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399" r:id="rId2"/>
    <p:sldId id="289" r:id="rId3"/>
    <p:sldId id="409" r:id="rId4"/>
    <p:sldId id="433" r:id="rId5"/>
    <p:sldId id="292" r:id="rId6"/>
    <p:sldId id="293" r:id="rId7"/>
    <p:sldId id="406" r:id="rId8"/>
    <p:sldId id="305" r:id="rId9"/>
    <p:sldId id="410" r:id="rId10"/>
    <p:sldId id="436" r:id="rId11"/>
    <p:sldId id="435" r:id="rId12"/>
    <p:sldId id="434" r:id="rId13"/>
    <p:sldId id="437" r:id="rId14"/>
    <p:sldId id="428" r:id="rId15"/>
    <p:sldId id="429" r:id="rId16"/>
    <p:sldId id="430" r:id="rId17"/>
    <p:sldId id="431" r:id="rId18"/>
    <p:sldId id="438" r:id="rId19"/>
    <p:sldId id="439" r:id="rId20"/>
    <p:sldId id="440" r:id="rId21"/>
    <p:sldId id="447" r:id="rId22"/>
    <p:sldId id="445" r:id="rId23"/>
    <p:sldId id="442" r:id="rId24"/>
    <p:sldId id="415" r:id="rId25"/>
    <p:sldId id="363" r:id="rId26"/>
    <p:sldId id="432" r:id="rId27"/>
    <p:sldId id="448" r:id="rId28"/>
    <p:sldId id="446" r:id="rId29"/>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99"/>
    <a:srgbClr val="FFFF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63742" autoAdjust="0"/>
  </p:normalViewPr>
  <p:slideViewPr>
    <p:cSldViewPr snapToGrid="0">
      <p:cViewPr varScale="1">
        <p:scale>
          <a:sx n="43" d="100"/>
          <a:sy n="43" d="100"/>
        </p:scale>
        <p:origin x="1960" y="36"/>
      </p:cViewPr>
      <p:guideLst>
        <p:guide orient="horz" pos="2160"/>
        <p:guide pos="2880"/>
      </p:guideLst>
    </p:cSldViewPr>
  </p:slideViewPr>
  <p:notesTextViewPr>
    <p:cViewPr>
      <p:scale>
        <a:sx n="3" d="2"/>
        <a:sy n="3" d="2"/>
      </p:scale>
      <p:origin x="0" y="0"/>
    </p:cViewPr>
  </p:notesTextViewPr>
  <p:sorterViewPr>
    <p:cViewPr>
      <p:scale>
        <a:sx n="66" d="100"/>
        <a:sy n="66" d="100"/>
      </p:scale>
      <p:origin x="0" y="-19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18" Type="http://schemas.openxmlformats.org/officeDocument/2006/relationships/image" Target="../media/image21.wmf"/><Relationship Id="rId26" Type="http://schemas.openxmlformats.org/officeDocument/2006/relationships/image" Target="../media/image29.wmf"/><Relationship Id="rId3" Type="http://schemas.openxmlformats.org/officeDocument/2006/relationships/image" Target="../media/image6.wmf"/><Relationship Id="rId21" Type="http://schemas.openxmlformats.org/officeDocument/2006/relationships/image" Target="../media/image24.wmf"/><Relationship Id="rId7" Type="http://schemas.openxmlformats.org/officeDocument/2006/relationships/image" Target="../media/image10.wmf"/><Relationship Id="rId12" Type="http://schemas.openxmlformats.org/officeDocument/2006/relationships/image" Target="../media/image15.wmf"/><Relationship Id="rId17" Type="http://schemas.openxmlformats.org/officeDocument/2006/relationships/image" Target="../media/image20.wmf"/><Relationship Id="rId25" Type="http://schemas.openxmlformats.org/officeDocument/2006/relationships/image" Target="../media/image28.wmf"/><Relationship Id="rId2" Type="http://schemas.openxmlformats.org/officeDocument/2006/relationships/image" Target="../media/image5.wmf"/><Relationship Id="rId16" Type="http://schemas.openxmlformats.org/officeDocument/2006/relationships/image" Target="../media/image19.wmf"/><Relationship Id="rId20" Type="http://schemas.openxmlformats.org/officeDocument/2006/relationships/image" Target="../media/image23.wmf"/><Relationship Id="rId1" Type="http://schemas.openxmlformats.org/officeDocument/2006/relationships/image" Target="../media/image4.wmf"/><Relationship Id="rId6" Type="http://schemas.openxmlformats.org/officeDocument/2006/relationships/image" Target="../media/image9.wmf"/><Relationship Id="rId11" Type="http://schemas.openxmlformats.org/officeDocument/2006/relationships/image" Target="../media/image14.wmf"/><Relationship Id="rId24" Type="http://schemas.openxmlformats.org/officeDocument/2006/relationships/image" Target="../media/image27.wmf"/><Relationship Id="rId5" Type="http://schemas.openxmlformats.org/officeDocument/2006/relationships/image" Target="../media/image8.wmf"/><Relationship Id="rId15" Type="http://schemas.openxmlformats.org/officeDocument/2006/relationships/image" Target="../media/image18.wmf"/><Relationship Id="rId23" Type="http://schemas.openxmlformats.org/officeDocument/2006/relationships/image" Target="../media/image26.wmf"/><Relationship Id="rId10" Type="http://schemas.openxmlformats.org/officeDocument/2006/relationships/image" Target="../media/image13.wmf"/><Relationship Id="rId19" Type="http://schemas.openxmlformats.org/officeDocument/2006/relationships/image" Target="../media/image22.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wmf"/><Relationship Id="rId22"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4096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4096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4096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27055E-DB28-4857-86CB-42B503014808}" type="slidenum">
              <a:rPr lang="en-US" altLang="ja-JP"/>
              <a:pPr>
                <a:defRPr/>
              </a:pPr>
              <a:t>‹#›</a:t>
            </a:fld>
            <a:endParaRPr lang="en-US" altLang="ja-JP"/>
          </a:p>
        </p:txBody>
      </p:sp>
    </p:spTree>
    <p:extLst>
      <p:ext uri="{BB962C8B-B14F-4D97-AF65-F5344CB8AC3E}">
        <p14:creationId xmlns:p14="http://schemas.microsoft.com/office/powerpoint/2010/main" val="1834267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835C40DE-0C2B-47EA-98B2-2C8F37239D87}" type="datetimeFigureOut">
              <a:rPr lang="ja-JP" altLang="en-US"/>
              <a:pPr>
                <a:defRPr/>
              </a:pPr>
              <a:t>2020/5/17</a:t>
            </a:fld>
            <a:endParaRPr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B19D75E1-D7D5-44FA-93AF-48FFEAEBA1AF}" type="slidenum">
              <a:rPr lang="ja-JP" altLang="en-US"/>
              <a:pPr>
                <a:defRPr/>
              </a:pPr>
              <a:t>‹#›</a:t>
            </a:fld>
            <a:endParaRPr lang="ja-JP" altLang="en-US"/>
          </a:p>
        </p:txBody>
      </p:sp>
    </p:spTree>
    <p:extLst>
      <p:ext uri="{BB962C8B-B14F-4D97-AF65-F5344CB8AC3E}">
        <p14:creationId xmlns:p14="http://schemas.microsoft.com/office/powerpoint/2010/main" val="30344442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前回はダイオードをやりましたが、今回はトランジスタ素子について学びます。まず、古典的なバイポーラトランジスタを紹介します。バイポーラトランジスタ、または</a:t>
            </a:r>
            <a:r>
              <a:rPr kumimoji="1" lang="en-US" altLang="ja-JP" dirty="0"/>
              <a:t>BJT</a:t>
            </a:r>
            <a:r>
              <a:rPr kumimoji="1" lang="ja-JP" altLang="en-US" dirty="0"/>
              <a:t>は、以前はアナログ、ディジタルの両方に用いられましたが、最近はほとんどアナログ回路専門で、実際はアナログ回路でも使われなくなっています。しかも、電流増幅素子なんで理解が難しいし、回路構成法も難しいです。しかし、最も早く発明されたのでその動作原理を知らないとバカにされてしまいますし、どのような教科書でも、バイポーラトランジスタの知識を前提に書かれているので避けて通れないです。このお蔭でみんな電子回路が嫌いになっちゃうんじゃないかと思って怖いのですが、ま、そういうわけで、教養だと思ってやりましょう。</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a:t>
            </a:fld>
            <a:endParaRPr lang="ja-JP" altLang="en-US"/>
          </a:p>
        </p:txBody>
      </p:sp>
    </p:spTree>
    <p:extLst>
      <p:ext uri="{BB962C8B-B14F-4D97-AF65-F5344CB8AC3E}">
        <p14:creationId xmlns:p14="http://schemas.microsoft.com/office/powerpoint/2010/main" val="2463961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では、実際の回路はどうなるか、見てみましょう。図は最も簡単な小信号増幅回路です。</a:t>
            </a:r>
            <a:r>
              <a:rPr kumimoji="1" lang="en-US" altLang="ja-JP" dirty="0"/>
              <a:t>R1</a:t>
            </a:r>
            <a:r>
              <a:rPr kumimoji="1" lang="ja-JP" altLang="en-US" dirty="0"/>
              <a:t>でバイアス電流を掛けてやります。トランジスタの</a:t>
            </a:r>
            <a:r>
              <a:rPr kumimoji="1" lang="en-US" altLang="ja-JP" dirty="0"/>
              <a:t>BE</a:t>
            </a:r>
            <a:r>
              <a:rPr kumimoji="1" lang="ja-JP" altLang="en-US" dirty="0"/>
              <a:t>間はダイオードと同じと考えることができるので、電源電圧を</a:t>
            </a:r>
            <a:r>
              <a:rPr kumimoji="1" lang="en-US" altLang="ja-JP" dirty="0"/>
              <a:t>VCC</a:t>
            </a:r>
            <a:r>
              <a:rPr kumimoji="1" lang="ja-JP" altLang="en-US" dirty="0"/>
              <a:t>とすると、バイアス電流は</a:t>
            </a:r>
            <a:r>
              <a:rPr kumimoji="1" lang="en-US" altLang="ja-JP" dirty="0"/>
              <a:t>(Vcc-0.7</a:t>
            </a:r>
            <a:r>
              <a:rPr kumimoji="1" lang="ja-JP" altLang="en-US" dirty="0"/>
              <a:t>）／</a:t>
            </a:r>
            <a:r>
              <a:rPr kumimoji="1" lang="en-US" altLang="ja-JP" dirty="0"/>
              <a:t>R1</a:t>
            </a:r>
            <a:r>
              <a:rPr kumimoji="1" lang="ja-JP" altLang="en-US" dirty="0"/>
              <a:t>になります。コレクタ抵抗</a:t>
            </a:r>
            <a:r>
              <a:rPr kumimoji="1" lang="en-US" altLang="ja-JP" dirty="0"/>
              <a:t>R2</a:t>
            </a:r>
            <a:r>
              <a:rPr kumimoji="1" lang="ja-JP" altLang="en-US" dirty="0"/>
              <a:t>は、電源電圧と、飽和時に流れる電流を考えて決めてやります。</a:t>
            </a:r>
            <a:endParaRPr kumimoji="1" lang="en-US" altLang="ja-JP" dirty="0"/>
          </a:p>
          <a:p>
            <a:r>
              <a:rPr kumimoji="1" lang="ja-JP" altLang="en-US" dirty="0"/>
              <a:t>ここで、入力を接続した際に、入力側に直流電流が流れると、このバイアス電流が狂ってしまいます。同じように出力も、直流電流が流れ出すと動作点が狂います。そこで、コンデンサ</a:t>
            </a:r>
            <a:r>
              <a:rPr kumimoji="1" lang="en-US" altLang="ja-JP" dirty="0"/>
              <a:t>C1</a:t>
            </a:r>
            <a:r>
              <a:rPr kumimoji="1" lang="ja-JP" altLang="en-US" dirty="0"/>
              <a:t>と</a:t>
            </a:r>
            <a:r>
              <a:rPr kumimoji="1" lang="en-US" altLang="ja-JP" dirty="0"/>
              <a:t>C2</a:t>
            </a:r>
            <a:r>
              <a:rPr kumimoji="1" lang="ja-JP" altLang="en-US" dirty="0"/>
              <a:t>を直列につないでやります。コンデンサは交流成分は流しますが、直流成分はカットするため、動作点に影響を与えることなく、小信号のみ受け渡しすることができます。この</a:t>
            </a:r>
            <a:r>
              <a:rPr kumimoji="1" lang="en-US" altLang="ja-JP" dirty="0"/>
              <a:t>C1,C2</a:t>
            </a:r>
            <a:r>
              <a:rPr kumimoji="1" lang="ja-JP" altLang="en-US" dirty="0"/>
              <a:t>を結合コンデンサ、またはカップリングコンデンサと呼び、結合コンデンサでつなぐ増幅回路を</a:t>
            </a:r>
            <a:r>
              <a:rPr kumimoji="1" lang="en-US" altLang="ja-JP" dirty="0"/>
              <a:t>CR</a:t>
            </a:r>
            <a:r>
              <a:rPr kumimoji="1" lang="ja-JP" altLang="en-US" dirty="0"/>
              <a:t>結合増幅回路と呼びます。ちなみに、逆に伝わらなくする目的のコンデンサをデカップリングコンデンサと呼びます。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10</a:t>
            </a:fld>
            <a:endParaRPr lang="ja-JP" altLang="en-US"/>
          </a:p>
        </p:txBody>
      </p:sp>
    </p:spTree>
    <p:extLst>
      <p:ext uri="{BB962C8B-B14F-4D97-AF65-F5344CB8AC3E}">
        <p14:creationId xmlns:p14="http://schemas.microsoft.com/office/powerpoint/2010/main" val="1748296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では問題をやってみましょう。上の回路でバイアス電流はどうなるでしょうか？また、動作点はどの辺になるでしょうか？トランジスタは</a:t>
            </a:r>
            <a:r>
              <a:rPr kumimoji="1" lang="en-US" altLang="ja-JP" dirty="0"/>
              <a:t>6</a:t>
            </a:r>
            <a:r>
              <a:rPr kumimoji="1" lang="ja-JP" altLang="en-US" dirty="0"/>
              <a:t>ページの理想化された特性を持つとします。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11</a:t>
            </a:fld>
            <a:endParaRPr lang="ja-JP" altLang="en-US"/>
          </a:p>
        </p:txBody>
      </p:sp>
    </p:spTree>
    <p:extLst>
      <p:ext uri="{BB962C8B-B14F-4D97-AF65-F5344CB8AC3E}">
        <p14:creationId xmlns:p14="http://schemas.microsoft.com/office/powerpoint/2010/main" val="393880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さて、紹介した</a:t>
            </a:r>
            <a:r>
              <a:rPr kumimoji="1" lang="en-US" altLang="ja-JP" dirty="0"/>
              <a:t>CR</a:t>
            </a:r>
            <a:r>
              <a:rPr kumimoji="1" lang="ja-JP" altLang="en-US" dirty="0"/>
              <a:t>結合増幅回路は不安定です。</a:t>
            </a:r>
            <a:r>
              <a:rPr kumimoji="1" lang="en-US" altLang="ja-JP" dirty="0"/>
              <a:t>BE</a:t>
            </a:r>
            <a:r>
              <a:rPr kumimoji="1" lang="ja-JP" altLang="en-US" dirty="0"/>
              <a:t>間はダイオードと同じなので、ベース電圧がちょっと変わっただけでもベース電流は大きく変動します。温度が上がったり、トランジスタの特性がちょっと違っただけでも思ったような動作点に持っていくことができません。そこで、負帰還の考え方を使います。図に示した回路は自己バイアス回路と呼ばれる方法です。この方法では例えば温度が上がってバイアス電流が増えたとすると、その分コレクタ電流が増えます。すると</a:t>
            </a:r>
            <a:r>
              <a:rPr kumimoji="1" lang="en-US" altLang="ja-JP" dirty="0"/>
              <a:t>Y</a:t>
            </a:r>
            <a:r>
              <a:rPr kumimoji="1" lang="ja-JP" altLang="en-US" dirty="0"/>
              <a:t>点の電位が下がり、バイアス電圧が下がります。そうするとバイアス電流も下がるため、コレクタ電流が減ります。つまり自動的に調節することができます。この回路の欠点は、増幅しようとする小信号に対しても負帰還が掛かってしまい、増幅率が低下すること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12</a:t>
            </a:fld>
            <a:endParaRPr lang="ja-JP" altLang="en-US"/>
          </a:p>
        </p:txBody>
      </p:sp>
    </p:spTree>
    <p:extLst>
      <p:ext uri="{BB962C8B-B14F-4D97-AF65-F5344CB8AC3E}">
        <p14:creationId xmlns:p14="http://schemas.microsoft.com/office/powerpoint/2010/main" val="166860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コレクタから負帰還をかけるのではなく、エミッタに抵抗を入れる方法もあります。この方法では、</a:t>
            </a:r>
            <a:r>
              <a:rPr kumimoji="1" lang="en-US" altLang="ja-JP" dirty="0"/>
              <a:t>1.</a:t>
            </a:r>
            <a:r>
              <a:rPr kumimoji="1" lang="ja-JP" altLang="en-US" dirty="0"/>
              <a:t>コレクタ電流が増えると、</a:t>
            </a:r>
            <a:r>
              <a:rPr kumimoji="1" lang="en-US" altLang="ja-JP" dirty="0"/>
              <a:t>2.</a:t>
            </a:r>
            <a:r>
              <a:rPr kumimoji="1" lang="ja-JP" altLang="en-US" dirty="0"/>
              <a:t>エミッタの電位が上がります。そうするとベース、エミッタ間の電位差は小さくなる方向に働きます。すなわち、ベース電圧が小さくなり、ベース電流も小さくなります。これによりコレクタ電流が減り、元の状態に戻ります。この方法の良い点は、</a:t>
            </a:r>
            <a:r>
              <a:rPr kumimoji="1" lang="en-US" altLang="ja-JP" dirty="0"/>
              <a:t>R4</a:t>
            </a:r>
            <a:r>
              <a:rPr kumimoji="1" lang="ja-JP" altLang="en-US" dirty="0"/>
              <a:t>に並列に</a:t>
            </a:r>
            <a:r>
              <a:rPr kumimoji="1" lang="en-US" altLang="ja-JP" dirty="0"/>
              <a:t>C3</a:t>
            </a:r>
            <a:r>
              <a:rPr kumimoji="1" lang="ja-JP" altLang="en-US" dirty="0"/>
              <a:t>を入れることで、交流的には</a:t>
            </a:r>
            <a:r>
              <a:rPr kumimoji="1" lang="en-US" altLang="ja-JP" dirty="0"/>
              <a:t>R4</a:t>
            </a:r>
            <a:r>
              <a:rPr kumimoji="1" lang="ja-JP" altLang="en-US" dirty="0"/>
              <a:t>によるフィードバックが掛からないようにできる点です。</a:t>
            </a:r>
            <a:r>
              <a:rPr kumimoji="1" lang="en-US" altLang="ja-JP" dirty="0"/>
              <a:t>C3</a:t>
            </a:r>
            <a:r>
              <a:rPr kumimoji="1" lang="ja-JP" altLang="en-US" dirty="0"/>
              <a:t>のことをバイパスコンデンサと呼びます。</a:t>
            </a:r>
            <a:r>
              <a:rPr kumimoji="1" lang="en-US" altLang="ja-JP" dirty="0"/>
              <a:t>R2</a:t>
            </a:r>
            <a:r>
              <a:rPr kumimoji="1" lang="ja-JP" altLang="en-US" dirty="0"/>
              <a:t>は電流を安定させるための抵抗です。この方式を電流帰還バイアス回路と呼び、</a:t>
            </a:r>
            <a:r>
              <a:rPr kumimoji="1" lang="en-US" altLang="ja-JP" dirty="0"/>
              <a:t>CR</a:t>
            </a:r>
            <a:r>
              <a:rPr kumimoji="1" lang="ja-JP" altLang="en-US" dirty="0"/>
              <a:t>結合増幅回路の標準的な方法として使います。とはいえ、これにも問題はあるのですが、これは来週、等価回路を勉強してから説明します。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13</a:t>
            </a:fld>
            <a:endParaRPr lang="ja-JP" altLang="en-US"/>
          </a:p>
        </p:txBody>
      </p:sp>
    </p:spTree>
    <p:extLst>
      <p:ext uri="{BB962C8B-B14F-4D97-AF65-F5344CB8AC3E}">
        <p14:creationId xmlns:p14="http://schemas.microsoft.com/office/powerpoint/2010/main" val="252037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先は、実際はあまり使わない回路方式、あるいはやや高度な回路方式なんですが、一応説明しておきます。ベース接地回路は、ベースを共有にし、エミッタ側から入力を入れてやります。エミッタ接地との違いは、</a:t>
            </a:r>
            <a:r>
              <a:rPr kumimoji="1" lang="en-US" altLang="ja-JP" dirty="0" err="1"/>
              <a:t>ie</a:t>
            </a:r>
            <a:r>
              <a:rPr kumimoji="1" lang="en-US" altLang="ja-JP" dirty="0"/>
              <a:t>=</a:t>
            </a:r>
            <a:r>
              <a:rPr kumimoji="1" lang="en-US" altLang="ja-JP" dirty="0" err="1"/>
              <a:t>ib+ic</a:t>
            </a:r>
            <a:r>
              <a:rPr kumimoji="1" lang="ja-JP" altLang="en-US" dirty="0"/>
              <a:t>なので、</a:t>
            </a:r>
            <a:r>
              <a:rPr kumimoji="1" lang="en-US" altLang="ja-JP" dirty="0" err="1"/>
              <a:t>ie</a:t>
            </a:r>
            <a:r>
              <a:rPr kumimoji="1" lang="en-US" altLang="ja-JP" dirty="0"/>
              <a:t>&gt;</a:t>
            </a:r>
            <a:r>
              <a:rPr kumimoji="1" lang="en-US" altLang="ja-JP" dirty="0" err="1"/>
              <a:t>ic</a:t>
            </a:r>
            <a:r>
              <a:rPr kumimoji="1" lang="ja-JP" altLang="en-US" dirty="0"/>
              <a:t>となって電流はちっとも増幅してくれない点にあります。しかし、</a:t>
            </a:r>
            <a:r>
              <a:rPr kumimoji="1" lang="en-US" altLang="ja-JP" dirty="0" err="1"/>
              <a:t>ie</a:t>
            </a:r>
            <a:r>
              <a:rPr kumimoji="1" lang="ja-JP" altLang="en-US" dirty="0"/>
              <a:t>の変化に応じて</a:t>
            </a:r>
            <a:r>
              <a:rPr kumimoji="1" lang="en-US" altLang="ja-JP" dirty="0" err="1"/>
              <a:t>ic</a:t>
            </a:r>
            <a:r>
              <a:rPr kumimoji="1" lang="ja-JP" altLang="en-US" dirty="0"/>
              <a:t>は変化するので、抵抗を繋ぐことで</a:t>
            </a:r>
            <a:r>
              <a:rPr kumimoji="1" lang="en-US" altLang="ja-JP" dirty="0"/>
              <a:t>vi</a:t>
            </a:r>
            <a:r>
              <a:rPr kumimoji="1" lang="ja-JP" altLang="en-US" dirty="0"/>
              <a:t>より大きな</a:t>
            </a:r>
            <a:r>
              <a:rPr kumimoji="1" lang="en-US" altLang="ja-JP" dirty="0" err="1"/>
              <a:t>vo</a:t>
            </a:r>
            <a:r>
              <a:rPr kumimoji="1" lang="ja-JP" altLang="en-US" dirty="0"/>
              <a:t>を取り出すことができます。このため、電圧は増幅してくれます。エミッタ接地と違って同相になります。エミッタ接地よりも周波数特性が良くなる特徴があります。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14</a:t>
            </a:fld>
            <a:endParaRPr lang="ja-JP" altLang="en-US"/>
          </a:p>
        </p:txBody>
      </p:sp>
    </p:spTree>
    <p:extLst>
      <p:ext uri="{BB962C8B-B14F-4D97-AF65-F5344CB8AC3E}">
        <p14:creationId xmlns:p14="http://schemas.microsoft.com/office/powerpoint/2010/main" val="3238545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ベース接地の電圧、電流特性を示します。エミッタ電流はコレクタから流れる分も含んでいます。この大きさによって</a:t>
            </a:r>
            <a:r>
              <a:rPr kumimoji="1" lang="en-US" altLang="ja-JP" dirty="0" err="1"/>
              <a:t>Ic</a:t>
            </a:r>
            <a:r>
              <a:rPr kumimoji="1" lang="ja-JP" altLang="en-US" dirty="0"/>
              <a:t>は変化します。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15</a:t>
            </a:fld>
            <a:endParaRPr lang="ja-JP" altLang="en-US"/>
          </a:p>
        </p:txBody>
      </p:sp>
    </p:spTree>
    <p:extLst>
      <p:ext uri="{BB962C8B-B14F-4D97-AF65-F5344CB8AC3E}">
        <p14:creationId xmlns:p14="http://schemas.microsoft.com/office/powerpoint/2010/main" val="1503784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コレクタ接地回路は別名エミッタフォロアとも言います。考え方としてはエミッタ抵抗から出力を取り出します。ベース電流とコレクタ電流は共に</a:t>
            </a:r>
            <a:r>
              <a:rPr kumimoji="1" lang="en-US" altLang="ja-JP" dirty="0"/>
              <a:t>RL</a:t>
            </a:r>
            <a:r>
              <a:rPr kumimoji="1" lang="ja-JP" altLang="en-US" dirty="0"/>
              <a:t>に流れるので、この回路では電圧は増幅してくれません。一方で、</a:t>
            </a:r>
            <a:r>
              <a:rPr kumimoji="1" lang="en-US" altLang="ja-JP" dirty="0" err="1"/>
              <a:t>ib</a:t>
            </a:r>
            <a:r>
              <a:rPr kumimoji="1" lang="ja-JP" altLang="en-US" dirty="0"/>
              <a:t>の変化で</a:t>
            </a:r>
            <a:r>
              <a:rPr kumimoji="1" lang="en-US" altLang="ja-JP" dirty="0" err="1"/>
              <a:t>ie</a:t>
            </a:r>
            <a:r>
              <a:rPr kumimoji="1" lang="ja-JP" altLang="en-US" dirty="0"/>
              <a:t>は大きく変化するので、電流は増幅してくれます。この回路は出力インピーダンスが低いため、実はインピーダンス変換に使います。この話は来週等価回路の話をしてからならば理解できるかもしれません。（ダメかも</a:t>
            </a:r>
            <a:r>
              <a:rPr kumimoji="1" lang="ja-JP" altLang="en-US" dirty="0" err="1"/>
              <a:t>、、、、</a:t>
            </a:r>
            <a:r>
              <a:rPr kumimoji="1" lang="ja-JP" altLang="en-US" dirty="0"/>
              <a:t>）</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16</a:t>
            </a:fld>
            <a:endParaRPr lang="ja-JP" altLang="en-US"/>
          </a:p>
        </p:txBody>
      </p:sp>
    </p:spTree>
    <p:extLst>
      <p:ext uri="{BB962C8B-B14F-4D97-AF65-F5344CB8AC3E}">
        <p14:creationId xmlns:p14="http://schemas.microsoft.com/office/powerpoint/2010/main" val="23384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三つの接地方式をまとめた表を示します。電圧増幅度、電流増幅度共に大きなエミッタ接地が基本ですが、他の接地方式も特徴を生かして使われることがあります。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17</a:t>
            </a:fld>
            <a:endParaRPr lang="ja-JP" altLang="en-US"/>
          </a:p>
        </p:txBody>
      </p:sp>
    </p:spTree>
    <p:extLst>
      <p:ext uri="{BB962C8B-B14F-4D97-AF65-F5344CB8AC3E}">
        <p14:creationId xmlns:p14="http://schemas.microsoft.com/office/powerpoint/2010/main" val="2909820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大信号増幅回路を見てみましょう。この使い方では、ベース電流は全く流さない状態か、ベース電流を大量に流して、コレクタ電流が完全に抵抗で制限された状態、すなわち飽和状態で使います。ベース電流が流れない状態が</a:t>
            </a:r>
            <a:r>
              <a:rPr kumimoji="1" lang="en-US" altLang="ja-JP" dirty="0"/>
              <a:t>OFF</a:t>
            </a:r>
            <a:r>
              <a:rPr kumimoji="1" lang="ja-JP" altLang="en-US" dirty="0" err="1"/>
              <a:t>、</a:t>
            </a:r>
            <a:r>
              <a:rPr kumimoji="1" lang="ja-JP" altLang="en-US" dirty="0"/>
              <a:t>ベース電流を大量に流した状態が</a:t>
            </a:r>
            <a:r>
              <a:rPr kumimoji="1" lang="en-US" altLang="ja-JP" dirty="0"/>
              <a:t>ON</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18</a:t>
            </a:fld>
            <a:endParaRPr lang="ja-JP" altLang="en-US"/>
          </a:p>
        </p:txBody>
      </p:sp>
    </p:spTree>
    <p:extLst>
      <p:ext uri="{BB962C8B-B14F-4D97-AF65-F5344CB8AC3E}">
        <p14:creationId xmlns:p14="http://schemas.microsoft.com/office/powerpoint/2010/main" val="388242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大信号増幅回路は、図のようにベースとコレクタに抵抗を繋いで作ります。</a:t>
            </a:r>
            <a:r>
              <a:rPr kumimoji="1" lang="en-US" altLang="ja-JP" dirty="0"/>
              <a:t>Vin</a:t>
            </a:r>
            <a:r>
              <a:rPr kumimoji="1" lang="ja-JP" altLang="en-US" dirty="0"/>
              <a:t>が</a:t>
            </a:r>
            <a:r>
              <a:rPr kumimoji="1" lang="en-US" altLang="ja-JP" dirty="0"/>
              <a:t>0V</a:t>
            </a:r>
            <a:r>
              <a:rPr kumimoji="1" lang="ja-JP" altLang="en-US" dirty="0"/>
              <a:t>の時はベースには電流が流れずコレクタにも電流が流れません。前のページの図の</a:t>
            </a:r>
            <a:r>
              <a:rPr kumimoji="1" lang="en-US" altLang="ja-JP" dirty="0"/>
              <a:t>a</a:t>
            </a:r>
            <a:r>
              <a:rPr kumimoji="1" lang="ja-JP" altLang="en-US" dirty="0"/>
              <a:t>点です。この状態をトランジスタが</a:t>
            </a:r>
            <a:r>
              <a:rPr kumimoji="1" lang="en-US" altLang="ja-JP" dirty="0"/>
              <a:t>OFF</a:t>
            </a:r>
            <a:r>
              <a:rPr kumimoji="1" lang="ja-JP" altLang="en-US" dirty="0"/>
              <a:t>になっていると考えます。この時出力</a:t>
            </a:r>
            <a:r>
              <a:rPr kumimoji="1" lang="en-US" altLang="ja-JP" dirty="0"/>
              <a:t>Y</a:t>
            </a:r>
            <a:r>
              <a:rPr kumimoji="1" lang="ja-JP" altLang="en-US" dirty="0"/>
              <a:t>からは電源電圧</a:t>
            </a:r>
            <a:r>
              <a:rPr kumimoji="1" lang="en-US" altLang="ja-JP" dirty="0" err="1"/>
              <a:t>Vcc</a:t>
            </a:r>
            <a:r>
              <a:rPr kumimoji="1" lang="ja-JP" altLang="en-US" dirty="0"/>
              <a:t>が表れます。一方、</a:t>
            </a:r>
            <a:r>
              <a:rPr kumimoji="1" lang="en-US" altLang="ja-JP" dirty="0"/>
              <a:t>Vin</a:t>
            </a:r>
            <a:r>
              <a:rPr kumimoji="1" lang="ja-JP" altLang="en-US" dirty="0"/>
              <a:t>を</a:t>
            </a:r>
            <a:r>
              <a:rPr kumimoji="1" lang="en-US" altLang="ja-JP" dirty="0"/>
              <a:t>0.7V</a:t>
            </a:r>
            <a:r>
              <a:rPr kumimoji="1" lang="ja-JP" altLang="en-US" dirty="0"/>
              <a:t>よりも大きめにして、十分なベース電流を流すことで、コレクタ電流を流します。</a:t>
            </a:r>
            <a:r>
              <a:rPr kumimoji="1" lang="en-US" altLang="ja-JP" dirty="0"/>
              <a:t>R2</a:t>
            </a:r>
            <a:r>
              <a:rPr kumimoji="1" lang="ja-JP" altLang="en-US" dirty="0"/>
              <a:t>の電圧降下により</a:t>
            </a:r>
            <a:r>
              <a:rPr kumimoji="1" lang="en-US" altLang="ja-JP" dirty="0"/>
              <a:t>Y</a:t>
            </a:r>
            <a:r>
              <a:rPr kumimoji="1" lang="ja-JP" altLang="en-US" dirty="0"/>
              <a:t>点の電位は０</a:t>
            </a:r>
            <a:r>
              <a:rPr kumimoji="1" lang="en-US" altLang="ja-JP" dirty="0"/>
              <a:t>V</a:t>
            </a:r>
            <a:r>
              <a:rPr kumimoji="1" lang="ja-JP" altLang="en-US" dirty="0"/>
              <a:t>になります。正確に言うと、飽和時にもコレクタとエミッタ間は完全に同じ電位とはならず、若干</a:t>
            </a:r>
            <a:r>
              <a:rPr kumimoji="1" lang="en-US" altLang="ja-JP" dirty="0"/>
              <a:t>(0.1</a:t>
            </a:r>
            <a:r>
              <a:rPr kumimoji="1" lang="ja-JP" altLang="en-US" dirty="0"/>
              <a:t>－</a:t>
            </a:r>
            <a:r>
              <a:rPr kumimoji="1" lang="en-US" altLang="ja-JP" dirty="0"/>
              <a:t>0.2V)</a:t>
            </a:r>
            <a:r>
              <a:rPr kumimoji="1" lang="ja-JP" altLang="en-US" dirty="0"/>
              <a:t>くらいの電位が残ります。これをコレクターエミッタ間飽和電圧と呼びます。この状態を</a:t>
            </a:r>
            <a:r>
              <a:rPr kumimoji="1" lang="en-US" altLang="ja-JP" dirty="0"/>
              <a:t>ON</a:t>
            </a:r>
            <a:r>
              <a:rPr kumimoji="1" lang="ja-JP" altLang="en-US" dirty="0"/>
              <a:t>と考えます。</a:t>
            </a:r>
            <a:endParaRPr kumimoji="1" lang="en-US" altLang="ja-JP" dirty="0"/>
          </a:p>
          <a:p>
            <a:r>
              <a:rPr kumimoji="1" lang="ja-JP" altLang="en-US" dirty="0"/>
              <a:t>大信号増幅回路はディジタル回路に使います。ベースーエミッタ間の</a:t>
            </a:r>
            <a:r>
              <a:rPr kumimoji="1" lang="en-US" altLang="ja-JP" dirty="0"/>
              <a:t>ON</a:t>
            </a:r>
            <a:r>
              <a:rPr kumimoji="1" lang="ja-JP" altLang="en-US" dirty="0"/>
              <a:t>電圧（ここでは</a:t>
            </a:r>
            <a:r>
              <a:rPr kumimoji="1" lang="en-US" altLang="ja-JP" dirty="0"/>
              <a:t>0.7V</a:t>
            </a:r>
            <a:r>
              <a:rPr kumimoji="1" lang="ja-JP" altLang="en-US" dirty="0"/>
              <a:t>）がトランジスタの</a:t>
            </a:r>
            <a:r>
              <a:rPr kumimoji="1" lang="en-US" altLang="ja-JP" dirty="0"/>
              <a:t>ON</a:t>
            </a:r>
            <a:r>
              <a:rPr kumimoji="1" lang="ja-JP" altLang="en-US" dirty="0"/>
              <a:t>電圧と等しくなります。</a:t>
            </a:r>
            <a:r>
              <a:rPr kumimoji="1" lang="en-US" altLang="ja-JP" dirty="0"/>
              <a:t>ON</a:t>
            </a:r>
            <a:r>
              <a:rPr kumimoji="1" lang="ja-JP" altLang="en-US" dirty="0"/>
              <a:t>と</a:t>
            </a:r>
            <a:r>
              <a:rPr kumimoji="1" lang="en-US" altLang="ja-JP" dirty="0"/>
              <a:t>OFF</a:t>
            </a:r>
            <a:r>
              <a:rPr kumimoji="1" lang="ja-JP" altLang="en-US" dirty="0"/>
              <a:t>の境目の電圧をしきい値（スレッショルドレベル）と呼びます。大信号増幅回路は</a:t>
            </a:r>
            <a:r>
              <a:rPr kumimoji="1" lang="en-US" altLang="ja-JP" dirty="0"/>
              <a:t>ON/OFF</a:t>
            </a:r>
            <a:r>
              <a:rPr kumimoji="1" lang="ja-JP" altLang="en-US" dirty="0"/>
              <a:t>で考えることができ、小信号増幅回路よりも簡単です。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19</a:t>
            </a:fld>
            <a:endParaRPr lang="ja-JP" altLang="en-US"/>
          </a:p>
        </p:txBody>
      </p:sp>
    </p:spTree>
    <p:extLst>
      <p:ext uri="{BB962C8B-B14F-4D97-AF65-F5344CB8AC3E}">
        <p14:creationId xmlns:p14="http://schemas.microsoft.com/office/powerpoint/2010/main" val="210147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バイポーラトランジスタは、</a:t>
            </a:r>
            <a:r>
              <a:rPr kumimoji="1" lang="en-US" altLang="ja-JP" dirty="0" err="1"/>
              <a:t>pn</a:t>
            </a:r>
            <a:r>
              <a:rPr kumimoji="1" lang="ja-JP" altLang="en-US" dirty="0"/>
              <a:t>接合を二つ持ちます。</a:t>
            </a:r>
            <a:r>
              <a:rPr kumimoji="1" lang="en-US" altLang="ja-JP" dirty="0" err="1"/>
              <a:t>pnp</a:t>
            </a:r>
            <a:r>
              <a:rPr kumimoji="1" lang="ja-JP" altLang="en-US" dirty="0"/>
              <a:t>型は細い</a:t>
            </a:r>
            <a:r>
              <a:rPr kumimoji="1" lang="en-US" altLang="ja-JP" dirty="0"/>
              <a:t>n</a:t>
            </a:r>
            <a:r>
              <a:rPr kumimoji="1" lang="ja-JP" altLang="en-US" dirty="0"/>
              <a:t>型の領域がベースで、両側を</a:t>
            </a:r>
            <a:r>
              <a:rPr kumimoji="1" lang="en-US" altLang="ja-JP" dirty="0"/>
              <a:t>p</a:t>
            </a:r>
            <a:r>
              <a:rPr kumimoji="1" lang="ja-JP" altLang="en-US" dirty="0"/>
              <a:t>型の領域にエミッタ、コレクタを接続します。逆に</a:t>
            </a:r>
            <a:r>
              <a:rPr kumimoji="1" lang="en-US" altLang="ja-JP" dirty="0" err="1"/>
              <a:t>npn</a:t>
            </a:r>
            <a:r>
              <a:rPr kumimoji="1" lang="ja-JP" altLang="en-US" dirty="0"/>
              <a:t>型はベース領域が</a:t>
            </a:r>
            <a:r>
              <a:rPr kumimoji="1" lang="en-US" altLang="ja-JP" dirty="0"/>
              <a:t>p</a:t>
            </a:r>
            <a:r>
              <a:rPr kumimoji="1" lang="ja-JP" altLang="en-US" dirty="0"/>
              <a:t>型で、これが</a:t>
            </a:r>
            <a:r>
              <a:rPr kumimoji="1" lang="en-US" altLang="ja-JP" dirty="0"/>
              <a:t>n</a:t>
            </a:r>
            <a:r>
              <a:rPr kumimoji="1" lang="ja-JP" altLang="en-US" dirty="0"/>
              <a:t>型のコレクタ、エミッタにサンドイッチされる構造です。下に記号を示します。</a:t>
            </a:r>
            <a:r>
              <a:rPr kumimoji="1" lang="en-US" altLang="ja-JP" dirty="0"/>
              <a:t>p</a:t>
            </a:r>
            <a:r>
              <a:rPr kumimoji="1" lang="ja-JP" altLang="en-US" dirty="0"/>
              <a:t>→</a:t>
            </a:r>
            <a:r>
              <a:rPr kumimoji="1" lang="en-US" altLang="ja-JP" dirty="0"/>
              <a:t>n</a:t>
            </a:r>
            <a:r>
              <a:rPr kumimoji="1" lang="ja-JP" altLang="en-US" dirty="0"/>
              <a:t>の方向に矢印が付く点に注目ください。アナログ回路では</a:t>
            </a:r>
            <a:r>
              <a:rPr kumimoji="1" lang="en-US" altLang="ja-JP" dirty="0" err="1"/>
              <a:t>npn,pnp</a:t>
            </a:r>
            <a:r>
              <a:rPr kumimoji="1" lang="ja-JP" altLang="en-US" dirty="0"/>
              <a:t>型両方共良く使われますが、ここでは理解のしやすい</a:t>
            </a:r>
            <a:r>
              <a:rPr kumimoji="1" lang="en-US" altLang="ja-JP" dirty="0" err="1"/>
              <a:t>npn</a:t>
            </a:r>
            <a:r>
              <a:rPr kumimoji="1" lang="ja-JP" altLang="en-US" dirty="0"/>
              <a:t>型で説明しましょう。</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a:t>
            </a:fld>
            <a:endParaRPr lang="ja-JP" altLang="en-US"/>
          </a:p>
        </p:txBody>
      </p:sp>
    </p:spTree>
    <p:extLst>
      <p:ext uri="{BB962C8B-B14F-4D97-AF65-F5344CB8AC3E}">
        <p14:creationId xmlns:p14="http://schemas.microsoft.com/office/powerpoint/2010/main" val="2369450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大信号増幅回路は、論理ゲートと組み合わせてディジタル回路を作るのに使います。前回紹介したダイオードによる</a:t>
            </a:r>
            <a:r>
              <a:rPr kumimoji="1" lang="en-US" altLang="ja-JP" dirty="0"/>
              <a:t>AND</a:t>
            </a:r>
            <a:r>
              <a:rPr kumimoji="1" lang="ja-JP" altLang="en-US" dirty="0"/>
              <a:t>ゲートは単独では電圧レベルが落ちてしまい、論理回路として機能しません。この後ろに大信号増幅回路を付けてやり、電圧レベルが落ちないように増幅してやれば、論理ゲートを作ることができます。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20</a:t>
            </a:fld>
            <a:endParaRPr lang="ja-JP" altLang="en-US"/>
          </a:p>
        </p:txBody>
      </p:sp>
    </p:spTree>
    <p:extLst>
      <p:ext uri="{BB962C8B-B14F-4D97-AF65-F5344CB8AC3E}">
        <p14:creationId xmlns:p14="http://schemas.microsoft.com/office/powerpoint/2010/main" val="77060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例えば、前回のダイオード</a:t>
            </a:r>
            <a:r>
              <a:rPr kumimoji="1" lang="en-US" altLang="ja-JP" dirty="0"/>
              <a:t>AND</a:t>
            </a:r>
            <a:r>
              <a:rPr kumimoji="1" lang="ja-JP" altLang="en-US" dirty="0"/>
              <a:t>回路の後ろにトランジスタの大信号増幅回路を直接付けてみましょう。ベース抵抗</a:t>
            </a:r>
            <a:r>
              <a:rPr kumimoji="1" lang="en-US" altLang="ja-JP" dirty="0"/>
              <a:t>R1</a:t>
            </a:r>
            <a:r>
              <a:rPr kumimoji="1" lang="ja-JP" altLang="en-US" dirty="0"/>
              <a:t>は、ダイオードの抵抗があるので、この場合はなくても大丈夫です。ところがこの回路は問題があって動きません。ダイオードもトランジスタもシリコンで作るため、</a:t>
            </a:r>
            <a:r>
              <a:rPr kumimoji="1" lang="en-US" altLang="ja-JP" dirty="0"/>
              <a:t>ON</a:t>
            </a:r>
            <a:r>
              <a:rPr kumimoji="1" lang="ja-JP" altLang="en-US" dirty="0"/>
              <a:t>電圧は同じで約</a:t>
            </a:r>
            <a:r>
              <a:rPr kumimoji="1" lang="en-US" altLang="ja-JP" dirty="0"/>
              <a:t>0.7V</a:t>
            </a:r>
            <a:r>
              <a:rPr kumimoji="1" lang="ja-JP" altLang="en-US" dirty="0"/>
              <a:t>です。ダイオードの入力が両方共</a:t>
            </a:r>
            <a:r>
              <a:rPr kumimoji="1" lang="en-US" altLang="ja-JP" dirty="0" err="1"/>
              <a:t>Vcc</a:t>
            </a:r>
            <a:r>
              <a:rPr kumimoji="1" lang="ja-JP" altLang="en-US" dirty="0"/>
              <a:t>に近い</a:t>
            </a:r>
            <a:r>
              <a:rPr kumimoji="1" lang="en-US" altLang="ja-JP" dirty="0"/>
              <a:t>H</a:t>
            </a:r>
            <a:r>
              <a:rPr kumimoji="1" lang="ja-JP" altLang="en-US" dirty="0"/>
              <a:t>レベルである場合、ダイオードは両方共</a:t>
            </a:r>
            <a:r>
              <a:rPr kumimoji="1" lang="en-US" altLang="ja-JP" dirty="0"/>
              <a:t>OFF</a:t>
            </a:r>
            <a:r>
              <a:rPr kumimoji="1" lang="ja-JP" altLang="en-US" dirty="0"/>
              <a:t>でトランジスタのベースには抵抗を通じて高いレベルが掛かるので、トランジスタは</a:t>
            </a:r>
            <a:r>
              <a:rPr kumimoji="1" lang="en-US" altLang="ja-JP" dirty="0"/>
              <a:t>ON</a:t>
            </a:r>
            <a:r>
              <a:rPr kumimoji="1" lang="ja-JP" altLang="en-US" dirty="0"/>
              <a:t>となって</a:t>
            </a:r>
            <a:r>
              <a:rPr kumimoji="1" lang="en-US" altLang="ja-JP" dirty="0"/>
              <a:t>Y</a:t>
            </a:r>
            <a:r>
              <a:rPr kumimoji="1" lang="ja-JP" altLang="en-US" dirty="0"/>
              <a:t>は０</a:t>
            </a:r>
            <a:r>
              <a:rPr kumimoji="1" lang="en-US" altLang="ja-JP" dirty="0"/>
              <a:t>V</a:t>
            </a:r>
            <a:r>
              <a:rPr kumimoji="1" lang="ja-JP" altLang="en-US" dirty="0"/>
              <a:t>になります。とこりが、ダイオードの入力が片方または両方０</a:t>
            </a:r>
            <a:r>
              <a:rPr kumimoji="1" lang="en-US" altLang="ja-JP" dirty="0"/>
              <a:t>V</a:t>
            </a:r>
            <a:r>
              <a:rPr kumimoji="1" lang="ja-JP" altLang="en-US" dirty="0"/>
              <a:t>になっても、ダイオードのアノードは</a:t>
            </a:r>
            <a:r>
              <a:rPr kumimoji="1" lang="en-US" altLang="ja-JP" dirty="0"/>
              <a:t>0.7V</a:t>
            </a:r>
            <a:r>
              <a:rPr kumimoji="1" lang="ja-JP" altLang="en-US" dirty="0"/>
              <a:t>になるため、トランジスタは</a:t>
            </a:r>
            <a:r>
              <a:rPr kumimoji="1" lang="en-US" altLang="ja-JP" dirty="0"/>
              <a:t>OFF</a:t>
            </a:r>
            <a:r>
              <a:rPr kumimoji="1" lang="ja-JP" altLang="en-US" dirty="0"/>
              <a:t>になりきれず、</a:t>
            </a:r>
            <a:r>
              <a:rPr kumimoji="1" lang="en-US" altLang="ja-JP" dirty="0"/>
              <a:t>ON</a:t>
            </a:r>
            <a:r>
              <a:rPr kumimoji="1" lang="ja-JP" altLang="en-US" dirty="0" err="1"/>
              <a:t>のままに</a:t>
            </a:r>
            <a:r>
              <a:rPr kumimoji="1" lang="ja-JP" altLang="en-US" dirty="0"/>
              <a:t>なってしまいます。このため、この回路は使い物になりません。</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21</a:t>
            </a:fld>
            <a:endParaRPr lang="ja-JP" altLang="en-US"/>
          </a:p>
        </p:txBody>
      </p:sp>
    </p:spTree>
    <p:extLst>
      <p:ext uri="{BB962C8B-B14F-4D97-AF65-F5344CB8AC3E}">
        <p14:creationId xmlns:p14="http://schemas.microsoft.com/office/powerpoint/2010/main" val="426415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そこで、トランジスタのベースにダイオードを二つ入れてやります。このことで、ダイオード</a:t>
            </a:r>
            <a:r>
              <a:rPr kumimoji="1" lang="en-US" altLang="ja-JP" dirty="0"/>
              <a:t>AND</a:t>
            </a:r>
            <a:r>
              <a:rPr kumimoji="1" lang="ja-JP" altLang="en-US" dirty="0"/>
              <a:t>の出力が、トランジスタのベース、エミッタ間＋ダイオード二つ分、すなわち、２</a:t>
            </a:r>
            <a:r>
              <a:rPr kumimoji="1" lang="en-US" altLang="ja-JP" dirty="0"/>
              <a:t>.</a:t>
            </a:r>
            <a:r>
              <a:rPr kumimoji="1" lang="ja-JP" altLang="en-US" dirty="0"/>
              <a:t>１</a:t>
            </a:r>
            <a:r>
              <a:rPr kumimoji="1" lang="en-US" altLang="ja-JP" dirty="0"/>
              <a:t>V</a:t>
            </a:r>
            <a:r>
              <a:rPr kumimoji="1" lang="ja-JP" altLang="en-US" dirty="0"/>
              <a:t>にならないと右の方には電流が流れないことになります。したがって、ダイオードの片方、あるいは両方の入力が</a:t>
            </a:r>
            <a:r>
              <a:rPr kumimoji="1" lang="en-US" altLang="ja-JP" dirty="0"/>
              <a:t>L</a:t>
            </a:r>
            <a:r>
              <a:rPr kumimoji="1" lang="ja-JP" altLang="en-US" dirty="0"/>
              <a:t>になると、トランジスタは</a:t>
            </a:r>
            <a:r>
              <a:rPr kumimoji="1" lang="en-US" altLang="ja-JP" dirty="0"/>
              <a:t>OFF</a:t>
            </a:r>
            <a:r>
              <a:rPr kumimoji="1" lang="ja-JP" altLang="en-US" dirty="0"/>
              <a:t>になり、出力は</a:t>
            </a:r>
            <a:r>
              <a:rPr kumimoji="1" lang="en-US" altLang="ja-JP" dirty="0" err="1"/>
              <a:t>Vcc</a:t>
            </a:r>
            <a:r>
              <a:rPr kumimoji="1" lang="ja-JP" altLang="en-US" dirty="0"/>
              <a:t>レベルが出ます。もちろん、ダイオードの入力の両方が</a:t>
            </a:r>
            <a:r>
              <a:rPr kumimoji="1" lang="en-US" altLang="ja-JP" dirty="0" err="1"/>
              <a:t>Vcc</a:t>
            </a:r>
            <a:r>
              <a:rPr kumimoji="1" lang="ja-JP" altLang="en-US" dirty="0"/>
              <a:t>のときは、電流は右に流れてトランジスタは</a:t>
            </a:r>
            <a:r>
              <a:rPr kumimoji="1" lang="en-US" altLang="ja-JP" dirty="0"/>
              <a:t>ON</a:t>
            </a:r>
            <a:r>
              <a:rPr kumimoji="1" lang="ja-JP" altLang="en-US" dirty="0"/>
              <a:t>になって</a:t>
            </a:r>
            <a:r>
              <a:rPr kumimoji="1" lang="en-US" altLang="ja-JP" dirty="0"/>
              <a:t>Y</a:t>
            </a:r>
            <a:r>
              <a:rPr kumimoji="1" lang="ja-JP" altLang="en-US" dirty="0"/>
              <a:t>は</a:t>
            </a:r>
            <a:r>
              <a:rPr kumimoji="1" lang="en-US" altLang="ja-JP" dirty="0"/>
              <a:t>0V</a:t>
            </a:r>
            <a:r>
              <a:rPr kumimoji="1" lang="ja-JP" altLang="en-US" dirty="0"/>
              <a:t>になります。すなわち、片方でも</a:t>
            </a:r>
            <a:r>
              <a:rPr kumimoji="1" lang="en-US" altLang="ja-JP" dirty="0"/>
              <a:t>L</a:t>
            </a:r>
            <a:r>
              <a:rPr kumimoji="1" lang="ja-JP" altLang="en-US" dirty="0"/>
              <a:t>だと出力は</a:t>
            </a:r>
            <a:r>
              <a:rPr kumimoji="1" lang="en-US" altLang="ja-JP" dirty="0"/>
              <a:t>H</a:t>
            </a:r>
            <a:r>
              <a:rPr kumimoji="1" lang="ja-JP" altLang="en-US" dirty="0"/>
              <a:t>となり、両方共</a:t>
            </a:r>
            <a:r>
              <a:rPr kumimoji="1" lang="en-US" altLang="ja-JP" dirty="0"/>
              <a:t>H</a:t>
            </a:r>
            <a:r>
              <a:rPr kumimoji="1" lang="ja-JP" altLang="en-US" dirty="0"/>
              <a:t>の時だけ</a:t>
            </a:r>
            <a:r>
              <a:rPr kumimoji="1" lang="en-US" altLang="ja-JP" dirty="0"/>
              <a:t>Y</a:t>
            </a:r>
            <a:r>
              <a:rPr kumimoji="1" lang="ja-JP" altLang="en-US" dirty="0"/>
              <a:t>が</a:t>
            </a:r>
            <a:r>
              <a:rPr kumimoji="1" lang="en-US" altLang="ja-JP" dirty="0"/>
              <a:t>L</a:t>
            </a:r>
            <a:r>
              <a:rPr kumimoji="1" lang="ja-JP" altLang="en-US" dirty="0"/>
              <a:t>になる論理ゲートとして働きます。</a:t>
            </a:r>
            <a:r>
              <a:rPr kumimoji="1" lang="en-US" altLang="ja-JP" dirty="0"/>
              <a:t>AND</a:t>
            </a:r>
            <a:r>
              <a:rPr kumimoji="1" lang="ja-JP" altLang="en-US" dirty="0"/>
              <a:t>の後に</a:t>
            </a:r>
            <a:r>
              <a:rPr kumimoji="1" lang="en-US" altLang="ja-JP" dirty="0"/>
              <a:t>NOT</a:t>
            </a:r>
            <a:r>
              <a:rPr kumimoji="1" lang="ja-JP" altLang="en-US" dirty="0"/>
              <a:t>が付くので</a:t>
            </a:r>
            <a:r>
              <a:rPr kumimoji="1" lang="en-US" altLang="ja-JP" dirty="0"/>
              <a:t>NAND</a:t>
            </a:r>
            <a:r>
              <a:rPr kumimoji="1" lang="ja-JP" altLang="en-US" dirty="0"/>
              <a:t>と呼ばれます。この回路は、入力側はダイオード、出力側はトランジスタで出来ていることから</a:t>
            </a:r>
            <a:r>
              <a:rPr kumimoji="1" lang="en-US" altLang="ja-JP" dirty="0"/>
              <a:t>Diode</a:t>
            </a:r>
            <a:r>
              <a:rPr kumimoji="1" lang="ja-JP" altLang="en-US" dirty="0"/>
              <a:t> </a:t>
            </a:r>
            <a:r>
              <a:rPr kumimoji="1" lang="en-US" altLang="ja-JP" dirty="0"/>
              <a:t>Transistor</a:t>
            </a:r>
            <a:r>
              <a:rPr kumimoji="1" lang="ja-JP" altLang="en-US" dirty="0"/>
              <a:t> </a:t>
            </a:r>
            <a:r>
              <a:rPr kumimoji="1" lang="en-US" altLang="ja-JP" dirty="0"/>
              <a:t>Logic</a:t>
            </a:r>
            <a:r>
              <a:rPr kumimoji="1" lang="ja-JP" altLang="en-US" dirty="0" err="1"/>
              <a:t>、</a:t>
            </a:r>
            <a:r>
              <a:rPr kumimoji="1" lang="en-US" altLang="ja-JP" dirty="0"/>
              <a:t>DTL</a:t>
            </a:r>
            <a:r>
              <a:rPr kumimoji="1" lang="ja-JP" altLang="en-US" dirty="0"/>
              <a:t>と呼ばれます。もっとも原始的な論理ゲートです。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22</a:t>
            </a:fld>
            <a:endParaRPr lang="ja-JP" altLang="en-US"/>
          </a:p>
        </p:txBody>
      </p:sp>
    </p:spTree>
    <p:extLst>
      <p:ext uri="{BB962C8B-B14F-4D97-AF65-F5344CB8AC3E}">
        <p14:creationId xmlns:p14="http://schemas.microsoft.com/office/powerpoint/2010/main" val="350228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DTL</a:t>
            </a:r>
            <a:r>
              <a:rPr kumimoji="1" lang="ja-JP" altLang="en-US" dirty="0"/>
              <a:t>は、もっとも簡単な論理ゲートですが、</a:t>
            </a:r>
            <a:r>
              <a:rPr kumimoji="1" lang="en-US" altLang="ja-JP" dirty="0"/>
              <a:t>L</a:t>
            </a:r>
            <a:r>
              <a:rPr kumimoji="1" lang="ja-JP" altLang="en-US" dirty="0"/>
              <a:t>から</a:t>
            </a:r>
            <a:r>
              <a:rPr kumimoji="1" lang="en-US" altLang="ja-JP" dirty="0"/>
              <a:t>H</a:t>
            </a:r>
            <a:r>
              <a:rPr kumimoji="1" lang="ja-JP" altLang="en-US" dirty="0" err="1"/>
              <a:t>への</a:t>
            </a:r>
            <a:r>
              <a:rPr kumimoji="1" lang="ja-JP" altLang="en-US" dirty="0"/>
              <a:t>変化が遅い、トランジスタの特性のばらつきによわいなど、欠点が多く、マルチエミッタトランジスタと呼ぶ特殊なトランジスタを使った回路に置き換わりました。これが</a:t>
            </a:r>
            <a:r>
              <a:rPr kumimoji="1" lang="en-US" altLang="ja-JP" dirty="0"/>
              <a:t>Transistor-Transistor</a:t>
            </a:r>
            <a:r>
              <a:rPr kumimoji="1" lang="ja-JP" altLang="en-US" dirty="0"/>
              <a:t> </a:t>
            </a:r>
            <a:r>
              <a:rPr kumimoji="1" lang="en-US" altLang="ja-JP" dirty="0"/>
              <a:t>Logic</a:t>
            </a:r>
            <a:r>
              <a:rPr kumimoji="1" lang="ja-JP" altLang="en-US" dirty="0" err="1"/>
              <a:t>、</a:t>
            </a:r>
            <a:r>
              <a:rPr kumimoji="1" lang="en-US" altLang="ja-JP" dirty="0"/>
              <a:t>TTL</a:t>
            </a:r>
            <a:r>
              <a:rPr kumimoji="1" lang="ja-JP" altLang="en-US" dirty="0"/>
              <a:t>です。</a:t>
            </a:r>
            <a:r>
              <a:rPr kumimoji="1" lang="en-US" altLang="ja-JP" dirty="0"/>
              <a:t>TTL</a:t>
            </a:r>
            <a:r>
              <a:rPr kumimoji="1" lang="ja-JP" altLang="en-US" dirty="0"/>
              <a:t>は</a:t>
            </a:r>
            <a:r>
              <a:rPr kumimoji="1" lang="en-US" altLang="ja-JP" dirty="0"/>
              <a:t>1970</a:t>
            </a:r>
            <a:r>
              <a:rPr kumimoji="1" lang="ja-JP" altLang="en-US" dirty="0"/>
              <a:t>年代の後半に登場し、さらに改良が加えられて、</a:t>
            </a:r>
            <a:r>
              <a:rPr kumimoji="1" lang="en-US" altLang="ja-JP" dirty="0"/>
              <a:t>1990</a:t>
            </a:r>
            <a:r>
              <a:rPr kumimoji="1" lang="ja-JP" altLang="en-US" dirty="0"/>
              <a:t>年代までディジタル回路の主役として使われました。しかし、この授業で後に紹介する</a:t>
            </a:r>
            <a:r>
              <a:rPr kumimoji="1" lang="en-US" altLang="ja-JP" dirty="0"/>
              <a:t>CMOS</a:t>
            </a:r>
            <a:r>
              <a:rPr kumimoji="1" lang="ja-JP" altLang="en-US" dirty="0"/>
              <a:t>回路の発達により、今では全く使われなくなりました。上の図が</a:t>
            </a:r>
            <a:r>
              <a:rPr kumimoji="1" lang="en-US" altLang="ja-JP" dirty="0"/>
              <a:t>TTL</a:t>
            </a:r>
            <a:r>
              <a:rPr kumimoji="1" lang="ja-JP" altLang="en-US" dirty="0"/>
              <a:t>の回路です。かなり複雑で、実は大信号増幅回路のテクニックを色々使っています。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23</a:t>
            </a:fld>
            <a:endParaRPr lang="ja-JP" altLang="en-US"/>
          </a:p>
        </p:txBody>
      </p:sp>
    </p:spTree>
    <p:extLst>
      <p:ext uri="{BB962C8B-B14F-4D97-AF65-F5344CB8AC3E}">
        <p14:creationId xmlns:p14="http://schemas.microsoft.com/office/powerpoint/2010/main" val="1642021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最後に実際のトランジスタ素子を紹介しておきましょう。大信号増幅回路を使って論理ゲートを作る方式は絶滅しましたが、バイポーラトランジスタは、今でも主にパワー制御用に生き残っています。素子の番号にはルールがあって、２</a:t>
            </a:r>
            <a:r>
              <a:rPr kumimoji="1" lang="en-US" altLang="ja-JP" dirty="0"/>
              <a:t>S</a:t>
            </a:r>
            <a:r>
              <a:rPr kumimoji="1" lang="ja-JP" altLang="en-US" dirty="0"/>
              <a:t>までは共通で、</a:t>
            </a:r>
            <a:r>
              <a:rPr kumimoji="1" lang="en-US" altLang="ja-JP" dirty="0"/>
              <a:t>3</a:t>
            </a:r>
            <a:r>
              <a:rPr kumimoji="1" lang="ja-JP" altLang="en-US" dirty="0"/>
              <a:t>番目の記号で素子を区別します。２</a:t>
            </a:r>
            <a:r>
              <a:rPr kumimoji="1" lang="en-US" altLang="ja-JP" dirty="0"/>
              <a:t>SFXXX</a:t>
            </a:r>
            <a:r>
              <a:rPr kumimoji="1" lang="ja-JP" altLang="en-US" dirty="0"/>
              <a:t>のサイリスタは、トランジスタを</a:t>
            </a:r>
            <a:r>
              <a:rPr kumimoji="1" lang="en-US" altLang="ja-JP" dirty="0"/>
              <a:t>2</a:t>
            </a:r>
            <a:r>
              <a:rPr kumimoji="1" lang="ja-JP" altLang="en-US" dirty="0"/>
              <a:t>つ組み合わせて作る電力制御用の素子です。</a:t>
            </a:r>
            <a:r>
              <a:rPr kumimoji="1" lang="en-US" altLang="ja-JP" dirty="0"/>
              <a:t>J</a:t>
            </a:r>
            <a:r>
              <a:rPr kumimoji="1" lang="ja-JP" altLang="en-US" dirty="0"/>
              <a:t>と</a:t>
            </a:r>
            <a:r>
              <a:rPr kumimoji="1" lang="en-US" altLang="ja-JP" dirty="0"/>
              <a:t>K</a:t>
            </a:r>
            <a:r>
              <a:rPr kumimoji="1" lang="ja-JP" altLang="en-US" dirty="0"/>
              <a:t>はこの授業の後の方に紹介する電界効果型トランジスタ、</a:t>
            </a:r>
            <a:r>
              <a:rPr kumimoji="1" lang="en-US" altLang="ja-JP" dirty="0"/>
              <a:t>FET</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24</a:t>
            </a:fld>
            <a:endParaRPr lang="ja-JP" altLang="en-US"/>
          </a:p>
        </p:txBody>
      </p:sp>
    </p:spTree>
    <p:extLst>
      <p:ext uri="{BB962C8B-B14F-4D97-AF65-F5344CB8AC3E}">
        <p14:creationId xmlns:p14="http://schemas.microsoft.com/office/powerpoint/2010/main" val="1044018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実例として、東芝の２</a:t>
            </a:r>
            <a:r>
              <a:rPr kumimoji="1" lang="en-US" altLang="ja-JP" dirty="0"/>
              <a:t>SC1627</a:t>
            </a:r>
            <a:r>
              <a:rPr kumimoji="1" lang="ja-JP" altLang="en-US" dirty="0"/>
              <a:t>の特性を紹介します。理想化された特性からは若干ずれていますが、まずまずいい線行っているのがわかると思います。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25</a:t>
            </a:fld>
            <a:endParaRPr lang="ja-JP" altLang="en-US"/>
          </a:p>
        </p:txBody>
      </p:sp>
    </p:spTree>
    <p:extLst>
      <p:ext uri="{BB962C8B-B14F-4D97-AF65-F5344CB8AC3E}">
        <p14:creationId xmlns:p14="http://schemas.microsoft.com/office/powerpoint/2010/main" val="4189075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バイポーラトランジスタは、アナログ</a:t>
            </a:r>
            <a:r>
              <a:rPr kumimoji="1" lang="en-US" altLang="ja-JP" dirty="0"/>
              <a:t>IC</a:t>
            </a:r>
            <a:r>
              <a:rPr kumimoji="1" lang="ja-JP" altLang="en-US" dirty="0"/>
              <a:t>の中に使われて生き残っています。ラジオ用</a:t>
            </a:r>
            <a:r>
              <a:rPr kumimoji="1" lang="en-US" altLang="ja-JP" dirty="0"/>
              <a:t>IC,</a:t>
            </a:r>
            <a:r>
              <a:rPr kumimoji="1" lang="ja-JP" altLang="en-US" dirty="0"/>
              <a:t>オーディオ用</a:t>
            </a:r>
            <a:r>
              <a:rPr kumimoji="1" lang="en-US" altLang="ja-JP" dirty="0"/>
              <a:t>IC</a:t>
            </a:r>
            <a:r>
              <a:rPr kumimoji="1" lang="ja-JP" altLang="en-US" dirty="0"/>
              <a:t>の中で使われています。それ以外のアナログ回路では後に紹介するオペアンプが用いられ、ディジタル回路には</a:t>
            </a:r>
            <a:r>
              <a:rPr kumimoji="1" lang="en-US" altLang="ja-JP" dirty="0"/>
              <a:t>CMOS</a:t>
            </a:r>
            <a:r>
              <a:rPr kumimoji="1" lang="ja-JP" altLang="en-US" dirty="0"/>
              <a:t>が主に使われます。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26</a:t>
            </a:fld>
            <a:endParaRPr lang="ja-JP" altLang="en-US"/>
          </a:p>
        </p:txBody>
      </p:sp>
    </p:spTree>
    <p:extLst>
      <p:ext uri="{BB962C8B-B14F-4D97-AF65-F5344CB8AC3E}">
        <p14:creationId xmlns:p14="http://schemas.microsoft.com/office/powerpoint/2010/main" val="1988357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インフォ丸がまとめた今日のポイントはこの</a:t>
            </a:r>
            <a:r>
              <a:rPr kumimoji="1" lang="en-US" altLang="ja-JP" dirty="0"/>
              <a:t>2</a:t>
            </a:r>
            <a:r>
              <a:rPr kumimoji="1" lang="ja-JP" altLang="en-US" dirty="0"/>
              <a:t>つです。小信号増幅回路は、増幅する信号は微小変化の交流を考えますが、バイアスの設定は直流的に行う必要があります。この辺が最初混乱するところなんで注意しましょう。</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27</a:t>
            </a:fld>
            <a:endParaRPr lang="ja-JP" altLang="en-US"/>
          </a:p>
        </p:txBody>
      </p:sp>
    </p:spTree>
    <p:extLst>
      <p:ext uri="{BB962C8B-B14F-4D97-AF65-F5344CB8AC3E}">
        <p14:creationId xmlns:p14="http://schemas.microsoft.com/office/powerpoint/2010/main" val="227390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上の図のトランジスタが</a:t>
            </a:r>
            <a:r>
              <a:rPr kumimoji="1" lang="en-US" altLang="ja-JP" dirty="0"/>
              <a:t>6</a:t>
            </a:r>
            <a:r>
              <a:rPr kumimoji="1" lang="ja-JP" altLang="en-US" dirty="0"/>
              <a:t>ページの特性を持つとする。飽和ぎりぎりで用いる場合、ベース電流をどのようにすれば良いか？また、このために</a:t>
            </a:r>
            <a:r>
              <a:rPr kumimoji="1" lang="en-US" altLang="ja-JP" dirty="0"/>
              <a:t>R1</a:t>
            </a:r>
            <a:r>
              <a:rPr kumimoji="1" lang="ja-JP" altLang="en-US" dirty="0"/>
              <a:t>の値をいくつにすれば良いか？</a:t>
            </a:r>
            <a:endParaRPr kumimoji="1" lang="en-US" altLang="ja-JP" dirty="0"/>
          </a:p>
          <a:p>
            <a:r>
              <a:rPr kumimoji="1" lang="ja-JP" altLang="en-US" dirty="0"/>
              <a:t>ちなみに飽和状態になる値を越えてベース電流を流すことを過飽和と呼び、これをやると</a:t>
            </a:r>
            <a:r>
              <a:rPr kumimoji="1" lang="en-US" altLang="ja-JP" dirty="0"/>
              <a:t>ON</a:t>
            </a:r>
            <a:r>
              <a:rPr kumimoji="1" lang="ja-JP" altLang="en-US" dirty="0"/>
              <a:t>→</a:t>
            </a:r>
            <a:r>
              <a:rPr kumimoji="1" lang="en-US" altLang="ja-JP" dirty="0"/>
              <a:t>OFF</a:t>
            </a:r>
            <a:r>
              <a:rPr kumimoji="1" lang="ja-JP" altLang="en-US" dirty="0"/>
              <a:t>の遅延が大きくなってしまいます。これは</a:t>
            </a:r>
            <a:r>
              <a:rPr kumimoji="1" lang="en-US" altLang="ja-JP" dirty="0"/>
              <a:t>DTL</a:t>
            </a:r>
            <a:r>
              <a:rPr kumimoji="1" lang="ja-JP" altLang="en-US" dirty="0"/>
              <a:t>が遅くなる一つの原因です。ただし、飽和ぎりぎりで使うと別に困った</a:t>
            </a:r>
            <a:r>
              <a:rPr kumimoji="1" lang="ja-JP" altLang="en-US"/>
              <a:t>ことが起きます。これもまた後ほど勉強します。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28</a:t>
            </a:fld>
            <a:endParaRPr lang="ja-JP" altLang="en-US"/>
          </a:p>
        </p:txBody>
      </p:sp>
    </p:spTree>
    <p:extLst>
      <p:ext uri="{BB962C8B-B14F-4D97-AF65-F5344CB8AC3E}">
        <p14:creationId xmlns:p14="http://schemas.microsoft.com/office/powerpoint/2010/main" val="135787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err="1"/>
              <a:t>npn</a:t>
            </a:r>
            <a:r>
              <a:rPr kumimoji="1" lang="ja-JP" altLang="en-US" dirty="0"/>
              <a:t>型トランジスタのエミッタ接地動作を解説しましょう。</a:t>
            </a:r>
            <a:r>
              <a:rPr kumimoji="1" lang="en-US" altLang="ja-JP" dirty="0"/>
              <a:t>p</a:t>
            </a:r>
            <a:r>
              <a:rPr kumimoji="1" lang="ja-JP" altLang="en-US" dirty="0"/>
              <a:t>型半導体には正孔が、</a:t>
            </a:r>
            <a:r>
              <a:rPr kumimoji="1" lang="en-US" altLang="ja-JP" dirty="0"/>
              <a:t>n</a:t>
            </a:r>
            <a:r>
              <a:rPr kumimoji="1" lang="ja-JP" altLang="en-US" dirty="0"/>
              <a:t>型半導体は電子が居ることを思い出してください。エミッタ接地ではエミッタをグランドに落とし、コレクタには抵抗を介して電源を接続します。ここで、ベースとエミッタはダイオードと考えてもいいです。</a:t>
            </a:r>
            <a:endParaRPr kumimoji="1" lang="en-US" altLang="ja-JP" dirty="0"/>
          </a:p>
          <a:p>
            <a:r>
              <a:rPr kumimoji="1" lang="ja-JP" altLang="en-US" dirty="0"/>
              <a:t>①ベースがグランドに近いレベルの場合、ダイオードは</a:t>
            </a:r>
            <a:r>
              <a:rPr kumimoji="1" lang="en-US" altLang="ja-JP" dirty="0"/>
              <a:t>OFF</a:t>
            </a:r>
            <a:r>
              <a:rPr kumimoji="1" lang="ja-JP" altLang="en-US" dirty="0"/>
              <a:t>の状態です。このため、ベース、エミッタ間は切れたのと同じ状態です。コレクタ内の電子は電源方向に引き寄せられますが、ベースとの</a:t>
            </a:r>
            <a:r>
              <a:rPr kumimoji="1" lang="en-US" altLang="ja-JP" dirty="0" err="1"/>
              <a:t>pn</a:t>
            </a:r>
            <a:r>
              <a:rPr kumimoji="1" lang="ja-JP" altLang="en-US" dirty="0"/>
              <a:t>接合が切れているため、電流が流れることができません。したがって、コレクターベース、コレクターエミッタ間も切れたのと同じになります。</a:t>
            </a:r>
            <a:endParaRPr kumimoji="1" lang="en-US" altLang="ja-JP" dirty="0"/>
          </a:p>
          <a:p>
            <a:r>
              <a:rPr kumimoji="1" lang="ja-JP" altLang="en-US" dirty="0"/>
              <a:t>②ではベースにダイオードの</a:t>
            </a:r>
            <a:r>
              <a:rPr kumimoji="1" lang="en-US" altLang="ja-JP" dirty="0"/>
              <a:t>ON</a:t>
            </a:r>
            <a:r>
              <a:rPr kumimoji="1" lang="ja-JP" altLang="en-US" dirty="0"/>
              <a:t>電圧を越える電圧を掛けてみます。この場合、ベース、エミッタ間は</a:t>
            </a:r>
            <a:r>
              <a:rPr kumimoji="1" lang="en-US" altLang="ja-JP" dirty="0"/>
              <a:t>ON</a:t>
            </a:r>
            <a:r>
              <a:rPr kumimoji="1" lang="ja-JP" altLang="en-US" dirty="0"/>
              <a:t>になってベース電流が流れます。このことによりベースエミッタ間のエネルギー障壁が突破されます。ベース領域は非常に狭くなっているため、コレクタ領域から電子が流れ込み、エミッタに到達します。このことにより、コレクタ電流が流れます。コレクタ電流が小さいうちは、コレクタ領域から流れ込む電子の量は、ベース領域から流れ込む電子の量によって制御されます。すなわち、ベース電流の（変化の）定数倍（</a:t>
            </a:r>
            <a:r>
              <a:rPr kumimoji="1" lang="en-US" altLang="ja-JP" dirty="0" err="1"/>
              <a:t>hFE</a:t>
            </a:r>
            <a:r>
              <a:rPr kumimoji="1" lang="ja-JP" altLang="en-US" dirty="0"/>
              <a:t>と書いてありますがこの意味は来週説明します）がコレクタ電流（の変化）となります。これが不飽和領域、あるいは小信号領域です。一定以上のコレクタ電流が流れると、抵抗</a:t>
            </a:r>
            <a:r>
              <a:rPr kumimoji="1" lang="en-US" altLang="ja-JP" dirty="0"/>
              <a:t>R</a:t>
            </a:r>
            <a:r>
              <a:rPr kumimoji="1" lang="ja-JP" altLang="en-US" dirty="0"/>
              <a:t>によって起きる電圧降下が</a:t>
            </a:r>
            <a:r>
              <a:rPr kumimoji="1" lang="en-US" altLang="ja-JP" dirty="0" err="1"/>
              <a:t>Vcc</a:t>
            </a:r>
            <a:r>
              <a:rPr kumimoji="1" lang="ja-JP" altLang="en-US" dirty="0"/>
              <a:t>に達してしまいます。こうするとコレクタ電圧は０</a:t>
            </a:r>
            <a:r>
              <a:rPr kumimoji="1" lang="en-US" altLang="ja-JP" dirty="0"/>
              <a:t>V</a:t>
            </a:r>
            <a:r>
              <a:rPr kumimoji="1" lang="ja-JP" altLang="en-US" dirty="0"/>
              <a:t>になって、もうこれ以上はコレクタ電流が流れることができません。これを飽和領域と言います。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a:t>
            </a:fld>
            <a:endParaRPr lang="ja-JP" altLang="en-US"/>
          </a:p>
        </p:txBody>
      </p:sp>
    </p:spTree>
    <p:extLst>
      <p:ext uri="{BB962C8B-B14F-4D97-AF65-F5344CB8AC3E}">
        <p14:creationId xmlns:p14="http://schemas.microsoft.com/office/powerpoint/2010/main" val="262886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ポーラトランジスタは、最も早く実用化され、広く使われました。現在はあまり使われなくなったのですが、その原理を理解しておく必要があり、ここでも紹介しているわけです。しかし、実は結構理解しにくい代物です。これは電流で電流を制御する素子というのが直感的にうまく理解できにくいからだと思います。ここで、理解のためのポイントをまとめましょう。</a:t>
            </a:r>
            <a:endParaRPr kumimoji="1" lang="en-US" altLang="ja-JP" dirty="0"/>
          </a:p>
          <a:p>
            <a:r>
              <a:rPr kumimoji="1" lang="ja-JP" altLang="en-US" dirty="0"/>
              <a:t>まず、</a:t>
            </a:r>
            <a:r>
              <a:rPr kumimoji="1" lang="en-US" altLang="ja-JP" dirty="0"/>
              <a:t>B-E</a:t>
            </a:r>
            <a:r>
              <a:rPr kumimoji="1" lang="ja-JP" altLang="en-US" dirty="0"/>
              <a:t>間は前回紹介したダイオードと同じと考えて良いです。</a:t>
            </a:r>
            <a:r>
              <a:rPr kumimoji="1" lang="en-US" altLang="ja-JP" dirty="0"/>
              <a:t>ON</a:t>
            </a:r>
            <a:r>
              <a:rPr kumimoji="1" lang="ja-JP" altLang="en-US" dirty="0"/>
              <a:t>電圧を越えると急激に電流が流れます。</a:t>
            </a:r>
            <a:endParaRPr kumimoji="1" lang="en-US" altLang="ja-JP" dirty="0"/>
          </a:p>
          <a:p>
            <a:r>
              <a:rPr kumimoji="1" lang="ja-JP" altLang="en-US" dirty="0"/>
              <a:t>ここで、</a:t>
            </a:r>
            <a:r>
              <a:rPr kumimoji="1" lang="en-US" altLang="ja-JP" dirty="0"/>
              <a:t>B-E</a:t>
            </a:r>
            <a:r>
              <a:rPr kumimoji="1" lang="ja-JP" altLang="en-US" dirty="0"/>
              <a:t>間の電圧を調整してこの電流を微妙なところにうまく設定します。これを動作点と呼びます。この動作点の周辺の小さい範囲で電流を変化させると、この変化が大きなコレクタ電流となり、抵抗で電圧降下させると、大きな電圧変化として取り出すことができます。これが増幅です。電流の変化は忠実に増幅されるので、これはアナログ的な増幅です。とはいえ、ダイオードの電流結果は結構、急峻です。このうまい所に動作点を設定するなんて、できるのか？と思うかもしれません。実際、これは難しく、このために色々なバイアス回路が工夫されています。これがアナログ増幅回路の設計のポイントとなります。</a:t>
            </a:r>
            <a:endParaRPr kumimoji="1" lang="en-US" altLang="ja-JP" dirty="0"/>
          </a:p>
          <a:p>
            <a:r>
              <a:rPr kumimoji="1" lang="ja-JP" altLang="en-US" dirty="0"/>
              <a:t>では、</a:t>
            </a:r>
            <a:r>
              <a:rPr kumimoji="1" lang="en-US" altLang="ja-JP" dirty="0"/>
              <a:t>B-E</a:t>
            </a:r>
            <a:r>
              <a:rPr kumimoji="1" lang="ja-JP" altLang="en-US" dirty="0"/>
              <a:t>間の電流を一定以上流すとどうなるでしょう？コレクタ電流はそれにつれて大きくなってついには抵抗での電圧降下によって</a:t>
            </a:r>
            <a:r>
              <a:rPr kumimoji="1" lang="en-US" altLang="ja-JP" dirty="0"/>
              <a:t>0V</a:t>
            </a:r>
            <a:r>
              <a:rPr kumimoji="1" lang="ja-JP" altLang="en-US" dirty="0"/>
              <a:t>になってしまいます。これが飽和状態です。ディジタル的な利用を行う場合、この使い方をします。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4</a:t>
            </a:fld>
            <a:endParaRPr lang="ja-JP" altLang="en-US"/>
          </a:p>
        </p:txBody>
      </p:sp>
    </p:spTree>
    <p:extLst>
      <p:ext uri="{BB962C8B-B14F-4D97-AF65-F5344CB8AC3E}">
        <p14:creationId xmlns:p14="http://schemas.microsoft.com/office/powerpoint/2010/main" val="413395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a:t>
            </a:r>
            <a:r>
              <a:rPr kumimoji="1" lang="ja-JP" altLang="en-US" dirty="0"/>
              <a:t>はベース、エミッタ間の電圧と電流の関係を示しています。全くダイオードと同じというのがお分かりいただけると思います。次に（ｂ）の図をご覧ください。コレクタ</a:t>
            </a:r>
            <a:r>
              <a:rPr kumimoji="1" lang="en-US" altLang="ja-JP" dirty="0"/>
              <a:t>-</a:t>
            </a:r>
            <a:r>
              <a:rPr kumimoji="1" lang="ja-JP" altLang="en-US" dirty="0"/>
              <a:t>エミッタ電圧に対するコレクタ電流を示しています。複数の線は</a:t>
            </a:r>
            <a:r>
              <a:rPr kumimoji="1" lang="en-US" altLang="ja-JP" dirty="0"/>
              <a:t>IB</a:t>
            </a:r>
            <a:r>
              <a:rPr kumimoji="1" lang="ja-JP" altLang="en-US" dirty="0"/>
              <a:t>の値を変えて測っています。コレクタ電圧をいくら上げてもコレクタ電流はちっとも増えないことがわかります。コレクタ電流はベース電流によって決まることが分かります。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5</a:t>
            </a:fld>
            <a:endParaRPr lang="ja-JP" altLang="en-US"/>
          </a:p>
        </p:txBody>
      </p:sp>
    </p:spTree>
    <p:extLst>
      <p:ext uri="{BB962C8B-B14F-4D97-AF65-F5344CB8AC3E}">
        <p14:creationId xmlns:p14="http://schemas.microsoft.com/office/powerpoint/2010/main" val="373209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を理想化するとこんな感じになります。ベース電圧とベース電流との関係はほぼダイオードです。ベース電流とコレクタ電流はほぼ比例すると考えられます。コレクタ電圧はコレクタ電流にほとんど影響を与えません。</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6</a:t>
            </a:fld>
            <a:endParaRPr lang="ja-JP" altLang="en-US"/>
          </a:p>
        </p:txBody>
      </p:sp>
    </p:spTree>
    <p:extLst>
      <p:ext uri="{BB962C8B-B14F-4D97-AF65-F5344CB8AC3E}">
        <p14:creationId xmlns:p14="http://schemas.microsoft.com/office/powerpoint/2010/main" val="169864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では、この特性を念頭において、小信号増幅回路を設計してみましょう。ベースエミッタ間に</a:t>
            </a:r>
            <a:r>
              <a:rPr kumimoji="1" lang="en-US" altLang="ja-JP" dirty="0"/>
              <a:t>ON</a:t>
            </a:r>
            <a:r>
              <a:rPr kumimoji="1" lang="ja-JP" altLang="en-US" dirty="0"/>
              <a:t>電圧付近の電圧を掛けないと、ベース電流は流れてくれません。そこで若干の電圧を掛けてベース電流をある程度流してやります。これをバイアス電圧（バイアス電流）と言います。これに載せて小信号の変化</a:t>
            </a:r>
            <a:r>
              <a:rPr kumimoji="1" lang="en-US" altLang="ja-JP" dirty="0"/>
              <a:t>Vi</a:t>
            </a:r>
            <a:r>
              <a:rPr kumimoji="1" lang="ja-JP" altLang="en-US" dirty="0"/>
              <a:t>を与えるとベース電流が変化します。この変化によりコレクタ電流が変化し、負荷抵抗</a:t>
            </a:r>
            <a:r>
              <a:rPr kumimoji="1" lang="en-US" altLang="ja-JP" dirty="0"/>
              <a:t>RL</a:t>
            </a:r>
            <a:r>
              <a:rPr kumimoji="1" lang="ja-JP" altLang="en-US" dirty="0"/>
              <a:t>の両端に増幅された出力電圧</a:t>
            </a:r>
            <a:r>
              <a:rPr kumimoji="1" lang="en-US" altLang="ja-JP" dirty="0"/>
              <a:t>Vo</a:t>
            </a:r>
            <a:r>
              <a:rPr kumimoji="1" lang="ja-JP" altLang="en-US" dirty="0"/>
              <a:t>が表れます。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7</a:t>
            </a:fld>
            <a:endParaRPr lang="ja-JP" altLang="en-US"/>
          </a:p>
        </p:txBody>
      </p:sp>
    </p:spTree>
    <p:extLst>
      <p:ext uri="{BB962C8B-B14F-4D97-AF65-F5344CB8AC3E}">
        <p14:creationId xmlns:p14="http://schemas.microsoft.com/office/powerpoint/2010/main" val="270397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先ほど示したコレクタ電圧対コレクタ電流の図で、増幅の様子を説明しましょう。コレクタ電流の変化に応じて負荷抵抗</a:t>
            </a:r>
            <a:r>
              <a:rPr kumimoji="1" lang="en-US" altLang="ja-JP" dirty="0"/>
              <a:t>RL</a:t>
            </a:r>
            <a:r>
              <a:rPr kumimoji="1" lang="ja-JP" altLang="en-US" dirty="0"/>
              <a:t>の両端に電圧降下が生じ、これがコレクタ電圧になります。電源電圧が決まっていれば、コレクタ電圧とコレクタ電流の関係は、一本の線で表されます。トランジスタはこの線の上のどこかで動作しているはずです。これを負荷抵抗線と呼びます。</a:t>
            </a:r>
            <a:endParaRPr kumimoji="1" lang="en-US" altLang="ja-JP" dirty="0"/>
          </a:p>
          <a:p>
            <a:r>
              <a:rPr kumimoji="1" lang="ja-JP" altLang="en-US" dirty="0"/>
              <a:t>コレクタ電圧の最高値は電源電圧ですので、</a:t>
            </a:r>
            <a:r>
              <a:rPr kumimoji="1" lang="en-US" altLang="ja-JP" dirty="0"/>
              <a:t>a</a:t>
            </a:r>
            <a:r>
              <a:rPr kumimoji="1" lang="ja-JP" altLang="en-US" dirty="0"/>
              <a:t>点は</a:t>
            </a:r>
            <a:r>
              <a:rPr kumimoji="1" lang="en-US" altLang="ja-JP" dirty="0"/>
              <a:t>ECE</a:t>
            </a:r>
            <a:r>
              <a:rPr kumimoji="1" lang="ja-JP" altLang="en-US" dirty="0"/>
              <a:t>になります。</a:t>
            </a:r>
            <a:r>
              <a:rPr kumimoji="1" lang="en-US" altLang="ja-JP" dirty="0"/>
              <a:t>ECE/RL</a:t>
            </a:r>
            <a:r>
              <a:rPr kumimoji="1" lang="ja-JP" altLang="en-US" dirty="0"/>
              <a:t>の電流が流れると、電源電圧分が抵抗で降下してしまい、コレクタ電圧は</a:t>
            </a:r>
            <a:r>
              <a:rPr kumimoji="1" lang="en-US" altLang="ja-JP" dirty="0"/>
              <a:t>0</a:t>
            </a:r>
            <a:r>
              <a:rPr kumimoji="1" lang="ja-JP" altLang="en-US" dirty="0"/>
              <a:t>になります。すなわち飽和してしまいます。これが</a:t>
            </a:r>
            <a:r>
              <a:rPr kumimoji="1" lang="en-US" altLang="ja-JP" dirty="0"/>
              <a:t>b</a:t>
            </a:r>
            <a:r>
              <a:rPr kumimoji="1" lang="ja-JP" altLang="en-US" dirty="0"/>
              <a:t>点です。負荷抵抗線は</a:t>
            </a:r>
            <a:r>
              <a:rPr kumimoji="1" lang="en-US" altLang="ja-JP" dirty="0"/>
              <a:t>a</a:t>
            </a:r>
            <a:r>
              <a:rPr kumimoji="1" lang="ja-JP" altLang="en-US" dirty="0"/>
              <a:t>点と</a:t>
            </a:r>
            <a:r>
              <a:rPr kumimoji="1" lang="en-US" altLang="ja-JP" dirty="0"/>
              <a:t>b</a:t>
            </a:r>
            <a:r>
              <a:rPr kumimoji="1" lang="ja-JP" altLang="en-US" dirty="0"/>
              <a:t>線をむすんで描きます。</a:t>
            </a:r>
            <a:endParaRPr kumimoji="1" lang="en-US" altLang="ja-JP" dirty="0"/>
          </a:p>
          <a:p>
            <a:r>
              <a:rPr kumimoji="1" lang="ja-JP" altLang="en-US" dirty="0"/>
              <a:t>さて、ここでバイアス電流を</a:t>
            </a:r>
            <a:r>
              <a:rPr kumimoji="1" lang="en-US" altLang="ja-JP" dirty="0"/>
              <a:t>IB0</a:t>
            </a:r>
            <a:r>
              <a:rPr kumimoji="1" lang="ja-JP" altLang="en-US" dirty="0"/>
              <a:t>に決めたとしましょう。入力信号がない場合に、負荷抵抗線の</a:t>
            </a:r>
            <a:r>
              <a:rPr kumimoji="1" lang="en-US" altLang="ja-JP" dirty="0"/>
              <a:t>P0</a:t>
            </a:r>
            <a:r>
              <a:rPr kumimoji="1" lang="ja-JP" altLang="en-US" dirty="0"/>
              <a:t>に相当するコレクタ電流が流れ、コレクタ電圧が生じます。これを動作点と呼びます。動作点を中心に</a:t>
            </a:r>
            <a:r>
              <a:rPr kumimoji="1" lang="en-US" altLang="ja-JP" dirty="0"/>
              <a:t>IB</a:t>
            </a:r>
            <a:r>
              <a:rPr kumimoji="1" lang="ja-JP" altLang="en-US" dirty="0"/>
              <a:t>が</a:t>
            </a:r>
            <a:r>
              <a:rPr kumimoji="1" lang="en-US" altLang="ja-JP" dirty="0" err="1"/>
              <a:t>ib</a:t>
            </a:r>
            <a:r>
              <a:rPr kumimoji="1" lang="ja-JP" altLang="en-US" dirty="0"/>
              <a:t>分変化した（右の図）場合これに対応して</a:t>
            </a:r>
            <a:r>
              <a:rPr kumimoji="1" lang="en-US" altLang="ja-JP" dirty="0"/>
              <a:t>IC</a:t>
            </a:r>
            <a:r>
              <a:rPr kumimoji="1" lang="ja-JP" altLang="en-US" dirty="0"/>
              <a:t>は</a:t>
            </a:r>
            <a:r>
              <a:rPr kumimoji="1" lang="en-US" altLang="ja-JP" dirty="0" err="1"/>
              <a:t>ic</a:t>
            </a:r>
            <a:r>
              <a:rPr kumimoji="1" lang="ja-JP" altLang="en-US" dirty="0"/>
              <a:t>分変化し（左の図）、これによって</a:t>
            </a:r>
            <a:r>
              <a:rPr kumimoji="1" lang="en-US" altLang="ja-JP" dirty="0"/>
              <a:t>VCE</a:t>
            </a:r>
            <a:r>
              <a:rPr kumimoji="1" lang="ja-JP" altLang="en-US" dirty="0"/>
              <a:t>は</a:t>
            </a:r>
            <a:r>
              <a:rPr kumimoji="1" lang="en-US" altLang="ja-JP" dirty="0" err="1"/>
              <a:t>vo</a:t>
            </a:r>
            <a:r>
              <a:rPr kumimoji="1" lang="ja-JP" altLang="en-US" dirty="0"/>
              <a:t>分変化します。</a:t>
            </a:r>
            <a:endParaRPr kumimoji="1" lang="en-US" altLang="ja-JP" dirty="0"/>
          </a:p>
          <a:p>
            <a:r>
              <a:rPr kumimoji="1" lang="en-US" altLang="ja-JP" dirty="0" err="1"/>
              <a:t>ib</a:t>
            </a:r>
            <a:r>
              <a:rPr kumimoji="1" lang="ja-JP" altLang="en-US" dirty="0"/>
              <a:t>の微小な変化で</a:t>
            </a:r>
            <a:r>
              <a:rPr kumimoji="1" lang="en-US" altLang="ja-JP" dirty="0" err="1"/>
              <a:t>ic</a:t>
            </a:r>
            <a:r>
              <a:rPr kumimoji="1" lang="ja-JP" altLang="en-US" dirty="0"/>
              <a:t>が大きく変化することから増幅が行われていることがわかります。</a:t>
            </a:r>
            <a:endParaRPr kumimoji="1" lang="en-US" altLang="ja-JP" dirty="0"/>
          </a:p>
          <a:p>
            <a:r>
              <a:rPr kumimoji="1" lang="en-US" altLang="ja-JP" dirty="0" err="1"/>
              <a:t>ib</a:t>
            </a:r>
            <a:r>
              <a:rPr kumimoji="1" lang="ja-JP" altLang="en-US" dirty="0"/>
              <a:t>が増えると、</a:t>
            </a:r>
            <a:r>
              <a:rPr kumimoji="1" lang="en-US" altLang="ja-JP" dirty="0" err="1"/>
              <a:t>ic</a:t>
            </a:r>
            <a:r>
              <a:rPr kumimoji="1" lang="ja-JP" altLang="en-US" dirty="0"/>
              <a:t>が増えるため、電圧降下が増えて、</a:t>
            </a:r>
            <a:r>
              <a:rPr kumimoji="1" lang="en-US" altLang="ja-JP" dirty="0"/>
              <a:t>VCE</a:t>
            </a:r>
            <a:r>
              <a:rPr kumimoji="1" lang="ja-JP" altLang="en-US" dirty="0"/>
              <a:t>は減る方向に動きます。すなわちエミッタ接地の増幅回路は入力と出力の変化の方向が逆になります。これを逆相と呼びます。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8</a:t>
            </a:fld>
            <a:endParaRPr lang="ja-JP" altLang="en-US"/>
          </a:p>
        </p:txBody>
      </p:sp>
    </p:spTree>
    <p:extLst>
      <p:ext uri="{BB962C8B-B14F-4D97-AF65-F5344CB8AC3E}">
        <p14:creationId xmlns:p14="http://schemas.microsoft.com/office/powerpoint/2010/main" val="387204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小信号増幅回路は、動作点を負荷抵抗線の中央付近に来るようにバイアス電流</a:t>
            </a:r>
            <a:r>
              <a:rPr kumimoji="1" lang="en-US" altLang="ja-JP" dirty="0"/>
              <a:t>IB0</a:t>
            </a:r>
            <a:r>
              <a:rPr kumimoji="1" lang="ja-JP" altLang="en-US" dirty="0"/>
              <a:t>を流してやる必要があります。動作点が右に寄り過ぎると、出力が電源電圧を越えることができないために、波形の上の方が切れてしまいます。一方、動作点が左に寄り過ぎると、コレクタ電圧は</a:t>
            </a:r>
            <a:r>
              <a:rPr kumimoji="1" lang="en-US" altLang="ja-JP" dirty="0"/>
              <a:t>0</a:t>
            </a:r>
            <a:r>
              <a:rPr kumimoji="1" lang="ja-JP" altLang="en-US" dirty="0"/>
              <a:t>より低くはならないため、今度は波形の下の方が切れてしまいます。以降、今日のテーマはどうやって、ちゃんと増幅ができるように動作点を設定できるか？という点に絞ります。出来上がった増幅回路の特性については次回に譲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9</a:t>
            </a:fld>
            <a:endParaRPr lang="ja-JP" altLang="en-US"/>
          </a:p>
        </p:txBody>
      </p:sp>
    </p:spTree>
    <p:extLst>
      <p:ext uri="{BB962C8B-B14F-4D97-AF65-F5344CB8AC3E}">
        <p14:creationId xmlns:p14="http://schemas.microsoft.com/office/powerpoint/2010/main" val="387387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0653112-18F5-42DF-AA3A-2468699A8A98}"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DE023A5-B4C8-4E13-80B9-3500C5AAF1B3}"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665D15A-33B4-4F14-A092-B0456D5F73CD}"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8CDD422-737F-4EE2-B80B-54894A54CC59}"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1DAEB3B-CCEE-4791-A446-CE09C1499E3C}"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3635A62-DDD2-46D2-A0BF-516C93E08347}"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00D8D47-58A0-42FE-9344-E1BE62AC1DDE}"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B77387F-41C6-4FAD-B843-4D6F6018D87A}"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1BA9BDAB-A376-47DA-82D7-E9B22CBE033D}"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A34B8DF-07B5-4A95-B73F-F581DFDCE4F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EE27B1-B1BF-4CBD-9342-1EB874243DCD}"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58FF67E-7761-4BE2-A791-DF5CF35F4C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3" Type="http://schemas.openxmlformats.org/officeDocument/2006/relationships/oleObject" Target="../embeddings/oleObject5.bin"/><Relationship Id="rId18" Type="http://schemas.openxmlformats.org/officeDocument/2006/relationships/image" Target="../media/image9.wmf"/><Relationship Id="rId26" Type="http://schemas.openxmlformats.org/officeDocument/2006/relationships/image" Target="../media/image13.wmf"/><Relationship Id="rId39" Type="http://schemas.openxmlformats.org/officeDocument/2006/relationships/oleObject" Target="../embeddings/oleObject18.bin"/><Relationship Id="rId21" Type="http://schemas.openxmlformats.org/officeDocument/2006/relationships/oleObject" Target="../embeddings/oleObject9.bin"/><Relationship Id="rId34" Type="http://schemas.openxmlformats.org/officeDocument/2006/relationships/image" Target="../media/image17.wmf"/><Relationship Id="rId42" Type="http://schemas.openxmlformats.org/officeDocument/2006/relationships/oleObject" Target="../embeddings/oleObject20.bin"/><Relationship Id="rId47" Type="http://schemas.openxmlformats.org/officeDocument/2006/relationships/oleObject" Target="../embeddings/oleObject23.bin"/><Relationship Id="rId50" Type="http://schemas.openxmlformats.org/officeDocument/2006/relationships/image" Target="../media/image24.wmf"/><Relationship Id="rId55" Type="http://schemas.openxmlformats.org/officeDocument/2006/relationships/oleObject" Target="../embeddings/oleObject28.bin"/><Relationship Id="rId63" Type="http://schemas.openxmlformats.org/officeDocument/2006/relationships/image" Target="../media/image29.wmf"/><Relationship Id="rId68" Type="http://schemas.openxmlformats.org/officeDocument/2006/relationships/image" Target="../media/image1.png"/><Relationship Id="rId7" Type="http://schemas.openxmlformats.org/officeDocument/2006/relationships/image" Target="../media/image4.wmf"/><Relationship Id="rId2" Type="http://schemas.microsoft.com/office/2007/relationships/media" Target="../media/media6.m4a"/><Relationship Id="rId16" Type="http://schemas.openxmlformats.org/officeDocument/2006/relationships/image" Target="../media/image8.wmf"/><Relationship Id="rId29" Type="http://schemas.openxmlformats.org/officeDocument/2006/relationships/oleObject" Target="../embeddings/oleObject13.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wmf"/><Relationship Id="rId24" Type="http://schemas.openxmlformats.org/officeDocument/2006/relationships/image" Target="../media/image12.wmf"/><Relationship Id="rId32" Type="http://schemas.openxmlformats.org/officeDocument/2006/relationships/image" Target="../media/image16.wmf"/><Relationship Id="rId37" Type="http://schemas.openxmlformats.org/officeDocument/2006/relationships/oleObject" Target="../embeddings/oleObject17.bin"/><Relationship Id="rId40" Type="http://schemas.openxmlformats.org/officeDocument/2006/relationships/oleObject" Target="../embeddings/oleObject19.bin"/><Relationship Id="rId45" Type="http://schemas.openxmlformats.org/officeDocument/2006/relationships/image" Target="../media/image22.wmf"/><Relationship Id="rId53" Type="http://schemas.openxmlformats.org/officeDocument/2006/relationships/oleObject" Target="../embeddings/oleObject26.bin"/><Relationship Id="rId58" Type="http://schemas.openxmlformats.org/officeDocument/2006/relationships/image" Target="../media/image27.wmf"/><Relationship Id="rId66" Type="http://schemas.openxmlformats.org/officeDocument/2006/relationships/oleObject" Target="../embeddings/oleObject35.bin"/><Relationship Id="rId5" Type="http://schemas.openxmlformats.org/officeDocument/2006/relationships/notesSlide" Target="../notesSlides/notesSlide6.xml"/><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image" Target="../media/image14.wmf"/><Relationship Id="rId36" Type="http://schemas.openxmlformats.org/officeDocument/2006/relationships/image" Target="../media/image18.wmf"/><Relationship Id="rId49" Type="http://schemas.openxmlformats.org/officeDocument/2006/relationships/oleObject" Target="../embeddings/oleObject24.bin"/><Relationship Id="rId57" Type="http://schemas.openxmlformats.org/officeDocument/2006/relationships/oleObject" Target="../embeddings/oleObject29.bin"/><Relationship Id="rId61" Type="http://schemas.openxmlformats.org/officeDocument/2006/relationships/image" Target="../media/image28.wmf"/><Relationship Id="rId10" Type="http://schemas.openxmlformats.org/officeDocument/2006/relationships/oleObject" Target="../embeddings/oleObject3.bin"/><Relationship Id="rId19" Type="http://schemas.openxmlformats.org/officeDocument/2006/relationships/oleObject" Target="../embeddings/oleObject8.bin"/><Relationship Id="rId31" Type="http://schemas.openxmlformats.org/officeDocument/2006/relationships/oleObject" Target="../embeddings/oleObject14.bin"/><Relationship Id="rId44" Type="http://schemas.openxmlformats.org/officeDocument/2006/relationships/oleObject" Target="../embeddings/oleObject21.bin"/><Relationship Id="rId52" Type="http://schemas.openxmlformats.org/officeDocument/2006/relationships/image" Target="../media/image25.wmf"/><Relationship Id="rId60" Type="http://schemas.openxmlformats.org/officeDocument/2006/relationships/oleObject" Target="../embeddings/oleObject31.bin"/><Relationship Id="rId65" Type="http://schemas.openxmlformats.org/officeDocument/2006/relationships/oleObject" Target="../embeddings/oleObject34.bin"/><Relationship Id="rId4" Type="http://schemas.openxmlformats.org/officeDocument/2006/relationships/slideLayout" Target="../slideLayouts/slideLayout2.xml"/><Relationship Id="rId9" Type="http://schemas.openxmlformats.org/officeDocument/2006/relationships/image" Target="../media/image5.wmf"/><Relationship Id="rId14" Type="http://schemas.openxmlformats.org/officeDocument/2006/relationships/image" Target="../media/image7.wmf"/><Relationship Id="rId22" Type="http://schemas.openxmlformats.org/officeDocument/2006/relationships/image" Target="../media/image11.wmf"/><Relationship Id="rId27" Type="http://schemas.openxmlformats.org/officeDocument/2006/relationships/oleObject" Target="../embeddings/oleObject12.bin"/><Relationship Id="rId30" Type="http://schemas.openxmlformats.org/officeDocument/2006/relationships/image" Target="../media/image15.wmf"/><Relationship Id="rId35" Type="http://schemas.openxmlformats.org/officeDocument/2006/relationships/oleObject" Target="../embeddings/oleObject16.bin"/><Relationship Id="rId43" Type="http://schemas.openxmlformats.org/officeDocument/2006/relationships/image" Target="../media/image21.wmf"/><Relationship Id="rId48" Type="http://schemas.openxmlformats.org/officeDocument/2006/relationships/image" Target="../media/image23.wmf"/><Relationship Id="rId56" Type="http://schemas.openxmlformats.org/officeDocument/2006/relationships/image" Target="../media/image26.wmf"/><Relationship Id="rId64" Type="http://schemas.openxmlformats.org/officeDocument/2006/relationships/oleObject" Target="../embeddings/oleObject33.bin"/><Relationship Id="rId8" Type="http://schemas.openxmlformats.org/officeDocument/2006/relationships/oleObject" Target="../embeddings/oleObject2.bin"/><Relationship Id="rId51" Type="http://schemas.openxmlformats.org/officeDocument/2006/relationships/oleObject" Target="../embeddings/oleObject25.bin"/><Relationship Id="rId3" Type="http://schemas.openxmlformats.org/officeDocument/2006/relationships/audio" Target="../media/media6.m4a"/><Relationship Id="rId12" Type="http://schemas.openxmlformats.org/officeDocument/2006/relationships/oleObject" Target="../embeddings/oleObject4.bin"/><Relationship Id="rId17" Type="http://schemas.openxmlformats.org/officeDocument/2006/relationships/oleObject" Target="../embeddings/oleObject7.bin"/><Relationship Id="rId25" Type="http://schemas.openxmlformats.org/officeDocument/2006/relationships/oleObject" Target="../embeddings/oleObject11.bin"/><Relationship Id="rId33" Type="http://schemas.openxmlformats.org/officeDocument/2006/relationships/oleObject" Target="../embeddings/oleObject15.bin"/><Relationship Id="rId38" Type="http://schemas.openxmlformats.org/officeDocument/2006/relationships/image" Target="../media/image19.wmf"/><Relationship Id="rId46" Type="http://schemas.openxmlformats.org/officeDocument/2006/relationships/oleObject" Target="../embeddings/oleObject22.bin"/><Relationship Id="rId59" Type="http://schemas.openxmlformats.org/officeDocument/2006/relationships/oleObject" Target="../embeddings/oleObject30.bin"/><Relationship Id="rId67" Type="http://schemas.openxmlformats.org/officeDocument/2006/relationships/oleObject" Target="../embeddings/oleObject36.bin"/><Relationship Id="rId20" Type="http://schemas.openxmlformats.org/officeDocument/2006/relationships/image" Target="../media/image10.wmf"/><Relationship Id="rId41" Type="http://schemas.openxmlformats.org/officeDocument/2006/relationships/image" Target="../media/image20.wmf"/><Relationship Id="rId54" Type="http://schemas.openxmlformats.org/officeDocument/2006/relationships/oleObject" Target="../embeddings/oleObject27.bin"/><Relationship Id="rId62" Type="http://schemas.openxmlformats.org/officeDocument/2006/relationships/oleObject" Target="../embeddings/oleObject32.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solidFill>
            <a:srgbClr val="FFFF66"/>
          </a:solidFill>
        </p:spPr>
        <p:txBody>
          <a:bodyPr/>
          <a:lstStyle/>
          <a:p>
            <a:pPr eaLnBrk="1" hangingPunct="1"/>
            <a:r>
              <a:rPr lang="ja-JP" altLang="en-US" sz="3200" dirty="0"/>
              <a:t>バイポーラトランジスタの動作と増幅回路</a:t>
            </a:r>
          </a:p>
        </p:txBody>
      </p:sp>
      <p:sp>
        <p:nvSpPr>
          <p:cNvPr id="66563" name="Rectangle 3"/>
          <p:cNvSpPr>
            <a:spLocks noGrp="1" noChangeArrowheads="1"/>
          </p:cNvSpPr>
          <p:nvPr>
            <p:ph type="body" idx="1"/>
          </p:nvPr>
        </p:nvSpPr>
        <p:spPr/>
        <p:txBody>
          <a:bodyPr/>
          <a:lstStyle/>
          <a:p>
            <a:pPr eaLnBrk="1" hangingPunct="1"/>
            <a:r>
              <a:rPr lang="ja-JP" altLang="en-US" dirty="0"/>
              <a:t>バイポーラトランジスタの動作原理</a:t>
            </a:r>
          </a:p>
          <a:p>
            <a:pPr eaLnBrk="1" hangingPunct="1"/>
            <a:r>
              <a:rPr lang="ja-JP" altLang="en-US" dirty="0"/>
              <a:t>バイポーラトランジスタの小信号増幅回路</a:t>
            </a:r>
            <a:endParaRPr lang="en-US" altLang="ja-JP" dirty="0"/>
          </a:p>
          <a:p>
            <a:pPr eaLnBrk="1" hangingPunct="1"/>
            <a:r>
              <a:rPr lang="ja-JP" altLang="en-US" dirty="0"/>
              <a:t>バイポーラトランジスタの大信号増幅回路</a:t>
            </a:r>
            <a:endParaRPr lang="en-US" altLang="ja-JP" dirty="0"/>
          </a:p>
          <a:p>
            <a:pPr lvl="1" eaLnBrk="1" hangingPunct="1"/>
            <a:r>
              <a:rPr lang="ja-JP" altLang="en-US" dirty="0"/>
              <a:t>バイポーラトランジスタは最も早く発明された</a:t>
            </a:r>
            <a:endParaRPr lang="en-US" altLang="ja-JP" dirty="0"/>
          </a:p>
          <a:p>
            <a:pPr lvl="1" eaLnBrk="1" hangingPunct="1"/>
            <a:r>
              <a:rPr lang="ja-JP" altLang="en-US" dirty="0"/>
              <a:t>以前はアナログ、ディジタルの両方で使われた</a:t>
            </a:r>
            <a:endParaRPr lang="en-US" altLang="ja-JP" dirty="0"/>
          </a:p>
          <a:p>
            <a:pPr lvl="1" eaLnBrk="1" hangingPunct="1"/>
            <a:r>
              <a:rPr lang="ja-JP" altLang="en-US" dirty="0"/>
              <a:t>最近は利用が減っている</a:t>
            </a:r>
            <a:endParaRPr lang="en-US" altLang="ja-JP" dirty="0"/>
          </a:p>
          <a:p>
            <a:pPr lvl="1" eaLnBrk="1" hangingPunct="1"/>
            <a:r>
              <a:rPr lang="ja-JP" altLang="en-US" dirty="0"/>
              <a:t>しかし、動作原理は案外難しく理解しにくい</a:t>
            </a:r>
            <a:endParaRPr lang="en-US" altLang="ja-JP" dirty="0"/>
          </a:p>
          <a:p>
            <a:pPr lvl="1" eaLnBrk="1" hangingPunct="1"/>
            <a:r>
              <a:rPr lang="ja-JP" altLang="en-US" dirty="0"/>
              <a:t>とはいえ、古典なので説明せざるを得ない</a:t>
            </a:r>
            <a:r>
              <a:rPr lang="ja-JP" altLang="en-US" dirty="0" err="1"/>
              <a:t>。。。。。</a:t>
            </a:r>
            <a:endParaRPr lang="en-US" altLang="ja-JP" dirty="0"/>
          </a:p>
          <a:p>
            <a:pPr eaLnBrk="1" hangingPunct="1">
              <a:buNone/>
            </a:pPr>
            <a:endParaRPr lang="ja-JP" altLang="en-US" dirty="0"/>
          </a:p>
          <a:p>
            <a:pPr eaLnBrk="1" hangingPunct="1">
              <a:buNone/>
            </a:pPr>
            <a:endParaRPr lang="en-US" altLang="ja-JP" dirty="0"/>
          </a:p>
        </p:txBody>
      </p:sp>
      <p:pic>
        <p:nvPicPr>
          <p:cNvPr id="2" name="オーディオ 1">
            <a:hlinkClick r:id="" action="ppaction://media"/>
            <a:extLst>
              <a:ext uri="{FF2B5EF4-FFF2-40B4-BE49-F238E27FC236}">
                <a16:creationId xmlns:a16="http://schemas.microsoft.com/office/drawing/2014/main" id="{71DA59A3-9EFD-4915-B032-53EB9751C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937"/>
    </mc:Choice>
    <mc:Fallback>
      <p:transition spd="slow" advTm="6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023" x="228600" y="355600"/>
          <p14:tracePt t="64030" x="428625" y="374650"/>
          <p14:tracePt t="64038" x="701675" y="374650"/>
          <p14:tracePt t="64047" x="830263" y="374650"/>
          <p14:tracePt t="64055" x="957263" y="374650"/>
          <p14:tracePt t="64063" x="1030288" y="374650"/>
          <p14:tracePt t="64070" x="1076325" y="374650"/>
          <p14:tracePt t="64079" x="1093788" y="374650"/>
          <p14:tracePt t="64086" x="1112838" y="374650"/>
          <p14:tracePt t="64110" x="1120775" y="374650"/>
          <p14:tracePt t="64127" x="1130300" y="374650"/>
          <p14:tracePt t="64134" x="1149350" y="365125"/>
          <p14:tracePt t="64142" x="1176338" y="346075"/>
          <p14:tracePt t="64151" x="1239838" y="328613"/>
          <p14:tracePt t="64158" x="1330325" y="301625"/>
          <p14:tracePt t="64166" x="1412875" y="273050"/>
          <p14:tracePt t="64175" x="1522413" y="265113"/>
          <p14:tracePt t="64183" x="1631950" y="236538"/>
          <p14:tracePt t="64191" x="1758950" y="236538"/>
          <p14:tracePt t="64198" x="1851025" y="236538"/>
          <p14:tracePt t="64206" x="1951038" y="236538"/>
          <p14:tracePt t="64214" x="2005013" y="236538"/>
          <p14:tracePt t="64222" x="2060575" y="236538"/>
          <p14:tracePt t="64230" x="2078038" y="246063"/>
          <p14:tracePt t="64238" x="2143125" y="273050"/>
          <p14:tracePt t="64247" x="2143125" y="282575"/>
          <p14:tracePt t="64256" x="2151063" y="282575"/>
          <p14:tracePt t="64263" x="2170113" y="292100"/>
          <p14:tracePt t="64270" x="2187575" y="309563"/>
          <p14:tracePt t="64279" x="2197100" y="319088"/>
          <p14:tracePt t="64286" x="2224088" y="346075"/>
          <p14:tracePt t="64296" x="2233613" y="355600"/>
          <p14:tracePt t="64432" x="2233613" y="365125"/>
          <p14:tracePt t="64482" x="2233613" y="374650"/>
          <p14:tracePt t="64488" x="2233613" y="392113"/>
          <p14:tracePt t="64495" x="2233613" y="411163"/>
          <p14:tracePt t="64520" x="2233613" y="419100"/>
          <p14:tracePt t="64528" x="2233613" y="438150"/>
          <p14:tracePt t="64535" x="2233613" y="446088"/>
          <p14:tracePt t="64551" x="2233613" y="455613"/>
          <p14:tracePt t="64585" x="2233613" y="474663"/>
          <p14:tracePt t="64656" x="2214563" y="482600"/>
          <p14:tracePt t="64672" x="2197100" y="501650"/>
          <p14:tracePt t="64679" x="2187575" y="501650"/>
          <p14:tracePt t="64689" x="2179638" y="511175"/>
          <p14:tracePt t="64832" x="2160588" y="519113"/>
          <p14:tracePt t="64840" x="2078038" y="538163"/>
          <p14:tracePt t="64846" x="1968500" y="538163"/>
          <p14:tracePt t="64854" x="1841500" y="538163"/>
          <p14:tracePt t="64863" x="1731963" y="538163"/>
          <p14:tracePt t="64870" x="1641475" y="538163"/>
          <p14:tracePt t="64878" x="1568450" y="538163"/>
          <p14:tracePt t="64886" x="1468438" y="538163"/>
          <p14:tracePt t="64895" x="1412875" y="538163"/>
          <p14:tracePt t="64902" x="1385888" y="538163"/>
          <p14:tracePt t="64911" x="1349375" y="538163"/>
          <p14:tracePt t="64918" x="1312863" y="538163"/>
          <p14:tracePt t="65392" x="1303338" y="547688"/>
          <p14:tracePt t="65488" x="1303338" y="620713"/>
          <p14:tracePt t="65495" x="1303338" y="730250"/>
          <p14:tracePt t="65504" x="1303338" y="803275"/>
          <p14:tracePt t="65512" x="1330325" y="866775"/>
          <p14:tracePt t="65520" x="1385888" y="966788"/>
          <p14:tracePt t="65529" x="1439863" y="1039813"/>
          <p14:tracePt t="65534" x="1476375" y="1103313"/>
          <p14:tracePt t="65543" x="1531938" y="1149350"/>
          <p14:tracePt t="65550" x="1568450" y="1212850"/>
          <p14:tracePt t="65558" x="1604963" y="1258888"/>
          <p14:tracePt t="65566" x="1641475" y="1322388"/>
          <p14:tracePt t="65574" x="1658938" y="1358900"/>
          <p14:tracePt t="65582" x="1695450" y="1404938"/>
          <p14:tracePt t="65592" x="1704975" y="1422400"/>
          <p14:tracePt t="65602" x="1714500" y="1422400"/>
          <p14:tracePt t="65624" x="1714500" y="1441450"/>
          <p14:tracePt t="65704" x="1731963" y="1458913"/>
          <p14:tracePt t="65719" x="1731963" y="1495425"/>
          <p14:tracePt t="65727" x="1741488" y="1514475"/>
          <p14:tracePt t="65734" x="1751013" y="1541463"/>
          <p14:tracePt t="65743" x="1758950" y="1558925"/>
          <p14:tracePt t="65751" x="1758950" y="1568450"/>
          <p14:tracePt t="65758" x="1778000" y="1595438"/>
          <p14:tracePt t="65766" x="1787525" y="1614488"/>
          <p14:tracePt t="65774" x="1795463" y="1641475"/>
          <p14:tracePt t="65783" x="1804988" y="1651000"/>
          <p14:tracePt t="65790" x="1824038" y="1668463"/>
          <p14:tracePt t="65798" x="1831975" y="1697038"/>
          <p14:tracePt t="65814" x="1841500" y="1704975"/>
          <p14:tracePt t="65823" x="1851025" y="1724025"/>
          <p14:tracePt t="65831" x="1868488" y="1741488"/>
          <p14:tracePt t="65839" x="1878013" y="1751013"/>
          <p14:tracePt t="65847" x="1887538" y="1760538"/>
          <p14:tracePt t="65878" x="1887538" y="1778000"/>
          <p14:tracePt t="65894" x="1914525" y="1804988"/>
          <p14:tracePt t="65903" x="1931988" y="1833563"/>
          <p14:tracePt t="65911" x="1978025" y="1897063"/>
          <p14:tracePt t="65919" x="2005013" y="1943100"/>
          <p14:tracePt t="65927" x="2051050" y="2006600"/>
          <p14:tracePt t="65935" x="2106613" y="2070100"/>
          <p14:tracePt t="65944" x="2170113" y="2125663"/>
          <p14:tracePt t="65963" x="2343150" y="2279650"/>
          <p14:tracePt t="65967" x="2443163" y="2325688"/>
          <p14:tracePt t="65975" x="2525713" y="2389188"/>
          <p14:tracePt t="65984" x="2606675" y="2444750"/>
          <p14:tracePt t="65992" x="2716213" y="2489200"/>
          <p14:tracePt t="66001" x="2781300" y="2517775"/>
          <p14:tracePt t="66009" x="2862263" y="2554288"/>
          <p14:tracePt t="66016" x="2871788" y="2554288"/>
          <p14:tracePt t="66023" x="2898775" y="2562225"/>
          <p14:tracePt t="66838" x="2954338" y="2571750"/>
          <p14:tracePt t="66847" x="3100388" y="2617788"/>
          <p14:tracePt t="66854" x="3217863" y="2662238"/>
          <p14:tracePt t="66862" x="3317875" y="2708275"/>
          <p14:tracePt t="66871" x="3436938" y="2763838"/>
          <p14:tracePt t="66879" x="3527425" y="2790825"/>
          <p14:tracePt t="66886" x="3629025" y="2836863"/>
          <p14:tracePt t="66894" x="3738563" y="2863850"/>
          <p14:tracePt t="66902" x="3875088" y="2909888"/>
          <p14:tracePt t="66911" x="3984625" y="2936875"/>
          <p14:tracePt t="66918" x="4111625" y="2963863"/>
          <p14:tracePt t="66927" x="4194175" y="2990850"/>
          <p14:tracePt t="66934" x="4238625" y="3000375"/>
          <p14:tracePt t="66944" x="4275138" y="3000375"/>
          <p14:tracePt t="66963" x="4284663" y="3000375"/>
          <p14:tracePt t="67497" x="4311650" y="3000375"/>
          <p14:tracePt t="67504" x="4457700" y="3027363"/>
          <p14:tracePt t="67511" x="4622800" y="3054350"/>
          <p14:tracePt t="67520" x="4803775" y="3073400"/>
          <p14:tracePt t="67530" x="4986338" y="3119438"/>
          <p14:tracePt t="67535" x="5132388" y="3119438"/>
          <p14:tracePt t="67544" x="5278438" y="3146425"/>
          <p14:tracePt t="67551" x="5360988" y="3182938"/>
          <p14:tracePt t="67559" x="5487988" y="3182938"/>
          <p14:tracePt t="67567" x="5634038" y="3182938"/>
          <p14:tracePt t="67575" x="5761038" y="3200400"/>
          <p14:tracePt t="67583" x="5880100" y="3219450"/>
          <p14:tracePt t="67590" x="5916613" y="3219450"/>
          <p14:tracePt t="67598" x="6016625" y="3228975"/>
          <p14:tracePt t="67606" x="6089650" y="3228975"/>
          <p14:tracePt t="67614" x="6172200" y="3255963"/>
          <p14:tracePt t="67622" x="6226175" y="3265488"/>
          <p14:tracePt t="67631" x="6291263" y="3265488"/>
          <p14:tracePt t="67638" x="6326188" y="3273425"/>
          <p14:tracePt t="67646" x="6372225" y="3273425"/>
          <p14:tracePt t="67654" x="6399213" y="3282950"/>
          <p14:tracePt t="67663" x="6435725" y="3282950"/>
          <p14:tracePt t="67670" x="6500813" y="3309938"/>
          <p14:tracePt t="67678" x="6573838" y="3319463"/>
          <p14:tracePt t="67686" x="6673850" y="3346450"/>
          <p14:tracePt t="67695" x="6783388" y="3392488"/>
          <p14:tracePt t="67704" x="6883400" y="3419475"/>
          <p14:tracePt t="67713" x="7010400" y="3465513"/>
          <p14:tracePt t="67720" x="7146925" y="3492500"/>
          <p14:tracePt t="67730" x="7312025" y="3538538"/>
          <p14:tracePt t="67735" x="7412038" y="3565525"/>
          <p14:tracePt t="67744" x="7539038" y="3611563"/>
          <p14:tracePt t="67751" x="7648575" y="3621088"/>
          <p14:tracePt t="67759" x="7767638" y="3638550"/>
          <p14:tracePt t="67767" x="7904163" y="3638550"/>
          <p14:tracePt t="67775" x="8050213" y="3638550"/>
          <p14:tracePt t="67783" x="8196263" y="3638550"/>
          <p14:tracePt t="67791" x="8342313" y="3638550"/>
          <p14:tracePt t="67798" x="8488363" y="3638550"/>
          <p14:tracePt t="67806" x="8615363" y="3638550"/>
          <p14:tracePt t="67814" x="8742363" y="3638550"/>
          <p14:tracePt t="67822" x="8851900" y="3638550"/>
          <p14:tracePt t="67830" x="8961438" y="3638550"/>
          <p14:tracePt t="67838" x="9070975" y="36385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CR</a:t>
            </a:r>
            <a:r>
              <a:rPr lang="ja-JP" altLang="en-US" dirty="0"/>
              <a:t>結合小信号増幅回路</a:t>
            </a:r>
            <a:endParaRPr kumimoji="1" lang="ja-JP" altLang="en-US" dirty="0"/>
          </a:p>
        </p:txBody>
      </p:sp>
      <p:sp>
        <p:nvSpPr>
          <p:cNvPr id="4" name="Line 24"/>
          <p:cNvSpPr>
            <a:spLocks noChangeShapeType="1"/>
          </p:cNvSpPr>
          <p:nvPr/>
        </p:nvSpPr>
        <p:spPr bwMode="auto">
          <a:xfrm>
            <a:off x="4429125" y="281949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429125" y="281949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429125" y="325129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842529" y="325129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05388" y="263058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4932363" y="205432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883150" y="175428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027613" y="175428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34"/>
          <p:cNvSpPr>
            <a:spLocks noChangeShapeType="1"/>
          </p:cNvSpPr>
          <p:nvPr/>
        </p:nvSpPr>
        <p:spPr bwMode="auto">
          <a:xfrm>
            <a:off x="5075237" y="3683097"/>
            <a:ext cx="18861" cy="4467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4842492" y="4590551"/>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Line 28"/>
          <p:cNvSpPr>
            <a:spLocks noChangeShapeType="1"/>
          </p:cNvSpPr>
          <p:nvPr/>
        </p:nvSpPr>
        <p:spPr bwMode="auto">
          <a:xfrm>
            <a:off x="3820304" y="2578267"/>
            <a:ext cx="2272" cy="6593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Rectangle 29"/>
          <p:cNvSpPr>
            <a:spLocks noChangeArrowheads="1"/>
          </p:cNvSpPr>
          <p:nvPr/>
        </p:nvSpPr>
        <p:spPr bwMode="auto">
          <a:xfrm>
            <a:off x="3747279" y="200200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Line 30"/>
          <p:cNvSpPr>
            <a:spLocks noChangeShapeType="1"/>
          </p:cNvSpPr>
          <p:nvPr/>
        </p:nvSpPr>
        <p:spPr bwMode="auto">
          <a:xfrm>
            <a:off x="3698066" y="170196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31"/>
          <p:cNvSpPr>
            <a:spLocks noChangeShapeType="1"/>
          </p:cNvSpPr>
          <p:nvPr/>
        </p:nvSpPr>
        <p:spPr bwMode="auto">
          <a:xfrm>
            <a:off x="3842529" y="170196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28"/>
          <p:cNvSpPr>
            <a:spLocks noChangeShapeType="1"/>
          </p:cNvSpPr>
          <p:nvPr/>
        </p:nvSpPr>
        <p:spPr bwMode="auto">
          <a:xfrm>
            <a:off x="5094098" y="4141491"/>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5" name="グループ化 54"/>
          <p:cNvGrpSpPr/>
          <p:nvPr/>
        </p:nvGrpSpPr>
        <p:grpSpPr>
          <a:xfrm rot="16200000">
            <a:off x="5265429" y="2688607"/>
            <a:ext cx="291480" cy="125104"/>
            <a:chOff x="5347317" y="4299045"/>
            <a:chExt cx="291480" cy="125104"/>
          </a:xfrm>
        </p:grpSpPr>
        <p:cxnSp>
          <p:nvCxnSpPr>
            <p:cNvPr id="37" name="直線コネクタ 36"/>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rot="16200000">
            <a:off x="3130567" y="2726502"/>
            <a:ext cx="291480" cy="125104"/>
            <a:chOff x="5347317" y="4299045"/>
            <a:chExt cx="291480" cy="125104"/>
          </a:xfrm>
        </p:grpSpPr>
        <p:cxnSp>
          <p:nvCxnSpPr>
            <p:cNvPr id="63" name="直線コネクタ 62"/>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直線コネクタ 67"/>
          <p:cNvCxnSpPr/>
          <p:nvPr/>
        </p:nvCxnSpPr>
        <p:spPr>
          <a:xfrm>
            <a:off x="3338859" y="281949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686043" y="2808122"/>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497478" y="276717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5028130" y="2755802"/>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3338859" y="2238233"/>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75" name="テキスト ボックス 74"/>
          <p:cNvSpPr txBox="1"/>
          <p:nvPr/>
        </p:nvSpPr>
        <p:spPr>
          <a:xfrm>
            <a:off x="5061048" y="2050772"/>
            <a:ext cx="479618" cy="369332"/>
          </a:xfrm>
          <a:prstGeom prst="rect">
            <a:avLst/>
          </a:prstGeom>
          <a:noFill/>
        </p:spPr>
        <p:txBody>
          <a:bodyPr wrap="none" rtlCol="0">
            <a:spAutoFit/>
          </a:bodyPr>
          <a:lstStyle/>
          <a:p>
            <a:r>
              <a:rPr kumimoji="1" lang="en-US" altLang="ja-JP" dirty="0"/>
              <a:t>R2</a:t>
            </a:r>
            <a:endParaRPr kumimoji="1" lang="ja-JP" altLang="en-US" dirty="0"/>
          </a:p>
        </p:txBody>
      </p:sp>
      <p:sp>
        <p:nvSpPr>
          <p:cNvPr id="77" name="テキスト ボックス 76"/>
          <p:cNvSpPr txBox="1"/>
          <p:nvPr/>
        </p:nvSpPr>
        <p:spPr>
          <a:xfrm>
            <a:off x="2947916" y="3016152"/>
            <a:ext cx="479618" cy="369332"/>
          </a:xfrm>
          <a:prstGeom prst="rect">
            <a:avLst/>
          </a:prstGeom>
          <a:noFill/>
        </p:spPr>
        <p:txBody>
          <a:bodyPr wrap="none" rtlCol="0">
            <a:spAutoFit/>
          </a:bodyPr>
          <a:lstStyle/>
          <a:p>
            <a:r>
              <a:rPr kumimoji="1" lang="en-US" altLang="ja-JP" dirty="0"/>
              <a:t>C1</a:t>
            </a:r>
            <a:endParaRPr kumimoji="1" lang="ja-JP" altLang="en-US" dirty="0"/>
          </a:p>
        </p:txBody>
      </p:sp>
      <p:sp>
        <p:nvSpPr>
          <p:cNvPr id="78" name="テキスト ボックス 77"/>
          <p:cNvSpPr txBox="1"/>
          <p:nvPr/>
        </p:nvSpPr>
        <p:spPr>
          <a:xfrm>
            <a:off x="5473721" y="2978431"/>
            <a:ext cx="479618" cy="369332"/>
          </a:xfrm>
          <a:prstGeom prst="rect">
            <a:avLst/>
          </a:prstGeom>
          <a:noFill/>
        </p:spPr>
        <p:txBody>
          <a:bodyPr wrap="none" rtlCol="0">
            <a:spAutoFit/>
          </a:bodyPr>
          <a:lstStyle/>
          <a:p>
            <a:r>
              <a:rPr kumimoji="1" lang="en-US" altLang="ja-JP" dirty="0"/>
              <a:t>C2</a:t>
            </a:r>
            <a:endParaRPr kumimoji="1" lang="ja-JP" altLang="en-US" dirty="0"/>
          </a:p>
        </p:txBody>
      </p:sp>
      <p:sp>
        <p:nvSpPr>
          <p:cNvPr id="79" name="テキスト ボックス 78"/>
          <p:cNvSpPr txBox="1"/>
          <p:nvPr/>
        </p:nvSpPr>
        <p:spPr>
          <a:xfrm>
            <a:off x="6312983" y="4145252"/>
            <a:ext cx="2618024" cy="461665"/>
          </a:xfrm>
          <a:prstGeom prst="rect">
            <a:avLst/>
          </a:prstGeom>
          <a:noFill/>
        </p:spPr>
        <p:txBody>
          <a:bodyPr wrap="none" rtlCol="0">
            <a:spAutoFit/>
          </a:bodyPr>
          <a:lstStyle/>
          <a:p>
            <a:r>
              <a:rPr lang="en-US" altLang="ja-JP" sz="2400" dirty="0"/>
              <a:t>R1</a:t>
            </a:r>
            <a:r>
              <a:rPr lang="ja-JP" altLang="en-US" sz="2400" dirty="0"/>
              <a:t>はバイアス抵抗</a:t>
            </a:r>
            <a:endParaRPr lang="en-US" altLang="ja-JP" sz="2400" dirty="0"/>
          </a:p>
        </p:txBody>
      </p:sp>
      <p:sp>
        <p:nvSpPr>
          <p:cNvPr id="80" name="テキスト ボックス 79"/>
          <p:cNvSpPr txBox="1"/>
          <p:nvPr/>
        </p:nvSpPr>
        <p:spPr>
          <a:xfrm>
            <a:off x="6312983" y="4565052"/>
            <a:ext cx="2520242" cy="461665"/>
          </a:xfrm>
          <a:prstGeom prst="rect">
            <a:avLst/>
          </a:prstGeom>
          <a:noFill/>
        </p:spPr>
        <p:txBody>
          <a:bodyPr wrap="none" rtlCol="0">
            <a:spAutoFit/>
          </a:bodyPr>
          <a:lstStyle/>
          <a:p>
            <a:r>
              <a:rPr lang="en-US" altLang="ja-JP" sz="2400" dirty="0"/>
              <a:t>R2</a:t>
            </a:r>
            <a:r>
              <a:rPr lang="ja-JP" altLang="en-US" sz="2400" dirty="0"/>
              <a:t>はコレクタ抵抗</a:t>
            </a:r>
            <a:endParaRPr lang="en-US" altLang="ja-JP" sz="2400" dirty="0"/>
          </a:p>
        </p:txBody>
      </p:sp>
      <p:sp>
        <p:nvSpPr>
          <p:cNvPr id="82" name="テキスト ボックス 81"/>
          <p:cNvSpPr txBox="1"/>
          <p:nvPr/>
        </p:nvSpPr>
        <p:spPr>
          <a:xfrm>
            <a:off x="523344" y="5028920"/>
            <a:ext cx="6590266" cy="461665"/>
          </a:xfrm>
          <a:prstGeom prst="rect">
            <a:avLst/>
          </a:prstGeom>
          <a:noFill/>
        </p:spPr>
        <p:txBody>
          <a:bodyPr wrap="none" rtlCol="0">
            <a:spAutoFit/>
          </a:bodyPr>
          <a:lstStyle/>
          <a:p>
            <a:r>
              <a:rPr kumimoji="1" lang="en-US" altLang="ja-JP" sz="2400" dirty="0"/>
              <a:t>C1,C2</a:t>
            </a:r>
            <a:r>
              <a:rPr kumimoji="1" lang="ja-JP" altLang="en-US" sz="2400" dirty="0"/>
              <a:t>は結合コンデンサ（カップリングコンデンサ）</a:t>
            </a:r>
            <a:endParaRPr kumimoji="1" lang="en-US" altLang="ja-JP" sz="2400" dirty="0"/>
          </a:p>
        </p:txBody>
      </p:sp>
      <p:cxnSp>
        <p:nvCxnSpPr>
          <p:cNvPr id="25" name="直線矢印コネクタ 24"/>
          <p:cNvCxnSpPr/>
          <p:nvPr/>
        </p:nvCxnSpPr>
        <p:spPr>
          <a:xfrm>
            <a:off x="3985404" y="1990892"/>
            <a:ext cx="928526" cy="21505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86043" y="1754285"/>
            <a:ext cx="569387" cy="369332"/>
          </a:xfrm>
          <a:prstGeom prst="rect">
            <a:avLst/>
          </a:prstGeom>
          <a:noFill/>
        </p:spPr>
        <p:txBody>
          <a:bodyPr wrap="none" rtlCol="0">
            <a:spAutoFit/>
          </a:bodyPr>
          <a:lstStyle/>
          <a:p>
            <a:r>
              <a:rPr kumimoji="1" lang="en-US" altLang="ja-JP"/>
              <a:t>Vcc</a:t>
            </a:r>
            <a:endParaRPr kumimoji="1" lang="ja-JP" altLang="en-US" dirty="0"/>
          </a:p>
        </p:txBody>
      </p:sp>
      <p:sp>
        <p:nvSpPr>
          <p:cNvPr id="38" name="テキスト ボックス 37"/>
          <p:cNvSpPr txBox="1"/>
          <p:nvPr/>
        </p:nvSpPr>
        <p:spPr>
          <a:xfrm>
            <a:off x="2884703" y="3709676"/>
            <a:ext cx="1832553" cy="646331"/>
          </a:xfrm>
          <a:prstGeom prst="rect">
            <a:avLst/>
          </a:prstGeom>
          <a:noFill/>
        </p:spPr>
        <p:txBody>
          <a:bodyPr wrap="none" rtlCol="0">
            <a:spAutoFit/>
          </a:bodyPr>
          <a:lstStyle/>
          <a:p>
            <a:r>
              <a:rPr kumimoji="1" lang="ja-JP" altLang="en-US" dirty="0"/>
              <a:t>バイアス電流</a:t>
            </a:r>
            <a:endParaRPr kumimoji="1" lang="en-US" altLang="ja-JP" dirty="0"/>
          </a:p>
          <a:p>
            <a:r>
              <a:rPr kumimoji="1" lang="en-US" altLang="ja-JP" dirty="0"/>
              <a:t>IB=(Vcc-0.7)/R1</a:t>
            </a:r>
            <a:endParaRPr kumimoji="1" lang="ja-JP" altLang="en-US" dirty="0"/>
          </a:p>
        </p:txBody>
      </p:sp>
      <p:pic>
        <p:nvPicPr>
          <p:cNvPr id="3" name="オーディオ 2">
            <a:hlinkClick r:id="" action="ppaction://media"/>
            <a:extLst>
              <a:ext uri="{FF2B5EF4-FFF2-40B4-BE49-F238E27FC236}">
                <a16:creationId xmlns:a16="http://schemas.microsoft.com/office/drawing/2014/main" id="{A9BBCB25-3487-4E3E-B70B-5A9153240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20362363"/>
      </p:ext>
    </p:extLst>
  </p:cSld>
  <p:clrMapOvr>
    <a:masterClrMapping/>
  </p:clrMapOvr>
  <mc:AlternateContent xmlns:mc="http://schemas.openxmlformats.org/markup-compatibility/2006">
    <mc:Choice xmlns:p14="http://schemas.microsoft.com/office/powerpoint/2010/main" Requires="p14">
      <p:transition spd="slow" p14:dur="2000" advTm="185197"/>
    </mc:Choice>
    <mc:Fallback>
      <p:transition spd="slow" advTm="18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43" x="8405813" y="3903663"/>
          <p14:tracePt t="1348" x="7850188" y="3930650"/>
          <p14:tracePt t="1355" x="7385050" y="3976688"/>
          <p14:tracePt t="1363" x="6892925" y="4021138"/>
          <p14:tracePt t="1371" x="6554788" y="4021138"/>
          <p14:tracePt t="1380" x="6354763" y="4021138"/>
          <p14:tracePt t="1387" x="6153150" y="4021138"/>
          <p14:tracePt t="1396" x="6007100" y="4021138"/>
          <p14:tracePt t="1403" x="5935663" y="4021138"/>
          <p14:tracePt t="1412" x="5899150" y="4021138"/>
          <p14:tracePt t="1429" x="5889625" y="4021138"/>
          <p14:tracePt t="1469" x="5880100" y="4030663"/>
          <p14:tracePt t="1485" x="5889625" y="4030663"/>
          <p14:tracePt t="1493" x="5899150" y="4030663"/>
          <p14:tracePt t="1830" x="5916613" y="4030663"/>
          <p14:tracePt t="1870" x="5916613" y="4040188"/>
          <p14:tracePt t="1885" x="5935663" y="4057650"/>
          <p14:tracePt t="1892" x="5943600" y="4067175"/>
          <p14:tracePt t="1900" x="5943600" y="4103688"/>
          <p14:tracePt t="1907" x="5943600" y="4149725"/>
          <p14:tracePt t="1915" x="5943600" y="4167188"/>
          <p14:tracePt t="1924" x="5943600" y="4186238"/>
          <p14:tracePt t="1931" x="5907088" y="4232275"/>
          <p14:tracePt t="1940" x="5907088" y="4259263"/>
          <p14:tracePt t="1947" x="5889625" y="4276725"/>
          <p14:tracePt t="1963" x="5870575" y="4276725"/>
          <p14:tracePt t="1971" x="5834063" y="4195763"/>
          <p14:tracePt t="1980" x="5807075" y="4122738"/>
          <p14:tracePt t="1987" x="5789613" y="4113213"/>
          <p14:tracePt t="11755" x="5789613" y="4103688"/>
          <p14:tracePt t="12173" x="5634038" y="4213225"/>
          <p14:tracePt t="12183" x="5424488" y="4340225"/>
          <p14:tracePt t="12190" x="5360988" y="4376738"/>
          <p14:tracePt t="12202" x="5314950" y="4386263"/>
          <p14:tracePt t="12203" x="5297488" y="4395788"/>
          <p14:tracePt t="12213" x="5287963" y="4395788"/>
          <p14:tracePt t="12267" x="5278438" y="4395788"/>
          <p14:tracePt t="12276" x="5278438" y="4340225"/>
          <p14:tracePt t="12283" x="5278438" y="4276725"/>
          <p14:tracePt t="12291" x="5305425" y="4213225"/>
          <p14:tracePt t="12299" x="5305425" y="4186238"/>
          <p14:tracePt t="12308" x="5305425" y="4149725"/>
          <p14:tracePt t="12315" x="5305425" y="4122738"/>
          <p14:tracePt t="12323" x="5305425" y="4103688"/>
          <p14:tracePt t="12331" x="5305425" y="4067175"/>
          <p14:tracePt t="12339" x="5305425" y="4057650"/>
          <p14:tracePt t="12347" x="5305425" y="4049713"/>
          <p14:tracePt t="12364" x="5305425" y="4030663"/>
          <p14:tracePt t="12380" x="5305425" y="4021138"/>
          <p14:tracePt t="12388" x="5305425" y="4013200"/>
          <p14:tracePt t="12406" x="5305425" y="4003675"/>
          <p14:tracePt t="12525" x="5278438" y="3994150"/>
          <p14:tracePt t="12531" x="5224463" y="4049713"/>
          <p14:tracePt t="12540" x="5195888" y="4103688"/>
          <p14:tracePt t="12547" x="5178425" y="4140200"/>
          <p14:tracePt t="12555" x="5168900" y="4186238"/>
          <p14:tracePt t="12563" x="5151438" y="4203700"/>
          <p14:tracePt t="12571" x="5141913" y="4232275"/>
          <p14:tracePt t="12580" x="5132388" y="4249738"/>
          <p14:tracePt t="12677" x="5122863" y="4259263"/>
          <p14:tracePt t="12687" x="5114925" y="4268788"/>
          <p14:tracePt t="12694" x="5068888" y="4303713"/>
          <p14:tracePt t="12702" x="4949825" y="4332288"/>
          <p14:tracePt t="12708" x="4840288" y="4359275"/>
          <p14:tracePt t="12715" x="4703763" y="4386263"/>
          <p14:tracePt t="12723" x="4594225" y="4395788"/>
          <p14:tracePt t="12731" x="4503738" y="4395788"/>
          <p14:tracePt t="12739" x="4421188" y="4422775"/>
          <p14:tracePt t="12747" x="4367213" y="4422775"/>
          <p14:tracePt t="12755" x="4330700" y="4422775"/>
          <p14:tracePt t="12763" x="4303713" y="4422775"/>
          <p14:tracePt t="12771" x="4284663" y="4422775"/>
          <p14:tracePt t="12838" x="4257675" y="4413250"/>
          <p14:tracePt t="12846" x="4238625" y="4368800"/>
          <p14:tracePt t="12853" x="4184650" y="4303713"/>
          <p14:tracePt t="12864" x="4121150" y="4249738"/>
          <p14:tracePt t="12869" x="4075113" y="4222750"/>
          <p14:tracePt t="12876" x="4011613" y="4149725"/>
          <p14:tracePt t="12885" x="3956050" y="4103688"/>
          <p14:tracePt t="12891" x="3892550" y="4049713"/>
          <p14:tracePt t="12899" x="3838575" y="4003675"/>
          <p14:tracePt t="12909" x="3792538" y="3948113"/>
          <p14:tracePt t="12917" x="3746500" y="3903663"/>
          <p14:tracePt t="12924" x="3719513" y="3857625"/>
          <p14:tracePt t="12935" x="3702050" y="3811588"/>
          <p14:tracePt t="12949" x="3673475" y="3748088"/>
          <p14:tracePt t="12956" x="3656013" y="3702050"/>
          <p14:tracePt t="12964" x="3646488" y="3665538"/>
          <p14:tracePt t="12971" x="3636963" y="3638550"/>
          <p14:tracePt t="12979" x="3636963" y="3602038"/>
          <p14:tracePt t="12987" x="3636963" y="3565525"/>
          <p14:tracePt t="12995" x="3629025" y="3511550"/>
          <p14:tracePt t="13003" x="3629025" y="3492500"/>
          <p14:tracePt t="13011" x="3629025" y="3438525"/>
          <p14:tracePt t="13019" x="3629025" y="3382963"/>
          <p14:tracePt t="13028" x="3629025" y="3338513"/>
          <p14:tracePt t="13035" x="3629025" y="3282950"/>
          <p14:tracePt t="13044" x="3629025" y="3246438"/>
          <p14:tracePt t="13051" x="3629025" y="3192463"/>
          <p14:tracePt t="13060" x="3629025" y="3146425"/>
          <p14:tracePt t="13068" x="3629025" y="3090863"/>
          <p14:tracePt t="13075" x="3629025" y="3036888"/>
          <p14:tracePt t="13083" x="3629025" y="2982913"/>
          <p14:tracePt t="13091" x="3629025" y="2909888"/>
          <p14:tracePt t="13099" x="3629025" y="2844800"/>
          <p14:tracePt t="13107" x="3629025" y="2754313"/>
          <p14:tracePt t="13115" x="3629025" y="2698750"/>
          <p14:tracePt t="13123" x="3629025" y="2608263"/>
          <p14:tracePt t="13131" x="3665538" y="2525713"/>
          <p14:tracePt t="13140" x="3692525" y="2444750"/>
          <p14:tracePt t="13147" x="3709988" y="2408238"/>
          <p14:tracePt t="13155" x="3756025" y="2352675"/>
          <p14:tracePt t="13163" x="3810000" y="2289175"/>
          <p14:tracePt t="13172" x="3856038" y="2225675"/>
          <p14:tracePt t="13180" x="3911600" y="2189163"/>
          <p14:tracePt t="13188" x="3975100" y="2133600"/>
          <p14:tracePt t="13198" x="4057650" y="2070100"/>
          <p14:tracePt t="13203" x="4084638" y="2043113"/>
          <p14:tracePt t="13212" x="4148138" y="2006600"/>
          <p14:tracePt t="13219" x="4165600" y="1987550"/>
          <p14:tracePt t="13227" x="4211638" y="1960563"/>
          <p14:tracePt t="13235" x="4238625" y="1933575"/>
          <p14:tracePt t="13244" x="4257675" y="1924050"/>
          <p14:tracePt t="13251" x="4284663" y="1906588"/>
          <p14:tracePt t="13267" x="4311650" y="1897063"/>
          <p14:tracePt t="13276" x="4330700" y="1887538"/>
          <p14:tracePt t="13283" x="4376738" y="1870075"/>
          <p14:tracePt t="13292" x="4430713" y="1851025"/>
          <p14:tracePt t="13299" x="4494213" y="1833563"/>
          <p14:tracePt t="13308" x="4557713" y="1804988"/>
          <p14:tracePt t="13315" x="4667250" y="1804988"/>
          <p14:tracePt t="13323" x="4759325" y="1797050"/>
          <p14:tracePt t="13331" x="4905375" y="1778000"/>
          <p14:tracePt t="13339" x="5014913" y="1760538"/>
          <p14:tracePt t="13347" x="5132388" y="1731963"/>
          <p14:tracePt t="13355" x="5260975" y="1731963"/>
          <p14:tracePt t="13363" x="5334000" y="1731963"/>
          <p14:tracePt t="13371" x="5424488" y="1741488"/>
          <p14:tracePt t="13379" x="5461000" y="1751013"/>
          <p14:tracePt t="13388" x="5514975" y="1787525"/>
          <p14:tracePt t="13395" x="5534025" y="1797050"/>
          <p14:tracePt t="13405" x="5543550" y="1804988"/>
          <p14:tracePt t="13421" x="5551488" y="1804988"/>
          <p14:tracePt t="13437" x="5551488" y="1814513"/>
          <p14:tracePt t="13449" x="5551488" y="1824038"/>
          <p14:tracePt t="13453" x="5561013" y="1841500"/>
          <p14:tracePt t="13465" x="5561013" y="1887538"/>
          <p14:tracePt t="13468" x="5570538" y="1914525"/>
          <p14:tracePt t="13477" x="5588000" y="1943100"/>
          <p14:tracePt t="13484" x="5597525" y="1987550"/>
          <p14:tracePt t="13492" x="5607050" y="2024063"/>
          <p14:tracePt t="13500" x="5624513" y="2070100"/>
          <p14:tracePt t="13507" x="5643563" y="2133600"/>
          <p14:tracePt t="13515" x="5653088" y="2170113"/>
          <p14:tracePt t="13523" x="5653088" y="2206625"/>
          <p14:tracePt t="13531" x="5680075" y="2279650"/>
          <p14:tracePt t="13539" x="5680075" y="2306638"/>
          <p14:tracePt t="13547" x="5716588" y="2362200"/>
          <p14:tracePt t="13555" x="5716588" y="2379663"/>
          <p14:tracePt t="13563" x="5716588" y="2408238"/>
          <p14:tracePt t="13572" x="5716588" y="2425700"/>
          <p14:tracePt t="13580" x="5724525" y="2462213"/>
          <p14:tracePt t="13604" x="5724525" y="2489200"/>
          <p14:tracePt t="13612" x="5724525" y="2508250"/>
          <p14:tracePt t="13620" x="5724525" y="2535238"/>
          <p14:tracePt t="13628" x="5724525" y="2571750"/>
          <p14:tracePt t="13635" x="5724525" y="2598738"/>
          <p14:tracePt t="13644" x="5724525" y="2635250"/>
          <p14:tracePt t="13651" x="5734050" y="2671763"/>
          <p14:tracePt t="13660" x="5734050" y="2727325"/>
          <p14:tracePt t="13667" x="5734050" y="2781300"/>
          <p14:tracePt t="13676" x="5761038" y="2844800"/>
          <p14:tracePt t="13683" x="5761038" y="2936875"/>
          <p14:tracePt t="13691" x="5770563" y="3027363"/>
          <p14:tracePt t="13699" x="5789613" y="3136900"/>
          <p14:tracePt t="13708" x="5797550" y="3219450"/>
          <p14:tracePt t="13715" x="5826125" y="3309938"/>
          <p14:tracePt t="13723" x="5843588" y="3419475"/>
          <p14:tracePt t="13731" x="5870575" y="3519488"/>
          <p14:tracePt t="13739" x="5899150" y="3611563"/>
          <p14:tracePt t="13747" x="5907088" y="3694113"/>
          <p14:tracePt t="13755" x="5926138" y="3748088"/>
          <p14:tracePt t="13763" x="5926138" y="3811588"/>
          <p14:tracePt t="13771" x="5926138" y="3848100"/>
          <p14:tracePt t="13779" x="5926138" y="3875088"/>
          <p14:tracePt t="13788" x="5926138" y="3921125"/>
          <p14:tracePt t="13795" x="5926138" y="3957638"/>
          <p14:tracePt t="13803" x="5926138" y="3967163"/>
          <p14:tracePt t="13812" x="5926138" y="3976688"/>
          <p14:tracePt t="13819" x="5926138" y="3994150"/>
          <p14:tracePt t="13877" x="5907088" y="4013200"/>
          <p14:tracePt t="13885" x="5889625" y="4030663"/>
          <p14:tracePt t="13894" x="5843588" y="4076700"/>
          <p14:tracePt t="13903" x="5797550" y="4130675"/>
          <p14:tracePt t="13907" x="5761038" y="4149725"/>
          <p14:tracePt t="13916" x="5707063" y="4195763"/>
          <p14:tracePt t="13923" x="5643563" y="4232275"/>
          <p14:tracePt t="13932" x="5607050" y="4268788"/>
          <p14:tracePt t="13939" x="5561013" y="4332288"/>
          <p14:tracePt t="13947" x="5487988" y="4386263"/>
          <p14:tracePt t="13955" x="5441950" y="4422775"/>
          <p14:tracePt t="13963" x="5378450" y="4459288"/>
          <p14:tracePt t="13971" x="5297488" y="4495800"/>
          <p14:tracePt t="13979" x="5241925" y="4514850"/>
          <p14:tracePt t="13987" x="5195888" y="4541838"/>
          <p14:tracePt t="13995" x="5159375" y="4559300"/>
          <p14:tracePt t="14003" x="5132388" y="4568825"/>
          <p14:tracePt t="14012" x="5122863" y="4568825"/>
          <p14:tracePt t="14020" x="5114925" y="4568825"/>
          <p14:tracePt t="14149" x="5105400" y="4551363"/>
          <p14:tracePt t="14156" x="5105400" y="4495800"/>
          <p14:tracePt t="14167" x="4986338" y="4386263"/>
          <p14:tracePt t="14173" x="4849813" y="4313238"/>
          <p14:tracePt t="14180" x="4740275" y="4259263"/>
          <p14:tracePt t="14187" x="4622800" y="4195763"/>
          <p14:tracePt t="14195" x="4467225" y="4140200"/>
          <p14:tracePt t="14203" x="4357688" y="4067175"/>
          <p14:tracePt t="14211" x="4221163" y="4021138"/>
          <p14:tracePt t="14219" x="4121150" y="3967163"/>
          <p14:tracePt t="14227" x="4038600" y="3911600"/>
          <p14:tracePt t="14235" x="3956050" y="3884613"/>
          <p14:tracePt t="14244" x="3892550" y="3830638"/>
          <p14:tracePt t="14251" x="3865563" y="3821113"/>
          <p14:tracePt t="14259" x="3838575" y="3784600"/>
          <p14:tracePt t="14267" x="3810000" y="3767138"/>
          <p14:tracePt t="14275" x="3802063" y="3748088"/>
          <p14:tracePt t="14283" x="3802063" y="3738563"/>
          <p14:tracePt t="14291" x="3792538" y="3711575"/>
          <p14:tracePt t="14307" x="3783013" y="3684588"/>
          <p14:tracePt t="14315" x="3756025" y="3648075"/>
          <p14:tracePt t="14323" x="3756025" y="3611563"/>
          <p14:tracePt t="14331" x="3756025" y="3592513"/>
          <p14:tracePt t="14339" x="3746500" y="3548063"/>
          <p14:tracePt t="14347" x="3746500" y="3519488"/>
          <p14:tracePt t="14356" x="3738563" y="3492500"/>
          <p14:tracePt t="14363" x="3738563" y="3465513"/>
          <p14:tracePt t="14371" x="3738563" y="3429000"/>
          <p14:tracePt t="14379" x="3738563" y="3402013"/>
          <p14:tracePt t="14388" x="3719513" y="3355975"/>
          <p14:tracePt t="14395" x="3719513" y="3319463"/>
          <p14:tracePt t="14403" x="3719513" y="3273425"/>
          <p14:tracePt t="14412" x="3719513" y="3236913"/>
          <p14:tracePt t="14419" x="3719513" y="3192463"/>
          <p14:tracePt t="14428" x="3719513" y="3136900"/>
          <p14:tracePt t="14435" x="3729038" y="3082925"/>
          <p14:tracePt t="14447" x="3792538" y="2982913"/>
          <p14:tracePt t="14451" x="3846513" y="2881313"/>
          <p14:tracePt t="14459" x="3938588" y="2763838"/>
          <p14:tracePt t="14467" x="4002088" y="2681288"/>
          <p14:tracePt t="14475" x="4094163" y="2589213"/>
          <p14:tracePt t="14483" x="4194175" y="2508250"/>
          <p14:tracePt t="14491" x="4275138" y="2416175"/>
          <p14:tracePt t="14499" x="4357688" y="2352675"/>
          <p14:tracePt t="14508" x="4457700" y="2279650"/>
          <p14:tracePt t="14515" x="4540250" y="2225675"/>
          <p14:tracePt t="14523" x="4576763" y="2206625"/>
          <p14:tracePt t="14531" x="4622800" y="2160588"/>
          <p14:tracePt t="14539" x="4667250" y="2133600"/>
          <p14:tracePt t="14547" x="4676775" y="2125663"/>
          <p14:tracePt t="14555" x="4686300" y="2106613"/>
          <p14:tracePt t="14563" x="4703763" y="2097088"/>
          <p14:tracePt t="14589" x="4713288" y="2097088"/>
          <p14:tracePt t="14636" x="4722813" y="2089150"/>
          <p14:tracePt t="14725" x="4749800" y="2097088"/>
          <p14:tracePt t="14733" x="4776788" y="2152650"/>
          <p14:tracePt t="14741" x="4832350" y="2252663"/>
          <p14:tracePt t="14750" x="4895850" y="2316163"/>
          <p14:tracePt t="14757" x="4949825" y="2379663"/>
          <p14:tracePt t="14765" x="4986338" y="2416175"/>
          <p14:tracePt t="14772" x="4986338" y="2425700"/>
          <p14:tracePt t="14781" x="5014913" y="2444750"/>
          <p14:tracePt t="15155" x="5005388" y="2471738"/>
          <p14:tracePt t="15163" x="4913313" y="2525713"/>
          <p14:tracePt t="15171" x="4849813" y="2562225"/>
          <p14:tracePt t="15179" x="4822825" y="2581275"/>
          <p14:tracePt t="15187" x="4776788" y="2625725"/>
          <p14:tracePt t="15195" x="4730750" y="2654300"/>
          <p14:tracePt t="15203" x="4676775" y="2717800"/>
          <p14:tracePt t="15211" x="4667250" y="2754313"/>
          <p14:tracePt t="15219" x="4603750" y="2827338"/>
          <p14:tracePt t="15228" x="4530725" y="2927350"/>
          <p14:tracePt t="15235" x="4457700" y="2990850"/>
          <p14:tracePt t="15244" x="4394200" y="3063875"/>
          <p14:tracePt t="15251" x="4330700" y="3127375"/>
          <p14:tracePt t="15262" x="4275138" y="3173413"/>
          <p14:tracePt t="15267" x="4211638" y="3246438"/>
          <p14:tracePt t="15275" x="4175125" y="3273425"/>
          <p14:tracePt t="15283" x="4157663" y="3292475"/>
          <p14:tracePt t="15299" x="4148138" y="3302000"/>
          <p14:tracePt t="15355" x="4148138" y="3309938"/>
          <p14:tracePt t="15363" x="4138613" y="3309938"/>
          <p14:tracePt t="15371" x="4102100" y="3309938"/>
          <p14:tracePt t="15379" x="4075113" y="3309938"/>
          <p14:tracePt t="15388" x="3984625" y="3309938"/>
          <p14:tracePt t="15396" x="3892550" y="3265488"/>
          <p14:tracePt t="15404" x="3756025" y="3219450"/>
          <p14:tracePt t="15414" x="3609975" y="3192463"/>
          <p14:tracePt t="15420" x="3509963" y="3163888"/>
          <p14:tracePt t="15429" x="3400425" y="3155950"/>
          <p14:tracePt t="15436" x="3300413" y="3109913"/>
          <p14:tracePt t="15446" x="3263900" y="3109913"/>
          <p14:tracePt t="15452" x="3236913" y="3109913"/>
          <p14:tracePt t="15574" x="3227388" y="3100388"/>
          <p14:tracePt t="15581" x="3236913" y="3090863"/>
          <p14:tracePt t="15591" x="3263900" y="3082925"/>
          <p14:tracePt t="15821" x="3273425" y="3073400"/>
          <p14:tracePt t="15838" x="3273425" y="3046413"/>
          <p14:tracePt t="15846" x="3273425" y="2963863"/>
          <p14:tracePt t="15852" x="3263900" y="2946400"/>
          <p14:tracePt t="15861" x="3254375" y="2917825"/>
          <p14:tracePt t="15869" x="3244850" y="2909888"/>
          <p14:tracePt t="15880" x="3227388" y="2890838"/>
          <p14:tracePt t="15884" x="3217863" y="2881313"/>
          <p14:tracePt t="15892" x="3208338" y="2881313"/>
          <p14:tracePt t="15900" x="3200400" y="2873375"/>
          <p14:tracePt t="16005" x="3200400" y="2863850"/>
          <p14:tracePt t="16017" x="3200400" y="2827338"/>
          <p14:tracePt t="16019" x="3200400" y="2800350"/>
          <p14:tracePt t="16027" x="3200400" y="2763838"/>
          <p14:tracePt t="16035" x="3227388" y="2698750"/>
          <p14:tracePt t="16044" x="3236913" y="2690813"/>
          <p14:tracePt t="16051" x="3263900" y="2644775"/>
          <p14:tracePt t="16060" x="3281363" y="2625725"/>
          <p14:tracePt t="16067" x="3309938" y="2589213"/>
          <p14:tracePt t="16083" x="3327400" y="2571750"/>
          <p14:tracePt t="16229" x="3327400" y="2608263"/>
          <p14:tracePt t="16237" x="3309938" y="2635250"/>
          <p14:tracePt t="16248" x="3281363" y="2654300"/>
          <p14:tracePt t="16253" x="3263900" y="2662238"/>
          <p14:tracePt t="16265" x="3227388" y="2690813"/>
          <p14:tracePt t="16269" x="3200400" y="2708275"/>
          <p14:tracePt t="16278" x="3181350" y="2727325"/>
          <p14:tracePt t="16283" x="3171825" y="2744788"/>
          <p14:tracePt t="16291" x="3163888" y="2754313"/>
          <p14:tracePt t="16299" x="3154363" y="2790825"/>
          <p14:tracePt t="16307" x="3154363" y="2808288"/>
          <p14:tracePt t="16315" x="3154363" y="2844800"/>
          <p14:tracePt t="16323" x="3154363" y="2881313"/>
          <p14:tracePt t="16331" x="3136900" y="2909888"/>
          <p14:tracePt t="16339" x="3127375" y="2936875"/>
          <p14:tracePt t="16347" x="3127375" y="2954338"/>
          <p14:tracePt t="16355" x="3127375" y="2982913"/>
          <p14:tracePt t="16363" x="3117850" y="3009900"/>
          <p14:tracePt t="16371" x="3117850" y="3036888"/>
          <p14:tracePt t="16379" x="3117850" y="3046413"/>
          <p14:tracePt t="16387" x="3117850" y="3063875"/>
          <p14:tracePt t="16395" x="3108325" y="3090863"/>
          <p14:tracePt t="16412" x="3108325" y="3119438"/>
          <p14:tracePt t="16428" x="3108325" y="3127375"/>
          <p14:tracePt t="16435" x="3100388" y="3127375"/>
          <p14:tracePt t="16451" x="3090863" y="3136900"/>
          <p14:tracePt t="16605" x="3090863" y="3090863"/>
          <p14:tracePt t="16612" x="3163888" y="3036888"/>
          <p14:tracePt t="16623" x="3208338" y="3000375"/>
          <p14:tracePt t="16629" x="3217863" y="3000375"/>
          <p14:tracePt t="16636" x="3236913" y="2954338"/>
          <p14:tracePt t="16646" x="3254375" y="2927350"/>
          <p14:tracePt t="16652" x="3273425" y="2900363"/>
          <p14:tracePt t="16668" x="3281363" y="2863850"/>
          <p14:tracePt t="16676" x="3281363" y="2854325"/>
          <p14:tracePt t="16686" x="3300413" y="2827338"/>
          <p14:tracePt t="16707" x="3300413" y="2817813"/>
          <p14:tracePt t="16732" x="3300413" y="2808288"/>
          <p14:tracePt t="16740" x="3309938" y="2800350"/>
          <p14:tracePt t="16885" x="3281363" y="2817813"/>
          <p14:tracePt t="16895" x="3254375" y="2836863"/>
          <p14:tracePt t="16901" x="3227388" y="2844800"/>
          <p14:tracePt t="16908" x="3217863" y="2854325"/>
          <p14:tracePt t="16916" x="3208338" y="2863850"/>
          <p14:tracePt t="16923" x="3190875" y="2881313"/>
          <p14:tracePt t="16931" x="3181350" y="2890838"/>
          <p14:tracePt t="16939" x="3171825" y="2890838"/>
          <p14:tracePt t="16947" x="3154363" y="2900363"/>
          <p14:tracePt t="16955" x="3154363" y="2909888"/>
          <p14:tracePt t="16971" x="3144838" y="2917825"/>
          <p14:tracePt t="17237" x="3136900" y="2917825"/>
          <p14:tracePt t="17246" x="3127375" y="2917825"/>
          <p14:tracePt t="17261" x="3117850" y="2917825"/>
          <p14:tracePt t="17285" x="3071813" y="2954338"/>
          <p14:tracePt t="17296" x="3008313" y="2982913"/>
          <p14:tracePt t="17301" x="2862263" y="2990850"/>
          <p14:tracePt t="17308" x="2689225" y="3036888"/>
          <p14:tracePt t="17315" x="2579688" y="3036888"/>
          <p14:tracePt t="17323" x="2470150" y="3054350"/>
          <p14:tracePt t="17331" x="2360613" y="3054350"/>
          <p14:tracePt t="17339" x="2306638" y="3054350"/>
          <p14:tracePt t="17347" x="2279650" y="3054350"/>
          <p14:tracePt t="17379" x="2279650" y="3027363"/>
          <p14:tracePt t="17387" x="2287588" y="3027363"/>
          <p14:tracePt t="17395" x="2316163" y="3017838"/>
          <p14:tracePt t="17403" x="2343150" y="2982913"/>
          <p14:tracePt t="17412" x="2360613" y="2973388"/>
          <p14:tracePt t="17419" x="2379663" y="2963863"/>
          <p14:tracePt t="17427" x="2406650" y="2954338"/>
          <p14:tracePt t="17435" x="2416175" y="2946400"/>
          <p14:tracePt t="17460" x="2425700" y="2936875"/>
          <p14:tracePt t="17514" x="2470150" y="2936875"/>
          <p14:tracePt t="17519" x="2598738" y="2936875"/>
          <p14:tracePt t="17525" x="2808288" y="2963863"/>
          <p14:tracePt t="17532" x="3071813" y="2963863"/>
          <p14:tracePt t="17541" x="3436938" y="2963863"/>
          <p14:tracePt t="17548" x="3702050" y="2963863"/>
          <p14:tracePt t="17558" x="3975100" y="2982913"/>
          <p14:tracePt t="17564" x="4202113" y="2982913"/>
          <p14:tracePt t="17572" x="4367213" y="2982913"/>
          <p14:tracePt t="17580" x="4513263" y="2982913"/>
          <p14:tracePt t="17589" x="4622800" y="2982913"/>
          <p14:tracePt t="17595" x="4659313" y="2982913"/>
          <p14:tracePt t="17605" x="4667250" y="2982913"/>
          <p14:tracePt t="17662" x="4695825" y="2982913"/>
          <p14:tracePt t="17671" x="4730750" y="2982913"/>
          <p14:tracePt t="17677" x="4822825" y="2982913"/>
          <p14:tracePt t="17684" x="4913313" y="2982913"/>
          <p14:tracePt t="17692" x="5041900" y="2982913"/>
          <p14:tracePt t="17700" x="5132388" y="2982913"/>
          <p14:tracePt t="17707" x="5260975" y="2982913"/>
          <p14:tracePt t="17716" x="5368925" y="2963863"/>
          <p14:tracePt t="17723" x="5461000" y="2963863"/>
          <p14:tracePt t="17731" x="5514975" y="2963863"/>
          <p14:tracePt t="17739" x="5561013" y="2963863"/>
          <p14:tracePt t="17747" x="5580063" y="2954338"/>
          <p14:tracePt t="17756" x="5597525" y="2954338"/>
          <p14:tracePt t="17771" x="5607050" y="2954338"/>
          <p14:tracePt t="17829" x="5616575" y="2946400"/>
          <p14:tracePt t="17854" x="5616575" y="2927350"/>
          <p14:tracePt t="17862" x="5616575" y="2909888"/>
          <p14:tracePt t="17870" x="5616575" y="2890838"/>
          <p14:tracePt t="17878" x="5616575" y="2881313"/>
          <p14:tracePt t="17884" x="5607050" y="2873375"/>
          <p14:tracePt t="17908" x="5607050" y="2863850"/>
          <p14:tracePt t="17915" x="5597525" y="2854325"/>
          <p14:tracePt t="18024" x="5597525" y="2844800"/>
          <p14:tracePt t="18028" x="5588000" y="2827338"/>
          <p14:tracePt t="18037" x="5570538" y="2790825"/>
          <p14:tracePt t="18047" x="5561013" y="2771775"/>
          <p14:tracePt t="18052" x="5543550" y="2735263"/>
          <p14:tracePt t="18062" x="5543550" y="2717800"/>
          <p14:tracePt t="18068" x="5534025" y="2681288"/>
          <p14:tracePt t="18078" x="5534025" y="2662238"/>
          <p14:tracePt t="18084" x="5514975" y="2635250"/>
          <p14:tracePt t="18092" x="5514975" y="2617788"/>
          <p14:tracePt t="18100" x="5507038" y="2598738"/>
          <p14:tracePt t="18109" x="5507038" y="2589213"/>
          <p14:tracePt t="18115" x="5507038" y="2581275"/>
          <p14:tracePt t="18123" x="5497513" y="2581275"/>
          <p14:tracePt t="18246" x="5461000" y="2581275"/>
          <p14:tracePt t="18253" x="5441950" y="2598738"/>
          <p14:tracePt t="18263" x="5424488" y="2617788"/>
          <p14:tracePt t="18268" x="5414963" y="2644775"/>
          <p14:tracePt t="18276" x="5405438" y="2671763"/>
          <p14:tracePt t="18284" x="5397500" y="2708275"/>
          <p14:tracePt t="18292" x="5397500" y="2744788"/>
          <p14:tracePt t="18299" x="5368925" y="2790825"/>
          <p14:tracePt t="18308" x="5368925" y="2808288"/>
          <p14:tracePt t="18315" x="5368925" y="2844800"/>
          <p14:tracePt t="18323" x="5368925" y="2881313"/>
          <p14:tracePt t="18331" x="5368925" y="2900363"/>
          <p14:tracePt t="18339" x="5368925" y="2927350"/>
          <p14:tracePt t="18347" x="5368925" y="2936875"/>
          <p14:tracePt t="18364" x="5368925" y="2946400"/>
          <p14:tracePt t="18371" x="5368925" y="2963863"/>
          <p14:tracePt t="18379" x="5368925" y="2973388"/>
          <p14:tracePt t="18411" x="5378450" y="2982913"/>
          <p14:tracePt t="18444" x="5387975" y="2990850"/>
          <p14:tracePt t="18486" x="5397500" y="2990850"/>
          <p14:tracePt t="18606" x="5441950" y="2963863"/>
          <p14:tracePt t="18613" x="5478463" y="2917825"/>
          <p14:tracePt t="18625" x="5497513" y="2854325"/>
          <p14:tracePt t="18627" x="5524500" y="2836863"/>
          <p14:tracePt t="18635" x="5534025" y="2808288"/>
          <p14:tracePt t="18644" x="5543550" y="2781300"/>
          <p14:tracePt t="18651" x="5543550" y="2763838"/>
          <p14:tracePt t="18660" x="5543550" y="2754313"/>
          <p14:tracePt t="18667" x="5543550" y="2744788"/>
          <p14:tracePt t="18675" x="5543550" y="2727325"/>
          <p14:tracePt t="18717" x="5543550" y="2717800"/>
          <p14:tracePt t="18902" x="5543550" y="2754313"/>
          <p14:tracePt t="18909" x="5543550" y="2781300"/>
          <p14:tracePt t="18920" x="5543550" y="2827338"/>
          <p14:tracePt t="18925" x="5543550" y="2863850"/>
          <p14:tracePt t="18933" x="5543550" y="2917825"/>
          <p14:tracePt t="18940" x="5543550" y="2963863"/>
          <p14:tracePt t="18948" x="5543550" y="2973388"/>
          <p14:tracePt t="18956" x="5543550" y="3009900"/>
          <p14:tracePt t="18964" x="5543550" y="3017838"/>
          <p14:tracePt t="19014" x="5543550" y="3027363"/>
          <p14:tracePt t="19271" x="5543550" y="3009900"/>
          <p14:tracePt t="19278" x="5543550" y="2982913"/>
          <p14:tracePt t="19285" x="5543550" y="2973388"/>
          <p14:tracePt t="19292" x="5543550" y="2946400"/>
          <p14:tracePt t="19307" x="5543550" y="2936875"/>
          <p14:tracePt t="19331" x="5543550" y="2927350"/>
          <p14:tracePt t="19804" x="5580063" y="2917825"/>
          <p14:tracePt t="19812" x="5707063" y="2917825"/>
          <p14:tracePt t="19819" x="5826125" y="2873375"/>
          <p14:tracePt t="19827" x="5880100" y="2873375"/>
          <p14:tracePt t="19835" x="5907088" y="2863850"/>
          <p14:tracePt t="19844" x="5926138" y="2863850"/>
          <p14:tracePt t="19851" x="5943600" y="2863850"/>
          <p14:tracePt t="20565" x="5953125" y="2863850"/>
          <p14:tracePt t="21237" x="5972175" y="2863850"/>
          <p14:tracePt t="21525" x="6007100" y="2863850"/>
          <p14:tracePt t="21531" x="6026150" y="2863850"/>
          <p14:tracePt t="21547" x="6043613" y="2873375"/>
          <p14:tracePt t="23715" x="6043613" y="2890838"/>
          <p14:tracePt t="23731" x="5907088" y="3000375"/>
          <p14:tracePt t="23739" x="5753100" y="3109913"/>
          <p14:tracePt t="23747" x="5688013" y="3182938"/>
          <p14:tracePt t="23755" x="5634038" y="3228975"/>
          <p14:tracePt t="23763" x="5588000" y="3292475"/>
          <p14:tracePt t="23772" x="5534025" y="3355975"/>
          <p14:tracePt t="23779" x="5478463" y="3429000"/>
          <p14:tracePt t="23787" x="5434013" y="3465513"/>
          <p14:tracePt t="23795" x="5405438" y="3482975"/>
          <p14:tracePt t="23803" x="5360988" y="3519488"/>
          <p14:tracePt t="23811" x="5351463" y="3519488"/>
          <p14:tracePt t="23819" x="5341938" y="3529013"/>
          <p14:tracePt t="24125" x="5334000" y="3529013"/>
          <p14:tracePt t="24147" x="5305425" y="3529013"/>
          <p14:tracePt t="24155" x="5195888" y="3529013"/>
          <p14:tracePt t="24163" x="4941888" y="3529013"/>
          <p14:tracePt t="24171" x="4686300" y="3529013"/>
          <p14:tracePt t="24179" x="4275138" y="3529013"/>
          <p14:tracePt t="24187" x="4094163" y="3511550"/>
          <p14:tracePt t="24195" x="3829050" y="3475038"/>
          <p14:tracePt t="24203" x="3646488" y="3455988"/>
          <p14:tracePt t="24212" x="3482975" y="3429000"/>
          <p14:tracePt t="24219" x="3354388" y="3419475"/>
          <p14:tracePt t="24229" x="3254375" y="3392488"/>
          <p14:tracePt t="24236" x="3227388" y="3392488"/>
          <p14:tracePt t="24366" x="3217863" y="3382963"/>
          <p14:tracePt t="24475" x="3217863" y="3375025"/>
          <p14:tracePt t="24483" x="3217863" y="3365500"/>
          <p14:tracePt t="24491" x="3217863" y="3328988"/>
          <p14:tracePt t="24499" x="3217863" y="3319463"/>
          <p14:tracePt t="24507" x="3227388" y="3292475"/>
          <p14:tracePt t="24515" x="3227388" y="3273425"/>
          <p14:tracePt t="24523" x="3244850" y="3246438"/>
          <p14:tracePt t="24531" x="3244850" y="3228975"/>
          <p14:tracePt t="24547" x="3244850" y="3219450"/>
          <p14:tracePt t="24901" x="3254375" y="3209925"/>
          <p14:tracePt t="24919" x="3254375" y="3182938"/>
          <p14:tracePt t="24926" x="3244850" y="3146425"/>
          <p14:tracePt t="24935" x="3236913" y="3100388"/>
          <p14:tracePt t="24940" x="3217863" y="3082925"/>
          <p14:tracePt t="24947" x="3190875" y="3036888"/>
          <p14:tracePt t="24955" x="3190875" y="3027363"/>
          <p14:tracePt t="24963" x="3181350" y="3000375"/>
          <p14:tracePt t="24971" x="3163888" y="2973388"/>
          <p14:tracePt t="24987" x="3163888" y="2954338"/>
          <p14:tracePt t="25012" x="3163888" y="2946400"/>
          <p14:tracePt t="25029" x="3154363" y="2936875"/>
          <p14:tracePt t="25060" x="3144838" y="2900363"/>
          <p14:tracePt t="25077" x="3136900" y="2881313"/>
          <p14:tracePt t="25084" x="3136900" y="2863850"/>
          <p14:tracePt t="25093" x="3117850" y="2844800"/>
          <p14:tracePt t="25100" x="3108325" y="2827338"/>
          <p14:tracePt t="25109" x="3108325" y="2808288"/>
          <p14:tracePt t="25124" x="3108325" y="2800350"/>
          <p14:tracePt t="25132" x="3108325" y="2781300"/>
          <p14:tracePt t="25139" x="3100388" y="2763838"/>
          <p14:tracePt t="25155" x="3100388" y="2754313"/>
          <p14:tracePt t="25163" x="3100388" y="2735263"/>
          <p14:tracePt t="25179" x="3100388" y="2717800"/>
          <p14:tracePt t="25187" x="3100388" y="2708275"/>
          <p14:tracePt t="25196" x="3100388" y="2681288"/>
          <p14:tracePt t="25211" x="3100388" y="2625725"/>
          <p14:tracePt t="25227" x="3100388" y="2589213"/>
          <p14:tracePt t="25235" x="3117850" y="2562225"/>
          <p14:tracePt t="25245" x="3117850" y="2544763"/>
          <p14:tracePt t="25251" x="3127375" y="2525713"/>
          <p14:tracePt t="25260" x="3136900" y="2508250"/>
          <p14:tracePt t="25267" x="3163888" y="2481263"/>
          <p14:tracePt t="25284" x="3171825" y="2462213"/>
          <p14:tracePt t="25300" x="3181350" y="2444750"/>
          <p14:tracePt t="25523" x="3181350" y="2462213"/>
          <p14:tracePt t="25531" x="3181350" y="2517775"/>
          <p14:tracePt t="25540" x="3217863" y="2581275"/>
          <p14:tracePt t="25547" x="3227388" y="2598738"/>
          <p14:tracePt t="25555" x="3263900" y="2644775"/>
          <p14:tracePt t="25563" x="3290888" y="2671763"/>
          <p14:tracePt t="25571" x="3336925" y="2717800"/>
          <p14:tracePt t="25579" x="3363913" y="2744788"/>
          <p14:tracePt t="25588" x="3390900" y="2754313"/>
          <p14:tracePt t="25595" x="3419475" y="2771775"/>
          <p14:tracePt t="25603" x="3427413" y="2781300"/>
          <p14:tracePt t="25619" x="3436938" y="2781300"/>
          <p14:tracePt t="25894" x="3446463" y="2790825"/>
          <p14:tracePt t="25901" x="3446463" y="2817813"/>
          <p14:tracePt t="25910" x="3446463" y="2827338"/>
          <p14:tracePt t="25919" x="3446463" y="2863850"/>
          <p14:tracePt t="25923" x="3446463" y="2881313"/>
          <p14:tracePt t="25932" x="3446463" y="2890838"/>
          <p14:tracePt t="25939" x="3446463" y="2909888"/>
          <p14:tracePt t="25947" x="3446463" y="2946400"/>
          <p14:tracePt t="25964" x="3446463" y="2954338"/>
          <p14:tracePt t="25971" x="3446463" y="2963863"/>
          <p14:tracePt t="25979" x="3446463" y="2982913"/>
          <p14:tracePt t="26011" x="3446463" y="2990850"/>
          <p14:tracePt t="26020" x="3436938" y="3000375"/>
          <p14:tracePt t="26069" x="3419475" y="3017838"/>
          <p14:tracePt t="26078" x="3400425" y="3036888"/>
          <p14:tracePt t="26084" x="3382963" y="3054350"/>
          <p14:tracePt t="26093" x="3373438" y="3063875"/>
          <p14:tracePt t="26100" x="3354388" y="3082925"/>
          <p14:tracePt t="26109" x="3346450" y="3090863"/>
          <p14:tracePt t="26117" x="3327400" y="3100388"/>
          <p14:tracePt t="26125" x="3309938" y="3127375"/>
          <p14:tracePt t="26132" x="3300413" y="3127375"/>
          <p14:tracePt t="26140" x="3300413" y="3136900"/>
          <p14:tracePt t="26157" x="3290888" y="3146425"/>
          <p14:tracePt t="26172" x="3281363" y="3155950"/>
          <p14:tracePt t="26229" x="3273425" y="3163888"/>
          <p14:tracePt t="26980" x="3263900" y="3163888"/>
          <p14:tracePt t="26987" x="3236913" y="3090863"/>
          <p14:tracePt t="26995" x="3144838" y="3036888"/>
          <p14:tracePt t="27003" x="3081338" y="2990850"/>
          <p14:tracePt t="27011" x="3035300" y="2954338"/>
          <p14:tracePt t="27019" x="3008313" y="2927350"/>
          <p14:tracePt t="27027" x="2944813" y="2873375"/>
          <p14:tracePt t="27043" x="2935288" y="2854325"/>
          <p14:tracePt t="27059" x="2935288" y="2836863"/>
          <p14:tracePt t="27092" x="2935288" y="2827338"/>
          <p14:tracePt t="27109" x="2935288" y="2817813"/>
          <p14:tracePt t="27116" x="2935288" y="2800350"/>
          <p14:tracePt t="27125" x="2935288" y="2790825"/>
          <p14:tracePt t="27133" x="2935288" y="2781300"/>
          <p14:tracePt t="27141" x="2935288" y="2763838"/>
          <p14:tracePt t="27149" x="2954338" y="2744788"/>
          <p14:tracePt t="27155" x="2954338" y="2735263"/>
          <p14:tracePt t="27163" x="2962275" y="2735263"/>
          <p14:tracePt t="27171" x="2971800" y="2708275"/>
          <p14:tracePt t="27179" x="2981325" y="2698750"/>
          <p14:tracePt t="27187" x="2998788" y="2681288"/>
          <p14:tracePt t="27195" x="3008313" y="2662238"/>
          <p14:tracePt t="27212" x="3017838" y="2654300"/>
          <p14:tracePt t="27228" x="3027363" y="2644775"/>
          <p14:tracePt t="27245" x="3035300" y="2635250"/>
          <p14:tracePt t="27251" x="3035300" y="2617788"/>
          <p14:tracePt t="27260" x="3063875" y="2598738"/>
          <p14:tracePt t="27277" x="3090863" y="2589213"/>
          <p14:tracePt t="27284" x="3154363" y="2554288"/>
          <p14:tracePt t="27293" x="3181350" y="2554288"/>
          <p14:tracePt t="27300" x="3254375" y="2535238"/>
          <p14:tracePt t="27308" x="3346450" y="2535238"/>
          <p14:tracePt t="27316" x="3446463" y="2508250"/>
          <p14:tracePt t="27324" x="3500438" y="2508250"/>
          <p14:tracePt t="27332" x="3556000" y="2489200"/>
          <p14:tracePt t="27340" x="3600450" y="2489200"/>
          <p14:tracePt t="27348" x="3619500" y="2489200"/>
          <p14:tracePt t="27356" x="3646488" y="2489200"/>
          <p14:tracePt t="27429" x="3629025" y="2508250"/>
          <p14:tracePt t="27437" x="3609975" y="2554288"/>
          <p14:tracePt t="27449" x="3609975" y="2581275"/>
          <p14:tracePt t="27453" x="3600450" y="2589213"/>
          <p14:tracePt t="27460" x="3600450" y="2625725"/>
          <p14:tracePt t="27467" x="3600450" y="2644775"/>
          <p14:tracePt t="27477" x="3600450" y="2681288"/>
          <p14:tracePt t="27483" x="3600450" y="2698750"/>
          <p14:tracePt t="27492" x="3609975" y="2717800"/>
          <p14:tracePt t="27499" x="3609975" y="2735263"/>
          <p14:tracePt t="27515" x="3609975" y="2771775"/>
          <p14:tracePt t="27540" x="3609975" y="2781300"/>
          <p14:tracePt t="27555" x="3609975" y="2808288"/>
          <p14:tracePt t="27571" x="3609975" y="2827338"/>
          <p14:tracePt t="27579" x="3600450" y="2836863"/>
          <p14:tracePt t="27587" x="3592513" y="2854325"/>
          <p14:tracePt t="27595" x="3582988" y="2863850"/>
          <p14:tracePt t="27604" x="3556000" y="2890838"/>
          <p14:tracePt t="27613" x="3536950" y="2917825"/>
          <p14:tracePt t="27621" x="3519488" y="2936875"/>
          <p14:tracePt t="27628" x="3509963" y="2946400"/>
          <p14:tracePt t="27636" x="3490913" y="2963863"/>
          <p14:tracePt t="27643" x="3455988" y="3009900"/>
          <p14:tracePt t="27651" x="3455988" y="3017838"/>
          <p14:tracePt t="27659" x="3446463" y="3036888"/>
          <p14:tracePt t="27667" x="3419475" y="3054350"/>
          <p14:tracePt t="27676" x="3419475" y="3063875"/>
          <p14:tracePt t="27683" x="3419475" y="3073400"/>
          <p14:tracePt t="27757" x="3409950" y="3073400"/>
          <p14:tracePt t="27773" x="3382963" y="3090863"/>
          <p14:tracePt t="27781" x="3363913" y="3100388"/>
          <p14:tracePt t="27789" x="3336925" y="3100388"/>
          <p14:tracePt t="27797" x="3309938" y="3119438"/>
          <p14:tracePt t="27804" x="3273425" y="3119438"/>
          <p14:tracePt t="27813" x="3263900" y="3119438"/>
          <p14:tracePt t="27820" x="3236913" y="3119438"/>
          <p14:tracePt t="27828" x="3217863" y="3127375"/>
          <p14:tracePt t="27836" x="3208338" y="3136900"/>
          <p14:tracePt t="27852" x="3200400" y="3136900"/>
          <p14:tracePt t="27973" x="3190875" y="3136900"/>
          <p14:tracePt t="27981" x="3190875" y="3100388"/>
          <p14:tracePt t="27989" x="3190875" y="3063875"/>
          <p14:tracePt t="27996" x="3190875" y="3054350"/>
          <p14:tracePt t="28005" x="3190875" y="3036888"/>
          <p14:tracePt t="28014" x="3190875" y="3017838"/>
          <p14:tracePt t="28021" x="3190875" y="3000375"/>
          <p14:tracePt t="28036" x="3190875" y="2982913"/>
          <p14:tracePt t="28046" x="3190875" y="2973388"/>
          <p14:tracePt t="28060" x="3190875" y="2963863"/>
          <p14:tracePt t="28067" x="3190875" y="2954338"/>
          <p14:tracePt t="28076" x="3200400" y="2946400"/>
          <p14:tracePt t="28116" x="3281363" y="2954338"/>
          <p14:tracePt t="28124" x="3373438" y="2990850"/>
          <p14:tracePt t="28132" x="3490913" y="3046413"/>
          <p14:tracePt t="28140" x="3619500" y="3090863"/>
          <p14:tracePt t="28148" x="3775075" y="3155950"/>
          <p14:tracePt t="28156" x="3965575" y="3219450"/>
          <p14:tracePt t="28165" x="4148138" y="3265488"/>
          <p14:tracePt t="28172" x="4357688" y="3309938"/>
          <p14:tracePt t="28182" x="4503738" y="3328988"/>
          <p14:tracePt t="28187" x="4649788" y="3355975"/>
          <p14:tracePt t="28195" x="4776788" y="3355975"/>
          <p14:tracePt t="28203" x="4886325" y="3355975"/>
          <p14:tracePt t="28211" x="5014913" y="3355975"/>
          <p14:tracePt t="28219" x="5095875" y="3355975"/>
          <p14:tracePt t="28228" x="5151438" y="3355975"/>
          <p14:tracePt t="28235" x="5178425" y="3355975"/>
          <p14:tracePt t="28244" x="5214938" y="3355975"/>
          <p14:tracePt t="28251" x="5232400" y="3355975"/>
          <p14:tracePt t="28259" x="5241925" y="3355975"/>
          <p14:tracePt t="28267" x="5278438" y="3355975"/>
          <p14:tracePt t="28276" x="5305425" y="3355975"/>
          <p14:tracePt t="28283" x="5314950" y="3355975"/>
          <p14:tracePt t="28294" x="5334000" y="3346450"/>
          <p14:tracePt t="28365" x="5334000" y="3328988"/>
          <p14:tracePt t="28381" x="5334000" y="3319463"/>
          <p14:tracePt t="28389" x="5334000" y="3302000"/>
          <p14:tracePt t="28397" x="5324475" y="3273425"/>
          <p14:tracePt t="28403" x="5314950" y="3265488"/>
          <p14:tracePt t="28411" x="5297488" y="3255963"/>
          <p14:tracePt t="28419" x="5287963" y="3255963"/>
          <p14:tracePt t="28427" x="5268913" y="3236913"/>
          <p14:tracePt t="28435" x="5268913" y="3228975"/>
          <p14:tracePt t="28589" x="5268913" y="3219450"/>
          <p14:tracePt t="28625" x="5268913" y="3192463"/>
          <p14:tracePt t="28627" x="5268913" y="3182938"/>
          <p14:tracePt t="28635" x="5268913" y="3155950"/>
          <p14:tracePt t="28651" x="5268913" y="3136900"/>
          <p14:tracePt t="28660" x="5260975" y="3119438"/>
          <p14:tracePt t="28667" x="5241925" y="3100388"/>
          <p14:tracePt t="28676" x="5232400" y="3063875"/>
          <p14:tracePt t="28696" x="5224463" y="3046413"/>
          <p14:tracePt t="28716" x="5224463" y="3027363"/>
          <p14:tracePt t="28725" x="5214938" y="3017838"/>
          <p14:tracePt t="28733" x="5214938" y="3009900"/>
          <p14:tracePt t="28741" x="5214938" y="3000375"/>
          <p14:tracePt t="28750" x="5214938" y="2982913"/>
          <p14:tracePt t="28765" x="5214938" y="2963863"/>
          <p14:tracePt t="28773" x="5214938" y="2936875"/>
          <p14:tracePt t="28781" x="5214938" y="2927350"/>
          <p14:tracePt t="28789" x="5214938" y="2917825"/>
          <p14:tracePt t="28796" x="5214938" y="2881313"/>
          <p14:tracePt t="28812" x="5224463" y="2863850"/>
          <p14:tracePt t="28820" x="5232400" y="2844800"/>
          <p14:tracePt t="28829" x="5241925" y="2836863"/>
          <p14:tracePt t="28836" x="5251450" y="2827338"/>
          <p14:tracePt t="28844" x="5251450" y="2808288"/>
          <p14:tracePt t="28852" x="5278438" y="2790825"/>
          <p14:tracePt t="28861" x="5278438" y="2781300"/>
          <p14:tracePt t="28868" x="5297488" y="2763838"/>
          <p14:tracePt t="28880" x="5314950" y="2744788"/>
          <p14:tracePt t="28884" x="5324475" y="2744788"/>
          <p14:tracePt t="28894" x="5334000" y="2735263"/>
          <p14:tracePt t="28900" x="5368925" y="2727325"/>
          <p14:tracePt t="28908" x="5414963" y="2708275"/>
          <p14:tracePt t="28917" x="5470525" y="2708275"/>
          <p14:tracePt t="28924" x="5534025" y="2708275"/>
          <p14:tracePt t="28934" x="5607050" y="2708275"/>
          <p14:tracePt t="28939" x="5680075" y="2708275"/>
          <p14:tracePt t="28949" x="5734050" y="2708275"/>
          <p14:tracePt t="28955" x="5780088" y="2708275"/>
          <p14:tracePt t="28963" x="5816600" y="2708275"/>
          <p14:tracePt t="28971" x="5834063" y="2708275"/>
          <p14:tracePt t="28979" x="5880100" y="2708275"/>
          <p14:tracePt t="29003" x="5899150" y="2717800"/>
          <p14:tracePt t="29027" x="5899150" y="2735263"/>
          <p14:tracePt t="29035" x="5899150" y="2744788"/>
          <p14:tracePt t="29044" x="5899150" y="2754313"/>
          <p14:tracePt t="29052" x="5899150" y="2790825"/>
          <p14:tracePt t="29062" x="5899150" y="2808288"/>
          <p14:tracePt t="29069" x="5899150" y="2836863"/>
          <p14:tracePt t="29079" x="5862638" y="2863850"/>
          <p14:tracePt t="29085" x="5853113" y="2881313"/>
          <p14:tracePt t="29095" x="5834063" y="2909888"/>
          <p14:tracePt t="29101" x="5816600" y="2917825"/>
          <p14:tracePt t="29112" x="5797550" y="2946400"/>
          <p14:tracePt t="29117" x="5770563" y="2963863"/>
          <p14:tracePt t="29125" x="5743575" y="2982913"/>
          <p14:tracePt t="29132" x="5716588" y="3009900"/>
          <p14:tracePt t="29140" x="5670550" y="3036888"/>
          <p14:tracePt t="29148" x="5607050" y="3063875"/>
          <p14:tracePt t="29156" x="5507038" y="3109913"/>
          <p14:tracePt t="29164" x="5397500" y="3136900"/>
          <p14:tracePt t="29172" x="5260975" y="3182938"/>
          <p14:tracePt t="29180" x="5151438" y="3209925"/>
          <p14:tracePt t="29188" x="5014913" y="3246438"/>
          <p14:tracePt t="29197" x="4905375" y="3282950"/>
          <p14:tracePt t="29204" x="4822825" y="3338513"/>
          <p14:tracePt t="29215" x="4740275" y="3375025"/>
          <p14:tracePt t="29219" x="4722813" y="3392488"/>
          <p14:tracePt t="29227" x="4703763" y="3392488"/>
          <p14:tracePt t="29235" x="4695825" y="3402013"/>
          <p14:tracePt t="29267" x="4740275" y="3402013"/>
          <p14:tracePt t="29276" x="4803775" y="3402013"/>
          <p14:tracePt t="29283" x="4876800" y="3375025"/>
          <p14:tracePt t="29294" x="4978400" y="3346450"/>
          <p14:tracePt t="29300" x="5014913" y="3346450"/>
          <p14:tracePt t="29307" x="5059363" y="3319463"/>
          <p14:tracePt t="29316" x="5078413" y="3309938"/>
          <p14:tracePt t="29413" x="5078413" y="3302000"/>
          <p14:tracePt t="29429" x="5068888" y="3302000"/>
          <p14:tracePt t="29437" x="5032375" y="3302000"/>
          <p14:tracePt t="29444" x="4978400" y="3302000"/>
          <p14:tracePt t="29452" x="4922838" y="3302000"/>
          <p14:tracePt t="29462" x="4886325" y="3302000"/>
          <p14:tracePt t="29468" x="4849813" y="3302000"/>
          <p14:tracePt t="29478" x="4840288" y="3302000"/>
          <p14:tracePt t="29564" x="4832350" y="3292475"/>
          <p14:tracePt t="29572" x="4832350" y="3282950"/>
          <p14:tracePt t="29580" x="4832350" y="3273425"/>
          <p14:tracePt t="29588" x="4832350" y="3246438"/>
          <p14:tracePt t="29595" x="4859338" y="3209925"/>
          <p14:tracePt t="29604" x="4876800" y="3182938"/>
          <p14:tracePt t="29611" x="4905375" y="3155950"/>
          <p14:tracePt t="29621" x="4932363" y="3119438"/>
          <p14:tracePt t="29627" x="4959350" y="3063875"/>
          <p14:tracePt t="29635" x="4968875" y="3054350"/>
          <p14:tracePt t="29643" x="4986338" y="3027363"/>
          <p14:tracePt t="29653" x="4995863" y="3000375"/>
          <p14:tracePt t="29663" x="5022850" y="2963863"/>
          <p14:tracePt t="29680" x="5032375" y="2946400"/>
          <p14:tracePt t="29687" x="5041900" y="2927350"/>
          <p14:tracePt t="29701" x="5041900" y="2917825"/>
          <p14:tracePt t="29725" x="5041900" y="2900363"/>
          <p14:tracePt t="29732" x="5041900" y="2890838"/>
          <p14:tracePt t="29740" x="5041900" y="2873375"/>
          <p14:tracePt t="29748" x="5041900" y="2854325"/>
          <p14:tracePt t="29756" x="5041900" y="2844800"/>
          <p14:tracePt t="29764" x="5041900" y="2836863"/>
          <p14:tracePt t="29780" x="5041900" y="2817813"/>
          <p14:tracePt t="29788" x="5059363" y="2800350"/>
          <p14:tracePt t="29804" x="5068888" y="2790825"/>
          <p14:tracePt t="29829" x="5068888" y="2781300"/>
          <p14:tracePt t="29844" x="5078413" y="2763838"/>
          <p14:tracePt t="30047" x="5078413" y="2771775"/>
          <p14:tracePt t="30053" x="5078413" y="2854325"/>
          <p14:tracePt t="30061" x="5132388" y="2909888"/>
          <p14:tracePt t="30069" x="5168900" y="2973388"/>
          <p14:tracePt t="30082" x="5187950" y="3000375"/>
          <p14:tracePt t="30085" x="5241925" y="3073400"/>
          <p14:tracePt t="30096" x="5260975" y="3119438"/>
          <p14:tracePt t="30100" x="5314950" y="3182938"/>
          <p14:tracePt t="30108" x="5334000" y="3200400"/>
          <p14:tracePt t="30116" x="5351463" y="3228975"/>
          <p14:tracePt t="30124" x="5368925" y="3246438"/>
          <p14:tracePt t="30132" x="5387975" y="3265488"/>
          <p14:tracePt t="30195" x="5387975" y="3273425"/>
          <p14:tracePt t="30220" x="5387975" y="3282950"/>
          <p14:tracePt t="30229" x="5397500" y="3302000"/>
          <p14:tracePt t="30237" x="5397500" y="3338513"/>
          <p14:tracePt t="30245" x="5414963" y="3392488"/>
          <p14:tracePt t="30251" x="5414963" y="3429000"/>
          <p14:tracePt t="30260" x="5414963" y="3482975"/>
          <p14:tracePt t="30267" x="5424488" y="3529013"/>
          <p14:tracePt t="30276" x="5441950" y="3556000"/>
          <p14:tracePt t="30283" x="5451475" y="3592513"/>
          <p14:tracePt t="30292" x="5451475" y="3621088"/>
          <p14:tracePt t="30299" x="5461000" y="3648075"/>
          <p14:tracePt t="30315" x="5461000" y="3665538"/>
          <p14:tracePt t="30323" x="5470525" y="3684588"/>
          <p14:tracePt t="30347" x="5470525" y="3694113"/>
          <p14:tracePt t="30355" x="5470525" y="3711575"/>
          <p14:tracePt t="30363" x="5470525" y="3730625"/>
          <p14:tracePt t="30371" x="5470525" y="3738563"/>
          <p14:tracePt t="30379" x="5451475" y="3767138"/>
          <p14:tracePt t="30387" x="5441950" y="3784600"/>
          <p14:tracePt t="30395" x="5434013" y="3803650"/>
          <p14:tracePt t="30403" x="5424488" y="3821113"/>
          <p14:tracePt t="30411" x="5405438" y="3875088"/>
          <p14:tracePt t="30419" x="5397500" y="3884613"/>
          <p14:tracePt t="30427" x="5387975" y="3911600"/>
          <p14:tracePt t="30435" x="5351463" y="3957638"/>
          <p14:tracePt t="30444" x="5341938" y="3976688"/>
          <p14:tracePt t="30451" x="5324475" y="4003675"/>
          <p14:tracePt t="30459" x="5305425" y="4049713"/>
          <p14:tracePt t="30467" x="5278438" y="4076700"/>
          <p14:tracePt t="30476" x="5251450" y="4122738"/>
          <p14:tracePt t="30483" x="5214938" y="4159250"/>
          <p14:tracePt t="30492" x="5178425" y="4203700"/>
          <p14:tracePt t="30499" x="5159375" y="4232275"/>
          <p14:tracePt t="30507" x="5141913" y="4249738"/>
          <p14:tracePt t="30515" x="5132388" y="4259263"/>
          <p14:tracePt t="30523" x="5105400" y="4276725"/>
          <p14:tracePt t="30531" x="5086350" y="4286250"/>
          <p14:tracePt t="30548" x="5078413" y="4286250"/>
          <p14:tracePt t="30595" x="5059363" y="4286250"/>
          <p14:tracePt t="30604" x="5049838" y="4286250"/>
          <p14:tracePt t="30612" x="5014913" y="4286250"/>
          <p14:tracePt t="30624" x="4986338" y="4286250"/>
          <p14:tracePt t="30628" x="4932363" y="4286250"/>
          <p14:tracePt t="30636" x="4822825" y="4286250"/>
          <p14:tracePt t="30645" x="4676775" y="4286250"/>
          <p14:tracePt t="30652" x="4530725" y="4286250"/>
          <p14:tracePt t="30660" x="4367213" y="4286250"/>
          <p14:tracePt t="30667" x="4248150" y="4286250"/>
          <p14:tracePt t="30677" x="4102100" y="4286250"/>
          <p14:tracePt t="30684" x="4002088" y="4286250"/>
          <p14:tracePt t="30692" x="3892550" y="4286250"/>
          <p14:tracePt t="30699" x="3856038" y="4286250"/>
          <p14:tracePt t="30708" x="3829050" y="4286250"/>
          <p14:tracePt t="30715" x="3810000" y="4286250"/>
          <p14:tracePt t="30766" x="3802063" y="4286250"/>
          <p14:tracePt t="30772" x="3802063" y="4240213"/>
          <p14:tracePt t="30780" x="3802063" y="4186238"/>
          <p14:tracePt t="30788" x="3802063" y="4130675"/>
          <p14:tracePt t="30796" x="3802063" y="4076700"/>
          <p14:tracePt t="30804" x="3802063" y="4003675"/>
          <p14:tracePt t="30812" x="3802063" y="3957638"/>
          <p14:tracePt t="30820" x="3802063" y="3903663"/>
          <p14:tracePt t="30829" x="3802063" y="3867150"/>
          <p14:tracePt t="30838" x="3802063" y="3830638"/>
          <p14:tracePt t="30843" x="3802063" y="3794125"/>
          <p14:tracePt t="30851" x="3802063" y="3748088"/>
          <p14:tracePt t="30859" x="3802063" y="3730625"/>
          <p14:tracePt t="30867" x="3810000" y="3675063"/>
          <p14:tracePt t="30876" x="3819525" y="3648075"/>
          <p14:tracePt t="30894" x="3856038" y="3529013"/>
          <p14:tracePt t="30899" x="3883025" y="3465513"/>
          <p14:tracePt t="30907" x="3911600" y="3402013"/>
          <p14:tracePt t="30915" x="3911600" y="3328988"/>
          <p14:tracePt t="30924" x="3919538" y="3255963"/>
          <p14:tracePt t="30931" x="3975100" y="3192463"/>
          <p14:tracePt t="30939" x="3975100" y="3146425"/>
          <p14:tracePt t="30948" x="3984625" y="3090863"/>
          <p14:tracePt t="30955" x="3984625" y="3054350"/>
          <p14:tracePt t="30963" x="3992563" y="3009900"/>
          <p14:tracePt t="30971" x="3992563" y="2982913"/>
          <p14:tracePt t="30979" x="3992563" y="2936875"/>
          <p14:tracePt t="30987" x="3992563" y="2881313"/>
          <p14:tracePt t="30995" x="3992563" y="2844800"/>
          <p14:tracePt t="31003" x="3992563" y="2800350"/>
          <p14:tracePt t="31011" x="3992563" y="2771775"/>
          <p14:tracePt t="31019" x="3992563" y="2717800"/>
          <p14:tracePt t="31028" x="3992563" y="2681288"/>
          <p14:tracePt t="31036" x="3992563" y="2625725"/>
          <p14:tracePt t="31044" x="3992563" y="2581275"/>
          <p14:tracePt t="31051" x="4002088" y="2544763"/>
          <p14:tracePt t="31059" x="4002088" y="2508250"/>
          <p14:tracePt t="31067" x="4021138" y="2471738"/>
          <p14:tracePt t="31076" x="4021138" y="2462213"/>
          <p14:tracePt t="31083" x="4029075" y="2425700"/>
          <p14:tracePt t="31092" x="4029075" y="2416175"/>
          <p14:tracePt t="31099" x="4038600" y="2389188"/>
          <p14:tracePt t="31107" x="4038600" y="2371725"/>
          <p14:tracePt t="31115" x="4048125" y="2352675"/>
          <p14:tracePt t="31123" x="4075113" y="2335213"/>
          <p14:tracePt t="31131" x="4094163" y="2316163"/>
          <p14:tracePt t="31139" x="4111625" y="2298700"/>
          <p14:tracePt t="31147" x="4138613" y="2279650"/>
          <p14:tracePt t="31155" x="4184650" y="2252663"/>
          <p14:tracePt t="31163" x="4248150" y="2225675"/>
          <p14:tracePt t="31171" x="4257675" y="2225675"/>
          <p14:tracePt t="31179" x="4303713" y="2216150"/>
          <p14:tracePt t="31187" x="4348163" y="2206625"/>
          <p14:tracePt t="31203" x="4376738" y="2206625"/>
          <p14:tracePt t="31212" x="4394200" y="2206625"/>
          <p14:tracePt t="31220" x="4413250" y="2206625"/>
          <p14:tracePt t="31227" x="4430713" y="2206625"/>
          <p14:tracePt t="31235" x="4440238" y="2206625"/>
          <p14:tracePt t="31245" x="4457700" y="2206625"/>
          <p14:tracePt t="31252" x="4467225" y="2206625"/>
          <p14:tracePt t="31267" x="4476750" y="2206625"/>
          <p14:tracePt t="31276" x="4494213" y="2206625"/>
          <p14:tracePt t="31283" x="4513263" y="2206625"/>
          <p14:tracePt t="31293" x="4549775" y="2206625"/>
          <p14:tracePt t="31299" x="4594225" y="2206625"/>
          <p14:tracePt t="31309" x="4676775" y="2216150"/>
          <p14:tracePt t="31315" x="4740275" y="2233613"/>
          <p14:tracePt t="31323" x="4832350" y="2262188"/>
          <p14:tracePt t="31331" x="4941888" y="2279650"/>
          <p14:tracePt t="31339" x="5022850" y="2316163"/>
          <p14:tracePt t="31347" x="5068888" y="2325688"/>
          <p14:tracePt t="31355" x="5095875" y="2343150"/>
          <p14:tracePt t="31363" x="5132388" y="2362200"/>
          <p14:tracePt t="31520" x="5151438" y="2362200"/>
          <p14:tracePt t="31526" x="5168900" y="2371725"/>
          <p14:tracePt t="31534" x="5168900" y="2398713"/>
          <p14:tracePt t="31542" x="5168900" y="2435225"/>
          <p14:tracePt t="31549" x="5168900" y="2481263"/>
          <p14:tracePt t="31556" x="5187950" y="2535238"/>
          <p14:tracePt t="31563" x="5195888" y="2598738"/>
          <p14:tracePt t="31571" x="5195888" y="2690813"/>
          <p14:tracePt t="31579" x="5224463" y="2781300"/>
          <p14:tracePt t="31588" x="5232400" y="2881313"/>
          <p14:tracePt t="31595" x="5232400" y="2990850"/>
          <p14:tracePt t="31603" x="5232400" y="3063875"/>
          <p14:tracePt t="31611" x="5232400" y="3155950"/>
          <p14:tracePt t="31619" x="5232400" y="3228975"/>
          <p14:tracePt t="31627" x="5232400" y="3282950"/>
          <p14:tracePt t="31636" x="5232400" y="3328988"/>
          <p14:tracePt t="31643" x="5232400" y="3346450"/>
          <p14:tracePt t="31651" x="5232400" y="3375025"/>
          <p14:tracePt t="31659" x="5232400" y="3382963"/>
          <p14:tracePt t="31667" x="5232400" y="3392488"/>
          <p14:tracePt t="31795" x="5195888" y="3402013"/>
          <p14:tracePt t="31803" x="5086350" y="3402013"/>
          <p14:tracePt t="31811" x="4978400" y="3365500"/>
          <p14:tracePt t="31819" x="4676775" y="3273425"/>
          <p14:tracePt t="31828" x="4184650" y="3246438"/>
          <p14:tracePt t="31835" x="3738563" y="3246438"/>
          <p14:tracePt t="31843" x="3273425" y="3155950"/>
          <p14:tracePt t="31851" x="2971800" y="3155950"/>
          <p14:tracePt t="31859" x="2817813" y="3127375"/>
          <p14:tracePt t="31867" x="2689225" y="3090863"/>
          <p14:tracePt t="31877" x="2598738" y="3090863"/>
          <p14:tracePt t="31895" x="2589213" y="3082925"/>
          <p14:tracePt t="31916" x="2579688" y="3082925"/>
          <p14:tracePt t="31923" x="2589213" y="3063875"/>
          <p14:tracePt t="31931" x="2589213" y="3054350"/>
          <p14:tracePt t="31939" x="2589213" y="3036888"/>
          <p14:tracePt t="31947" x="2589213" y="3009900"/>
          <p14:tracePt t="31955" x="2589213" y="2963863"/>
          <p14:tracePt t="31971" x="2570163" y="2909888"/>
          <p14:tracePt t="31979" x="2525713" y="2873375"/>
          <p14:tracePt t="31987" x="2470150" y="2836863"/>
          <p14:tracePt t="31995" x="2389188" y="2781300"/>
          <p14:tracePt t="32003" x="2324100" y="2727325"/>
          <p14:tracePt t="32011" x="2243138" y="2662238"/>
          <p14:tracePt t="32019" x="2214563" y="2625725"/>
          <p14:tracePt t="32028" x="2151063" y="2589213"/>
          <p14:tracePt t="32035" x="2106613" y="2562225"/>
          <p14:tracePt t="32043" x="2070100" y="2562225"/>
          <p14:tracePt t="32051" x="2033588" y="2554288"/>
          <p14:tracePt t="32060" x="1987550" y="2554288"/>
          <p14:tracePt t="32067" x="1968500" y="2554288"/>
          <p14:tracePt t="32077" x="1931988" y="2554288"/>
          <p14:tracePt t="32083" x="1924050" y="2554288"/>
          <p14:tracePt t="32243" x="1905000" y="2535238"/>
          <p14:tracePt t="32251" x="1895475" y="2535238"/>
          <p14:tracePt t="32260" x="1887538" y="2535238"/>
          <p14:tracePt t="32267" x="1878013" y="2525713"/>
          <p14:tracePt t="32276" x="1868488" y="2525713"/>
          <p14:tracePt t="32293" x="1860550" y="2525713"/>
          <p14:tracePt t="32315" x="1860550" y="2517775"/>
          <p14:tracePt t="32323" x="1860550" y="2498725"/>
          <p14:tracePt t="32331" x="1851025" y="2489200"/>
          <p14:tracePt t="32339" x="1851025" y="2481263"/>
          <p14:tracePt t="32347" x="1851025" y="2452688"/>
          <p14:tracePt t="32357" x="1851025" y="2435225"/>
          <p14:tracePt t="32363" x="1851025" y="2408238"/>
          <p14:tracePt t="32372" x="1851025" y="2389188"/>
          <p14:tracePt t="32379" x="1860550" y="2362200"/>
          <p14:tracePt t="32387" x="1868488" y="2343150"/>
          <p14:tracePt t="32395" x="1878013" y="2298700"/>
          <p14:tracePt t="32403" x="1887538" y="2279650"/>
          <p14:tracePt t="32412" x="1914525" y="2262188"/>
          <p14:tracePt t="32420" x="1924050" y="2243138"/>
          <p14:tracePt t="32428" x="1931988" y="2216150"/>
          <p14:tracePt t="32436" x="1951038" y="2179638"/>
          <p14:tracePt t="32444" x="1960563" y="2179638"/>
          <p14:tracePt t="32451" x="1968500" y="2160588"/>
          <p14:tracePt t="32475" x="1987550" y="2152650"/>
          <p14:tracePt t="32483" x="1997075" y="2143125"/>
          <p14:tracePt t="32494" x="1997075" y="2133600"/>
          <p14:tracePt t="32499" x="2005013" y="2125663"/>
          <p14:tracePt t="32515" x="2014538" y="2116138"/>
          <p14:tracePt t="32523" x="2024063" y="2116138"/>
          <p14:tracePt t="32531" x="2033588" y="2116138"/>
          <p14:tracePt t="32539" x="2041525" y="2116138"/>
          <p14:tracePt t="32657" x="2051050" y="2116138"/>
          <p14:tracePt t="32667" x="2060575" y="2116138"/>
          <p14:tracePt t="32675" x="2078038" y="2116138"/>
          <p14:tracePt t="32683" x="2087563" y="2116138"/>
          <p14:tracePt t="32693" x="2124075" y="2133600"/>
          <p14:tracePt t="32699" x="2187575" y="2179638"/>
          <p14:tracePt t="32707" x="2233613" y="2197100"/>
          <p14:tracePt t="32715" x="2287588" y="2233613"/>
          <p14:tracePt t="32723" x="2306638" y="2243138"/>
          <p14:tracePt t="32731" x="2343150" y="2262188"/>
          <p14:tracePt t="32760" x="2406650" y="2316163"/>
          <p14:tracePt t="32763" x="2425700" y="2325688"/>
          <p14:tracePt t="32771" x="2433638" y="2335213"/>
          <p14:tracePt t="32795" x="2443163" y="2343150"/>
          <p14:tracePt t="32819" x="2452688" y="2343150"/>
          <p14:tracePt t="32835" x="2462213" y="2352675"/>
          <p14:tracePt t="32859" x="2462213" y="2362200"/>
          <p14:tracePt t="32875" x="2470150" y="2379663"/>
          <p14:tracePt t="32883" x="2479675" y="2379663"/>
          <p14:tracePt t="32891" x="2489200" y="2389188"/>
          <p14:tracePt t="32915" x="2489200" y="2398713"/>
          <p14:tracePt t="32923" x="2489200" y="2408238"/>
          <p14:tracePt t="32931" x="2525713" y="2452688"/>
          <p14:tracePt t="32939" x="2533650" y="2489200"/>
          <p14:tracePt t="32947" x="2562225" y="2525713"/>
          <p14:tracePt t="32955" x="2579688" y="2571750"/>
          <p14:tracePt t="32963" x="2606675" y="2617788"/>
          <p14:tracePt t="32971" x="2616200" y="2654300"/>
          <p14:tracePt t="32979" x="2635250" y="2690813"/>
          <p14:tracePt t="32987" x="2643188" y="2727325"/>
          <p14:tracePt t="32995" x="2652713" y="2744788"/>
          <p14:tracePt t="33003" x="2662238" y="2771775"/>
          <p14:tracePt t="33011" x="2662238" y="2790825"/>
          <p14:tracePt t="33019" x="2679700" y="2808288"/>
          <p14:tracePt t="33027" x="2679700" y="2817813"/>
          <p14:tracePt t="33035" x="2679700" y="2827338"/>
          <p14:tracePt t="33044" x="2689225" y="2844800"/>
          <p14:tracePt t="33075" x="2689225" y="2863850"/>
          <p14:tracePt t="33091" x="2689225" y="2881313"/>
          <p14:tracePt t="33099" x="2689225" y="2900363"/>
          <p14:tracePt t="33107" x="2689225" y="2917825"/>
          <p14:tracePt t="33115" x="2689225" y="2946400"/>
          <p14:tracePt t="33123" x="2689225" y="2954338"/>
          <p14:tracePt t="33131" x="2689225" y="2973388"/>
          <p14:tracePt t="33139" x="2689225" y="3000375"/>
          <p14:tracePt t="33147" x="2689225" y="3027363"/>
          <p14:tracePt t="33155" x="2689225" y="3073400"/>
          <p14:tracePt t="33163" x="2689225" y="3100388"/>
          <p14:tracePt t="33171" x="2679700" y="3146425"/>
          <p14:tracePt t="33179" x="2679700" y="3173413"/>
          <p14:tracePt t="33187" x="2679700" y="3209925"/>
          <p14:tracePt t="33195" x="2671763" y="3273425"/>
          <p14:tracePt t="33203" x="2662238" y="3309938"/>
          <p14:tracePt t="33212" x="2662238" y="3365500"/>
          <p14:tracePt t="33219" x="2635250" y="3411538"/>
          <p14:tracePt t="33227" x="2625725" y="3492500"/>
          <p14:tracePt t="33235" x="2625725" y="3529013"/>
          <p14:tracePt t="33244" x="2616200" y="3602038"/>
          <p14:tracePt t="33251" x="2616200" y="3648075"/>
          <p14:tracePt t="33260" x="2598738" y="3702050"/>
          <p14:tracePt t="33267" x="2598738" y="3730625"/>
          <p14:tracePt t="33276" x="2598738" y="3767138"/>
          <p14:tracePt t="33283" x="2579688" y="3803650"/>
          <p14:tracePt t="33293" x="2579688" y="3821113"/>
          <p14:tracePt t="33299" x="2570163" y="3830638"/>
          <p14:tracePt t="33309" x="2570163" y="3848100"/>
          <p14:tracePt t="33315" x="2570163" y="3857625"/>
          <p14:tracePt t="33339" x="2570163" y="3867150"/>
          <p14:tracePt t="33355" x="2562225" y="3875088"/>
          <p14:tracePt t="33363" x="2562225" y="3884613"/>
          <p14:tracePt t="33371" x="2562225" y="3894138"/>
          <p14:tracePt t="33379" x="2525713" y="3921125"/>
          <p14:tracePt t="33388" x="2506663" y="3940175"/>
          <p14:tracePt t="33395" x="2462213" y="3984625"/>
          <p14:tracePt t="33403" x="2416175" y="4021138"/>
          <p14:tracePt t="33411" x="2352675" y="4057650"/>
          <p14:tracePt t="33420" x="2306638" y="4094163"/>
          <p14:tracePt t="33428" x="2243138" y="4130675"/>
          <p14:tracePt t="33436" x="2160588" y="4159250"/>
          <p14:tracePt t="33445" x="2097088" y="4195763"/>
          <p14:tracePt t="33453" x="2051050" y="4222750"/>
          <p14:tracePt t="33468" x="1987550" y="4249738"/>
          <p14:tracePt t="33478" x="1968500" y="4259263"/>
          <p14:tracePt t="33484" x="1951038" y="4259263"/>
          <p14:tracePt t="33612" x="1941513" y="4259263"/>
          <p14:tracePt t="33622" x="1878013" y="4240213"/>
          <p14:tracePt t="33628" x="1795463" y="4122738"/>
          <p14:tracePt t="33635" x="1668463" y="3984625"/>
          <p14:tracePt t="33643" x="1439863" y="3857625"/>
          <p14:tracePt t="33651" x="1222375" y="3730625"/>
          <p14:tracePt t="33661" x="1076325" y="3638550"/>
          <p14:tracePt t="33667" x="893763" y="3511550"/>
          <p14:tracePt t="33676" x="801688" y="3419475"/>
          <p14:tracePt t="33683" x="747713" y="3319463"/>
          <p14:tracePt t="33692" x="711200" y="3246438"/>
          <p14:tracePt t="33699" x="692150" y="3146425"/>
          <p14:tracePt t="33707" x="692150" y="3073400"/>
          <p14:tracePt t="33715" x="692150" y="2982913"/>
          <p14:tracePt t="33723" x="692150" y="2927350"/>
          <p14:tracePt t="33732" x="728663" y="2827338"/>
          <p14:tracePt t="33739" x="765175" y="2744788"/>
          <p14:tracePt t="33747" x="793750" y="2690813"/>
          <p14:tracePt t="33755" x="847725" y="2589213"/>
          <p14:tracePt t="33763" x="920750" y="2498725"/>
          <p14:tracePt t="33771" x="939800" y="2462213"/>
          <p14:tracePt t="33779" x="993775" y="2408238"/>
          <p14:tracePt t="33787" x="1039813" y="2362200"/>
          <p14:tracePt t="33795" x="1047750" y="2343150"/>
          <p14:tracePt t="33803" x="1057275" y="2335213"/>
          <p14:tracePt t="33811" x="1066800" y="2325688"/>
          <p14:tracePt t="33901" x="1076325" y="2352675"/>
          <p14:tracePt t="33909" x="1076325" y="2481263"/>
          <p14:tracePt t="33919" x="1239838" y="2625725"/>
          <p14:tracePt t="33924" x="1576388" y="2754313"/>
          <p14:tracePt t="33932" x="2206625" y="2909888"/>
          <p14:tracePt t="33941" x="2781300" y="3173413"/>
          <p14:tracePt t="33949" x="3382963" y="3411538"/>
          <p14:tracePt t="33957" x="3938588" y="3556000"/>
          <p14:tracePt t="33965" x="4521200" y="3684588"/>
          <p14:tracePt t="33971" x="5068888" y="3811588"/>
          <p14:tracePt t="33979" x="5360988" y="3867150"/>
          <p14:tracePt t="33995" x="5780088" y="3857625"/>
          <p14:tracePt t="34003" x="6043613" y="3867150"/>
          <p14:tracePt t="34011" x="6199188" y="3875088"/>
          <p14:tracePt t="34019" x="6345238" y="3911600"/>
          <p14:tracePt t="34027" x="6418263" y="3940175"/>
          <p14:tracePt t="34035" x="6454775" y="3957638"/>
          <p14:tracePt t="34043" x="6481763" y="3984625"/>
          <p14:tracePt t="34051" x="6518275" y="4049713"/>
          <p14:tracePt t="34061" x="6545263" y="4113213"/>
          <p14:tracePt t="34067" x="6591300" y="4195763"/>
          <p14:tracePt t="34076" x="6627813" y="4276725"/>
          <p14:tracePt t="34083" x="6681788" y="4340225"/>
          <p14:tracePt t="34092" x="6754813" y="4459288"/>
          <p14:tracePt t="34099" x="6873875" y="4551363"/>
          <p14:tracePt t="34108" x="6973888" y="4605338"/>
          <p14:tracePt t="34115" x="7065963" y="4632325"/>
          <p14:tracePt t="34124" x="7119938" y="4668838"/>
          <p14:tracePt t="34132" x="7175500" y="4678363"/>
          <p14:tracePt t="34140" x="7183438" y="4678363"/>
          <p14:tracePt t="34148" x="7192963" y="4678363"/>
          <p14:tracePt t="34155" x="7202488" y="4678363"/>
          <p14:tracePt t="34163" x="7202488" y="4660900"/>
          <p14:tracePt t="34171" x="7202488" y="4605338"/>
          <p14:tracePt t="34179" x="7202488" y="4568825"/>
          <p14:tracePt t="34188" x="7202488" y="4522788"/>
          <p14:tracePt t="34195" x="7175500" y="4495800"/>
          <p14:tracePt t="34204" x="7119938" y="4432300"/>
          <p14:tracePt t="34211" x="7056438" y="4359275"/>
          <p14:tracePt t="34219" x="6956425" y="4295775"/>
          <p14:tracePt t="34227" x="6856413" y="4222750"/>
          <p14:tracePt t="34235" x="6754813" y="4159250"/>
          <p14:tracePt t="34244" x="6637338" y="4122738"/>
          <p14:tracePt t="34251" x="6527800" y="4094163"/>
          <p14:tracePt t="34261" x="6427788" y="4049713"/>
          <p14:tracePt t="34267" x="6335713" y="4040188"/>
          <p14:tracePt t="34275" x="6226175" y="4021138"/>
          <p14:tracePt t="34284" x="6153150" y="4021138"/>
          <p14:tracePt t="34293" x="6089650" y="4021138"/>
          <p14:tracePt t="34299" x="6035675" y="4021138"/>
          <p14:tracePt t="34307" x="6026150" y="4021138"/>
          <p14:tracePt t="34469" x="5999163" y="4003675"/>
          <p14:tracePt t="34477" x="5972175" y="3976688"/>
          <p14:tracePt t="34485" x="5935663" y="3903663"/>
          <p14:tracePt t="34495" x="5926138" y="3857625"/>
          <p14:tracePt t="34501" x="5899150" y="3794125"/>
          <p14:tracePt t="34507" x="5870575" y="3702050"/>
          <p14:tracePt t="34515" x="5862638" y="3638550"/>
          <p14:tracePt t="34523" x="5862638" y="3565525"/>
          <p14:tracePt t="34531" x="5853113" y="3492500"/>
          <p14:tracePt t="34539" x="5853113" y="3429000"/>
          <p14:tracePt t="34547" x="5853113" y="3375025"/>
          <p14:tracePt t="34555" x="5853113" y="3338513"/>
          <p14:tracePt t="34563" x="5853113" y="3292475"/>
          <p14:tracePt t="34572" x="5870575" y="3246438"/>
          <p14:tracePt t="34579" x="5899150" y="3200400"/>
          <p14:tracePt t="34587" x="5916613" y="3155950"/>
          <p14:tracePt t="34595" x="5943600" y="3109913"/>
          <p14:tracePt t="34603" x="5953125" y="3090863"/>
          <p14:tracePt t="34611" x="5972175" y="3036888"/>
          <p14:tracePt t="34620" x="5999163" y="2990850"/>
          <p14:tracePt t="34627" x="6016625" y="2946400"/>
          <p14:tracePt t="34637" x="6035675" y="2927350"/>
          <p14:tracePt t="34643" x="6053138" y="2900363"/>
          <p14:tracePt t="34651" x="6062663" y="2881313"/>
          <p14:tracePt t="34659" x="6072188" y="2836863"/>
          <p14:tracePt t="34667" x="6089650" y="2817813"/>
          <p14:tracePt t="34675" x="6099175" y="2800350"/>
          <p14:tracePt t="34683" x="6108700" y="2781300"/>
          <p14:tracePt t="34692" x="6126163" y="2754313"/>
          <p14:tracePt t="34700" x="6145213" y="2727325"/>
          <p14:tracePt t="34710" x="6153150" y="2708275"/>
          <p14:tracePt t="34716" x="6172200" y="2690813"/>
          <p14:tracePt t="34724" x="6199188" y="2671763"/>
          <p14:tracePt t="34732" x="6218238" y="2654300"/>
          <p14:tracePt t="34740" x="6235700" y="2644775"/>
          <p14:tracePt t="34748" x="6254750" y="2635250"/>
          <p14:tracePt t="34756" x="6272213" y="2625725"/>
          <p14:tracePt t="34764" x="6281738" y="2625725"/>
          <p14:tracePt t="34771" x="6308725" y="2608263"/>
          <p14:tracePt t="34779" x="6326188" y="2598738"/>
          <p14:tracePt t="34787" x="6335713" y="2598738"/>
          <p14:tracePt t="34795" x="6362700" y="2589213"/>
          <p14:tracePt t="34803" x="6418263" y="2581275"/>
          <p14:tracePt t="34811" x="6472238" y="2581275"/>
          <p14:tracePt t="34819" x="6600825" y="2581275"/>
          <p14:tracePt t="34828" x="6710363" y="2581275"/>
          <p14:tracePt t="34836" x="6856413" y="2581275"/>
          <p14:tracePt t="34844" x="6983413" y="2581275"/>
          <p14:tracePt t="34851" x="7110413" y="2581275"/>
          <p14:tracePt t="34860" x="7256463" y="2581275"/>
          <p14:tracePt t="34867" x="7385050" y="2581275"/>
          <p14:tracePt t="34877" x="7494588" y="2581275"/>
          <p14:tracePt t="34883" x="7585075" y="2581275"/>
          <p14:tracePt t="34892" x="7612063" y="2581275"/>
          <p14:tracePt t="34900" x="7667625" y="2581275"/>
          <p14:tracePt t="34907" x="7712075" y="2608263"/>
          <p14:tracePt t="34916" x="7721600" y="2625725"/>
          <p14:tracePt t="34925" x="7721600" y="2662238"/>
          <p14:tracePt t="34934" x="7721600" y="2708275"/>
          <p14:tracePt t="34941" x="7721600" y="2763838"/>
          <p14:tracePt t="34949" x="7721600" y="2817813"/>
          <p14:tracePt t="34957" x="7721600" y="2909888"/>
          <p14:tracePt t="34965" x="7721600" y="3017838"/>
          <p14:tracePt t="34971" x="7721600" y="3127375"/>
          <p14:tracePt t="34980" x="7721600" y="3236913"/>
          <p14:tracePt t="34988" x="7721600" y="3346450"/>
          <p14:tracePt t="34995" x="7740650" y="3438525"/>
          <p14:tracePt t="35003" x="7740650" y="3548063"/>
          <p14:tracePt t="35011" x="7767638" y="3648075"/>
          <p14:tracePt t="35019" x="7777163" y="3757613"/>
          <p14:tracePt t="35027" x="7777163" y="3775075"/>
          <p14:tracePt t="35035" x="7777163" y="3830638"/>
          <p14:tracePt t="35043" x="7777163" y="3884613"/>
          <p14:tracePt t="35051" x="7777163" y="3911600"/>
          <p14:tracePt t="35059" x="7777163" y="3930650"/>
          <p14:tracePt t="35067" x="7767638" y="3967163"/>
          <p14:tracePt t="35075" x="7758113" y="3984625"/>
          <p14:tracePt t="35083" x="7748588" y="3994150"/>
          <p14:tracePt t="35092" x="7721600" y="4021138"/>
          <p14:tracePt t="35099" x="7712075" y="4021138"/>
          <p14:tracePt t="35108" x="7685088" y="4040188"/>
          <p14:tracePt t="35116" x="7667625" y="4049713"/>
          <p14:tracePt t="35124" x="7639050" y="4076700"/>
          <p14:tracePt t="35132" x="7585075" y="4086225"/>
          <p14:tracePt t="35140" x="7502525" y="4094163"/>
          <p14:tracePt t="35148" x="7412038" y="4122738"/>
          <p14:tracePt t="35155" x="7319963" y="4122738"/>
          <p14:tracePt t="35163" x="7229475" y="4122738"/>
          <p14:tracePt t="35171" x="7110413" y="4140200"/>
          <p14:tracePt t="35179" x="7019925" y="4140200"/>
          <p14:tracePt t="35187" x="6910388" y="4140200"/>
          <p14:tracePt t="35196" x="6819900" y="4140200"/>
          <p14:tracePt t="35204" x="6710363" y="4140200"/>
          <p14:tracePt t="35214" x="6637338" y="4140200"/>
          <p14:tracePt t="35220" x="6508750" y="4122738"/>
          <p14:tracePt t="35227" x="6418263" y="4122738"/>
          <p14:tracePt t="35236" x="6354763" y="4122738"/>
          <p14:tracePt t="35248" x="6226175" y="4094163"/>
          <p14:tracePt t="35252" x="6172200" y="4094163"/>
          <p14:tracePt t="35262" x="6108700" y="4067175"/>
          <p14:tracePt t="35299" x="6099175" y="4057650"/>
          <p14:tracePt t="35347" x="6099175" y="4021138"/>
          <p14:tracePt t="35356" x="6099175" y="3994150"/>
          <p14:tracePt t="35363" x="6099175" y="3967163"/>
          <p14:tracePt t="35371" x="6099175" y="3921125"/>
          <p14:tracePt t="35379" x="6116638" y="3875088"/>
          <p14:tracePt t="35387" x="6116638" y="3848100"/>
          <p14:tracePt t="35395" x="6126163" y="3821113"/>
          <p14:tracePt t="35403" x="6126163" y="3775075"/>
          <p14:tracePt t="35411" x="6126163" y="3757613"/>
          <p14:tracePt t="35420" x="6135688" y="3721100"/>
          <p14:tracePt t="35428" x="6145213" y="3702050"/>
          <p14:tracePt t="35436" x="6153150" y="3665538"/>
          <p14:tracePt t="35444" x="6162675" y="3665538"/>
          <p14:tracePt t="35452" x="6181725" y="3657600"/>
          <p14:tracePt t="35460" x="6235700" y="3602038"/>
          <p14:tracePt t="35468" x="6318250" y="3584575"/>
          <p14:tracePt t="35476" x="6418263" y="3519488"/>
          <p14:tracePt t="35484" x="6500813" y="3455988"/>
          <p14:tracePt t="35495" x="6564313" y="3402013"/>
          <p14:tracePt t="35499" x="6600825" y="3355975"/>
          <p14:tracePt t="35508" x="6618288" y="3338513"/>
          <p14:tracePt t="35515" x="6627813" y="3319463"/>
          <p14:tracePt t="35523" x="6627813" y="3282950"/>
          <p14:tracePt t="35531" x="6627813" y="3265488"/>
          <p14:tracePt t="35539" x="6637338" y="3265488"/>
          <p14:tracePt t="35877" x="6637338" y="3255963"/>
          <p14:tracePt t="36692" x="6573838" y="3255963"/>
          <p14:tracePt t="36699" x="6345238" y="3273425"/>
          <p14:tracePt t="36708" x="5972175" y="3273425"/>
          <p14:tracePt t="36715" x="5451475" y="3273425"/>
          <p14:tracePt t="36723" x="5114925" y="3292475"/>
          <p14:tracePt t="36732" x="4813300" y="3292475"/>
          <p14:tracePt t="36740" x="4513263" y="3292475"/>
          <p14:tracePt t="36748" x="4211638" y="3292475"/>
          <p14:tracePt t="36756" x="3911600" y="3292475"/>
          <p14:tracePt t="36764" x="3729038" y="3292475"/>
          <p14:tracePt t="36772" x="3582988" y="3302000"/>
          <p14:tracePt t="36779" x="3509963" y="3328988"/>
          <p14:tracePt t="36787" x="3473450" y="3338513"/>
          <p14:tracePt t="36795" x="3455988" y="3346450"/>
          <p14:tracePt t="36803" x="3446463" y="3355975"/>
          <p14:tracePt t="36845" x="3446463" y="3365500"/>
          <p14:tracePt t="38533" x="3455988" y="3365500"/>
          <p14:tracePt t="38541" x="3490913" y="3355975"/>
          <p14:tracePt t="38549" x="3536950" y="3319463"/>
          <p14:tracePt t="38558" x="3556000" y="3302000"/>
          <p14:tracePt t="38565" x="3573463" y="3273425"/>
          <p14:tracePt t="38575" x="3592513" y="3255963"/>
          <p14:tracePt t="38579" x="3609975" y="3219450"/>
          <p14:tracePt t="38589" x="3636963" y="3200400"/>
          <p14:tracePt t="38595" x="3646488" y="3182938"/>
          <p14:tracePt t="38603" x="3673475" y="3155950"/>
          <p14:tracePt t="38611" x="3683000" y="3136900"/>
          <p14:tracePt t="38694" x="3683000" y="3127375"/>
          <p14:tracePt t="38742" x="3683000" y="3119438"/>
          <p14:tracePt t="39773" x="3692525" y="3109913"/>
          <p14:tracePt t="40205" x="3729038" y="3127375"/>
          <p14:tracePt t="40211" x="3819525" y="3146425"/>
          <p14:tracePt t="40219" x="3919538" y="3173413"/>
          <p14:tracePt t="40227" x="3948113" y="3192463"/>
          <p14:tracePt t="40235" x="4011613" y="3209925"/>
          <p14:tracePt t="40244" x="4075113" y="3255963"/>
          <p14:tracePt t="40251" x="4094163" y="3265488"/>
          <p14:tracePt t="40260" x="4148138" y="3255963"/>
          <p14:tracePt t="40276" x="4138613" y="3246438"/>
          <p14:tracePt t="100454" x="4138613" y="3228975"/>
          <p14:tracePt t="100477" x="4138613" y="3173413"/>
          <p14:tracePt t="100485" x="4138613" y="3027363"/>
          <p14:tracePt t="100493" x="4138613" y="2936875"/>
          <p14:tracePt t="100500" x="4138613" y="2863850"/>
          <p14:tracePt t="100508" x="4138613" y="2771775"/>
          <p14:tracePt t="100516" x="4138613" y="2681288"/>
          <p14:tracePt t="100524" x="4138613" y="2608263"/>
          <p14:tracePt t="100532" x="4138613" y="2508250"/>
          <p14:tracePt t="100541" x="4138613" y="2435225"/>
          <p14:tracePt t="100549" x="4138613" y="2379663"/>
          <p14:tracePt t="100557" x="4138613" y="2352675"/>
          <p14:tracePt t="100566" x="4138613" y="2335213"/>
          <p14:tracePt t="100573" x="4138613" y="2325688"/>
          <p14:tracePt t="100580" x="4129088" y="2316163"/>
          <p14:tracePt t="100687" x="4094163" y="2352675"/>
          <p14:tracePt t="100693" x="4084638" y="2408238"/>
          <p14:tracePt t="100701" x="4084638" y="2462213"/>
          <p14:tracePt t="100709" x="4084638" y="2498725"/>
          <p14:tracePt t="100717" x="4084638" y="2517775"/>
          <p14:tracePt t="100725" x="4084638" y="2544763"/>
          <p14:tracePt t="100733" x="4084638" y="2581275"/>
          <p14:tracePt t="100741" x="4084638" y="2598738"/>
          <p14:tracePt t="100749" x="4094163" y="2644775"/>
          <p14:tracePt t="100758" x="4102100" y="2654300"/>
          <p14:tracePt t="100765" x="4111625" y="2681288"/>
          <p14:tracePt t="100772" x="4111625" y="2698750"/>
          <p14:tracePt t="100780" x="4121150" y="2727325"/>
          <p14:tracePt t="100788" x="4129088" y="2744788"/>
          <p14:tracePt t="100795" x="4148138" y="2763838"/>
          <p14:tracePt t="100804" x="4148138" y="2771775"/>
          <p14:tracePt t="100811" x="4157663" y="2790825"/>
          <p14:tracePt t="100827" x="4165600" y="2800350"/>
          <p14:tracePt t="100838" x="4175125" y="2800350"/>
          <p14:tracePt t="100852" x="4202113" y="2817813"/>
          <p14:tracePt t="100859" x="4211638" y="2827338"/>
          <p14:tracePt t="100867" x="4211638" y="2836863"/>
          <p14:tracePt t="100888" x="4257675" y="2900363"/>
          <p14:tracePt t="100891" x="4257675" y="2927350"/>
          <p14:tracePt t="100899" x="4294188" y="2982913"/>
          <p14:tracePt t="100907" x="4311650" y="3046413"/>
          <p14:tracePt t="100915" x="4321175" y="3082925"/>
          <p14:tracePt t="100923" x="4357688" y="3127375"/>
          <p14:tracePt t="100932" x="4376738" y="3155950"/>
          <p14:tracePt t="100939" x="4403725" y="3182938"/>
          <p14:tracePt t="100947" x="4430713" y="3219450"/>
          <p14:tracePt t="100955" x="4467225" y="3265488"/>
          <p14:tracePt t="100963" x="4476750" y="3282950"/>
          <p14:tracePt t="100972" x="4513263" y="3328988"/>
          <p14:tracePt t="100981" x="4513263" y="3338513"/>
          <p14:tracePt t="100990" x="4530725" y="3355975"/>
          <p14:tracePt t="100997" x="4540250" y="3365500"/>
          <p14:tracePt t="101006" x="4549775" y="3365500"/>
          <p14:tracePt t="101016" x="4557713" y="3365500"/>
          <p14:tracePt t="101051" x="4567238" y="3375025"/>
          <p14:tracePt t="101125" x="4576763" y="3382963"/>
          <p14:tracePt t="101141" x="4594225" y="3402013"/>
          <p14:tracePt t="101167" x="4594225" y="3411538"/>
          <p14:tracePt t="101172" x="4594225" y="3429000"/>
          <p14:tracePt t="101180" x="4594225" y="3446463"/>
          <p14:tracePt t="101188" x="4594225" y="3475038"/>
          <p14:tracePt t="101196" x="4594225" y="3482975"/>
          <p14:tracePt t="101212" x="4594225" y="3511550"/>
          <p14:tracePt t="101221" x="4594225" y="3529013"/>
          <p14:tracePt t="101229" x="4594225" y="3556000"/>
          <p14:tracePt t="101237" x="4594225" y="3592513"/>
          <p14:tracePt t="101243" x="4594225" y="3629025"/>
          <p14:tracePt t="101253" x="4594225" y="3675063"/>
          <p14:tracePt t="101259" x="4594225" y="3694113"/>
          <p14:tracePt t="101268" x="4594225" y="3721100"/>
          <p14:tracePt t="101276" x="4576763" y="3738563"/>
          <p14:tracePt t="101284" x="4567238" y="3767138"/>
          <p14:tracePt t="101292" x="4567238" y="3784600"/>
          <p14:tracePt t="101299" x="4540250" y="3821113"/>
          <p14:tracePt t="101307" x="4530725" y="3821113"/>
          <p14:tracePt t="101315" x="4521200" y="3848100"/>
          <p14:tracePt t="101323" x="4494213" y="3884613"/>
          <p14:tracePt t="101331" x="4484688" y="3894138"/>
          <p14:tracePt t="101339" x="4476750" y="3911600"/>
          <p14:tracePt t="101347" x="4440238" y="3930650"/>
          <p14:tracePt t="101355" x="4440238" y="3940175"/>
          <p14:tracePt t="101363" x="4394200" y="3957638"/>
          <p14:tracePt t="101428" x="4357688" y="3921125"/>
          <p14:tracePt t="101438" x="4348163" y="3867150"/>
          <p14:tracePt t="101445" x="4340225" y="3803650"/>
          <p14:tracePt t="101453" x="4303713" y="3738563"/>
          <p14:tracePt t="101460" x="4303713" y="3665538"/>
          <p14:tracePt t="101469" x="4284663" y="3592513"/>
          <p14:tracePt t="101477" x="4284663" y="3538538"/>
          <p14:tracePt t="101485" x="4275138" y="3455988"/>
          <p14:tracePt t="101492" x="4267200" y="3419475"/>
          <p14:tracePt t="101500" x="4267200" y="3355975"/>
          <p14:tracePt t="101509" x="4238625" y="3328988"/>
          <p14:tracePt t="101516" x="4238625" y="3273425"/>
          <p14:tracePt t="101524" x="4230688" y="3246438"/>
          <p14:tracePt t="101532" x="4230688" y="3200400"/>
          <p14:tracePt t="101540" x="4230688" y="3163888"/>
          <p14:tracePt t="101548" x="4230688" y="3146425"/>
          <p14:tracePt t="101557" x="4248150" y="3090863"/>
          <p14:tracePt t="101563" x="4257675" y="3073400"/>
          <p14:tracePt t="101572" x="4267200" y="3036888"/>
          <p14:tracePt t="101580" x="4267200" y="3017838"/>
          <p14:tracePt t="101588" x="4284663" y="3000375"/>
          <p14:tracePt t="101595" x="4303713" y="2982913"/>
          <p14:tracePt t="101604" x="4321175" y="2963863"/>
          <p14:tracePt t="101611" x="4340225" y="2946400"/>
          <p14:tracePt t="101619" x="4367213" y="2927350"/>
          <p14:tracePt t="101627" x="4394200" y="2900363"/>
          <p14:tracePt t="101638" x="4421188" y="2890838"/>
          <p14:tracePt t="101645" x="4457700" y="2881313"/>
          <p14:tracePt t="101656" x="4484688" y="2863850"/>
          <p14:tracePt t="101661" x="4513263" y="2854325"/>
          <p14:tracePt t="101671" x="4557713" y="2844800"/>
          <p14:tracePt t="101676" x="4586288" y="2844800"/>
          <p14:tracePt t="101684" x="4640263" y="2844800"/>
          <p14:tracePt t="101692" x="4659313" y="2844800"/>
          <p14:tracePt t="101700" x="4686300" y="2863850"/>
          <p14:tracePt t="101708" x="4695825" y="2881313"/>
          <p14:tracePt t="101716" x="4695825" y="2927350"/>
          <p14:tracePt t="101724" x="4713288" y="2963863"/>
          <p14:tracePt t="101731" x="4722813" y="3046413"/>
          <p14:tracePt t="101739" x="4749800" y="3136900"/>
          <p14:tracePt t="101747" x="4759325" y="3200400"/>
          <p14:tracePt t="101756" x="4759325" y="3255963"/>
          <p14:tracePt t="101764" x="4759325" y="3282950"/>
          <p14:tracePt t="101772" x="4759325" y="3309938"/>
          <p14:tracePt t="101780" x="4759325" y="3328988"/>
          <p14:tracePt t="101788" x="4759325" y="3346450"/>
          <p14:tracePt t="101795" x="4759325" y="3355975"/>
          <p14:tracePt t="101804" x="4759325" y="3375025"/>
          <p14:tracePt t="101811" x="4759325" y="3392488"/>
          <p14:tracePt t="101820" x="4759325" y="3411538"/>
          <p14:tracePt t="101827" x="4759325" y="3419475"/>
          <p14:tracePt t="101837" x="4749800" y="3438525"/>
          <p14:tracePt t="101843" x="4740275" y="3446463"/>
          <p14:tracePt t="101852" x="4722813" y="3465513"/>
          <p14:tracePt t="101859" x="4722813" y="3475038"/>
          <p14:tracePt t="101867" x="4713288" y="3482975"/>
          <p14:tracePt t="101973" x="4686300" y="3328988"/>
          <p14:tracePt t="101981" x="4630738" y="3192463"/>
          <p14:tracePt t="101988" x="4567238" y="3082925"/>
          <p14:tracePt t="101997" x="4513263" y="2963863"/>
          <p14:tracePt t="102004" x="4467225" y="2844800"/>
          <p14:tracePt t="102012" x="4421188" y="2735263"/>
          <p14:tracePt t="102020" x="4367213" y="2617788"/>
          <p14:tracePt t="102028" x="4311650" y="2517775"/>
          <p14:tracePt t="102037" x="4267200" y="2435225"/>
          <p14:tracePt t="102044" x="4211638" y="2352675"/>
          <p14:tracePt t="102053" x="4157663" y="2252663"/>
          <p14:tracePt t="102060" x="4121150" y="2189163"/>
          <p14:tracePt t="102068" x="4084638" y="2106613"/>
          <p14:tracePt t="102076" x="4065588" y="2070100"/>
          <p14:tracePt t="102084" x="4057650" y="2006600"/>
          <p14:tracePt t="102092" x="4038600" y="1979613"/>
          <p14:tracePt t="102100" x="4029075" y="1933575"/>
          <p14:tracePt t="102108" x="4029075" y="1906588"/>
          <p14:tracePt t="102116" x="4029075" y="1887538"/>
          <p14:tracePt t="102124" x="4029075" y="1851025"/>
          <p14:tracePt t="102132" x="4029075" y="1833563"/>
          <p14:tracePt t="102139" x="4029075" y="1804988"/>
          <p14:tracePt t="102147" x="4029075" y="1760538"/>
          <p14:tracePt t="102155" x="4029075" y="1741488"/>
          <p14:tracePt t="102163" x="4029075" y="1704975"/>
          <p14:tracePt t="102171" x="4029075" y="1660525"/>
          <p14:tracePt t="102179" x="4029075" y="1631950"/>
          <p14:tracePt t="102187" x="4029075" y="1604963"/>
          <p14:tracePt t="102196" x="4038600" y="1587500"/>
          <p14:tracePt t="102204" x="4038600" y="1568450"/>
          <p14:tracePt t="102212" x="4038600" y="1558925"/>
          <p14:tracePt t="102220" x="4038600" y="1541463"/>
          <p14:tracePt t="102626" x="4002088" y="1604963"/>
          <p14:tracePt t="102629" x="3965575" y="1687513"/>
          <p14:tracePt t="102638" x="3948113" y="1741488"/>
          <p14:tracePt t="102643" x="3919538" y="1824038"/>
          <p14:tracePt t="102653" x="3902075" y="1870075"/>
          <p14:tracePt t="102659" x="3875088" y="1970088"/>
          <p14:tracePt t="102667" x="3875088" y="2024063"/>
          <p14:tracePt t="102675" x="3846513" y="2097088"/>
          <p14:tracePt t="102683" x="3846513" y="2179638"/>
          <p14:tracePt t="102691" x="3838575" y="2233613"/>
          <p14:tracePt t="102699" x="3838575" y="2289175"/>
          <p14:tracePt t="102707" x="3829050" y="2306638"/>
          <p14:tracePt t="102715" x="3829050" y="2335213"/>
          <p14:tracePt t="102724" x="3819525" y="2371725"/>
          <p14:tracePt t="102740" x="3819525" y="2389188"/>
          <p14:tracePt t="102748" x="3819525" y="2398713"/>
          <p14:tracePt t="102765" x="3819525" y="2425700"/>
          <p14:tracePt t="102771" x="3819525" y="2435225"/>
          <p14:tracePt t="102787" x="3802063" y="2462213"/>
          <p14:tracePt t="102795" x="3802063" y="2471738"/>
          <p14:tracePt t="102804" x="3802063" y="2481263"/>
          <p14:tracePt t="102835" x="3802063" y="2489200"/>
          <p14:tracePt t="102859" x="3802063" y="2498725"/>
          <p14:tracePt t="102902" x="3802063" y="2508250"/>
          <p14:tracePt t="102909" x="3802063" y="2517775"/>
          <p14:tracePt t="102920" x="3792538" y="2525713"/>
          <p14:tracePt t="102925" x="3792538" y="2535238"/>
          <p14:tracePt t="102933" x="3783013" y="2562225"/>
          <p14:tracePt t="102941" x="3783013" y="2581275"/>
          <p14:tracePt t="102948" x="3775075" y="2617788"/>
          <p14:tracePt t="102956" x="3746500" y="2681288"/>
          <p14:tracePt t="102965" x="3746500" y="2708275"/>
          <p14:tracePt t="102971" x="3738563" y="2763838"/>
          <p14:tracePt t="102979" x="3738563" y="2800350"/>
          <p14:tracePt t="102987" x="3738563" y="2881313"/>
          <p14:tracePt t="102995" x="3738563" y="2909888"/>
          <p14:tracePt t="103003" x="3719513" y="2954338"/>
          <p14:tracePt t="103011" x="3719513" y="2990850"/>
          <p14:tracePt t="103020" x="3719513" y="3009900"/>
          <p14:tracePt t="103027" x="3719513" y="3027363"/>
          <p14:tracePt t="103036" x="3719513" y="3046413"/>
          <p14:tracePt t="103043" x="3719513" y="3054350"/>
          <p14:tracePt t="103059" x="3719513" y="3073400"/>
          <p14:tracePt t="103318" x="3729038" y="3073400"/>
          <p14:tracePt t="103325" x="3746500" y="3082925"/>
          <p14:tracePt t="103333" x="3846513" y="3109913"/>
          <p14:tracePt t="103346" x="3929063" y="3155950"/>
          <p14:tracePt t="103348" x="3992563" y="3163888"/>
          <p14:tracePt t="103356" x="4102100" y="3209925"/>
          <p14:tracePt t="103363" x="4211638" y="3219450"/>
          <p14:tracePt t="103372" x="4348163" y="3246438"/>
          <p14:tracePt t="103380" x="4476750" y="3328988"/>
          <p14:tracePt t="103388" x="4613275" y="3365500"/>
          <p14:tracePt t="103396" x="4740275" y="3402013"/>
          <p14:tracePt t="103403" x="4859338" y="3438525"/>
          <p14:tracePt t="103412" x="4913313" y="3455988"/>
          <p14:tracePt t="103420" x="4949825" y="3465513"/>
          <p14:tracePt t="103428" x="4959350" y="3465513"/>
          <p14:tracePt t="103701" x="4959350" y="3475038"/>
          <p14:tracePt t="103741" x="4968875" y="3492500"/>
          <p14:tracePt t="103749" x="4978400" y="3529013"/>
          <p14:tracePt t="103756" x="4978400" y="3538538"/>
          <p14:tracePt t="103765" x="4978400" y="3565525"/>
          <p14:tracePt t="103779" x="4986338" y="3592513"/>
          <p14:tracePt t="103787" x="4995863" y="3602038"/>
          <p14:tracePt t="103795" x="5005388" y="3621088"/>
          <p14:tracePt t="103804" x="5005388" y="3629025"/>
          <p14:tracePt t="103811" x="5014913" y="3657600"/>
          <p14:tracePt t="103819" x="5022850" y="3665538"/>
          <p14:tracePt t="103827" x="5041900" y="3702050"/>
          <p14:tracePt t="103836" x="5041900" y="3711575"/>
          <p14:tracePt t="103843" x="5049838" y="3748088"/>
          <p14:tracePt t="103852" x="5049838" y="3757613"/>
          <p14:tracePt t="103859" x="5049838" y="3775075"/>
          <p14:tracePt t="103867" x="5049838" y="3794125"/>
          <p14:tracePt t="103888" x="5059363" y="3848100"/>
          <p14:tracePt t="103891" x="5059363" y="3875088"/>
          <p14:tracePt t="103899" x="5059363" y="3894138"/>
          <p14:tracePt t="103907" x="5068888" y="3911600"/>
          <p14:tracePt t="103915" x="5068888" y="3921125"/>
          <p14:tracePt t="103923" x="5068888" y="3930650"/>
          <p14:tracePt t="103933" x="5068888" y="3940175"/>
          <p14:tracePt t="103940" x="5086350" y="3957638"/>
          <p14:tracePt t="103955" x="5086350" y="3967163"/>
          <p14:tracePt t="103971" x="5086350" y="3976688"/>
          <p14:tracePt t="103988" x="5086350" y="3984625"/>
          <p14:tracePt t="103996" x="5086350" y="4013200"/>
          <p14:tracePt t="104012" x="5086350" y="4040188"/>
          <p14:tracePt t="104021" x="5086350" y="4057650"/>
          <p14:tracePt t="104028" x="5086350" y="4103688"/>
          <p14:tracePt t="104038" x="5086350" y="4140200"/>
          <p14:tracePt t="104045" x="5086350" y="4186238"/>
          <p14:tracePt t="104053" x="5086350" y="4222750"/>
          <p14:tracePt t="104059" x="5086350" y="4268788"/>
          <p14:tracePt t="104067" x="5086350" y="4322763"/>
          <p14:tracePt t="104075" x="5095875" y="4359275"/>
          <p14:tracePt t="104083" x="5095875" y="4405313"/>
          <p14:tracePt t="104091" x="5114925" y="4432300"/>
          <p14:tracePt t="104099" x="5114925" y="4478338"/>
          <p14:tracePt t="104107" x="5122863" y="4505325"/>
          <p14:tracePt t="104116" x="5122863" y="4522788"/>
          <p14:tracePt t="104124" x="5122863" y="4551363"/>
          <p14:tracePt t="104131" x="5122863" y="4559300"/>
          <p14:tracePt t="104139" x="5122863" y="4568825"/>
          <p14:tracePt t="104179" x="5122863" y="4578350"/>
          <p14:tracePt t="104391" x="5122863" y="4551363"/>
          <p14:tracePt t="104397" x="5122863" y="4532313"/>
          <p14:tracePt t="104404" x="5122863" y="4495800"/>
          <p14:tracePt t="104413" x="5122863" y="4468813"/>
          <p14:tracePt t="104422" x="5122863" y="4432300"/>
          <p14:tracePt t="104428" x="5122863" y="4413250"/>
          <p14:tracePt t="104436" x="5114925" y="4368800"/>
          <p14:tracePt t="104443" x="5086350" y="4340225"/>
          <p14:tracePt t="104453" x="5086350" y="4332288"/>
          <p14:tracePt t="104459" x="5086350" y="4322763"/>
          <p14:tracePt t="104701" x="5086350" y="4332288"/>
          <p14:tracePt t="104709" x="5086350" y="4349750"/>
          <p14:tracePt t="104717" x="5086350" y="4395788"/>
          <p14:tracePt t="104727" x="5086350" y="4422775"/>
          <p14:tracePt t="104731" x="5086350" y="4468813"/>
          <p14:tracePt t="104739" x="5086350" y="4495800"/>
          <p14:tracePt t="104747" x="5086350" y="4514850"/>
          <p14:tracePt t="104755" x="5105400" y="4559300"/>
          <p14:tracePt t="104763" x="5105400" y="4568825"/>
          <p14:tracePt t="104779" x="5105400" y="4587875"/>
          <p14:tracePt t="105053" x="5214938" y="4551363"/>
          <p14:tracePt t="105061" x="5334000" y="4459288"/>
          <p14:tracePt t="105069" x="5397500" y="4386263"/>
          <p14:tracePt t="105077" x="5414963" y="4368800"/>
          <p14:tracePt t="105085" x="5461000" y="4340225"/>
          <p14:tracePt t="105092" x="5497513" y="4303713"/>
          <p14:tracePt t="105100" x="5497513" y="4295775"/>
          <p14:tracePt t="105108" x="5514975" y="4276725"/>
          <p14:tracePt t="105116" x="5524500" y="4268788"/>
          <p14:tracePt t="105421" x="5487988" y="4268788"/>
          <p14:tracePt t="105429" x="5405438" y="4322763"/>
          <p14:tracePt t="105437" x="5368925" y="4349750"/>
          <p14:tracePt t="105445" x="5324475" y="4395788"/>
          <p14:tracePt t="105452" x="5297488" y="4432300"/>
          <p14:tracePt t="105459" x="5251450" y="4449763"/>
          <p14:tracePt t="105467" x="5195888" y="4486275"/>
          <p14:tracePt t="105475" x="5178425" y="4505325"/>
          <p14:tracePt t="105483" x="5151438" y="4532313"/>
          <p14:tracePt t="105491" x="5141913" y="4541838"/>
          <p14:tracePt t="105499" x="5132388" y="4541838"/>
          <p14:tracePt t="105507" x="5122863" y="4541838"/>
          <p14:tracePt t="105837" x="5122863" y="4468813"/>
          <p14:tracePt t="105844" x="5114925" y="4340225"/>
          <p14:tracePt t="105852" x="5105400" y="4303713"/>
          <p14:tracePt t="105859" x="5105400" y="4286250"/>
          <p14:tracePt t="105868" x="5105400" y="4240213"/>
          <p14:tracePt t="105887" x="5078413" y="4167188"/>
          <p14:tracePt t="105891" x="5068888" y="4140200"/>
          <p14:tracePt t="105899" x="5068888" y="4094163"/>
          <p14:tracePt t="105907" x="5049838" y="4057650"/>
          <p14:tracePt t="105915" x="5049838" y="4040188"/>
          <p14:tracePt t="105923" x="5049838" y="4021138"/>
          <p14:tracePt t="105932" x="5049838" y="3994150"/>
          <p14:tracePt t="105939" x="5049838" y="3984625"/>
          <p14:tracePt t="105947" x="5041900" y="3976688"/>
          <p14:tracePt t="106061" x="5032375" y="3976688"/>
          <p14:tracePt t="106069" x="5032375" y="3994150"/>
          <p14:tracePt t="106077" x="5032375" y="4030663"/>
          <p14:tracePt t="106086" x="5032375" y="4049713"/>
          <p14:tracePt t="106092" x="5032375" y="4076700"/>
          <p14:tracePt t="106100" x="5032375" y="4086225"/>
          <p14:tracePt t="106108" x="5014913" y="4103688"/>
          <p14:tracePt t="106116" x="4986338" y="4122738"/>
          <p14:tracePt t="106124" x="4922838" y="4149725"/>
          <p14:tracePt t="106132" x="4832350" y="4159250"/>
          <p14:tracePt t="106141" x="4686300" y="4195763"/>
          <p14:tracePt t="106147" x="4484688" y="4203700"/>
          <p14:tracePt t="106155" x="4267200" y="4203700"/>
          <p14:tracePt t="106163" x="4084638" y="4203700"/>
          <p14:tracePt t="106171" x="3838575" y="4203700"/>
          <p14:tracePt t="106179" x="3609975" y="4203700"/>
          <p14:tracePt t="106187" x="3446463" y="4203700"/>
          <p14:tracePt t="106196" x="3281363" y="4203700"/>
          <p14:tracePt t="106203" x="3154363" y="4186238"/>
          <p14:tracePt t="106211" x="3090863" y="4186238"/>
          <p14:tracePt t="106219" x="3063875" y="4176713"/>
          <p14:tracePt t="106388" x="3035300" y="4176713"/>
          <p14:tracePt t="106395" x="2935288" y="4176713"/>
          <p14:tracePt t="106403" x="2844800" y="4176713"/>
          <p14:tracePt t="106411" x="2752725" y="4176713"/>
          <p14:tracePt t="106419" x="2643188" y="4176713"/>
          <p14:tracePt t="106427" x="2552700" y="4176713"/>
          <p14:tracePt t="106437" x="2479675" y="4176713"/>
          <p14:tracePt t="106444" x="2406650" y="4176713"/>
          <p14:tracePt t="106454" x="2370138" y="4176713"/>
          <p14:tracePt t="106460" x="2352675" y="4176713"/>
          <p14:tracePt t="106565" x="2324100" y="4176713"/>
          <p14:tracePt t="106573" x="2251075" y="4167188"/>
          <p14:tracePt t="106581" x="2187575" y="4122738"/>
          <p14:tracePt t="106591" x="2051050" y="4049713"/>
          <p14:tracePt t="106596" x="1951038" y="3994150"/>
          <p14:tracePt t="106604" x="1831975" y="3903663"/>
          <p14:tracePt t="106612" x="1685925" y="3830638"/>
          <p14:tracePt t="106621" x="1568450" y="3757613"/>
          <p14:tracePt t="106628" x="1468438" y="3665538"/>
          <p14:tracePt t="106638" x="1376363" y="3584575"/>
          <p14:tracePt t="106644" x="1312863" y="3502025"/>
          <p14:tracePt t="106654" x="1239838" y="3429000"/>
          <p14:tracePt t="106660" x="1185863" y="3338513"/>
          <p14:tracePt t="106670" x="1149350" y="3255963"/>
          <p14:tracePt t="106676" x="1112838" y="3136900"/>
          <p14:tracePt t="106684" x="1076325" y="3046413"/>
          <p14:tracePt t="106692" x="1047750" y="2946400"/>
          <p14:tracePt t="106700" x="1020763" y="2836863"/>
          <p14:tracePt t="106708" x="974725" y="2717800"/>
          <p14:tracePt t="106716" x="947738" y="2589213"/>
          <p14:tracePt t="106724" x="903288" y="2452688"/>
          <p14:tracePt t="106732" x="874713" y="2362200"/>
          <p14:tracePt t="106740" x="830263" y="2225675"/>
          <p14:tracePt t="106748" x="820738" y="2116138"/>
          <p14:tracePt t="106756" x="801688" y="1987550"/>
          <p14:tracePt t="106764" x="801688" y="1914525"/>
          <p14:tracePt t="106772" x="793750" y="1814513"/>
          <p14:tracePt t="106780" x="793750" y="1741488"/>
          <p14:tracePt t="106787" x="793750" y="1687513"/>
          <p14:tracePt t="106796" x="793750" y="1641475"/>
          <p14:tracePt t="106804" x="793750" y="1587500"/>
          <p14:tracePt t="106812" x="820738" y="1558925"/>
          <p14:tracePt t="106822" x="857250" y="1514475"/>
          <p14:tracePt t="106828" x="893763" y="1477963"/>
          <p14:tracePt t="106837" x="939800" y="1441450"/>
          <p14:tracePt t="106844" x="1003300" y="1385888"/>
          <p14:tracePt t="106854" x="1066800" y="1368425"/>
          <p14:tracePt t="106860" x="1130300" y="1322388"/>
          <p14:tracePt t="106871" x="1185863" y="1312863"/>
          <p14:tracePt t="106876" x="1266825" y="1276350"/>
          <p14:tracePt t="106890" x="1312863" y="1249363"/>
          <p14:tracePt t="106893" x="1358900" y="1239838"/>
          <p14:tracePt t="106900" x="1376363" y="1239838"/>
          <p14:tracePt t="106908" x="1395413" y="1239838"/>
          <p14:tracePt t="106919" x="1403350" y="1239838"/>
          <p14:tracePt t="106988" x="1485900" y="1268413"/>
          <p14:tracePt t="106996" x="1612900" y="1295400"/>
          <p14:tracePt t="107004" x="1831975" y="1358900"/>
          <p14:tracePt t="107012" x="1997075" y="1385888"/>
          <p14:tracePt t="107021" x="2160588" y="1449388"/>
          <p14:tracePt t="107028" x="2316163" y="1522413"/>
          <p14:tracePt t="107037" x="2452688" y="1587500"/>
          <p14:tracePt t="107044" x="2543175" y="1641475"/>
          <p14:tracePt t="107054" x="2643188" y="1697038"/>
          <p14:tracePt t="107060" x="2679700" y="1751013"/>
          <p14:tracePt t="107070" x="2708275" y="1778000"/>
          <p14:tracePt t="107076" x="2708275" y="1804988"/>
          <p14:tracePt t="107085" x="2708275" y="1833563"/>
          <p14:tracePt t="107092" x="2708275" y="1878013"/>
          <p14:tracePt t="107100" x="2708275" y="1933575"/>
          <p14:tracePt t="107108" x="2689225" y="1997075"/>
          <p14:tracePt t="107116" x="2671763" y="2052638"/>
          <p14:tracePt t="107123" x="2652713" y="2133600"/>
          <p14:tracePt t="107131" x="2625725" y="2197100"/>
          <p14:tracePt t="107139" x="2625725" y="2270125"/>
          <p14:tracePt t="107147" x="2606675" y="2343150"/>
          <p14:tracePt t="107155" x="2579688" y="2444750"/>
          <p14:tracePt t="107163" x="2579688" y="2517775"/>
          <p14:tracePt t="107171" x="2579688" y="2589213"/>
          <p14:tracePt t="107179" x="2579688" y="2662238"/>
          <p14:tracePt t="107187" x="2579688" y="2735263"/>
          <p14:tracePt t="107195" x="2570163" y="2836863"/>
          <p14:tracePt t="107203" x="2562225" y="2909888"/>
          <p14:tracePt t="107212" x="2543175" y="2982913"/>
          <p14:tracePt t="107222" x="2516188" y="3046413"/>
          <p14:tracePt t="107229" x="2506663" y="3090863"/>
          <p14:tracePt t="107248" x="2462213" y="3200400"/>
          <p14:tracePt t="107252" x="2425700" y="3273425"/>
          <p14:tracePt t="107262" x="2352675" y="3365500"/>
          <p14:tracePt t="107271" x="2270125" y="3446463"/>
          <p14:tracePt t="107277" x="2151063" y="3538538"/>
          <p14:tracePt t="107285" x="2051050" y="3621088"/>
          <p14:tracePt t="107294" x="1924050" y="3730625"/>
          <p14:tracePt t="107300" x="1841500" y="3811588"/>
          <p14:tracePt t="107309" x="1741488" y="3911600"/>
          <p14:tracePt t="107315" x="1658938" y="4003675"/>
          <p14:tracePt t="107324" x="1585913" y="4103688"/>
          <p14:tracePt t="107331" x="1549400" y="4130675"/>
          <p14:tracePt t="107339" x="1522413" y="4167188"/>
          <p14:tracePt t="107347" x="1512888" y="4167188"/>
          <p14:tracePt t="107501" x="1576388" y="4186238"/>
          <p14:tracePt t="107509" x="1795463" y="4103688"/>
          <p14:tracePt t="107517" x="2087563" y="4049713"/>
          <p14:tracePt t="107525" x="2498725" y="4030663"/>
          <p14:tracePt t="107533" x="2981325" y="4030663"/>
          <p14:tracePt t="107546" x="3556000" y="3976688"/>
          <p14:tracePt t="107548" x="4257675" y="3976688"/>
          <p14:tracePt t="107556" x="4995863" y="3976688"/>
          <p14:tracePt t="107564" x="5624513" y="3976688"/>
          <p14:tracePt t="107572" x="6291263" y="3976688"/>
          <p14:tracePt t="107580" x="6773863" y="3976688"/>
          <p14:tracePt t="107588" x="7146925" y="3976688"/>
          <p14:tracePt t="107596" x="7275513" y="3976688"/>
          <p14:tracePt t="107604" x="7329488" y="3976688"/>
          <p14:tracePt t="107612" x="7348538" y="3976688"/>
          <p14:tracePt t="107693" x="7356475" y="3976688"/>
          <p14:tracePt t="107701" x="7375525" y="3976688"/>
          <p14:tracePt t="107709" x="7392988" y="3976688"/>
          <p14:tracePt t="107725" x="7402513" y="3984625"/>
          <p14:tracePt t="107829" x="7402513" y="3994150"/>
          <p14:tracePt t="107837" x="7402513" y="4013200"/>
          <p14:tracePt t="107845" x="7348538" y="4067175"/>
          <p14:tracePt t="107861" x="7175500" y="4140200"/>
          <p14:tracePt t="107870" x="7073900" y="4176713"/>
          <p14:tracePt t="107887" x="6929438" y="4249738"/>
          <p14:tracePt t="107891" x="6873875" y="4259263"/>
          <p14:tracePt t="107899" x="6810375" y="4286250"/>
          <p14:tracePt t="107907" x="6783388" y="4303713"/>
          <p14:tracePt t="107915" x="6727825" y="4313238"/>
          <p14:tracePt t="107932" x="6710363" y="4313238"/>
          <p14:tracePt t="107979" x="6700838" y="4313238"/>
          <p14:tracePt t="108012" x="6681788" y="4313238"/>
          <p14:tracePt t="108019" x="6610350" y="4249738"/>
          <p14:tracePt t="108027" x="6464300" y="4113213"/>
          <p14:tracePt t="108035" x="6381750" y="4003675"/>
          <p14:tracePt t="108043" x="6262688" y="3884613"/>
          <p14:tracePt t="108052" x="6172200" y="3767138"/>
          <p14:tracePt t="108059" x="6080125" y="3611563"/>
          <p14:tracePt t="108067" x="5962650" y="3438525"/>
          <p14:tracePt t="108075" x="5889625" y="3302000"/>
          <p14:tracePt t="108083" x="5816600" y="3163888"/>
          <p14:tracePt t="108091" x="5789613" y="3073400"/>
          <p14:tracePt t="108099" x="5780088" y="2973388"/>
          <p14:tracePt t="108107" x="5734050" y="2881313"/>
          <p14:tracePt t="108116" x="5734050" y="2790825"/>
          <p14:tracePt t="108124" x="5734050" y="2717800"/>
          <p14:tracePt t="108132" x="5734050" y="2635250"/>
          <p14:tracePt t="108140" x="5734050" y="2562225"/>
          <p14:tracePt t="108148" x="5761038" y="2481263"/>
          <p14:tracePt t="108155" x="5780088" y="2444750"/>
          <p14:tracePt t="108163" x="5807075" y="2343150"/>
          <p14:tracePt t="108171" x="5826125" y="2298700"/>
          <p14:tracePt t="108179" x="5834063" y="2262188"/>
          <p14:tracePt t="108187" x="5889625" y="2189163"/>
          <p14:tracePt t="108195" x="5899150" y="2152650"/>
          <p14:tracePt t="108203" x="5935663" y="2089150"/>
          <p14:tracePt t="108211" x="5943600" y="2043113"/>
          <p14:tracePt t="108220" x="5989638" y="1979613"/>
          <p14:tracePt t="108227" x="5999163" y="1960563"/>
          <p14:tracePt t="108235" x="6016625" y="1933575"/>
          <p14:tracePt t="108244" x="6053138" y="1887538"/>
          <p14:tracePt t="108252" x="6072188" y="1851025"/>
          <p14:tracePt t="108260" x="6116638" y="1804988"/>
          <p14:tracePt t="108268" x="6172200" y="1797050"/>
          <p14:tracePt t="108275" x="6235700" y="1760538"/>
          <p14:tracePt t="108283" x="6335713" y="1741488"/>
          <p14:tracePt t="108292" x="6408738" y="1741488"/>
          <p14:tracePt t="108299" x="6481763" y="1731963"/>
          <p14:tracePt t="108307" x="6554788" y="1731963"/>
          <p14:tracePt t="108315" x="6654800" y="1731963"/>
          <p14:tracePt t="108323" x="6727825" y="1731963"/>
          <p14:tracePt t="108331" x="6819900" y="1731963"/>
          <p14:tracePt t="108339" x="6873875" y="1731963"/>
          <p14:tracePt t="108347" x="6983413" y="1731963"/>
          <p14:tracePt t="108355" x="7083425" y="1751013"/>
          <p14:tracePt t="108363" x="7138988" y="1778000"/>
          <p14:tracePt t="108371" x="7202488" y="1814513"/>
          <p14:tracePt t="108379" x="7302500" y="1860550"/>
          <p14:tracePt t="108387" x="7385050" y="1914525"/>
          <p14:tracePt t="108395" x="7485063" y="1979613"/>
          <p14:tracePt t="108405" x="7548563" y="2033588"/>
          <p14:tracePt t="108411" x="7621588" y="2106613"/>
          <p14:tracePt t="108421" x="7685088" y="2170113"/>
          <p14:tracePt t="108427" x="7748588" y="2225675"/>
          <p14:tracePt t="108436" x="7840663" y="2325688"/>
          <p14:tracePt t="108443" x="7894638" y="2408238"/>
          <p14:tracePt t="108452" x="7931150" y="2489200"/>
          <p14:tracePt t="108459" x="7977188" y="2598738"/>
          <p14:tracePt t="108469" x="8004175" y="2735263"/>
          <p14:tracePt t="108475" x="8004175" y="2844800"/>
          <p14:tracePt t="108483" x="8004175" y="2990850"/>
          <p14:tracePt t="108492" x="8004175" y="3155950"/>
          <p14:tracePt t="108500" x="8004175" y="3292475"/>
          <p14:tracePt t="108508" x="7940675" y="3465513"/>
          <p14:tracePt t="108516" x="7850188" y="3602038"/>
          <p14:tracePt t="108524" x="7804150" y="3711575"/>
          <p14:tracePt t="108532" x="7712075" y="3848100"/>
          <p14:tracePt t="108540" x="7675563" y="3911600"/>
          <p14:tracePt t="108548" x="7621588" y="4013200"/>
          <p14:tracePt t="108556" x="7548563" y="4113213"/>
          <p14:tracePt t="108564" x="7494588" y="4213225"/>
          <p14:tracePt t="108571" x="7421563" y="4295775"/>
          <p14:tracePt t="108580" x="7339013" y="4386263"/>
          <p14:tracePt t="108589" x="7265988" y="4449763"/>
          <p14:tracePt t="108595" x="7183438" y="4532313"/>
          <p14:tracePt t="108603" x="7065963" y="4578350"/>
          <p14:tracePt t="108611" x="7000875" y="4614863"/>
          <p14:tracePt t="108624" x="6964363" y="4624388"/>
          <p14:tracePt t="108628" x="6929438" y="4651375"/>
          <p14:tracePt t="108716" x="6900863" y="4624388"/>
          <p14:tracePt t="108725" x="6819900" y="4568825"/>
          <p14:tracePt t="108733" x="6710363" y="4522788"/>
          <p14:tracePt t="108742" x="6564313" y="4495800"/>
          <p14:tracePt t="108749" x="6408738" y="4413250"/>
          <p14:tracePt t="108762" x="6218238" y="4332288"/>
          <p14:tracePt t="108764" x="5935663" y="4213225"/>
          <p14:tracePt t="108772" x="5697538" y="4103688"/>
          <p14:tracePt t="108779" x="5451475" y="3994150"/>
          <p14:tracePt t="108787" x="5205413" y="3875088"/>
          <p14:tracePt t="108795" x="5005388" y="3794125"/>
          <p14:tracePt t="108803" x="4905375" y="3738563"/>
          <p14:tracePt t="108811" x="4786313" y="3665538"/>
          <p14:tracePt t="108819" x="4703763" y="3592513"/>
          <p14:tracePt t="108828" x="4640263" y="3511550"/>
          <p14:tracePt t="108835" x="4613275" y="3429000"/>
          <p14:tracePt t="108843" x="4594225" y="3355975"/>
          <p14:tracePt t="108854" x="4594225" y="3282950"/>
          <p14:tracePt t="108859" x="4586288" y="3200400"/>
          <p14:tracePt t="108869" x="4576763" y="3163888"/>
          <p14:tracePt t="108886" x="4521200" y="3082925"/>
          <p14:tracePt t="108891" x="4503738" y="3046413"/>
          <p14:tracePt t="108899" x="4476750" y="3027363"/>
          <p14:tracePt t="108907" x="4457700" y="3017838"/>
          <p14:tracePt t="108916" x="4421188" y="3000375"/>
          <p14:tracePt t="108923" x="4421188" y="2990850"/>
          <p14:tracePt t="108932" x="4413250" y="2990850"/>
          <p14:tracePt t="108939" x="4403725" y="2982913"/>
          <p14:tracePt t="108956" x="4394200" y="2973388"/>
          <p14:tracePt t="108963" x="4384675" y="2954338"/>
          <p14:tracePt t="108971" x="4376738" y="2936875"/>
          <p14:tracePt t="108979" x="4376738" y="2881313"/>
          <p14:tracePt t="108987" x="4357688" y="2836863"/>
          <p14:tracePt t="108995" x="4357688" y="2781300"/>
          <p14:tracePt t="109003" x="4357688" y="2744788"/>
          <p14:tracePt t="109011" x="4357688" y="2690813"/>
          <p14:tracePt t="109019" x="4357688" y="2644775"/>
          <p14:tracePt t="109027" x="4357688" y="2589213"/>
          <p14:tracePt t="109035" x="4357688" y="2562225"/>
          <p14:tracePt t="109043" x="4357688" y="2525713"/>
          <p14:tracePt t="109053" x="4357688" y="2489200"/>
          <p14:tracePt t="109068" x="4348163" y="2471738"/>
          <p14:tracePt t="109075" x="4340225" y="2471738"/>
          <p14:tracePt t="109083" x="4330700" y="2462213"/>
          <p14:tracePt t="109091" x="4311650" y="2452688"/>
          <p14:tracePt t="109108" x="4303713" y="2444750"/>
          <p14:tracePt t="109124" x="4303713" y="2435225"/>
          <p14:tracePt t="109132" x="4303713" y="2408238"/>
          <p14:tracePt t="109140" x="4303713" y="2389188"/>
          <p14:tracePt t="109148" x="4303713" y="2362200"/>
          <p14:tracePt t="109156" x="4303713" y="2352675"/>
          <p14:tracePt t="109163" x="4303713" y="2335213"/>
          <p14:tracePt t="109172" x="4294188" y="2306638"/>
          <p14:tracePt t="109180" x="4294188" y="2289175"/>
          <p14:tracePt t="109188" x="4275138" y="2262188"/>
          <p14:tracePt t="109196" x="4257675" y="2243138"/>
          <p14:tracePt t="109205" x="4238625" y="2197100"/>
          <p14:tracePt t="109214" x="4230688" y="2170113"/>
          <p14:tracePt t="109219" x="4230688" y="2152650"/>
          <p14:tracePt t="109228" x="4165600" y="2125663"/>
          <p14:tracePt t="109236" x="4138613" y="2097088"/>
          <p14:tracePt t="109244" x="4138613" y="2089150"/>
          <p14:tracePt t="109256" x="4138613" y="2070100"/>
          <p14:tracePt t="109413" x="4094163" y="2097088"/>
          <p14:tracePt t="109419" x="4057650" y="2197100"/>
          <p14:tracePt t="109427" x="4021138" y="2262188"/>
          <p14:tracePt t="109436" x="3956050" y="2352675"/>
          <p14:tracePt t="109443" x="3919538" y="2452688"/>
          <p14:tracePt t="109452" x="3883025" y="2489200"/>
          <p14:tracePt t="109459" x="3838575" y="2535238"/>
          <p14:tracePt t="109469" x="3765550" y="2617788"/>
          <p14:tracePt t="109476" x="3738563" y="2698750"/>
          <p14:tracePt t="109484" x="3702050" y="2781300"/>
          <p14:tracePt t="109492" x="3673475" y="2827338"/>
          <p14:tracePt t="109500" x="3656013" y="2854325"/>
          <p14:tracePt t="109508" x="3636963" y="2873375"/>
          <p14:tracePt t="109516" x="3629025" y="2890838"/>
          <p14:tracePt t="109693" x="3619500" y="2900363"/>
          <p14:tracePt t="109767" x="3609975" y="2900363"/>
          <p14:tracePt t="109789" x="3600450" y="2900363"/>
          <p14:tracePt t="109805" x="3546475" y="2900363"/>
          <p14:tracePt t="109813" x="3400425" y="2900363"/>
          <p14:tracePt t="109819" x="3181350" y="2900363"/>
          <p14:tracePt t="109827" x="2954338" y="2900363"/>
          <p14:tracePt t="109835" x="2662238" y="2900363"/>
          <p14:tracePt t="109843" x="2397125" y="2900363"/>
          <p14:tracePt t="109853" x="2133600" y="2900363"/>
          <p14:tracePt t="109859" x="1895475" y="2917825"/>
          <p14:tracePt t="109870" x="1685925" y="2954338"/>
          <p14:tracePt t="109875" x="1541463" y="2963863"/>
          <p14:tracePt t="109887" x="1431925" y="2963863"/>
          <p14:tracePt t="109891" x="1412875" y="2963863"/>
          <p14:tracePt t="109899" x="1395413" y="2963863"/>
          <p14:tracePt t="109916" x="1385888" y="2973388"/>
          <p14:tracePt t="110029" x="1339850" y="3027363"/>
          <p14:tracePt t="110035" x="1266825" y="3082925"/>
          <p14:tracePt t="110043" x="1230313" y="3127375"/>
          <p14:tracePt t="110051" x="1193800" y="3192463"/>
          <p14:tracePt t="110059" x="1166813" y="3265488"/>
          <p14:tracePt t="110068" x="1149350" y="3302000"/>
          <p14:tracePt t="110075" x="1130300" y="3355975"/>
          <p14:tracePt t="110083" x="1112838" y="3419475"/>
          <p14:tracePt t="110091" x="1093788" y="3446463"/>
          <p14:tracePt t="110099" x="1084263" y="3492500"/>
          <p14:tracePt t="110107" x="1076325" y="3529013"/>
          <p14:tracePt t="110115" x="1076325" y="3548063"/>
          <p14:tracePt t="110123" x="1076325" y="3565525"/>
          <p14:tracePt t="110131" x="1076325" y="3584575"/>
          <p14:tracePt t="110139" x="1076325" y="3592513"/>
          <p14:tracePt t="110147" x="1076325" y="3611563"/>
          <p14:tracePt t="110172" x="1076325" y="3621088"/>
          <p14:tracePt t="110204" x="1076325" y="3629025"/>
          <p14:tracePt t="110213" x="1076325" y="3648075"/>
          <p14:tracePt t="110220" x="1076325" y="3665538"/>
          <p14:tracePt t="110228" x="1076325" y="3675063"/>
          <p14:tracePt t="110244" x="1076325" y="3694113"/>
          <p14:tracePt t="110363" x="1166813" y="3702050"/>
          <p14:tracePt t="110371" x="1495425" y="3575050"/>
          <p14:tracePt t="110380" x="1868488" y="3438525"/>
          <p14:tracePt t="110387" x="2224088" y="3292475"/>
          <p14:tracePt t="110395" x="2671763" y="3173413"/>
          <p14:tracePt t="110403" x="3044825" y="3036888"/>
          <p14:tracePt t="110411" x="3546475" y="2781300"/>
          <p14:tracePt t="110419" x="4038600" y="2617788"/>
          <p14:tracePt t="110427" x="4494213" y="2416175"/>
          <p14:tracePt t="110435" x="4813300" y="2298700"/>
          <p14:tracePt t="110443" x="5049838" y="2189163"/>
          <p14:tracePt t="110452" x="5187950" y="2097088"/>
          <p14:tracePt t="110459" x="5232400" y="2043113"/>
          <p14:tracePt t="110469" x="5251450" y="2016125"/>
          <p14:tracePt t="110484" x="5251450" y="1970088"/>
          <p14:tracePt t="110500" x="5278438" y="1943100"/>
          <p14:tracePt t="110508" x="5278438" y="1924050"/>
          <p14:tracePt t="110516" x="5278438" y="1887538"/>
          <p14:tracePt t="110524" x="5287963" y="1870075"/>
          <p14:tracePt t="110532" x="5314950" y="1841500"/>
          <p14:tracePt t="110542" x="5324475" y="1824038"/>
          <p14:tracePt t="110548" x="5334000" y="1814513"/>
          <p14:tracePt t="110564" x="5341938" y="1768475"/>
          <p14:tracePt t="110579" x="5351463" y="1760538"/>
          <p14:tracePt t="110643" x="5360988" y="1760538"/>
          <p14:tracePt t="110667" x="5360988" y="1768475"/>
          <p14:tracePt t="110691" x="5360988" y="1797050"/>
          <p14:tracePt t="110700" x="5360988" y="1833563"/>
          <p14:tracePt t="110708" x="5334000" y="1897063"/>
          <p14:tracePt t="110716" x="5305425" y="1970088"/>
          <p14:tracePt t="110724" x="5305425" y="2016125"/>
          <p14:tracePt t="110732" x="5297488" y="2070100"/>
          <p14:tracePt t="110740" x="5297488" y="2143125"/>
          <p14:tracePt t="110748" x="5297488" y="2189163"/>
          <p14:tracePt t="110756" x="5297488" y="2243138"/>
          <p14:tracePt t="110764" x="5297488" y="2279650"/>
          <p14:tracePt t="110772" x="5297488" y="2325688"/>
          <p14:tracePt t="110780" x="5297488" y="2335213"/>
          <p14:tracePt t="110887" x="5297488" y="2343150"/>
          <p14:tracePt t="110893" x="5268913" y="2398713"/>
          <p14:tracePt t="110901" x="5251450" y="2471738"/>
          <p14:tracePt t="110908" x="5232400" y="2517775"/>
          <p14:tracePt t="110916" x="5224463" y="2598738"/>
          <p14:tracePt t="110924" x="5214938" y="2690813"/>
          <p14:tracePt t="110931" x="5187950" y="2763838"/>
          <p14:tracePt t="110940" x="5168900" y="2881313"/>
          <p14:tracePt t="110948" x="5159375" y="2954338"/>
          <p14:tracePt t="110955" x="5159375" y="3046413"/>
          <p14:tracePt t="110964" x="5159375" y="3090863"/>
          <p14:tracePt t="110971" x="5141913" y="3146425"/>
          <p14:tracePt t="110979" x="5141913" y="3173413"/>
          <p14:tracePt t="110987" x="5141913" y="3192463"/>
          <p14:tracePt t="111003" x="5141913" y="3200400"/>
          <p14:tracePt t="111117" x="5141913" y="3209925"/>
          <p14:tracePt t="111133" x="5141913" y="3200400"/>
          <p14:tracePt t="111140" x="5178425" y="3163888"/>
          <p14:tracePt t="111149" x="5195888" y="3127375"/>
          <p14:tracePt t="111157" x="5205413" y="3119438"/>
          <p14:tracePt t="111168" x="5214938" y="3109913"/>
          <p14:tracePt t="111171" x="5232400" y="3090863"/>
          <p14:tracePt t="111179" x="5241925" y="3082925"/>
          <p14:tracePt t="111196" x="5260975" y="3063875"/>
          <p14:tracePt t="111205" x="5278438" y="3046413"/>
          <p14:tracePt t="111212" x="5287963" y="3036888"/>
          <p14:tracePt t="111219" x="5305425" y="3027363"/>
          <p14:tracePt t="111228" x="5324475" y="3017838"/>
          <p14:tracePt t="111235" x="5378450" y="2982913"/>
          <p14:tracePt t="111243" x="5441950" y="2973388"/>
          <p14:tracePt t="111252" x="5551488" y="2954338"/>
          <p14:tracePt t="111259" x="5643563" y="2927350"/>
          <p14:tracePt t="111268" x="5880100" y="2900363"/>
          <p14:tracePt t="111275" x="6181725" y="2900363"/>
          <p14:tracePt t="111283" x="6500813" y="2836863"/>
          <p14:tracePt t="111291" x="6810375" y="2817813"/>
          <p14:tracePt t="111299" x="7073900" y="2817813"/>
          <p14:tracePt t="111307" x="7248525" y="2817813"/>
          <p14:tracePt t="111315" x="7392988" y="2817813"/>
          <p14:tracePt t="111324" x="7512050" y="2800350"/>
          <p14:tracePt t="111331" x="7567613" y="2800350"/>
          <p14:tracePt t="111339" x="7594600" y="2800350"/>
          <p14:tracePt t="112717" x="7612063" y="2800350"/>
          <p14:tracePt t="112725" x="7621588" y="2800350"/>
          <p14:tracePt t="112805" x="7631113" y="2800350"/>
          <p14:tracePt t="112813" x="7639050" y="2800350"/>
          <p14:tracePt t="112820" x="7648575" y="2800350"/>
          <p14:tracePt t="112835" x="7658100" y="2800350"/>
          <p14:tracePt t="112844" x="7667625" y="2800350"/>
          <p14:tracePt t="112854" x="7675563" y="2800350"/>
          <p14:tracePt t="112876" x="7694613" y="2800350"/>
          <p14:tracePt t="112892" x="7704138" y="2800350"/>
          <p14:tracePt t="112900" x="7704138" y="2808288"/>
          <p14:tracePt t="113004" x="7694613" y="2827338"/>
          <p14:tracePt t="113012" x="7631113" y="2873375"/>
          <p14:tracePt t="113019" x="7612063" y="2900363"/>
          <p14:tracePt t="113028" x="7585075" y="2917825"/>
          <p14:tracePt t="113035" x="7548563" y="2936875"/>
          <p14:tracePt t="113044" x="7521575" y="2954338"/>
          <p14:tracePt t="113052" x="7485063" y="2973388"/>
          <p14:tracePt t="113060" x="7429500" y="3000375"/>
          <p14:tracePt t="113068" x="7402513" y="3017838"/>
          <p14:tracePt t="113075" x="7366000" y="3027363"/>
          <p14:tracePt t="113084" x="7329488" y="3046413"/>
          <p14:tracePt t="113091" x="7283450" y="3054350"/>
          <p14:tracePt t="113099" x="7265988" y="3073400"/>
          <p14:tracePt t="113107" x="7239000" y="3082925"/>
          <p14:tracePt t="113115" x="7229475" y="3082925"/>
          <p14:tracePt t="113123" x="7202488" y="3082925"/>
          <p14:tracePt t="113131" x="7192963" y="3082925"/>
          <p14:tracePt t="113140" x="7183438" y="3090863"/>
          <p14:tracePt t="113277" x="7138988" y="3100388"/>
          <p14:tracePt t="113285" x="7073900" y="3155950"/>
          <p14:tracePt t="113293" x="6992938" y="3192463"/>
          <p14:tracePt t="113301" x="6910388" y="3228975"/>
          <p14:tracePt t="113309" x="6846888" y="3273425"/>
          <p14:tracePt t="113316" x="6783388" y="3292475"/>
          <p14:tracePt t="113324" x="6737350" y="3328988"/>
          <p14:tracePt t="113332" x="6681788" y="3346450"/>
          <p14:tracePt t="113340" x="6637338" y="3355975"/>
          <p14:tracePt t="113348" x="6610350" y="3375025"/>
          <p14:tracePt t="113357" x="6600825" y="3382963"/>
          <p14:tracePt t="113363" x="6591300" y="3382963"/>
          <p14:tracePt t="113428" x="6564313" y="3392488"/>
          <p14:tracePt t="113435" x="6491288" y="3429000"/>
          <p14:tracePt t="113445" x="6418263" y="3438525"/>
          <p14:tracePt t="113454" x="6281738" y="3465513"/>
          <p14:tracePt t="113461" x="6153150" y="3502025"/>
          <p14:tracePt t="113471" x="6035675" y="3529013"/>
          <p14:tracePt t="113476" x="5907088" y="3575050"/>
          <p14:tracePt t="113485" x="5826125" y="3584575"/>
          <p14:tracePt t="113491" x="5716588" y="3592513"/>
          <p14:tracePt t="113500" x="5680075" y="3592513"/>
          <p14:tracePt t="113508" x="5643563" y="3611563"/>
          <p14:tracePt t="113516" x="5634038" y="3611563"/>
          <p14:tracePt t="113524" x="5624513" y="3611563"/>
          <p14:tracePt t="113899" x="5597525" y="3629025"/>
          <p14:tracePt t="113907" x="5561013" y="3675063"/>
          <p14:tracePt t="113916" x="5534025" y="3757613"/>
          <p14:tracePt t="113923" x="5478463" y="3875088"/>
          <p14:tracePt t="113933" x="5441950" y="3940175"/>
          <p14:tracePt t="113939" x="5424488" y="3994150"/>
          <p14:tracePt t="113947" x="5397500" y="4076700"/>
          <p14:tracePt t="113955" x="5360988" y="4122738"/>
          <p14:tracePt t="113963" x="5351463" y="4149725"/>
          <p14:tracePt t="113973" x="5314950" y="4213225"/>
          <p14:tracePt t="113980" x="5305425" y="4232275"/>
          <p14:tracePt t="113990" x="5297488" y="4249738"/>
          <p14:tracePt t="113997" x="5297488" y="4259263"/>
          <p14:tracePt t="114006" x="5297488" y="4268788"/>
          <p14:tracePt t="114013" x="5297488" y="4276725"/>
          <p14:tracePt t="114035" x="5287963" y="4276725"/>
          <p14:tracePt t="114043" x="5268913" y="4295775"/>
          <p14:tracePt t="114052" x="5260975" y="4303713"/>
          <p14:tracePt t="114059" x="5251450" y="4313238"/>
          <p14:tracePt t="114068" x="5241925" y="4332288"/>
          <p14:tracePt t="114075" x="5205413" y="4376738"/>
          <p14:tracePt t="114083" x="5205413" y="4386263"/>
          <p14:tracePt t="114091" x="5178425" y="4413250"/>
          <p14:tracePt t="114099" x="5122863" y="4459288"/>
          <p14:tracePt t="114107" x="5105400" y="4478338"/>
          <p14:tracePt t="114115" x="5078413" y="4514850"/>
          <p14:tracePt t="114123" x="5041900" y="4541838"/>
          <p14:tracePt t="114131" x="5022850" y="4551363"/>
          <p14:tracePt t="114139" x="5005388" y="4568825"/>
          <p14:tracePt t="114147" x="4986338" y="4587875"/>
          <p14:tracePt t="114155" x="4978400" y="4595813"/>
          <p14:tracePt t="114163" x="4959350" y="4605338"/>
          <p14:tracePt t="114171" x="4932363" y="4614863"/>
          <p14:tracePt t="114179" x="4922838" y="4624388"/>
          <p14:tracePt t="114347" x="4876800" y="4624388"/>
          <p14:tracePt t="114355" x="4730750" y="4624388"/>
          <p14:tracePt t="114364" x="4530725" y="4624388"/>
          <p14:tracePt t="114371" x="4275138" y="4595813"/>
          <p14:tracePt t="114379" x="3984625" y="4541838"/>
          <p14:tracePt t="114387" x="3702050" y="4505325"/>
          <p14:tracePt t="114395" x="3409950" y="4422775"/>
          <p14:tracePt t="114403" x="3208338" y="4359275"/>
          <p14:tracePt t="114411" x="2990850" y="4313238"/>
          <p14:tracePt t="114419" x="2862263" y="4268788"/>
          <p14:tracePt t="114427" x="2744788" y="4213225"/>
          <p14:tracePt t="114435" x="2698750" y="4186238"/>
          <p14:tracePt t="114443" x="2689225" y="4176713"/>
          <p14:tracePt t="114549" x="2679700" y="4159250"/>
          <p14:tracePt t="114568" x="2679700" y="4140200"/>
          <p14:tracePt t="114575" x="2679700" y="4103688"/>
          <p14:tracePt t="114581" x="2679700" y="4076700"/>
          <p14:tracePt t="114589" x="2679700" y="4057650"/>
          <p14:tracePt t="114595" x="2679700" y="4003675"/>
          <p14:tracePt t="114603" x="2679700" y="3957638"/>
          <p14:tracePt t="114611" x="2698750" y="3921125"/>
          <p14:tracePt t="114621" x="2698750" y="3884613"/>
          <p14:tracePt t="114627" x="2698750" y="3848100"/>
          <p14:tracePt t="114637" x="2698750" y="3803650"/>
          <p14:tracePt t="114643" x="2698750" y="3784600"/>
          <p14:tracePt t="114652" x="2698750" y="3748088"/>
          <p14:tracePt t="114659" x="2716213" y="3694113"/>
          <p14:tracePt t="114668" x="2735263" y="3648075"/>
          <p14:tracePt t="114675" x="2752725" y="3602038"/>
          <p14:tracePt t="114683" x="2771775" y="3575050"/>
          <p14:tracePt t="114691" x="2808288" y="3502025"/>
          <p14:tracePt t="114699" x="2817813" y="3465513"/>
          <p14:tracePt t="114708" x="2844800" y="3411538"/>
          <p14:tracePt t="114715" x="2871788" y="3346450"/>
          <p14:tracePt t="114723" x="2889250" y="3282950"/>
          <p14:tracePt t="114731" x="2917825" y="3209925"/>
          <p14:tracePt t="114739" x="2944813" y="3163888"/>
          <p14:tracePt t="114747" x="2962275" y="3100388"/>
          <p14:tracePt t="114755" x="3008313" y="3017838"/>
          <p14:tracePt t="114764" x="3017838" y="2963863"/>
          <p14:tracePt t="114772" x="3063875" y="2863850"/>
          <p14:tracePt t="114780" x="3090863" y="2781300"/>
          <p14:tracePt t="114787" x="3127375" y="2717800"/>
          <p14:tracePt t="114795" x="3136900" y="2662238"/>
          <p14:tracePt t="114804" x="3163888" y="2598738"/>
          <p14:tracePt t="114811" x="3200400" y="2535238"/>
          <p14:tracePt t="114820" x="3227388" y="2471738"/>
          <p14:tracePt t="114828" x="3244850" y="2408238"/>
          <p14:tracePt t="114835" x="3273425" y="2352675"/>
          <p14:tracePt t="114843" x="3309938" y="2289175"/>
          <p14:tracePt t="114852" x="3336925" y="2225675"/>
          <p14:tracePt t="114859" x="3363913" y="2143125"/>
          <p14:tracePt t="114870" x="3390900" y="2116138"/>
          <p14:tracePt t="114886" x="3482975" y="1997075"/>
          <p14:tracePt t="114891" x="3527425" y="1951038"/>
          <p14:tracePt t="114899" x="3563938" y="1933575"/>
          <p14:tracePt t="114907" x="3609975" y="1897063"/>
          <p14:tracePt t="114915" x="3692525" y="1841500"/>
          <p14:tracePt t="114923" x="3838575" y="1778000"/>
          <p14:tracePt t="114931" x="3956050" y="1741488"/>
          <p14:tracePt t="114939" x="4048125" y="1714500"/>
          <p14:tracePt t="114947" x="4129088" y="1697038"/>
          <p14:tracePt t="114955" x="4238625" y="1668463"/>
          <p14:tracePt t="114965" x="4294188" y="1668463"/>
          <p14:tracePt t="114971" x="4321175" y="1651000"/>
          <p14:tracePt t="114979" x="4330700" y="1651000"/>
          <p14:tracePt t="115028" x="4340225" y="1651000"/>
          <p14:tracePt t="115059" x="4348163" y="1660525"/>
          <p14:tracePt t="115067" x="4394200" y="1724025"/>
          <p14:tracePt t="115075" x="4476750" y="1787525"/>
          <p14:tracePt t="115083" x="4613275" y="1833563"/>
          <p14:tracePt t="115091" x="4703763" y="1860550"/>
          <p14:tracePt t="115099" x="4840288" y="1924050"/>
          <p14:tracePt t="115107" x="4949825" y="1979613"/>
          <p14:tracePt t="115115" x="5049838" y="2033588"/>
          <p14:tracePt t="115123" x="5095875" y="2060575"/>
          <p14:tracePt t="115131" x="5122863" y="2106613"/>
          <p14:tracePt t="115148" x="5122863" y="2143125"/>
          <p14:tracePt t="115156" x="5122863" y="2160588"/>
          <p14:tracePt t="115164" x="5122863" y="2206625"/>
          <p14:tracePt t="115171" x="5122863" y="2243138"/>
          <p14:tracePt t="115180" x="5122863" y="2298700"/>
          <p14:tracePt t="115188" x="5122863" y="2343150"/>
          <p14:tracePt t="115196" x="5122863" y="2398713"/>
          <p14:tracePt t="115203" x="5122863" y="2452688"/>
          <p14:tracePt t="115211" x="5132388" y="2525713"/>
          <p14:tracePt t="115219" x="5159375" y="2589213"/>
          <p14:tracePt t="115227" x="5159375" y="2644775"/>
          <p14:tracePt t="115236" x="5178425" y="2690813"/>
          <p14:tracePt t="115243" x="5178425" y="2708275"/>
          <p14:tracePt t="115251" x="5195888" y="2763838"/>
          <p14:tracePt t="115259" x="5214938" y="2808288"/>
          <p14:tracePt t="115268" x="5224463" y="2854325"/>
          <p14:tracePt t="115275" x="5224463" y="2881313"/>
          <p14:tracePt t="115283" x="5232400" y="2936875"/>
          <p14:tracePt t="115292" x="5232400" y="2982913"/>
          <p14:tracePt t="115300" x="5251450" y="3046413"/>
          <p14:tracePt t="115308" x="5251450" y="3109913"/>
          <p14:tracePt t="115315" x="5251450" y="3163888"/>
          <p14:tracePt t="115323" x="5251450" y="3255963"/>
          <p14:tracePt t="115331" x="5251450" y="3346450"/>
          <p14:tracePt t="115339" x="5251450" y="3402013"/>
          <p14:tracePt t="115347" x="5251450" y="3511550"/>
          <p14:tracePt t="115355" x="5241925" y="3592513"/>
          <p14:tracePt t="115363" x="5205413" y="3684588"/>
          <p14:tracePt t="115371" x="5187950" y="3767138"/>
          <p14:tracePt t="115379" x="5151438" y="3857625"/>
          <p14:tracePt t="115388" x="5122863" y="3921125"/>
          <p14:tracePt t="115395" x="5086350" y="3984625"/>
          <p14:tracePt t="115403" x="5059363" y="4030663"/>
          <p14:tracePt t="115411" x="5049838" y="4057650"/>
          <p14:tracePt t="115419" x="5032375" y="4103688"/>
          <p14:tracePt t="115427" x="5005388" y="4149725"/>
          <p14:tracePt t="115436" x="4986338" y="4167188"/>
          <p14:tracePt t="115443" x="4968875" y="4203700"/>
          <p14:tracePt t="115451" x="4959350" y="4222750"/>
          <p14:tracePt t="115459" x="4959350" y="4240213"/>
          <p14:tracePt t="115468" x="4932363" y="4268788"/>
          <p14:tracePt t="115475" x="4922838" y="4276725"/>
          <p14:tracePt t="115485" x="4905375" y="4295775"/>
          <p14:tracePt t="115491" x="4868863" y="4322763"/>
          <p14:tracePt t="115501" x="4849813" y="4340225"/>
          <p14:tracePt t="115510" x="4832350" y="4368800"/>
          <p14:tracePt t="115517" x="4759325" y="4405313"/>
          <p14:tracePt t="115525" x="4730750" y="4422775"/>
          <p14:tracePt t="115533" x="4686300" y="4468813"/>
          <p14:tracePt t="115541" x="4640263" y="4486275"/>
          <p14:tracePt t="115549" x="4576763" y="4532313"/>
          <p14:tracePt t="115556" x="4530725" y="4551363"/>
          <p14:tracePt t="115564" x="4467225" y="4578350"/>
          <p14:tracePt t="115576" x="4440238" y="4587875"/>
          <p14:tracePt t="115579" x="4421188" y="4595813"/>
          <p14:tracePt t="115701" x="4403725" y="4505325"/>
          <p14:tracePt t="115709" x="4311650" y="4368800"/>
          <p14:tracePt t="115717" x="4211638" y="4268788"/>
          <p14:tracePt t="115725" x="4111625" y="4176713"/>
          <p14:tracePt t="115733" x="3984625" y="4040188"/>
          <p14:tracePt t="115741" x="3865563" y="3921125"/>
          <p14:tracePt t="115748" x="3756025" y="3767138"/>
          <p14:tracePt t="115756" x="3636963" y="3611563"/>
          <p14:tracePt t="115764" x="3482975" y="3438525"/>
          <p14:tracePt t="115771" x="3390900" y="3282950"/>
          <p14:tracePt t="115779" x="3281363" y="3136900"/>
          <p14:tracePt t="115787" x="3263900" y="2990850"/>
          <p14:tracePt t="115795" x="3244850" y="2909888"/>
          <p14:tracePt t="115803" x="3217863" y="2827338"/>
          <p14:tracePt t="115811" x="3217863" y="2790825"/>
          <p14:tracePt t="115820" x="3217863" y="2744788"/>
          <p14:tracePt t="115829" x="3217863" y="2690813"/>
          <p14:tracePt t="115839" x="3217863" y="2662238"/>
          <p14:tracePt t="115844" x="3217863" y="2617788"/>
          <p14:tracePt t="115860" x="3227388" y="2598738"/>
          <p14:tracePt t="115876" x="3227388" y="2589213"/>
          <p14:tracePt t="115893" x="3227388" y="2562225"/>
          <p14:tracePt t="115903" x="3227388" y="2544763"/>
          <p14:tracePt t="115908" x="3227388" y="2517775"/>
          <p14:tracePt t="115920" x="3227388" y="2508250"/>
          <p14:tracePt t="115925" x="3236913" y="2489200"/>
          <p14:tracePt t="115934" x="3236913" y="2462213"/>
          <p14:tracePt t="115940" x="3236913" y="2416175"/>
          <p14:tracePt t="115948" x="3236913" y="2408238"/>
          <p14:tracePt t="115956" x="3236913" y="2362200"/>
          <p14:tracePt t="115964" x="3236913" y="2325688"/>
          <p14:tracePt t="115971" x="3254375" y="2262188"/>
          <p14:tracePt t="115980" x="3273425" y="2225675"/>
          <p14:tracePt t="115988" x="3290888" y="2179638"/>
          <p14:tracePt t="115996" x="3300413" y="2143125"/>
          <p14:tracePt t="116005" x="3336925" y="2097088"/>
          <p14:tracePt t="116012" x="3346450" y="2079625"/>
          <p14:tracePt t="116020" x="3373438" y="2052638"/>
          <p14:tracePt t="116027" x="3382963" y="2043113"/>
          <p14:tracePt t="116036" x="3427413" y="2006600"/>
          <p14:tracePt t="116043" x="3446463" y="1987550"/>
          <p14:tracePt t="116051" x="3463925" y="1979613"/>
          <p14:tracePt t="116059" x="3482975" y="1970088"/>
          <p14:tracePt t="116067" x="3527425" y="1943100"/>
          <p14:tracePt t="116075" x="3582988" y="1933575"/>
          <p14:tracePt t="116084" x="3656013" y="1914525"/>
          <p14:tracePt t="116091" x="3756025" y="1906588"/>
          <p14:tracePt t="116099" x="3829050" y="1906588"/>
          <p14:tracePt t="116107" x="3902075" y="1897063"/>
          <p14:tracePt t="116115" x="3938588" y="1878013"/>
          <p14:tracePt t="116123" x="3965575" y="1870075"/>
          <p14:tracePt t="116131" x="3984625" y="1860550"/>
          <p14:tracePt t="116139" x="4002088" y="1851025"/>
          <p14:tracePt t="116155" x="4002088" y="1841500"/>
          <p14:tracePt t="116171" x="4011613" y="1841500"/>
          <p14:tracePt t="116179" x="4021138" y="1833563"/>
          <p14:tracePt t="116188" x="4029075" y="1814513"/>
          <p14:tracePt t="116196" x="4057650" y="1797050"/>
          <p14:tracePt t="116205" x="4094163" y="1760538"/>
          <p14:tracePt t="116211" x="4111625" y="1751013"/>
          <p14:tracePt t="116221" x="4138613" y="1724025"/>
          <p14:tracePt t="116228" x="4157663" y="1687513"/>
          <p14:tracePt t="116236" x="4165600" y="1677988"/>
          <p14:tracePt t="116245" x="4184650" y="1668463"/>
          <p14:tracePt t="116252" x="4194175" y="1660525"/>
          <p14:tracePt t="116260" x="4194175" y="1651000"/>
          <p14:tracePt t="116501" x="4148138" y="1697038"/>
          <p14:tracePt t="116507" x="4094163" y="1760538"/>
          <p14:tracePt t="116515" x="4057650" y="1841500"/>
          <p14:tracePt t="116523" x="4011613" y="1924050"/>
          <p14:tracePt t="116531" x="3965575" y="1987550"/>
          <p14:tracePt t="116539" x="3919538" y="2079625"/>
          <p14:tracePt t="116547" x="3911600" y="2143125"/>
          <p14:tracePt t="116555" x="3883025" y="2225675"/>
          <p14:tracePt t="116563" x="3856038" y="2270125"/>
          <p14:tracePt t="116571" x="3846513" y="2298700"/>
          <p14:tracePt t="116579" x="3846513" y="2325688"/>
          <p14:tracePt t="116588" x="3846513" y="2343150"/>
          <p14:tracePt t="116595" x="3846513" y="2362200"/>
          <p14:tracePt t="116603" x="3846513" y="2371725"/>
          <p14:tracePt t="116620" x="3846513" y="2379663"/>
          <p14:tracePt t="116677" x="3838575" y="2379663"/>
          <p14:tracePt t="116693" x="3819525" y="2425700"/>
          <p14:tracePt t="116701" x="3819525" y="2435225"/>
          <p14:tracePt t="116709" x="3810000" y="2471738"/>
          <p14:tracePt t="116717" x="3802063" y="2498725"/>
          <p14:tracePt t="116724" x="3802063" y="2517775"/>
          <p14:tracePt t="116733" x="3792538" y="2544763"/>
          <p14:tracePt t="116741" x="3792538" y="2571750"/>
          <p14:tracePt t="116748" x="3792538" y="2617788"/>
          <p14:tracePt t="116756" x="3792538" y="2654300"/>
          <p14:tracePt t="116766" x="3792538" y="2698750"/>
          <p14:tracePt t="116771" x="3792538" y="2727325"/>
          <p14:tracePt t="116779" x="3792538" y="2763838"/>
          <p14:tracePt t="116787" x="3792538" y="2808288"/>
          <p14:tracePt t="116795" x="3792538" y="2854325"/>
          <p14:tracePt t="116803" x="3792538" y="2881313"/>
          <p14:tracePt t="116811" x="3829050" y="2909888"/>
          <p14:tracePt t="116819" x="3838575" y="2936875"/>
          <p14:tracePt t="116827" x="3846513" y="2946400"/>
          <p14:tracePt t="116836" x="3865563" y="2963863"/>
          <p14:tracePt t="116950" x="3875088" y="2973388"/>
          <p14:tracePt t="116965" x="3875088" y="2990850"/>
          <p14:tracePt t="116973" x="3911600" y="3017838"/>
          <p14:tracePt t="116981" x="4002088" y="3046413"/>
          <p14:tracePt t="116990" x="4102100" y="3090863"/>
          <p14:tracePt t="116997" x="4194175" y="3100388"/>
          <p14:tracePt t="117006" x="4275138" y="3146425"/>
          <p14:tracePt t="117013" x="4376738" y="3182938"/>
          <p14:tracePt t="117019" x="4457700" y="3228975"/>
          <p14:tracePt t="117027" x="4513263" y="3236913"/>
          <p14:tracePt t="117036" x="4576763" y="3265488"/>
          <p14:tracePt t="117043" x="4622800" y="3273425"/>
          <p14:tracePt t="117051" x="4630738" y="3282950"/>
          <p14:tracePt t="117059" x="4640263" y="3282950"/>
          <p14:tracePt t="117219" x="4640263" y="3292475"/>
          <p14:tracePt t="117228" x="4667250" y="3309938"/>
          <p14:tracePt t="117236" x="4730750" y="3328988"/>
          <p14:tracePt t="117245" x="4767263" y="3338513"/>
          <p14:tracePt t="117252" x="4786313" y="3365500"/>
          <p14:tracePt t="117260" x="4803775" y="3375025"/>
          <p14:tracePt t="117270" x="4832350" y="3382963"/>
          <p14:tracePt t="117371" x="4832350" y="3392488"/>
          <p14:tracePt t="117389" x="4840288" y="3402013"/>
          <p14:tracePt t="117397" x="4840288" y="3419475"/>
          <p14:tracePt t="117405" x="4840288" y="3455988"/>
          <p14:tracePt t="117413" x="4849813" y="3492500"/>
          <p14:tracePt t="117421" x="4849813" y="3548063"/>
          <p14:tracePt t="117429" x="4876800" y="3584575"/>
          <p14:tracePt t="117437" x="4876800" y="3621088"/>
          <p14:tracePt t="117443" x="4886325" y="3675063"/>
          <p14:tracePt t="117451" x="4886325" y="3711575"/>
          <p14:tracePt t="117459" x="4895850" y="3748088"/>
          <p14:tracePt t="117468" x="4895850" y="3775075"/>
          <p14:tracePt t="117475" x="4895850" y="3821113"/>
          <p14:tracePt t="117485" x="4905375" y="3857625"/>
          <p14:tracePt t="117491" x="4905375" y="3867150"/>
          <p14:tracePt t="117499" x="4932363" y="3911600"/>
          <p14:tracePt t="117515" x="4932363" y="3921125"/>
          <p14:tracePt t="117523" x="4932363" y="3930650"/>
          <p14:tracePt t="117531" x="4941888" y="3948113"/>
          <p14:tracePt t="117540" x="4941888" y="3957638"/>
          <p14:tracePt t="117547" x="4941888" y="3967163"/>
          <p14:tracePt t="117644" x="4941888" y="3976688"/>
          <p14:tracePt t="117653" x="4941888" y="3984625"/>
          <p14:tracePt t="117661" x="4941888" y="4003675"/>
          <p14:tracePt t="117669" x="4949825" y="4021138"/>
          <p14:tracePt t="117679" x="4949825" y="4057650"/>
          <p14:tracePt t="117684" x="4949825" y="4067175"/>
          <p14:tracePt t="117691" x="4949825" y="4086225"/>
          <p14:tracePt t="117699" x="4949825" y="4103688"/>
          <p14:tracePt t="117707" x="4949825" y="4140200"/>
          <p14:tracePt t="117731" x="4968875" y="4159250"/>
          <p14:tracePt t="121653" x="4941888" y="4113213"/>
          <p14:tracePt t="121661" x="4849813" y="4057650"/>
          <p14:tracePt t="121669" x="4749800" y="4013200"/>
          <p14:tracePt t="121677" x="4686300" y="3976688"/>
          <p14:tracePt t="121690" x="4567238" y="3884613"/>
          <p14:tracePt t="121692" x="4530725" y="3857625"/>
          <p14:tracePt t="121702" x="4448175" y="3784600"/>
          <p14:tracePt t="121708" x="4367213" y="3730625"/>
          <p14:tracePt t="121716" x="4303713" y="3694113"/>
          <p14:tracePt t="121724" x="4238625" y="3638550"/>
          <p14:tracePt t="121732" x="4202113" y="3602038"/>
          <p14:tracePt t="121739" x="4175125" y="3575050"/>
          <p14:tracePt t="121748" x="4148138" y="3548063"/>
          <p14:tracePt t="121756" x="4111625" y="3511550"/>
          <p14:tracePt t="121764" x="4084638" y="3482975"/>
          <p14:tracePt t="121772" x="4075113" y="3465513"/>
          <p14:tracePt t="121779" x="4048125" y="3429000"/>
          <p14:tracePt t="121787" x="4048125" y="3419475"/>
          <p14:tracePt t="121795" x="4029075" y="3392488"/>
          <p14:tracePt t="121803" x="4021138" y="3382963"/>
          <p14:tracePt t="121819" x="4011613" y="3375025"/>
          <p14:tracePt t="121827" x="4002088" y="3365500"/>
          <p14:tracePt t="122037" x="3992563" y="3355975"/>
          <p14:tracePt t="122045" x="3992563" y="3309938"/>
          <p14:tracePt t="122051" x="3975100" y="3265488"/>
          <p14:tracePt t="122061" x="3919538" y="3228975"/>
          <p14:tracePt t="122070" x="3875088" y="3192463"/>
          <p14:tracePt t="122076" x="3856038" y="3173413"/>
          <p14:tracePt t="122085" x="3829050" y="3136900"/>
          <p14:tracePt t="122093" x="3802063" y="3119438"/>
          <p14:tracePt t="122100" x="3783013" y="3100388"/>
          <p14:tracePt t="122107" x="3765550" y="3082925"/>
          <p14:tracePt t="122637" x="3729038" y="3082925"/>
          <p14:tracePt t="122643" x="3609975" y="3082925"/>
          <p14:tracePt t="122651" x="3500438" y="3119438"/>
          <p14:tracePt t="122659" x="3382963" y="3146425"/>
          <p14:tracePt t="122669" x="3290888" y="3173413"/>
          <p14:tracePt t="122675" x="3236913" y="3173413"/>
          <p14:tracePt t="122684" x="3190875" y="3173413"/>
          <p14:tracePt t="122692" x="3181350" y="3182938"/>
          <p14:tracePt t="122775" x="3171825" y="3182938"/>
          <p14:tracePt t="122797" x="3171825" y="3173413"/>
          <p14:tracePt t="122804" x="3171825" y="3146425"/>
          <p14:tracePt t="122813" x="3163888" y="3136900"/>
          <p14:tracePt t="122820" x="3154363" y="3127375"/>
          <p14:tracePt t="122840" x="3136900" y="3109913"/>
          <p14:tracePt t="122844" x="3136900" y="3090863"/>
          <p14:tracePt t="122853" x="3117850" y="3073400"/>
          <p14:tracePt t="122860" x="3108325" y="3063875"/>
          <p14:tracePt t="122870" x="3100388" y="3054350"/>
          <p14:tracePt t="122889" x="3090863" y="3046413"/>
          <p14:tracePt t="122900" x="3081338" y="3036888"/>
          <p14:tracePt t="122907" x="3071813" y="3027363"/>
          <p14:tracePt t="122939" x="3063875" y="3017838"/>
          <p14:tracePt t="122956" x="3063875" y="3009900"/>
          <p14:tracePt t="122964" x="3063875" y="3000375"/>
          <p14:tracePt t="122972" x="3054350" y="2973388"/>
          <p14:tracePt t="122980" x="3035300" y="2946400"/>
          <p14:tracePt t="122987" x="3035300" y="2936875"/>
          <p14:tracePt t="122995" x="3035300" y="2917825"/>
          <p14:tracePt t="123003" x="3035300" y="2881313"/>
          <p14:tracePt t="123011" x="3035300" y="2863850"/>
          <p14:tracePt t="123019" x="3035300" y="2827338"/>
          <p14:tracePt t="123035" x="3035300" y="2800350"/>
          <p14:tracePt t="123043" x="3035300" y="2781300"/>
          <p14:tracePt t="123051" x="3054350" y="2744788"/>
          <p14:tracePt t="123059" x="3100388" y="2698750"/>
          <p14:tracePt t="123068" x="3136900" y="2662238"/>
          <p14:tracePt t="123075" x="3144838" y="2662238"/>
          <p14:tracePt t="123085" x="3208338" y="2625725"/>
          <p14:tracePt t="123093" x="3236913" y="2617788"/>
          <p14:tracePt t="123099" x="3281363" y="2608263"/>
          <p14:tracePt t="123107" x="3317875" y="2608263"/>
          <p14:tracePt t="123115" x="3363913" y="2598738"/>
          <p14:tracePt t="123123" x="3400425" y="2598738"/>
          <p14:tracePt t="123131" x="3427413" y="2598738"/>
          <p14:tracePt t="123139" x="3436938" y="2598738"/>
          <p14:tracePt t="123147" x="3446463" y="2598738"/>
          <p14:tracePt t="123155" x="3455988" y="2598738"/>
          <p14:tracePt t="123164" x="3482975" y="2598738"/>
          <p14:tracePt t="123171" x="3500438" y="2598738"/>
          <p14:tracePt t="123179" x="3519488" y="2598738"/>
          <p14:tracePt t="123187" x="3546475" y="2617788"/>
          <p14:tracePt t="123195" x="3563938" y="2617788"/>
          <p14:tracePt t="123203" x="3582988" y="2625725"/>
          <p14:tracePt t="123211" x="3592513" y="2625725"/>
          <p14:tracePt t="123219" x="3600450" y="2635250"/>
          <p14:tracePt t="123296" x="3600450" y="2662238"/>
          <p14:tracePt t="123302" x="3600450" y="2671763"/>
          <p14:tracePt t="123307" x="3600450" y="2690813"/>
          <p14:tracePt t="123315" x="3600450" y="2708275"/>
          <p14:tracePt t="123323" x="3600450" y="2744788"/>
          <p14:tracePt t="123331" x="3600450" y="2754313"/>
          <p14:tracePt t="123339" x="3600450" y="2790825"/>
          <p14:tracePt t="123347" x="3600450" y="2817813"/>
          <p14:tracePt t="123355" x="3600450" y="2836863"/>
          <p14:tracePt t="123363" x="3582988" y="2854325"/>
          <p14:tracePt t="123371" x="3582988" y="2863850"/>
          <p14:tracePt t="123379" x="3573463" y="2873375"/>
          <p14:tracePt t="123388" x="3573463" y="2881313"/>
          <p14:tracePt t="123396" x="3573463" y="2890838"/>
          <p14:tracePt t="123405" x="3563938" y="2900363"/>
          <p14:tracePt t="123413" x="3563938" y="2917825"/>
          <p14:tracePt t="123421" x="3556000" y="2927350"/>
          <p14:tracePt t="123429" x="3527425" y="2954338"/>
          <p14:tracePt t="123444" x="3527425" y="2973388"/>
          <p14:tracePt t="123453" x="3509963" y="3000375"/>
          <p14:tracePt t="123460" x="3490913" y="3036888"/>
          <p14:tracePt t="123469" x="3463925" y="3054350"/>
          <p14:tracePt t="123476" x="3436938" y="3082925"/>
          <p14:tracePt t="123487" x="3409950" y="3119438"/>
          <p14:tracePt t="123492" x="3354388" y="3155950"/>
          <p14:tracePt t="123503" x="3327400" y="3173413"/>
          <p14:tracePt t="123509" x="3309938" y="3192463"/>
          <p14:tracePt t="123517" x="3281363" y="3200400"/>
          <p14:tracePt t="123524" x="3273425" y="3209925"/>
          <p14:tracePt t="123533" x="3254375" y="3219450"/>
          <p14:tracePt t="123541" x="3254375" y="3228975"/>
          <p14:tracePt t="123571" x="3244850" y="3236913"/>
          <p14:tracePt t="123796" x="3263900" y="3236913"/>
          <p14:tracePt t="123804" x="3300413" y="3236913"/>
          <p14:tracePt t="123812" x="3390900" y="3236913"/>
          <p14:tracePt t="123820" x="3536950" y="3236913"/>
          <p14:tracePt t="123828" x="3692525" y="3236913"/>
          <p14:tracePt t="123836" x="3856038" y="3236913"/>
          <p14:tracePt t="123844" x="4084638" y="3236913"/>
          <p14:tracePt t="123852" x="4303713" y="3236913"/>
          <p14:tracePt t="123859" x="4484688" y="3236913"/>
          <p14:tracePt t="123867" x="4703763" y="3236913"/>
          <p14:tracePt t="123875" x="4868863" y="3236913"/>
          <p14:tracePt t="123887" x="5032375" y="3236913"/>
          <p14:tracePt t="123891" x="5195888" y="3236913"/>
          <p14:tracePt t="123901" x="5287963" y="3236913"/>
          <p14:tracePt t="123907" x="5378450" y="3236913"/>
          <p14:tracePt t="123915" x="5405438" y="3236913"/>
          <p14:tracePt t="123923" x="5451475" y="3219450"/>
          <p14:tracePt t="123932" x="5461000" y="3219450"/>
          <p14:tracePt t="123939" x="5470525" y="3209925"/>
          <p14:tracePt t="123964" x="5470525" y="3192463"/>
          <p14:tracePt t="124005" x="5478463" y="3173413"/>
          <p14:tracePt t="124013" x="5487988" y="3173413"/>
          <p14:tracePt t="124020" x="5507038" y="3163888"/>
          <p14:tracePt t="124028" x="5534025" y="3136900"/>
          <p14:tracePt t="124038" x="5561013" y="3119438"/>
          <p14:tracePt t="124044" x="5597525" y="3109913"/>
          <p14:tracePt t="124054" x="5643563" y="3073400"/>
          <p14:tracePt t="124060" x="5661025" y="3063875"/>
          <p14:tracePt t="124069" x="5716588" y="3027363"/>
          <p14:tracePt t="124076" x="5743575" y="3017838"/>
          <p14:tracePt t="124086" x="5780088" y="3000375"/>
          <p14:tracePt t="124093" x="5834063" y="2982913"/>
          <p14:tracePt t="124100" x="5862638" y="2963863"/>
          <p14:tracePt t="124107" x="5907088" y="2954338"/>
          <p14:tracePt t="124115" x="5926138" y="2954338"/>
          <p14:tracePt t="124123" x="5953125" y="2936875"/>
          <p14:tracePt t="124131" x="5962650" y="2927350"/>
          <p14:tracePt t="124172" x="5962650" y="2917825"/>
          <p14:tracePt t="124286" x="5935663" y="2917825"/>
          <p14:tracePt t="124299" x="5916613" y="2917825"/>
          <p14:tracePt t="124304" x="5862638" y="2936875"/>
          <p14:tracePt t="124309" x="5853113" y="2946400"/>
          <p14:tracePt t="124316" x="5807075" y="2982913"/>
          <p14:tracePt t="124324" x="5789613" y="2990850"/>
          <p14:tracePt t="124331" x="5753100" y="3017838"/>
          <p14:tracePt t="124340" x="5724525" y="3036888"/>
          <p14:tracePt t="124347" x="5680075" y="3046413"/>
          <p14:tracePt t="124355" x="5661025" y="3054350"/>
          <p14:tracePt t="124363" x="5643563" y="3073400"/>
          <p14:tracePt t="124371" x="5624513" y="3082925"/>
          <p14:tracePt t="124461" x="5616575" y="3073400"/>
          <p14:tracePt t="124469" x="5616575" y="3009900"/>
          <p14:tracePt t="124477" x="5588000" y="2963863"/>
          <p14:tracePt t="124488" x="5570538" y="2917825"/>
          <p14:tracePt t="124496" x="5561013" y="2900363"/>
          <p14:tracePt t="124499" x="5543550" y="2854325"/>
          <p14:tracePt t="124507" x="5514975" y="2817813"/>
          <p14:tracePt t="124515" x="5497513" y="2800350"/>
          <p14:tracePt t="124531" x="5487988" y="2790825"/>
          <p14:tracePt t="124645" x="5487988" y="2781300"/>
          <p14:tracePt t="124652" x="5487988" y="2735263"/>
          <p14:tracePt t="124661" x="5470525" y="2708275"/>
          <p14:tracePt t="124670" x="5470525" y="2662238"/>
          <p14:tracePt t="124675" x="5470525" y="2635250"/>
          <p14:tracePt t="124684" x="5470525" y="2608263"/>
          <p14:tracePt t="124691" x="5470525" y="2581275"/>
          <p14:tracePt t="124700" x="5470525" y="2544763"/>
          <p14:tracePt t="124707" x="5478463" y="2517775"/>
          <p14:tracePt t="124715" x="5514975" y="2498725"/>
          <p14:tracePt t="124723" x="5551488" y="2489200"/>
          <p14:tracePt t="124731" x="5607050" y="2452688"/>
          <p14:tracePt t="124739" x="5643563" y="2452688"/>
          <p14:tracePt t="124747" x="5724525" y="2435225"/>
          <p14:tracePt t="124755" x="5816600" y="2435225"/>
          <p14:tracePt t="124763" x="5899150" y="2435225"/>
          <p14:tracePt t="124772" x="6007100" y="2435225"/>
          <p14:tracePt t="124779" x="6043613" y="2435225"/>
          <p14:tracePt t="124787" x="6089650" y="2462213"/>
          <p14:tracePt t="124795" x="6126163" y="2508250"/>
          <p14:tracePt t="124803" x="6126163" y="2525713"/>
          <p14:tracePt t="124811" x="6126163" y="2554288"/>
          <p14:tracePt t="124819" x="6126163" y="2598738"/>
          <p14:tracePt t="124827" x="6126163" y="2617788"/>
          <p14:tracePt t="124835" x="6116638" y="2662238"/>
          <p14:tracePt t="124843" x="6108700" y="2681288"/>
          <p14:tracePt t="124851" x="6089650" y="2708275"/>
          <p14:tracePt t="124859" x="6072188" y="2727325"/>
          <p14:tracePt t="124867" x="6062663" y="2735263"/>
          <p14:tracePt t="124887" x="6043613" y="2763838"/>
          <p14:tracePt t="124891" x="6035675" y="2771775"/>
          <p14:tracePt t="124901" x="6026150" y="2790825"/>
          <p14:tracePt t="124907" x="6007100" y="2808288"/>
          <p14:tracePt t="124915" x="5999163" y="2817813"/>
          <p14:tracePt t="124923" x="5980113" y="2817813"/>
          <p14:tracePt t="124932" x="5953125" y="2854325"/>
          <p14:tracePt t="124939" x="5916613" y="2873375"/>
          <p14:tracePt t="124947" x="5899150" y="2890838"/>
          <p14:tracePt t="124955" x="5880100" y="2900363"/>
          <p14:tracePt t="124963" x="5853113" y="2909888"/>
          <p14:tracePt t="124971" x="5834063" y="2936875"/>
          <p14:tracePt t="124979" x="5826125" y="2936875"/>
          <p14:tracePt t="124987" x="5797550" y="2954338"/>
          <p14:tracePt t="124996" x="5780088" y="2963863"/>
          <p14:tracePt t="125003" x="5743575" y="2990850"/>
          <p14:tracePt t="125011" x="5724525" y="3000375"/>
          <p14:tracePt t="125019" x="5697538" y="3009900"/>
          <p14:tracePt t="125028" x="5688013" y="3017838"/>
          <p14:tracePt t="125035" x="5653088" y="3036888"/>
          <p14:tracePt t="125052" x="5634038" y="3046413"/>
          <p14:tracePt t="125059" x="5607050" y="3054350"/>
          <p14:tracePt t="125067" x="5588000" y="3054350"/>
          <p14:tracePt t="125075" x="5543550" y="3063875"/>
          <p14:tracePt t="125084" x="5497513" y="3082925"/>
          <p14:tracePt t="125091" x="5441950" y="3082925"/>
          <p14:tracePt t="125100" x="5368925" y="3100388"/>
          <p14:tracePt t="125107" x="5324475" y="3100388"/>
          <p14:tracePt t="125115" x="5268913" y="3100388"/>
          <p14:tracePt t="125123" x="5232400" y="3100388"/>
          <p14:tracePt t="125131" x="5214938" y="3100388"/>
          <p14:tracePt t="125139" x="5205413" y="3100388"/>
          <p14:tracePt t="125253" x="5178425" y="3082925"/>
          <p14:tracePt t="125259" x="5168900" y="3054350"/>
          <p14:tracePt t="125267" x="5159375" y="3046413"/>
          <p14:tracePt t="125275" x="5132388" y="3017838"/>
          <p14:tracePt t="125284" x="5095875" y="2982913"/>
          <p14:tracePt t="125293" x="5049838" y="2946400"/>
          <p14:tracePt t="125300" x="5032375" y="2927350"/>
          <p14:tracePt t="125308" x="5022850" y="2909888"/>
          <p14:tracePt t="125315" x="5014913" y="2900363"/>
          <p14:tracePt t="125323" x="5014913" y="2881313"/>
          <p14:tracePt t="125331" x="5014913" y="2873375"/>
          <p14:tracePt t="125339" x="5014913" y="2863850"/>
          <p14:tracePt t="125347" x="5014913" y="2844800"/>
          <p14:tracePt t="125356" x="5014913" y="2817813"/>
          <p14:tracePt t="125363" x="5041900" y="2781300"/>
          <p14:tracePt t="125371" x="5105400" y="2727325"/>
          <p14:tracePt t="125379" x="5224463" y="2671763"/>
          <p14:tracePt t="125388" x="5334000" y="2625725"/>
          <p14:tracePt t="125395" x="5451475" y="2571750"/>
          <p14:tracePt t="125403" x="5561013" y="2525713"/>
          <p14:tracePt t="125411" x="5643563" y="2498725"/>
          <p14:tracePt t="125419" x="5724525" y="2471738"/>
          <p14:tracePt t="125427" x="5753100" y="2462213"/>
          <p14:tracePt t="125435" x="5761038" y="2462213"/>
          <p14:tracePt t="125443" x="5770563" y="2462213"/>
          <p14:tracePt t="125485" x="5780088" y="2462213"/>
          <p14:tracePt t="125502" x="5789613" y="2462213"/>
          <p14:tracePt t="125509" x="5797550" y="2462213"/>
          <p14:tracePt t="125525" x="5807075" y="2462213"/>
          <p14:tracePt t="125533" x="5834063" y="2471738"/>
          <p14:tracePt t="125542" x="5843588" y="2481263"/>
          <p14:tracePt t="125547" x="5862638" y="2517775"/>
          <p14:tracePt t="125555" x="5870575" y="2535238"/>
          <p14:tracePt t="125564" x="5889625" y="2562225"/>
          <p14:tracePt t="125579" x="5899150" y="2581275"/>
          <p14:tracePt t="125588" x="5899150" y="2598738"/>
          <p14:tracePt t="125595" x="5899150" y="2608263"/>
          <p14:tracePt t="125603" x="5899150" y="2617788"/>
          <p14:tracePt t="125611" x="5899150" y="2654300"/>
          <p14:tracePt t="125627" x="5899150" y="2698750"/>
          <p14:tracePt t="125635" x="5880100" y="2727325"/>
          <p14:tracePt t="125643" x="5870575" y="2763838"/>
          <p14:tracePt t="125653" x="5853113" y="2790825"/>
          <p14:tracePt t="125659" x="5826125" y="2808288"/>
          <p14:tracePt t="125669" x="5826125" y="2817813"/>
          <p14:tracePt t="125676" x="5797550" y="2863850"/>
          <p14:tracePt t="125685" x="5789613" y="2873375"/>
          <p14:tracePt t="125692" x="5789613" y="2890838"/>
          <p14:tracePt t="125700" x="5770563" y="2917825"/>
          <p14:tracePt t="125707" x="5753100" y="2954338"/>
          <p14:tracePt t="125715" x="5743575" y="2963863"/>
          <p14:tracePt t="125723" x="5734050" y="2963863"/>
          <p14:tracePt t="125732" x="5724525" y="2982913"/>
          <p14:tracePt t="125739" x="5716588" y="2990850"/>
          <p14:tracePt t="125763" x="5707063" y="3000375"/>
          <p14:tracePt t="125771" x="5697538" y="3009900"/>
          <p14:tracePt t="125779" x="5670550" y="3017838"/>
          <p14:tracePt t="125787" x="5653088" y="3027363"/>
          <p14:tracePt t="125795" x="5624513" y="3036888"/>
          <p14:tracePt t="125803" x="5616575" y="3036888"/>
          <p14:tracePt t="125811" x="5607050" y="3046413"/>
          <p14:tracePt t="126205" x="5580063" y="3046413"/>
          <p14:tracePt t="126215" x="5497513" y="3046413"/>
          <p14:tracePt t="126222" x="5360988" y="3090863"/>
          <p14:tracePt t="126229" x="5214938" y="3100388"/>
          <p14:tracePt t="126238" x="5049838" y="3119438"/>
          <p14:tracePt t="126247" x="4849813" y="3136900"/>
          <p14:tracePt t="126251" x="4567238" y="3173413"/>
          <p14:tracePt t="126259" x="4303713" y="3173413"/>
          <p14:tracePt t="126267" x="4111625" y="3173413"/>
          <p14:tracePt t="126275" x="3948113" y="3173413"/>
          <p14:tracePt t="126284" x="3819525" y="3173413"/>
          <p14:tracePt t="126293" x="3746500" y="3173413"/>
          <p14:tracePt t="126300" x="3702050" y="3173413"/>
          <p14:tracePt t="126308" x="3683000" y="3173413"/>
          <p14:tracePt t="126527" x="3673475" y="3163888"/>
          <p14:tracePt t="126534" x="3709988" y="3109913"/>
          <p14:tracePt t="126543" x="3746500" y="3063875"/>
          <p14:tracePt t="126550" x="3746500" y="3054350"/>
          <p14:tracePt t="126556" x="3765550" y="3027363"/>
          <p14:tracePt t="126564" x="3792538" y="3009900"/>
          <p14:tracePt t="126572" x="3792538" y="2990850"/>
          <p14:tracePt t="126580" x="3810000" y="2973388"/>
          <p14:tracePt t="126589" x="3810000" y="2963863"/>
          <p14:tracePt t="126595" x="3819525" y="2936875"/>
          <p14:tracePt t="126636" x="3819525" y="2927350"/>
          <p14:tracePt t="126806" x="3819525" y="2936875"/>
          <p14:tracePt t="126813" x="3819525" y="2946400"/>
          <p14:tracePt t="126821" x="3819525" y="2963863"/>
          <p14:tracePt t="126839" x="3819525" y="2973388"/>
          <p14:tracePt t="126843" x="3810000" y="2982913"/>
          <p14:tracePt t="126851" x="3802063" y="2982913"/>
          <p14:tracePt t="126859" x="3792538" y="2990850"/>
          <p14:tracePt t="126888" x="3783013" y="3000375"/>
          <p14:tracePt t="127093" x="3783013" y="2963863"/>
          <p14:tracePt t="127102" x="3775075" y="2844800"/>
          <p14:tracePt t="127112" x="3729038" y="2808288"/>
          <p14:tracePt t="127118" x="3702050" y="2781300"/>
          <p14:tracePt t="127124" x="3683000" y="2735263"/>
          <p14:tracePt t="127131" x="3665538" y="2717800"/>
          <p14:tracePt t="127139" x="3629025" y="2662238"/>
          <p14:tracePt t="127147" x="3609975" y="2644775"/>
          <p14:tracePt t="127155" x="3592513" y="2608263"/>
          <p14:tracePt t="127163" x="3582988" y="2598738"/>
          <p14:tracePt t="127228" x="3573463" y="2589213"/>
          <p14:tracePt t="127357" x="3556000" y="2581275"/>
          <p14:tracePt t="127381" x="3536950" y="2562225"/>
          <p14:tracePt t="127517" x="3536950" y="2589213"/>
          <p14:tracePt t="127525" x="3482975" y="2671763"/>
          <p14:tracePt t="127534" x="3463925" y="2735263"/>
          <p14:tracePt t="127541" x="3446463" y="2817813"/>
          <p14:tracePt t="127548" x="3390900" y="2900363"/>
          <p14:tracePt t="127556" x="3390900" y="2927350"/>
          <p14:tracePt t="127564" x="3382963" y="2954338"/>
          <p14:tracePt t="127573" x="3363913" y="3000375"/>
          <p14:tracePt t="127580" x="3363913" y="3036888"/>
          <p14:tracePt t="127590" x="3363913" y="3054350"/>
          <p14:tracePt t="127605" x="3363913" y="3073400"/>
          <p14:tracePt t="127799" x="3363913" y="3046413"/>
          <p14:tracePt t="127806" x="3363913" y="2990850"/>
          <p14:tracePt t="127813" x="3346450" y="2973388"/>
          <p14:tracePt t="127821" x="3336925" y="2927350"/>
          <p14:tracePt t="127830" x="3309938" y="2881313"/>
          <p14:tracePt t="127836" x="3300413" y="2863850"/>
          <p14:tracePt t="127843" x="3300413" y="2827338"/>
          <p14:tracePt t="127851" x="3290888" y="2790825"/>
          <p14:tracePt t="127859" x="3281363" y="2781300"/>
          <p14:tracePt t="127867" x="3263900" y="2763838"/>
          <p14:tracePt t="127885" x="3254375" y="2754313"/>
          <p14:tracePt t="128133" x="3244850" y="2754313"/>
          <p14:tracePt t="128150" x="3236913" y="2790825"/>
          <p14:tracePt t="128156" x="3236913" y="2827338"/>
          <p14:tracePt t="128163" x="3236913" y="2873375"/>
          <p14:tracePt t="128171" x="3236913" y="2890838"/>
          <p14:tracePt t="128179" x="3217863" y="2917825"/>
          <p14:tracePt t="128187" x="3217863" y="2936875"/>
          <p14:tracePt t="128196" x="3217863" y="2963863"/>
          <p14:tracePt t="128211" x="3217863" y="2973388"/>
          <p14:tracePt t="128534" x="3208338" y="2982913"/>
          <p14:tracePt t="128542" x="3181350" y="2973388"/>
          <p14:tracePt t="128550" x="3181350" y="2963863"/>
          <p14:tracePt t="128556" x="3171825" y="2954338"/>
          <p14:tracePt t="128564" x="3163888" y="2936875"/>
          <p14:tracePt t="128744" x="3154363" y="2927350"/>
          <p14:tracePt t="128844" x="3144838" y="2927350"/>
          <p14:tracePt t="128966" x="3163888" y="2927350"/>
          <p14:tracePt t="128973" x="3171825" y="2927350"/>
          <p14:tracePt t="128981" x="3181350" y="2927350"/>
          <p14:tracePt t="128989" x="3208338" y="2927350"/>
          <p14:tracePt t="128997" x="3236913" y="2954338"/>
          <p14:tracePt t="129007" x="3290888" y="2982913"/>
          <p14:tracePt t="129011" x="3427413" y="3000375"/>
          <p14:tracePt t="129019" x="3573463" y="3017838"/>
          <p14:tracePt t="129027" x="3738563" y="3027363"/>
          <p14:tracePt t="129035" x="3846513" y="3027363"/>
          <p14:tracePt t="129043" x="3938588" y="3027363"/>
          <p14:tracePt t="129051" x="3992563" y="3027363"/>
          <p14:tracePt t="129059" x="4011613" y="3027363"/>
          <p14:tracePt t="129143" x="3975100" y="3027363"/>
          <p14:tracePt t="129149" x="3911600" y="3027363"/>
          <p14:tracePt t="129157" x="3856038" y="3027363"/>
          <p14:tracePt t="129166" x="3765550" y="3027363"/>
          <p14:tracePt t="129172" x="3683000" y="3027363"/>
          <p14:tracePt t="129180" x="3609975" y="3027363"/>
          <p14:tracePt t="129188" x="3556000" y="3027363"/>
          <p14:tracePt t="129195" x="3500438" y="3027363"/>
          <p14:tracePt t="129204" x="3446463" y="3027363"/>
          <p14:tracePt t="129212" x="3400425" y="3027363"/>
          <p14:tracePt t="129220" x="3382963" y="3027363"/>
          <p14:tracePt t="129294" x="3373438" y="3027363"/>
          <p14:tracePt t="129302" x="3363913" y="3027363"/>
          <p14:tracePt t="129319" x="3354388" y="3027363"/>
          <p14:tracePt t="129324" x="3346450" y="3027363"/>
          <p14:tracePt t="129332" x="3336925" y="3027363"/>
          <p14:tracePt t="129348" x="3327400" y="3036888"/>
          <p14:tracePt t="129526" x="3346450" y="3046413"/>
          <p14:tracePt t="129534" x="3400425" y="3046413"/>
          <p14:tracePt t="129543" x="3455988" y="3046413"/>
          <p14:tracePt t="129548" x="3500438" y="3046413"/>
          <p14:tracePt t="129557" x="3509963" y="3046413"/>
          <p14:tracePt t="129687" x="3519488" y="3046413"/>
          <p14:tracePt t="129766" x="3556000" y="3046413"/>
          <p14:tracePt t="129773" x="3600450" y="3046413"/>
          <p14:tracePt t="129781" x="3646488" y="3046413"/>
          <p14:tracePt t="129790" x="3702050" y="3046413"/>
          <p14:tracePt t="129797" x="3719513" y="3046413"/>
          <p14:tracePt t="129803" x="3738563" y="3054350"/>
          <p14:tracePt t="129811" x="3756025" y="3054350"/>
          <p14:tracePt t="129819" x="3765550" y="3063875"/>
          <p14:tracePt t="130543" x="3756025" y="3090863"/>
          <p14:tracePt t="130550" x="3683000" y="3100388"/>
          <p14:tracePt t="130559" x="3536950" y="3127375"/>
          <p14:tracePt t="130565" x="3390900" y="3127375"/>
          <p14:tracePt t="130574" x="3208338" y="3163888"/>
          <p14:tracePt t="130581" x="2998788" y="3192463"/>
          <p14:tracePt t="130587" x="2725738" y="3209925"/>
          <p14:tracePt t="130596" x="2479675" y="3246438"/>
          <p14:tracePt t="130605" x="2306638" y="3246438"/>
          <p14:tracePt t="130611" x="2170113" y="3265488"/>
          <p14:tracePt t="130619" x="2078038" y="3265488"/>
          <p14:tracePt t="130628" x="2060575" y="3265488"/>
          <p14:tracePt t="130676" x="2070100" y="3265488"/>
          <p14:tracePt t="130684" x="2078038" y="3255963"/>
          <p14:tracePt t="130700" x="2087563" y="3246438"/>
          <p14:tracePt t="130724" x="2097088" y="3246438"/>
          <p14:tracePt t="130757" x="2106613" y="3236913"/>
          <p14:tracePt t="131115" x="2114550" y="3209925"/>
          <p14:tracePt t="131123" x="2133600" y="3173413"/>
          <p14:tracePt t="131131" x="2170113" y="3090863"/>
          <p14:tracePt t="131139" x="2187575" y="3027363"/>
          <p14:tracePt t="131147" x="2224088" y="2963863"/>
          <p14:tracePt t="131155" x="2251075" y="2900363"/>
          <p14:tracePt t="131163" x="2260600" y="2863850"/>
          <p14:tracePt t="131171" x="2297113" y="2800350"/>
          <p14:tracePt t="131179" x="2306638" y="2763838"/>
          <p14:tracePt t="131188" x="2306638" y="2754313"/>
          <p14:tracePt t="131195" x="2306638" y="2735263"/>
          <p14:tracePt t="131203" x="2316163" y="2727325"/>
          <p14:tracePt t="131211" x="2316163" y="2717800"/>
          <p14:tracePt t="131269" x="2316163" y="2708275"/>
          <p14:tracePt t="131309" x="2324100" y="2698750"/>
          <p14:tracePt t="131429" x="2333625" y="2744788"/>
          <p14:tracePt t="131437" x="2333625" y="2771775"/>
          <p14:tracePt t="131445" x="2333625" y="2808288"/>
          <p14:tracePt t="131452" x="2333625" y="2854325"/>
          <p14:tracePt t="131460" x="2352675" y="2900363"/>
          <p14:tracePt t="131468" x="2360613" y="2927350"/>
          <p14:tracePt t="131476" x="2397125" y="2982913"/>
          <p14:tracePt t="131485" x="2425700" y="3027363"/>
          <p14:tracePt t="131492" x="2443163" y="3063875"/>
          <p14:tracePt t="131502" x="2462213" y="3082925"/>
          <p14:tracePt t="131508" x="2470150" y="3119438"/>
          <p14:tracePt t="131519" x="2479675" y="3127375"/>
          <p14:tracePt t="131527" x="2489200" y="3136900"/>
          <p14:tracePt t="131721" x="2498725" y="3109913"/>
          <p14:tracePt t="131725" x="2506663" y="3063875"/>
          <p14:tracePt t="131735" x="2543175" y="3036888"/>
          <p14:tracePt t="131742" x="2562225" y="2973388"/>
          <p14:tracePt t="131749" x="2570163" y="2946400"/>
          <p14:tracePt t="131755" x="2598738" y="2873375"/>
          <p14:tracePt t="131763" x="2598738" y="2844800"/>
          <p14:tracePt t="131771" x="2606675" y="2808288"/>
          <p14:tracePt t="131780" x="2606675" y="2800350"/>
          <p14:tracePt t="131787" x="2606675" y="2790825"/>
          <p14:tracePt t="131796" x="2606675" y="2771775"/>
          <p14:tracePt t="131829" x="2616200" y="2754313"/>
          <p14:tracePt t="131901" x="2625725" y="2735263"/>
          <p14:tracePt t="131921" x="2635250" y="2717800"/>
          <p14:tracePt t="131934" x="2643188" y="2708275"/>
          <p14:tracePt t="132021" x="2652713" y="2708275"/>
          <p14:tracePt t="132077" x="2662238" y="2708275"/>
          <p14:tracePt t="132084" x="2662238" y="2727325"/>
          <p14:tracePt t="132094" x="2662238" y="2781300"/>
          <p14:tracePt t="132100" x="2662238" y="2817813"/>
          <p14:tracePt t="132109" x="2662238" y="2854325"/>
          <p14:tracePt t="132116" x="2662238" y="2900363"/>
          <p14:tracePt t="132123" x="2662238" y="2927350"/>
          <p14:tracePt t="132131" x="2662238" y="2973388"/>
          <p14:tracePt t="132139" x="2662238" y="2982913"/>
          <p14:tracePt t="132147" x="2671763" y="3017838"/>
          <p14:tracePt t="132155" x="2679700" y="3036888"/>
          <p14:tracePt t="132163" x="2689225" y="3036888"/>
          <p14:tracePt t="132171" x="2689225" y="3054350"/>
          <p14:tracePt t="132180" x="2689225" y="3063875"/>
          <p14:tracePt t="132204" x="2689225" y="3082925"/>
          <p14:tracePt t="132262" x="2698750" y="3090863"/>
          <p14:tracePt t="132469" x="2735263" y="3036888"/>
          <p14:tracePt t="132476" x="2752725" y="2990850"/>
          <p14:tracePt t="132485" x="2762250" y="2954338"/>
          <p14:tracePt t="132493" x="2762250" y="2936875"/>
          <p14:tracePt t="132503" x="2789238" y="2900363"/>
          <p14:tracePt t="132518" x="2789238" y="2881313"/>
          <p14:tracePt t="132524" x="2808288" y="2844800"/>
          <p14:tracePt t="132549" x="2817813" y="2836863"/>
          <p14:tracePt t="132572" x="2817813" y="2817813"/>
          <p14:tracePt t="132580" x="2825750" y="2800350"/>
          <p14:tracePt t="132596" x="2835275" y="2790825"/>
          <p14:tracePt t="132604" x="2835275" y="2781300"/>
          <p14:tracePt t="132626" x="2852738" y="2771775"/>
          <p14:tracePt t="132628" x="2852738" y="2763838"/>
          <p14:tracePt t="132638" x="2862263" y="2754313"/>
          <p14:tracePt t="132805" x="2871788" y="2754313"/>
          <p14:tracePt t="132814" x="2871788" y="2790825"/>
          <p14:tracePt t="132822" x="2871788" y="2817813"/>
          <p14:tracePt t="132828" x="2881313" y="2881313"/>
          <p14:tracePt t="132836" x="2889250" y="2917825"/>
          <p14:tracePt t="132843" x="2898775" y="2954338"/>
          <p14:tracePt t="132853" x="2925763" y="2990850"/>
          <p14:tracePt t="132859" x="2944813" y="3036888"/>
          <p14:tracePt t="132869" x="2954338" y="3073400"/>
          <p14:tracePt t="132886" x="2990850" y="3119438"/>
          <p14:tracePt t="132892" x="2998788" y="3136900"/>
          <p14:tracePt t="132903" x="3008313" y="3155950"/>
          <p14:tracePt t="132909" x="3027363" y="3173413"/>
          <p14:tracePt t="132931" x="3035300" y="3182938"/>
          <p14:tracePt t="133189" x="2962275" y="3182938"/>
          <p14:tracePt t="133198" x="2871788" y="3182938"/>
          <p14:tracePt t="133206" x="2798763" y="3182938"/>
          <p14:tracePt t="133215" x="2716213" y="3182938"/>
          <p14:tracePt t="133220" x="2662238" y="3182938"/>
          <p14:tracePt t="133227" x="2616200" y="3173413"/>
          <p14:tracePt t="133235" x="2589213" y="3163888"/>
          <p14:tracePt t="133243" x="2579688" y="3163888"/>
          <p14:tracePt t="133251" x="2570163" y="3163888"/>
          <p14:tracePt t="133291" x="2562225" y="3155950"/>
          <p14:tracePt t="133445" x="2516188" y="3155950"/>
          <p14:tracePt t="133453" x="2406650" y="3136900"/>
          <p14:tracePt t="133462" x="2297113" y="3109913"/>
          <p14:tracePt t="133469" x="2197100" y="3100388"/>
          <p14:tracePt t="133478" x="2124075" y="3082925"/>
          <p14:tracePt t="133486" x="2060575" y="3073400"/>
          <p14:tracePt t="133494" x="2033588" y="3054350"/>
          <p14:tracePt t="133636" x="2060575" y="3054350"/>
          <p14:tracePt t="133643" x="2179638" y="3054350"/>
          <p14:tracePt t="133651" x="2343150" y="3054350"/>
          <p14:tracePt t="133659" x="2589213" y="3054350"/>
          <p14:tracePt t="133667" x="2889250" y="3054350"/>
          <p14:tracePt t="133675" x="3263900" y="3054350"/>
          <p14:tracePt t="133683" x="3600450" y="3054350"/>
          <p14:tracePt t="133691" x="3929063" y="3054350"/>
          <p14:tracePt t="133700" x="4194175" y="3054350"/>
          <p14:tracePt t="133707" x="4376738" y="3054350"/>
          <p14:tracePt t="133717" x="4503738" y="3054350"/>
          <p14:tracePt t="133723" x="4540250" y="3054350"/>
          <p14:tracePt t="133732" x="4567238" y="3046413"/>
          <p14:tracePt t="133876" x="4557713" y="3046413"/>
          <p14:tracePt t="133883" x="4484688" y="3046413"/>
          <p14:tracePt t="133892" x="4357688" y="3046413"/>
          <p14:tracePt t="133901" x="4230688" y="3046413"/>
          <p14:tracePt t="133908" x="4084638" y="3046413"/>
          <p14:tracePt t="133920" x="3938588" y="3046413"/>
          <p14:tracePt t="133924" x="3775075" y="3046413"/>
          <p14:tracePt t="133934" x="3609975" y="3046413"/>
          <p14:tracePt t="133940" x="3436938" y="3046413"/>
          <p14:tracePt t="133949" x="3290888" y="3046413"/>
          <p14:tracePt t="133956" x="3127375" y="3046413"/>
          <p14:tracePt t="133964" x="3017838" y="3046413"/>
          <p14:tracePt t="133972" x="2908300" y="3046413"/>
          <p14:tracePt t="133981" x="2835275" y="3046413"/>
          <p14:tracePt t="133988" x="2789238" y="3046413"/>
          <p14:tracePt t="133996" x="2781300" y="3046413"/>
          <p14:tracePt t="134004" x="2762250" y="3046413"/>
          <p14:tracePt t="134061" x="2725738" y="3046413"/>
          <p14:tracePt t="134068" x="2671763" y="3046413"/>
          <p14:tracePt t="134077" x="2606675" y="3046413"/>
          <p14:tracePt t="134084" x="2543175" y="3073400"/>
          <p14:tracePt t="134092" x="2489200" y="3073400"/>
          <p14:tracePt t="134101" x="2470150" y="3073400"/>
          <p14:tracePt t="134108" x="2433638" y="3082925"/>
          <p14:tracePt t="134117" x="2425700" y="3082925"/>
          <p14:tracePt t="134123" x="2416175" y="3090863"/>
          <p14:tracePt t="134267" x="2425700" y="3054350"/>
          <p14:tracePt t="134275" x="2443163" y="3017838"/>
          <p14:tracePt t="134283" x="2479675" y="2973388"/>
          <p14:tracePt t="134293" x="2498725" y="2946400"/>
          <p14:tracePt t="134299" x="2506663" y="2936875"/>
          <p14:tracePt t="134308" x="2525713" y="2890838"/>
          <p14:tracePt t="134316" x="2533650" y="2863850"/>
          <p14:tracePt t="134323" x="2543175" y="2844800"/>
          <p14:tracePt t="134331" x="2552700" y="2844800"/>
          <p14:tracePt t="134555" x="2552700" y="2890838"/>
          <p14:tracePt t="134563" x="2552700" y="2946400"/>
          <p14:tracePt t="134571" x="2552700" y="2973388"/>
          <p14:tracePt t="134579" x="2552700" y="3017838"/>
          <p14:tracePt t="134587" x="2552700" y="3054350"/>
          <p14:tracePt t="134595" x="2570163" y="3073400"/>
          <p14:tracePt t="134603" x="2579688" y="3119438"/>
          <p14:tracePt t="134611" x="2579688" y="3127375"/>
          <p14:tracePt t="134620" x="2579688" y="3136900"/>
          <p14:tracePt t="134627" x="2589213" y="3155950"/>
          <p14:tracePt t="134805" x="2606675" y="3119438"/>
          <p14:tracePt t="134813" x="2616200" y="3090863"/>
          <p14:tracePt t="134822" x="2625725" y="3046413"/>
          <p14:tracePt t="134830" x="2635250" y="3017838"/>
          <p14:tracePt t="134836" x="2635250" y="3000375"/>
          <p14:tracePt t="134846" x="2643188" y="2963863"/>
          <p14:tracePt t="134852" x="2643188" y="2954338"/>
          <p14:tracePt t="134860" x="2652713" y="2936875"/>
          <p14:tracePt t="134867" x="2652713" y="2917825"/>
          <p14:tracePt t="134886" x="2652713" y="2909888"/>
          <p14:tracePt t="134900" x="2662238" y="2900363"/>
          <p14:tracePt t="135078" x="2671763" y="2900363"/>
          <p14:tracePt t="135084" x="2671763" y="2946400"/>
          <p14:tracePt t="135092" x="2671763" y="3017838"/>
          <p14:tracePt t="135103" x="2671763" y="3082925"/>
          <p14:tracePt t="135110" x="2671763" y="3119438"/>
          <p14:tracePt t="135121" x="2708275" y="3182938"/>
          <p14:tracePt t="135125" x="2744788" y="3246438"/>
          <p14:tracePt t="135131" x="2762250" y="3273425"/>
          <p14:tracePt t="135139" x="2771775" y="3346450"/>
          <p14:tracePt t="135147" x="2808288" y="3392488"/>
          <p14:tracePt t="135155" x="2817813" y="3411538"/>
          <p14:tracePt t="135163" x="2825750" y="3429000"/>
          <p14:tracePt t="135171" x="2835275" y="3438525"/>
          <p14:tracePt t="135276" x="2852738" y="3438525"/>
          <p14:tracePt t="135284" x="2898775" y="3438525"/>
          <p14:tracePt t="135294" x="2908300" y="3402013"/>
          <p14:tracePt t="135299" x="2917825" y="3382963"/>
          <p14:tracePt t="135308" x="2935288" y="3355975"/>
          <p14:tracePt t="135316" x="2954338" y="3338513"/>
          <p14:tracePt t="135324" x="2962275" y="3319463"/>
          <p14:tracePt t="135331" x="2981325" y="3302000"/>
          <p14:tracePt t="135339" x="2981325" y="3292475"/>
          <p14:tracePt t="135347" x="2990850" y="3282950"/>
          <p14:tracePt t="135363" x="2998788" y="3273425"/>
          <p14:tracePt t="135371" x="3008313" y="3265488"/>
          <p14:tracePt t="135389" x="3027363" y="3236913"/>
          <p14:tracePt t="135699" x="3108325" y="3236913"/>
          <p14:tracePt t="135707" x="3254375" y="3236913"/>
          <p14:tracePt t="135716" x="3400425" y="3228975"/>
          <p14:tracePt t="135723" x="3509963" y="3209925"/>
          <p14:tracePt t="135731" x="3619500" y="3200400"/>
          <p14:tracePt t="135739" x="3665538" y="3173413"/>
          <p14:tracePt t="135747" x="3702050" y="3163888"/>
          <p14:tracePt t="135821" x="3709988" y="3155950"/>
          <p14:tracePt t="135845" x="3709988" y="3127375"/>
          <p14:tracePt t="135853" x="3709988" y="3119438"/>
          <p14:tracePt t="135941" x="3702050" y="3109913"/>
          <p14:tracePt t="135950" x="3683000" y="3100388"/>
          <p14:tracePt t="135966" x="3665538" y="3082925"/>
          <p14:tracePt t="135974" x="3656013" y="3073400"/>
          <p14:tracePt t="136053" x="3656013" y="3054350"/>
          <p14:tracePt t="136060" x="3656013" y="3046413"/>
          <p14:tracePt t="136068" x="3656013" y="3027363"/>
          <p14:tracePt t="136075" x="3656013" y="3009900"/>
          <p14:tracePt t="136091" x="3656013" y="3000375"/>
          <p14:tracePt t="136246" x="3673475" y="2946400"/>
          <p14:tracePt t="136254" x="3683000" y="2936875"/>
          <p14:tracePt t="136261" x="3709988" y="2909888"/>
          <p14:tracePt t="136270" x="3729038" y="2881313"/>
          <p14:tracePt t="136276" x="3756025" y="2844800"/>
          <p14:tracePt t="136284" x="3765550" y="2844800"/>
          <p14:tracePt t="136291" x="3775075" y="2827338"/>
          <p14:tracePt t="136299" x="3775075" y="2817813"/>
          <p14:tracePt t="136397" x="3802063" y="2808288"/>
          <p14:tracePt t="136404" x="3846513" y="2808288"/>
          <p14:tracePt t="136412" x="3892550" y="2873375"/>
          <p14:tracePt t="136420" x="3948113" y="2954338"/>
          <p14:tracePt t="136427" x="3975100" y="3017838"/>
          <p14:tracePt t="136435" x="4002088" y="3082925"/>
          <p14:tracePt t="136443" x="4038600" y="3173413"/>
          <p14:tracePt t="136453" x="4038600" y="3246438"/>
          <p14:tracePt t="136459" x="4057650" y="3309938"/>
          <p14:tracePt t="136467" x="4057650" y="3346450"/>
          <p14:tracePt t="136475" x="4057650" y="3382963"/>
          <p14:tracePt t="136483" x="4057650" y="3392488"/>
          <p14:tracePt t="136491" x="4057650" y="3411538"/>
          <p14:tracePt t="136619" x="4057650" y="3419475"/>
          <p14:tracePt t="136627" x="4057650" y="3429000"/>
          <p14:tracePt t="136635" x="4094163" y="3465513"/>
          <p14:tracePt t="136643" x="4094163" y="3475038"/>
          <p14:tracePt t="136651" x="4148138" y="3529013"/>
          <p14:tracePt t="136659" x="4221163" y="3584575"/>
          <p14:tracePt t="136667" x="4257675" y="3602038"/>
          <p14:tracePt t="136675" x="4340225" y="3657600"/>
          <p14:tracePt t="136683" x="4421188" y="3702050"/>
          <p14:tracePt t="136691" x="4467225" y="3721100"/>
          <p14:tracePt t="136700" x="4513263" y="3730625"/>
          <p14:tracePt t="136708" x="4530725" y="3730625"/>
          <p14:tracePt t="136756" x="4549775" y="3730625"/>
          <p14:tracePt t="136764" x="4567238" y="3730625"/>
          <p14:tracePt t="136773" x="4567238" y="3711575"/>
          <p14:tracePt t="136781" x="4586288" y="3694113"/>
          <p14:tracePt t="136788" x="4586288" y="3657600"/>
          <p14:tracePt t="136796" x="4586288" y="3629025"/>
          <p14:tracePt t="136805" x="4603750" y="3611563"/>
          <p14:tracePt t="136965" x="4613275" y="3602038"/>
          <p14:tracePt t="137227" x="4567238" y="3538538"/>
          <p14:tracePt t="137235" x="4494213" y="3429000"/>
          <p14:tracePt t="137243" x="4376738" y="3355975"/>
          <p14:tracePt t="137251" x="4275138" y="3273425"/>
          <p14:tracePt t="137259" x="4157663" y="3163888"/>
          <p14:tracePt t="137267" x="4021138" y="3046413"/>
          <p14:tracePt t="137275" x="3919538" y="2990850"/>
          <p14:tracePt t="137284" x="3838575" y="2900363"/>
          <p14:tracePt t="137291" x="3783013" y="2854325"/>
          <p14:tracePt t="137299" x="3765550" y="2790825"/>
          <p14:tracePt t="137307" x="3765550" y="2754313"/>
          <p14:tracePt t="137316" x="3765550" y="2727325"/>
          <p14:tracePt t="137324" x="3765550" y="2681288"/>
          <p14:tracePt t="137335" x="3783013" y="2654300"/>
          <p14:tracePt t="137340" x="3802063" y="2608263"/>
          <p14:tracePt t="137352" x="3829050" y="2571750"/>
          <p14:tracePt t="137364" x="3846513" y="2544763"/>
          <p14:tracePt t="137372" x="3856038" y="2525713"/>
          <p14:tracePt t="137380" x="3865563" y="2508250"/>
          <p14:tracePt t="137388" x="3865563" y="2489200"/>
          <p14:tracePt t="137396" x="3865563" y="2481263"/>
          <p14:tracePt t="137412" x="3875088" y="2471738"/>
          <p14:tracePt t="137420" x="3875088" y="2462213"/>
          <p14:tracePt t="137563" x="3875088" y="2498725"/>
          <p14:tracePt t="137572" x="3875088" y="2554288"/>
          <p14:tracePt t="137579" x="3875088" y="2617788"/>
          <p14:tracePt t="137587" x="3875088" y="2671763"/>
          <p14:tracePt t="137595" x="3902075" y="2744788"/>
          <p14:tracePt t="137603" x="3929063" y="2827338"/>
          <p14:tracePt t="137611" x="3938588" y="2873375"/>
          <p14:tracePt t="137620" x="3975100" y="2936875"/>
          <p14:tracePt t="137627" x="3992563" y="2973388"/>
          <p14:tracePt t="137635" x="3992563" y="3009900"/>
          <p14:tracePt t="137643" x="3992563" y="3036888"/>
          <p14:tracePt t="137651" x="3992563" y="3063875"/>
          <p14:tracePt t="137659" x="3992563" y="3082925"/>
          <p14:tracePt t="137667" x="3975100" y="3100388"/>
          <p14:tracePt t="137675" x="3975100" y="3109913"/>
          <p14:tracePt t="137685" x="3965575" y="3127375"/>
          <p14:tracePt t="137691" x="3938588" y="3155950"/>
          <p14:tracePt t="137699" x="3919538" y="3173413"/>
          <p14:tracePt t="137707" x="3911600" y="3182938"/>
          <p14:tracePt t="137715" x="3883025" y="3209925"/>
          <p14:tracePt t="137723" x="3875088" y="3228975"/>
          <p14:tracePt t="137733" x="3865563" y="3246438"/>
          <p14:tracePt t="137739" x="3856038" y="3292475"/>
          <p14:tracePt t="137747" x="3838575" y="3338513"/>
          <p14:tracePt t="137755" x="3829050" y="3365500"/>
          <p14:tracePt t="137763" x="3810000" y="3419475"/>
          <p14:tracePt t="137771" x="3810000" y="3446463"/>
          <p14:tracePt t="137779" x="3802063" y="3475038"/>
          <p14:tracePt t="137787" x="3802063" y="3511550"/>
          <p14:tracePt t="137795" x="3783013" y="3529013"/>
          <p14:tracePt t="137803" x="3783013" y="3548063"/>
          <p14:tracePt t="137819" x="3783013" y="3556000"/>
          <p14:tracePt t="137894" x="3775075" y="3565525"/>
          <p14:tracePt t="137941" x="3756025" y="3565525"/>
          <p14:tracePt t="137949" x="3738563" y="3556000"/>
          <p14:tracePt t="137957" x="3719513" y="3511550"/>
          <p14:tracePt t="137965" x="3683000" y="3446463"/>
          <p14:tracePt t="137971" x="3673475" y="3402013"/>
          <p14:tracePt t="137980" x="3665538" y="3346450"/>
          <p14:tracePt t="137987" x="3646488" y="3265488"/>
          <p14:tracePt t="137995" x="3629025" y="3209925"/>
          <p14:tracePt t="138004" x="3629025" y="3155950"/>
          <p14:tracePt t="138012" x="3609975" y="3109913"/>
          <p14:tracePt t="138019" x="3609975" y="3090863"/>
          <p14:tracePt t="138027" x="3609975" y="3046413"/>
          <p14:tracePt t="138035" x="3609975" y="3000375"/>
          <p14:tracePt t="138043" x="3609975" y="2982913"/>
          <p14:tracePt t="138051" x="3609975" y="2946400"/>
          <p14:tracePt t="138060" x="3609975" y="2927350"/>
          <p14:tracePt t="138067" x="3619500" y="2890838"/>
          <p14:tracePt t="138083" x="3629025" y="2863850"/>
          <p14:tracePt t="138091" x="3636963" y="2827338"/>
          <p14:tracePt t="138100" x="3636963" y="2808288"/>
          <p14:tracePt t="138108" x="3636963" y="2790825"/>
          <p14:tracePt t="138117" x="3636963" y="2754313"/>
          <p14:tracePt t="138123" x="3636963" y="2735263"/>
          <p14:tracePt t="138132" x="3646488" y="2690813"/>
          <p14:tracePt t="138141" x="3646488" y="2662238"/>
          <p14:tracePt t="138151" x="3665538" y="2635250"/>
          <p14:tracePt t="138157" x="3665538" y="2589213"/>
          <p14:tracePt t="138165" x="3673475" y="2554288"/>
          <p14:tracePt t="138174" x="3673475" y="2535238"/>
          <p14:tracePt t="138180" x="3692525" y="2489200"/>
          <p14:tracePt t="138189" x="3702050" y="2462213"/>
          <p14:tracePt t="138197" x="3719513" y="2416175"/>
          <p14:tracePt t="138205" x="3729038" y="2398713"/>
          <p14:tracePt t="138216" x="3738563" y="2379663"/>
          <p14:tracePt t="138220" x="3746500" y="2362200"/>
          <p14:tracePt t="138230" x="3765550" y="2343150"/>
          <p14:tracePt t="138236" x="3783013" y="2325688"/>
          <p14:tracePt t="138244" x="3792538" y="2306638"/>
          <p14:tracePt t="138251" x="3802063" y="2289175"/>
          <p14:tracePt t="138259" x="3819525" y="2279650"/>
          <p14:tracePt t="138267" x="3838575" y="2270125"/>
          <p14:tracePt t="138275" x="3875088" y="2243138"/>
          <p14:tracePt t="138283" x="3919538" y="2225675"/>
          <p14:tracePt t="138291" x="3965575" y="2206625"/>
          <p14:tracePt t="138299" x="4038600" y="2189163"/>
          <p14:tracePt t="138308" x="4121150" y="2160588"/>
          <p14:tracePt t="138316" x="4202113" y="2125663"/>
          <p14:tracePt t="138323" x="4311650" y="2097088"/>
          <p14:tracePt t="138333" x="4457700" y="2060575"/>
          <p14:tracePt t="138339" x="4557713" y="2052638"/>
          <p14:tracePt t="138347" x="4667250" y="2033588"/>
          <p14:tracePt t="138355" x="4722813" y="2024063"/>
          <p14:tracePt t="138363" x="4767263" y="2024063"/>
          <p14:tracePt t="138371" x="4786313" y="2024063"/>
          <p14:tracePt t="138461" x="4813300" y="2024063"/>
          <p14:tracePt t="138469" x="4832350" y="2024063"/>
          <p14:tracePt t="138477" x="4922838" y="2079625"/>
          <p14:tracePt t="138486" x="5049838" y="2125663"/>
          <p14:tracePt t="138494" x="5205413" y="2197100"/>
          <p14:tracePt t="138502" x="5314950" y="2225675"/>
          <p14:tracePt t="138508" x="5414963" y="2289175"/>
          <p14:tracePt t="138517" x="5514975" y="2316163"/>
          <p14:tracePt t="138524" x="5588000" y="2352675"/>
          <p14:tracePt t="138533" x="5653088" y="2379663"/>
          <p14:tracePt t="138539" x="5697538" y="2416175"/>
          <p14:tracePt t="138548" x="5716588" y="2425700"/>
          <p14:tracePt t="138557" x="5724525" y="2435225"/>
          <p14:tracePt t="138701" x="5734050" y="2444750"/>
          <p14:tracePt t="138709" x="5734050" y="2452688"/>
          <p14:tracePt t="138717" x="5734050" y="2481263"/>
          <p14:tracePt t="138725" x="5734050" y="2508250"/>
          <p14:tracePt t="138735" x="5734050" y="2554288"/>
          <p14:tracePt t="138740" x="5761038" y="2589213"/>
          <p14:tracePt t="138747" x="5761038" y="2608263"/>
          <p14:tracePt t="138755" x="5770563" y="2654300"/>
          <p14:tracePt t="138764" x="5770563" y="2681288"/>
          <p14:tracePt t="138771" x="5770563" y="2708275"/>
          <p14:tracePt t="138779" x="5770563" y="2727325"/>
          <p14:tracePt t="138787" x="5770563" y="2735263"/>
          <p14:tracePt t="138795" x="5770563" y="2744788"/>
          <p14:tracePt t="138803" x="5770563" y="2754313"/>
          <p14:tracePt t="138819" x="5770563" y="2781300"/>
          <p14:tracePt t="138827" x="5770563" y="2800350"/>
          <p14:tracePt t="138835" x="5770563" y="2817813"/>
          <p14:tracePt t="138843" x="5770563" y="2844800"/>
          <p14:tracePt t="138851" x="5780088" y="2873375"/>
          <p14:tracePt t="138859" x="5780088" y="2917825"/>
          <p14:tracePt t="138867" x="5780088" y="2946400"/>
          <p14:tracePt t="138875" x="5780088" y="3027363"/>
          <p14:tracePt t="138885" x="5780088" y="3082925"/>
          <p14:tracePt t="138891" x="5780088" y="3136900"/>
          <p14:tracePt t="138899" x="5780088" y="3200400"/>
          <p14:tracePt t="138907" x="5780088" y="3255963"/>
          <p14:tracePt t="138916" x="5780088" y="3309938"/>
          <p14:tracePt t="138923" x="5780088" y="3338513"/>
          <p14:tracePt t="138933" x="5780088" y="3392488"/>
          <p14:tracePt t="138939" x="5761038" y="3455988"/>
          <p14:tracePt t="138947" x="5753100" y="3492500"/>
          <p14:tracePt t="138955" x="5753100" y="3538538"/>
          <p14:tracePt t="138963" x="5753100" y="3556000"/>
          <p14:tracePt t="138971" x="5743575" y="3584575"/>
          <p14:tracePt t="138979" x="5743575" y="3602038"/>
          <p14:tracePt t="138987" x="5734050" y="3648075"/>
          <p14:tracePt t="138995" x="5724525" y="3665538"/>
          <p14:tracePt t="139003" x="5716588" y="3694113"/>
          <p14:tracePt t="139011" x="5697538" y="3721100"/>
          <p14:tracePt t="139019" x="5688013" y="3757613"/>
          <p14:tracePt t="139027" x="5688013" y="3784600"/>
          <p14:tracePt t="139038" x="5680075" y="3811588"/>
          <p14:tracePt t="139044" x="5661025" y="3848100"/>
          <p14:tracePt t="139054" x="5653088" y="3903663"/>
          <p14:tracePt t="139060" x="5643563" y="3911600"/>
          <p14:tracePt t="139068" x="5643563" y="3930650"/>
          <p14:tracePt t="139076" x="5643563" y="3976688"/>
          <p14:tracePt t="139085" x="5634038" y="3994150"/>
          <p14:tracePt t="139092" x="5624513" y="4040188"/>
          <p14:tracePt t="139100" x="5607050" y="4057650"/>
          <p14:tracePt t="139108" x="5607050" y="4086225"/>
          <p14:tracePt t="139118" x="5597525" y="4103688"/>
          <p14:tracePt t="139124" x="5580063" y="4149725"/>
          <p14:tracePt t="139136" x="5580063" y="4159250"/>
          <p14:tracePt t="139139" x="5580063" y="4176713"/>
          <p14:tracePt t="139148" x="5561013" y="4213225"/>
          <p14:tracePt t="139155" x="5551488" y="4232275"/>
          <p14:tracePt t="139163" x="5534025" y="4249738"/>
          <p14:tracePt t="139171" x="5514975" y="4268788"/>
          <p14:tracePt t="139179" x="5507038" y="4276725"/>
          <p14:tracePt t="139187" x="5487988" y="4295775"/>
          <p14:tracePt t="139195" x="5461000" y="4313238"/>
          <p14:tracePt t="139203" x="5451475" y="4322763"/>
          <p14:tracePt t="139211" x="5424488" y="4332288"/>
          <p14:tracePt t="139219" x="5405438" y="4340225"/>
          <p14:tracePt t="139228" x="5378450" y="4349750"/>
          <p14:tracePt t="139235" x="5360988" y="4349750"/>
          <p14:tracePt t="139244" x="5314950" y="4368800"/>
          <p14:tracePt t="139251" x="5305425" y="4368800"/>
          <p14:tracePt t="139259" x="5268913" y="4368800"/>
          <p14:tracePt t="139267" x="5214938" y="4386263"/>
          <p14:tracePt t="139276" x="5105400" y="4386263"/>
          <p14:tracePt t="139284" x="5014913" y="4395788"/>
          <p14:tracePt t="139291" x="4876800" y="4413250"/>
          <p14:tracePt t="139300" x="4786313" y="4413250"/>
          <p14:tracePt t="139308" x="4676775" y="4413250"/>
          <p14:tracePt t="139316" x="4622800" y="4413250"/>
          <p14:tracePt t="139323" x="4567238" y="4413250"/>
          <p14:tracePt t="139333" x="4521200" y="4413250"/>
          <p14:tracePt t="139339" x="4513263" y="4413250"/>
          <p14:tracePt t="139348" x="4503738" y="4413250"/>
          <p14:tracePt t="139397" x="4476750" y="4413250"/>
          <p14:tracePt t="139403" x="4421188" y="4413250"/>
          <p14:tracePt t="139411" x="4330700" y="4413250"/>
          <p14:tracePt t="139419" x="4202113" y="4413250"/>
          <p14:tracePt t="139427" x="4057650" y="4413250"/>
          <p14:tracePt t="139435" x="3911600" y="4413250"/>
          <p14:tracePt t="139445" x="3746500" y="4376738"/>
          <p14:tracePt t="139452" x="3573463" y="4332288"/>
          <p14:tracePt t="139461" x="3455988" y="4268788"/>
          <p14:tracePt t="139468" x="3400425" y="4259263"/>
          <p14:tracePt t="139476" x="3336925" y="4203700"/>
          <p14:tracePt t="139485" x="3263900" y="4140200"/>
          <p14:tracePt t="139492" x="3217863" y="4086225"/>
          <p14:tracePt t="139501" x="3208338" y="4049713"/>
          <p14:tracePt t="139508" x="3200400" y="4030663"/>
          <p14:tracePt t="139518" x="3200400" y="3984625"/>
          <p14:tracePt t="139524" x="3200400" y="3948113"/>
          <p14:tracePt t="139534" x="3190875" y="3930650"/>
          <p14:tracePt t="139540" x="3190875" y="3903663"/>
          <p14:tracePt t="139547" x="3190875" y="3884613"/>
          <p14:tracePt t="139555" x="3190875" y="3867150"/>
          <p14:tracePt t="139563" x="3190875" y="3848100"/>
          <p14:tracePt t="139571" x="3190875" y="3821113"/>
          <p14:tracePt t="139579" x="3190875" y="3803650"/>
          <p14:tracePt t="139587" x="3171825" y="3767138"/>
          <p14:tracePt t="139595" x="3171825" y="3748088"/>
          <p14:tracePt t="139603" x="3154363" y="3711575"/>
          <p14:tracePt t="139611" x="3154363" y="3665538"/>
          <p14:tracePt t="139620" x="3154363" y="3629025"/>
          <p14:tracePt t="139627" x="3144838" y="3584575"/>
          <p14:tracePt t="139635" x="3144838" y="3529013"/>
          <p14:tracePt t="139643" x="3144838" y="3455988"/>
          <p14:tracePt t="139651" x="3144838" y="3382963"/>
          <p14:tracePt t="139659" x="3144838" y="3328988"/>
          <p14:tracePt t="139667" x="3144838" y="3265488"/>
          <p14:tracePt t="139675" x="3144838" y="3192463"/>
          <p14:tracePt t="139683" x="3144838" y="3155950"/>
          <p14:tracePt t="139691" x="3144838" y="3127375"/>
          <p14:tracePt t="139699" x="3163888" y="3082925"/>
          <p14:tracePt t="139707" x="3171825" y="3036888"/>
          <p14:tracePt t="139716" x="3181350" y="3017838"/>
          <p14:tracePt t="139723" x="3217863" y="2963863"/>
          <p14:tracePt t="139732" x="3227388" y="2946400"/>
          <p14:tracePt t="139739" x="3254375" y="2900363"/>
          <p14:tracePt t="139747" x="3290888" y="2863850"/>
          <p14:tracePt t="139755" x="3336925" y="2817813"/>
          <p14:tracePt t="139763" x="3373438" y="2800350"/>
          <p14:tracePt t="139771" x="3400425" y="2763838"/>
          <p14:tracePt t="139779" x="3427413" y="2754313"/>
          <p14:tracePt t="139787" x="3473450" y="2735263"/>
          <p14:tracePt t="139795" x="3536950" y="2681288"/>
          <p14:tracePt t="139803" x="3609975" y="2625725"/>
          <p14:tracePt t="139811" x="3665538" y="2598738"/>
          <p14:tracePt t="139819" x="3746500" y="2562225"/>
          <p14:tracePt t="139827" x="3829050" y="2508250"/>
          <p14:tracePt t="139835" x="3892550" y="2471738"/>
          <p14:tracePt t="139843" x="3956050" y="2444750"/>
          <p14:tracePt t="139851" x="4021138" y="2408238"/>
          <p14:tracePt t="139859" x="4065588" y="2371725"/>
          <p14:tracePt t="139869" x="4129088" y="2343150"/>
          <p14:tracePt t="139875" x="4194175" y="2306638"/>
          <p14:tracePt t="139900" x="4394200" y="2233613"/>
          <p14:tracePt t="139907" x="4476750" y="2189163"/>
          <p14:tracePt t="139916" x="4567238" y="2179638"/>
          <p14:tracePt t="139923" x="4686300" y="2152650"/>
          <p14:tracePt t="139933" x="4759325" y="2152650"/>
          <p14:tracePt t="139941" x="4832350" y="2152650"/>
          <p14:tracePt t="139953" x="4886325" y="2152650"/>
          <p14:tracePt t="139957" x="4922838" y="2152650"/>
          <p14:tracePt t="139965" x="4949825" y="2152650"/>
          <p14:tracePt t="139972" x="4968875" y="2152650"/>
          <p14:tracePt t="139980" x="4986338" y="2152650"/>
          <p14:tracePt t="139988" x="5005388" y="2152650"/>
          <p14:tracePt t="139996" x="5049838" y="2197100"/>
          <p14:tracePt t="140004" x="5068888" y="2225675"/>
          <p14:tracePt t="140012" x="5105400" y="2270125"/>
          <p14:tracePt t="140020" x="5122863" y="2289175"/>
          <p14:tracePt t="140028" x="5141913" y="2352675"/>
          <p14:tracePt t="140037" x="5178425" y="2398713"/>
          <p14:tracePt t="140044" x="5241925" y="2452688"/>
          <p14:tracePt t="140054" x="5278438" y="2498725"/>
          <p14:tracePt t="140061" x="5305425" y="2544763"/>
          <p14:tracePt t="140067" x="5341938" y="2608263"/>
          <p14:tracePt t="140075" x="5351463" y="2644775"/>
          <p14:tracePt t="140084" x="5360988" y="2681288"/>
          <p14:tracePt t="140091" x="5360988" y="2698750"/>
          <p14:tracePt t="140100" x="5360988" y="2727325"/>
          <p14:tracePt t="140108" x="5360988" y="2744788"/>
          <p14:tracePt t="140118" x="5360988" y="2754313"/>
          <p14:tracePt t="140135" x="5360988" y="2763838"/>
          <p14:tracePt t="140356" x="5341938" y="2771775"/>
          <p14:tracePt t="140363" x="5187950" y="2771775"/>
          <p14:tracePt t="140371" x="4922838" y="2735263"/>
          <p14:tracePt t="140379" x="4603750" y="2681288"/>
          <p14:tracePt t="140387" x="4367213" y="2662238"/>
          <p14:tracePt t="140395" x="4148138" y="2608263"/>
          <p14:tracePt t="140403" x="4002088" y="2598738"/>
          <p14:tracePt t="140411" x="3919538" y="2581275"/>
          <p14:tracePt t="140419" x="3902075" y="2581275"/>
          <p14:tracePt t="140493" x="3911600" y="2581275"/>
          <p14:tracePt t="140512" x="3929063" y="2598738"/>
          <p14:tracePt t="140532" x="3938588" y="2608263"/>
          <p14:tracePt t="140781" x="3875088" y="2617788"/>
          <p14:tracePt t="140789" x="3729038" y="2644775"/>
          <p14:tracePt t="140797" x="3600450" y="2644775"/>
          <p14:tracePt t="140804" x="3473450" y="2644775"/>
          <p14:tracePt t="140812" x="3390900" y="2662238"/>
          <p14:tracePt t="140820" x="3354388" y="2662238"/>
          <p14:tracePt t="140828" x="3336925" y="2662238"/>
          <p14:tracePt t="140884" x="3327400" y="2662238"/>
          <p14:tracePt t="140934" x="3336925" y="2644775"/>
          <p14:tracePt t="140941" x="3346450" y="2598738"/>
          <p14:tracePt t="140949" x="3354388" y="2562225"/>
          <p14:tracePt t="140956" x="3363913" y="2517775"/>
          <p14:tracePt t="140968" x="3373438" y="2471738"/>
          <p14:tracePt t="140972" x="3400425" y="2444750"/>
          <p14:tracePt t="140980" x="3409950" y="2416175"/>
          <p14:tracePt t="140988" x="3419475" y="2398713"/>
          <p14:tracePt t="140996" x="3436938" y="2362200"/>
          <p14:tracePt t="141004" x="3446463" y="2352675"/>
          <p14:tracePt t="141012" x="3455988" y="2352675"/>
          <p14:tracePt t="141020" x="3482975" y="2325688"/>
          <p14:tracePt t="141028" x="3482975" y="2316163"/>
          <p14:tracePt t="141036" x="3519488" y="2289175"/>
          <p14:tracePt t="141044" x="3546475" y="2262188"/>
          <p14:tracePt t="141053" x="3600450" y="2243138"/>
          <p14:tracePt t="141060" x="3665538" y="2233613"/>
          <p14:tracePt t="141069" x="3729038" y="2206625"/>
          <p14:tracePt t="141076" x="3819525" y="2189163"/>
          <p14:tracePt t="141083" x="3911600" y="2179638"/>
          <p14:tracePt t="141091" x="3984625" y="2179638"/>
          <p14:tracePt t="141101" x="4102100" y="2160588"/>
          <p14:tracePt t="141108" x="4194175" y="2160588"/>
          <p14:tracePt t="141120" x="4284663" y="2160588"/>
          <p14:tracePt t="141124" x="4357688" y="2160588"/>
          <p14:tracePt t="141137" x="4430713" y="2160588"/>
          <p14:tracePt t="141140" x="4484688" y="2160588"/>
          <p14:tracePt t="141147" x="4540250" y="2160588"/>
          <p14:tracePt t="141155" x="4586288" y="2160588"/>
          <p14:tracePt t="141163" x="4603750" y="2160588"/>
          <p14:tracePt t="141171" x="4622800" y="2160588"/>
          <p14:tracePt t="141301" x="4640263" y="2160588"/>
          <p14:tracePt t="141309" x="4686300" y="2197100"/>
          <p14:tracePt t="141315" x="4703763" y="2216150"/>
          <p14:tracePt t="141323" x="4749800" y="2252663"/>
          <p14:tracePt t="141332" x="4822825" y="2279650"/>
          <p14:tracePt t="141339" x="4886325" y="2316163"/>
          <p14:tracePt t="141347" x="4968875" y="2343150"/>
          <p14:tracePt t="141355" x="5005388" y="2371725"/>
          <p14:tracePt t="141363" x="5041900" y="2398713"/>
          <p14:tracePt t="141371" x="5105400" y="2435225"/>
          <p14:tracePt t="141379" x="5151438" y="2462213"/>
          <p14:tracePt t="141387" x="5168900" y="2471738"/>
          <p14:tracePt t="141395" x="5195888" y="2489200"/>
          <p14:tracePt t="141411" x="5195888" y="2498725"/>
          <p14:tracePt t="141563" x="5205413" y="2498725"/>
          <p14:tracePt t="141572" x="5214938" y="2498725"/>
          <p14:tracePt t="141591" x="5224463" y="2498725"/>
          <p14:tracePt t="141597" x="5232400" y="2517775"/>
          <p14:tracePt t="141613" x="5251450" y="2535238"/>
          <p14:tracePt t="141685" x="5251450" y="2554288"/>
          <p14:tracePt t="141693" x="5251450" y="2562225"/>
          <p14:tracePt t="141700" x="5260975" y="2581275"/>
          <p14:tracePt t="141709" x="5260975" y="2625725"/>
          <p14:tracePt t="141720" x="5260975" y="2662238"/>
          <p14:tracePt t="141725" x="5278438" y="2708275"/>
          <p14:tracePt t="141737" x="5305425" y="2754313"/>
          <p14:tracePt t="141740" x="5314950" y="2808288"/>
          <p14:tracePt t="141748" x="5314950" y="2881313"/>
          <p14:tracePt t="141755" x="5314950" y="2946400"/>
          <p14:tracePt t="141764" x="5341938" y="3017838"/>
          <p14:tracePt t="141771" x="5341938" y="3063875"/>
          <p14:tracePt t="141780" x="5341938" y="3127375"/>
          <p14:tracePt t="141787" x="5368925" y="3209925"/>
          <p14:tracePt t="141796" x="5378450" y="3273425"/>
          <p14:tracePt t="141803" x="5378450" y="3328988"/>
          <p14:tracePt t="141811" x="5397500" y="3402013"/>
          <p14:tracePt t="141819" x="5405438" y="3465513"/>
          <p14:tracePt t="141827" x="5405438" y="3519488"/>
          <p14:tracePt t="141835" x="5405438" y="3556000"/>
          <p14:tracePt t="141844" x="5405438" y="3611563"/>
          <p14:tracePt t="141853" x="5405438" y="3665538"/>
          <p14:tracePt t="141860" x="5405438" y="3730625"/>
          <p14:tracePt t="141868" x="5405438" y="3767138"/>
          <p14:tracePt t="141888" x="5405438" y="3875088"/>
          <p14:tracePt t="141892" x="5405438" y="3921125"/>
          <p14:tracePt t="141902" x="5405438" y="3948113"/>
          <p14:tracePt t="141908" x="5405438" y="3976688"/>
          <p14:tracePt t="141918" x="5405438" y="3994150"/>
          <p14:tracePt t="141924" x="5405438" y="4049713"/>
          <p14:tracePt t="141934" x="5405438" y="4067175"/>
          <p14:tracePt t="141942" x="5405438" y="4086225"/>
          <p14:tracePt t="141947" x="5405438" y="4094163"/>
          <p14:tracePt t="141955" x="5405438" y="4113213"/>
          <p14:tracePt t="142012" x="5397500" y="4140200"/>
          <p14:tracePt t="142020" x="5368925" y="4167188"/>
          <p14:tracePt t="142028" x="5351463" y="4176713"/>
          <p14:tracePt t="142037" x="5324475" y="4195763"/>
          <p14:tracePt t="142046" x="5287963" y="4232275"/>
          <p14:tracePt t="142054" x="5251450" y="4249738"/>
          <p14:tracePt t="142060" x="5224463" y="4268788"/>
          <p14:tracePt t="142069" x="5178425" y="4286250"/>
          <p14:tracePt t="142076" x="5114925" y="4313238"/>
          <p14:tracePt t="142085" x="5095875" y="4332288"/>
          <p14:tracePt t="142093" x="5049838" y="4340225"/>
          <p14:tracePt t="142101" x="5014913" y="4359275"/>
          <p14:tracePt t="142108" x="4968875" y="4359275"/>
          <p14:tracePt t="142117" x="4941888" y="4376738"/>
          <p14:tracePt t="142124" x="4913313" y="4386263"/>
          <p14:tracePt t="142134" x="4895850" y="4395788"/>
          <p14:tracePt t="142142" x="4849813" y="4405313"/>
          <p14:tracePt t="142147" x="4786313" y="4432300"/>
          <p14:tracePt t="142155" x="4749800" y="4441825"/>
          <p14:tracePt t="142163" x="4703763" y="4441825"/>
          <p14:tracePt t="142171" x="4649788" y="4449763"/>
          <p14:tracePt t="142179" x="4594225" y="4449763"/>
          <p14:tracePt t="142187" x="4530725" y="4468813"/>
          <p14:tracePt t="142195" x="4476750" y="4468813"/>
          <p14:tracePt t="142203" x="4384675" y="4468813"/>
          <p14:tracePt t="142211" x="4330700" y="4468813"/>
          <p14:tracePt t="142219" x="4275138" y="4468813"/>
          <p14:tracePt t="142227" x="4211638" y="4468813"/>
          <p14:tracePt t="142235" x="4157663" y="4468813"/>
          <p14:tracePt t="142243" x="4121150" y="4468813"/>
          <p14:tracePt t="142251" x="4075113" y="4441825"/>
          <p14:tracePt t="142260" x="4002088" y="4368800"/>
          <p14:tracePt t="142267" x="3956050" y="4322763"/>
          <p14:tracePt t="142275" x="3902075" y="4240213"/>
          <p14:tracePt t="142284" x="3846513" y="4159250"/>
          <p14:tracePt t="142291" x="3819525" y="4094163"/>
          <p14:tracePt t="142300" x="3783013" y="4013200"/>
          <p14:tracePt t="142307" x="3775075" y="3957638"/>
          <p14:tracePt t="142315" x="3729038" y="3894138"/>
          <p14:tracePt t="142323" x="3702050" y="3794125"/>
          <p14:tracePt t="142332" x="3692525" y="3767138"/>
          <p14:tracePt t="142339" x="3683000" y="3711575"/>
          <p14:tracePt t="142348" x="3665538" y="3665538"/>
          <p14:tracePt t="142355" x="3665538" y="3657600"/>
          <p14:tracePt t="142364" x="3665538" y="3629025"/>
          <p14:tracePt t="142371" x="3646488" y="3592513"/>
          <p14:tracePt t="142379" x="3646488" y="3575050"/>
          <p14:tracePt t="142388" x="3646488" y="3538538"/>
          <p14:tracePt t="142395" x="3636963" y="3519488"/>
          <p14:tracePt t="142403" x="3636963" y="3482975"/>
          <p14:tracePt t="142412" x="3636963" y="3438525"/>
          <p14:tracePt t="142420" x="3636963" y="3411538"/>
          <p14:tracePt t="142428" x="3636963" y="3355975"/>
          <p14:tracePt t="142435" x="3636963" y="3302000"/>
          <p14:tracePt t="142444" x="3636963" y="3246438"/>
          <p14:tracePt t="142452" x="3636963" y="3192463"/>
          <p14:tracePt t="142460" x="3636963" y="3127375"/>
          <p14:tracePt t="142468" x="3636963" y="3090863"/>
          <p14:tracePt t="142476" x="3636963" y="3046413"/>
          <p14:tracePt t="142483" x="3636963" y="3009900"/>
          <p14:tracePt t="142491" x="3636963" y="2990850"/>
          <p14:tracePt t="142499" x="3636963" y="2954338"/>
          <p14:tracePt t="142508" x="3636963" y="2936875"/>
          <p14:tracePt t="142516" x="3665538" y="2890838"/>
          <p14:tracePt t="142524" x="3665538" y="2881313"/>
          <p14:tracePt t="142533" x="3673475" y="2854325"/>
          <p14:tracePt t="142541" x="3683000" y="2836863"/>
          <p14:tracePt t="142551" x="3692525" y="2808288"/>
          <p14:tracePt t="142558" x="3719513" y="2771775"/>
          <p14:tracePt t="142565" x="3729038" y="2763838"/>
          <p14:tracePt t="142575" x="3756025" y="2735263"/>
          <p14:tracePt t="142581" x="3765550" y="2727325"/>
          <p14:tracePt t="142589" x="3783013" y="2717800"/>
          <p14:tracePt t="142596" x="3802063" y="2708275"/>
          <p14:tracePt t="142604" x="3846513" y="2681288"/>
          <p14:tracePt t="142612" x="3911600" y="2644775"/>
          <p14:tracePt t="142621" x="3975100" y="2617788"/>
          <p14:tracePt t="142627" x="4048125" y="2581275"/>
          <p14:tracePt t="142635" x="4129088" y="2554288"/>
          <p14:tracePt t="142644" x="4194175" y="2517775"/>
          <p14:tracePt t="142654" x="4294188" y="2489200"/>
          <p14:tracePt t="142660" x="4367213" y="2462213"/>
          <p14:tracePt t="142668" x="4430713" y="2444750"/>
          <p14:tracePt t="142677" x="4457700" y="2425700"/>
          <p14:tracePt t="142685" x="4484688" y="2425700"/>
          <p14:tracePt t="142692" x="4503738" y="2425700"/>
          <p14:tracePt t="142701" x="4521200" y="2408238"/>
          <p14:tracePt t="142718" x="4530725" y="2408238"/>
          <p14:tracePt t="142764" x="4540250" y="2408238"/>
          <p14:tracePt t="142772" x="4549775" y="2408238"/>
          <p14:tracePt t="142780" x="4576763" y="2408238"/>
          <p14:tracePt t="142789" x="4630738" y="2408238"/>
          <p14:tracePt t="142796" x="4667250" y="2408238"/>
          <p14:tracePt t="142804" x="4703763" y="2408238"/>
          <p14:tracePt t="142812" x="4730750" y="2408238"/>
          <p14:tracePt t="142820" x="4740275" y="2408238"/>
          <p14:tracePt t="143428" x="4767263" y="2408238"/>
          <p14:tracePt t="143435" x="4795838" y="2416175"/>
          <p14:tracePt t="143443" x="4822825" y="2425700"/>
          <p14:tracePt t="143451" x="4822825" y="2508250"/>
          <p14:tracePt t="143459" x="4822825" y="2644775"/>
          <p14:tracePt t="143467" x="4803775" y="2698750"/>
          <p14:tracePt t="143475" x="4803775" y="2727325"/>
          <p14:tracePt t="143483" x="4803775" y="2771775"/>
          <p14:tracePt t="143491" x="4803775" y="2827338"/>
          <p14:tracePt t="143500" x="4803775" y="2881313"/>
          <p14:tracePt t="143507" x="4803775" y="2927350"/>
          <p14:tracePt t="143516" x="4803775" y="2982913"/>
          <p14:tracePt t="143523" x="4803775" y="3017838"/>
          <p14:tracePt t="143532" x="4803775" y="3036888"/>
          <p14:tracePt t="143539" x="4803775" y="3063875"/>
          <p14:tracePt t="143549" x="4803775" y="3073400"/>
          <p14:tracePt t="143555" x="4803775" y="3082925"/>
          <p14:tracePt t="143563" x="4803775" y="3090863"/>
          <p14:tracePt t="143925" x="4803775" y="3100388"/>
          <p14:tracePt t="143934" x="4832350" y="3100388"/>
          <p14:tracePt t="143941" x="4868863" y="3100388"/>
          <p14:tracePt t="143951" x="4913313" y="3100388"/>
          <p14:tracePt t="143956" x="4949825" y="3100388"/>
          <p14:tracePt t="143964" x="4995863" y="3119438"/>
          <p14:tracePt t="143972" x="5014913" y="3136900"/>
          <p14:tracePt t="143980" x="5014913" y="3236913"/>
          <p14:tracePt t="143988" x="5014913" y="3309938"/>
          <p14:tracePt t="143996" x="5014913" y="3365500"/>
          <p14:tracePt t="144004" x="5032375" y="3446463"/>
          <p14:tracePt t="144012" x="5041900" y="3482975"/>
          <p14:tracePt t="144020" x="5049838" y="3519488"/>
          <p14:tracePt t="144028" x="5068888" y="3538538"/>
          <p14:tracePt t="144318" x="5078413" y="3548063"/>
          <p14:tracePt t="144326" x="5114925" y="3548063"/>
          <p14:tracePt t="144334" x="5132388" y="3548063"/>
          <p14:tracePt t="144339" x="5187950" y="3519488"/>
          <p14:tracePt t="144348" x="5232400" y="3511550"/>
          <p14:tracePt t="144355" x="5260975" y="3492500"/>
          <p14:tracePt t="144363" x="5278438" y="3492500"/>
          <p14:tracePt t="144436" x="5287963" y="3492500"/>
          <p14:tracePt t="144629" x="5278438" y="3492500"/>
          <p14:tracePt t="144640" x="5159375" y="3455988"/>
          <p14:tracePt t="144643" x="5014913" y="3446463"/>
          <p14:tracePt t="144651" x="4849813" y="3429000"/>
          <p14:tracePt t="144659" x="4722813" y="3429000"/>
          <p14:tracePt t="144667" x="4594225" y="3402013"/>
          <p14:tracePt t="144675" x="4503738" y="3382963"/>
          <p14:tracePt t="144683" x="4403725" y="3375025"/>
          <p14:tracePt t="144691" x="4367213" y="3365500"/>
          <p14:tracePt t="144700" x="4321175" y="3346450"/>
          <p14:tracePt t="144724" x="4321175" y="3292475"/>
          <p14:tracePt t="144734" x="4330700" y="3255963"/>
          <p14:tracePt t="144740" x="4376738" y="3155950"/>
          <p14:tracePt t="144750" x="4384675" y="3109913"/>
          <p14:tracePt t="144755" x="4394200" y="3036888"/>
          <p14:tracePt t="144765" x="4413250" y="2973388"/>
          <p14:tracePt t="144771" x="4440238" y="2900363"/>
          <p14:tracePt t="144779" x="4448175" y="2854325"/>
          <p14:tracePt t="144787" x="4448175" y="2800350"/>
          <p14:tracePt t="144795" x="4448175" y="2771775"/>
          <p14:tracePt t="144803" x="4448175" y="2754313"/>
          <p14:tracePt t="144811" x="4448175" y="2727325"/>
          <p14:tracePt t="144819" x="4448175" y="2708275"/>
          <p14:tracePt t="144827" x="4448175" y="2698750"/>
          <p14:tracePt t="144835" x="4448175" y="2681288"/>
          <p14:tracePt t="144843" x="4448175" y="2671763"/>
          <p14:tracePt t="144851" x="4448175" y="2662238"/>
          <p14:tracePt t="144956" x="4440238" y="2644775"/>
          <p14:tracePt t="144963" x="4394200" y="2598738"/>
          <p14:tracePt t="144971" x="4330700" y="2554288"/>
          <p14:tracePt t="144979" x="4294188" y="2525713"/>
          <p14:tracePt t="144987" x="4248150" y="2498725"/>
          <p14:tracePt t="144995" x="4194175" y="2471738"/>
          <p14:tracePt t="145003" x="4157663" y="2462213"/>
          <p14:tracePt t="145011" x="4138613" y="2444750"/>
          <p14:tracePt t="145019" x="4121150" y="2444750"/>
          <p14:tracePt t="145027" x="4111625" y="2444750"/>
          <p14:tracePt t="145191" x="4102100" y="2416175"/>
          <p14:tracePt t="145199" x="4129088" y="2379663"/>
          <p14:tracePt t="145206" x="4129088" y="2352675"/>
          <p14:tracePt t="145215" x="4157663" y="2325688"/>
          <p14:tracePt t="145219" x="4165600" y="2306638"/>
          <p14:tracePt t="145228" x="4184650" y="2262188"/>
          <p14:tracePt t="145236" x="4194175" y="2243138"/>
          <p14:tracePt t="145244" x="4211638" y="2216150"/>
          <p14:tracePt t="145251" x="4221163" y="2189163"/>
          <p14:tracePt t="145259" x="4230688" y="2160588"/>
          <p14:tracePt t="145268" x="4230688" y="2152650"/>
          <p14:tracePt t="145276" x="4238625" y="2143125"/>
          <p14:tracePt t="146167" x="4267200" y="2133600"/>
          <p14:tracePt t="146174" x="4275138" y="2133600"/>
          <p14:tracePt t="146179" x="4284663" y="2133600"/>
          <p14:tracePt t="146595" x="4294188" y="2133600"/>
          <p14:tracePt t="146815" x="4303713" y="2179638"/>
          <p14:tracePt t="146821" x="4275138" y="2225675"/>
          <p14:tracePt t="146837" x="4275138" y="2233613"/>
          <p14:tracePt t="146845" x="4275138" y="2252663"/>
          <p14:tracePt t="146854" x="4267200" y="2262188"/>
          <p14:tracePt t="147299" x="4257675" y="2262188"/>
          <p14:tracePt t="147323" x="4248150" y="2262188"/>
          <p14:tracePt t="147331" x="4230688" y="2270125"/>
          <p14:tracePt t="147339" x="4211638" y="2279650"/>
          <p14:tracePt t="147348" x="4202113" y="2289175"/>
          <p14:tracePt t="147363" x="4194175" y="2298700"/>
          <p14:tracePt t="147371" x="4194175" y="2306638"/>
          <p14:tracePt t="147379" x="4184650" y="2316163"/>
          <p14:tracePt t="147389" x="4175125" y="2316163"/>
          <p14:tracePt t="147395" x="4157663" y="2335213"/>
          <p14:tracePt t="147411" x="4148138" y="2343150"/>
          <p14:tracePt t="147419" x="4138613" y="2343150"/>
          <p14:tracePt t="147427" x="4129088" y="2343150"/>
          <p14:tracePt t="147435" x="4121150" y="2343150"/>
          <p14:tracePt t="147475" x="4094163" y="2352675"/>
          <p14:tracePt t="147491" x="4084638" y="2352675"/>
          <p14:tracePt t="147499" x="4065588" y="2371725"/>
          <p14:tracePt t="147507" x="4057650" y="2371725"/>
          <p14:tracePt t="147531" x="4038600" y="2379663"/>
          <p14:tracePt t="147765" x="4038600" y="2352675"/>
          <p14:tracePt t="147772" x="4038600" y="2298700"/>
          <p14:tracePt t="147782" x="4029075" y="2270125"/>
          <p14:tracePt t="147790" x="4021138" y="2243138"/>
          <p14:tracePt t="147797" x="4011613" y="2216150"/>
          <p14:tracePt t="147804" x="3992563" y="2189163"/>
          <p14:tracePt t="147811" x="3992563" y="2179638"/>
          <p14:tracePt t="147820" x="3984625" y="2160588"/>
          <p14:tracePt t="147828" x="3984625" y="2143125"/>
          <p14:tracePt t="147836" x="3975100" y="2133600"/>
          <p14:tracePt t="147843" x="3975100" y="2125663"/>
          <p14:tracePt t="147852" x="3956050" y="2106613"/>
          <p14:tracePt t="147860" x="3948113" y="2089150"/>
          <p14:tracePt t="147885" x="3948113" y="2079625"/>
          <p14:tracePt t="147892" x="3948113" y="2070100"/>
          <p14:tracePt t="147901" x="3938588" y="2060575"/>
          <p14:tracePt t="148119" x="3929063" y="2070100"/>
          <p14:tracePt t="148125" x="3902075" y="2097088"/>
          <p14:tracePt t="148133" x="3902075" y="2106613"/>
          <p14:tracePt t="148141" x="3902075" y="2116138"/>
          <p14:tracePt t="148152" x="3902075" y="2143125"/>
          <p14:tracePt t="148158" x="3902075" y="2179638"/>
          <p14:tracePt t="148166" x="3892550" y="2197100"/>
          <p14:tracePt t="148172" x="3883025" y="2243138"/>
          <p14:tracePt t="148180" x="3856038" y="2262188"/>
          <p14:tracePt t="148188" x="3856038" y="2289175"/>
          <p14:tracePt t="148196" x="3838575" y="2316163"/>
          <p14:tracePt t="148204" x="3838575" y="2335213"/>
          <p14:tracePt t="148212" x="3829050" y="2352675"/>
          <p14:tracePt t="148220" x="3819525" y="2398713"/>
          <p14:tracePt t="148228" x="3802063" y="2416175"/>
          <p14:tracePt t="148235" x="3792538" y="2435225"/>
          <p14:tracePt t="148244" x="3783013" y="2452688"/>
          <p14:tracePt t="148251" x="3765550" y="2489200"/>
          <p14:tracePt t="148259" x="3756025" y="2489200"/>
          <p14:tracePt t="148267" x="3746500" y="2508250"/>
          <p14:tracePt t="148275" x="3746500" y="2517775"/>
          <p14:tracePt t="148299" x="3738563" y="2525713"/>
          <p14:tracePt t="148639" x="3738563" y="2462213"/>
          <p14:tracePt t="148645" x="3738563" y="2398713"/>
          <p14:tracePt t="148653" x="3756025" y="2343150"/>
          <p14:tracePt t="148661" x="3792538" y="2279650"/>
          <p14:tracePt t="148669" x="3802063" y="2252663"/>
          <p14:tracePt t="148676" x="3810000" y="2216150"/>
          <p14:tracePt t="148684" x="3819525" y="2197100"/>
          <p14:tracePt t="148692" x="3829050" y="2179638"/>
          <p14:tracePt t="148700" x="3838575" y="2160588"/>
          <p14:tracePt t="148708" x="3838575" y="2152650"/>
          <p14:tracePt t="148732" x="3846513" y="2143125"/>
          <p14:tracePt t="149133" x="3846513" y="2160588"/>
          <p14:tracePt t="149141" x="3829050" y="2179638"/>
          <p14:tracePt t="149154" x="3819525" y="2216150"/>
          <p14:tracePt t="149158" x="3819525" y="2233613"/>
          <p14:tracePt t="149167" x="3810000" y="2252663"/>
          <p14:tracePt t="149172" x="3810000" y="2262188"/>
          <p14:tracePt t="149180" x="3810000" y="2279650"/>
          <p14:tracePt t="149188" x="3802063" y="2289175"/>
          <p14:tracePt t="149196" x="3802063" y="2298700"/>
          <p14:tracePt t="149204" x="3802063" y="2316163"/>
          <p14:tracePt t="149264" x="3792538" y="2335213"/>
          <p14:tracePt t="149291" x="3783013" y="2343150"/>
          <p14:tracePt t="149299" x="3783013" y="2352675"/>
          <p14:tracePt t="149307" x="3775075" y="2379663"/>
          <p14:tracePt t="149331" x="3775075" y="2408238"/>
          <p14:tracePt t="149340" x="3775075" y="2416175"/>
          <p14:tracePt t="149349" x="3775075" y="2425700"/>
          <p14:tracePt t="149358" x="3775075" y="2444750"/>
          <p14:tracePt t="149363" x="3775075" y="2452688"/>
          <p14:tracePt t="149379" x="3775075" y="2462213"/>
          <p14:tracePt t="149428" x="3765550" y="2462213"/>
          <p14:tracePt t="149918" x="3765550" y="2481263"/>
          <p14:tracePt t="149924" x="3729038" y="2554288"/>
          <p14:tracePt t="149932" x="3729038" y="2571750"/>
          <p14:tracePt t="149939" x="3729038" y="2589213"/>
          <p14:tracePt t="149963" x="3729038" y="2598738"/>
          <p14:tracePt t="150285" x="3729038" y="2635250"/>
          <p14:tracePt t="150291" x="3719513" y="2654300"/>
          <p14:tracePt t="150307" x="3719513" y="2662238"/>
          <p14:tracePt t="150315" x="3719513" y="2681288"/>
          <p14:tracePt t="150651" x="3719513" y="2698750"/>
          <p14:tracePt t="150676" x="3719513" y="2708275"/>
          <p14:tracePt t="150684" x="3719513" y="2727325"/>
          <p14:tracePt t="150693" x="3719513" y="2735263"/>
          <p14:tracePt t="150702" x="3719513" y="2763838"/>
          <p14:tracePt t="150709" x="3719513" y="2781300"/>
          <p14:tracePt t="150717" x="3719513" y="2817813"/>
          <p14:tracePt t="150724" x="3719513" y="2836863"/>
          <p14:tracePt t="150734" x="3719513" y="2881313"/>
          <p14:tracePt t="150741" x="3719513" y="2917825"/>
          <p14:tracePt t="150751" x="3719513" y="2963863"/>
          <p14:tracePt t="150757" x="3719513" y="2990850"/>
          <p14:tracePt t="150767" x="3719513" y="3027363"/>
          <p14:tracePt t="150772" x="3729038" y="3063875"/>
          <p14:tracePt t="150781" x="3738563" y="3082925"/>
          <p14:tracePt t="150788" x="3738563" y="3109913"/>
          <p14:tracePt t="150797" x="3746500" y="3127375"/>
          <p14:tracePt t="150804" x="3765550" y="3146425"/>
          <p14:tracePt t="150813" x="3765550" y="3155950"/>
          <p14:tracePt t="150821" x="3775075" y="3173413"/>
          <p14:tracePt t="152301" x="3775075" y="3182938"/>
          <p14:tracePt t="152333" x="3775075" y="3200400"/>
          <p14:tracePt t="152340" x="3775075" y="3273425"/>
          <p14:tracePt t="152349" x="3792538" y="3338513"/>
          <p14:tracePt t="152361" x="3802063" y="3365500"/>
          <p14:tracePt t="152366" x="3819525" y="3392488"/>
          <p14:tracePt t="152372" x="3829050" y="3419475"/>
          <p14:tracePt t="152380" x="3829050" y="3438525"/>
          <p14:tracePt t="152387" x="3838575" y="3475038"/>
          <p14:tracePt t="152395" x="3838575" y="3482975"/>
          <p14:tracePt t="152781" x="3875088" y="3492500"/>
          <p14:tracePt t="152789" x="3948113" y="3492500"/>
          <p14:tracePt t="152798" x="4011613" y="3475038"/>
          <p14:tracePt t="152807" x="4065588" y="3475038"/>
          <p14:tracePt t="152812" x="4121150" y="3475038"/>
          <p14:tracePt t="152819" x="4165600" y="3475038"/>
          <p14:tracePt t="152827" x="4194175" y="3475038"/>
          <p14:tracePt t="152835" x="4211638" y="3475038"/>
          <p14:tracePt t="152843" x="4221163" y="3475038"/>
          <p14:tracePt t="152851" x="4238625" y="3475038"/>
          <p14:tracePt t="152867" x="4248150" y="3475038"/>
          <p14:tracePt t="153037" x="4248150" y="3465513"/>
          <p14:tracePt t="153045" x="4248150" y="3429000"/>
          <p14:tracePt t="153053" x="4248150" y="3392488"/>
          <p14:tracePt t="153061" x="4248150" y="3375025"/>
          <p14:tracePt t="153070" x="4230688" y="3309938"/>
          <p14:tracePt t="153075" x="4194175" y="3265488"/>
          <p14:tracePt t="153083" x="4148138" y="3182938"/>
          <p14:tracePt t="153091" x="4094163" y="3119438"/>
          <p14:tracePt t="153099" x="4084638" y="3054350"/>
          <p14:tracePt t="153107" x="4065588" y="3009900"/>
          <p14:tracePt t="153115" x="4057650" y="2990850"/>
          <p14:tracePt t="153123" x="4038600" y="2954338"/>
          <p14:tracePt t="153131" x="4038600" y="2927350"/>
          <p14:tracePt t="153139" x="4038600" y="2909888"/>
          <p14:tracePt t="153147" x="4038600" y="2873375"/>
          <p14:tracePt t="153155" x="4038600" y="2863850"/>
          <p14:tracePt t="153164" x="4038600" y="2827338"/>
          <p14:tracePt t="153171" x="4038600" y="2800350"/>
          <p14:tracePt t="153179" x="4038600" y="2763838"/>
          <p14:tracePt t="153187" x="4038600" y="2717800"/>
          <p14:tracePt t="153195" x="4038600" y="2662238"/>
          <p14:tracePt t="153203" x="4038600" y="2608263"/>
          <p14:tracePt t="153212" x="4075113" y="2544763"/>
          <p14:tracePt t="153219" x="4084638" y="2481263"/>
          <p14:tracePt t="153227" x="4094163" y="2425700"/>
          <p14:tracePt t="153235" x="4121150" y="2343150"/>
          <p14:tracePt t="153244" x="4148138" y="2270125"/>
          <p14:tracePt t="153251" x="4175125" y="2206625"/>
          <p14:tracePt t="153261" x="4194175" y="2160588"/>
          <p14:tracePt t="153267" x="4202113" y="2116138"/>
          <p14:tracePt t="153276" x="4221163" y="2079625"/>
          <p14:tracePt t="153283" x="4221163" y="2043113"/>
          <p14:tracePt t="153291" x="4221163" y="2033588"/>
          <p14:tracePt t="153299" x="4238625" y="1997075"/>
          <p14:tracePt t="153315" x="4238625" y="1970088"/>
          <p14:tracePt t="153323" x="4238625" y="1951038"/>
          <p14:tracePt t="153331" x="4238625" y="1924050"/>
          <p14:tracePt t="153339" x="4238625" y="1914525"/>
          <p14:tracePt t="153348" x="4238625" y="1887538"/>
          <p14:tracePt t="153355" x="4238625" y="1878013"/>
          <p14:tracePt t="153364" x="4238625" y="1870075"/>
          <p14:tracePt t="153383" x="4238625" y="1851025"/>
          <p14:tracePt t="153389" x="4238625" y="1841500"/>
          <p14:tracePt t="153397" x="4238625" y="1833563"/>
          <p14:tracePt t="153412" x="4238625" y="1824038"/>
          <p14:tracePt t="153436" x="4238625" y="1814513"/>
          <p14:tracePt t="153533" x="4230688" y="1814513"/>
          <p14:tracePt t="153542" x="4184650" y="1814513"/>
          <p14:tracePt t="153549" x="4129088" y="1814513"/>
          <p14:tracePt t="153559" x="4084638" y="1814513"/>
          <p14:tracePt t="153568" x="3992563" y="1851025"/>
          <p14:tracePt t="153577" x="3956050" y="1860550"/>
          <p14:tracePt t="153580" x="3902075" y="1870075"/>
          <p14:tracePt t="153589" x="3892550" y="1878013"/>
          <p14:tracePt t="153973" x="3902075" y="1878013"/>
          <p14:tracePt t="153989" x="3911600" y="1870075"/>
          <p14:tracePt t="154549" x="3911600" y="1887538"/>
          <p14:tracePt t="154558" x="3911600" y="1906588"/>
          <p14:tracePt t="154566" x="3911600" y="1933575"/>
          <p14:tracePt t="154576" x="3911600" y="1951038"/>
          <p14:tracePt t="154583" x="3911600" y="1960563"/>
          <p14:tracePt t="154588" x="3911600" y="1979613"/>
          <p14:tracePt t="154603" x="3911600" y="1997075"/>
          <p14:tracePt t="154611" x="3911600" y="2016125"/>
          <p14:tracePt t="154627" x="3911600" y="2024063"/>
          <p14:tracePt t="154659" x="3911600" y="2033588"/>
          <p14:tracePt t="154684" x="3911600" y="2043113"/>
          <p14:tracePt t="154692" x="3911600" y="2060575"/>
          <p14:tracePt t="154700" x="3919538" y="2079625"/>
          <p14:tracePt t="154717" x="3929063" y="2097088"/>
          <p14:tracePt t="154724" x="3929063" y="2116138"/>
          <p14:tracePt t="154734" x="3929063" y="2125663"/>
          <p14:tracePt t="154740" x="3938588" y="2160588"/>
          <p14:tracePt t="154751" x="3948113" y="2170113"/>
          <p14:tracePt t="154756" x="3956050" y="2189163"/>
          <p14:tracePt t="154770" x="3956050" y="2197100"/>
          <p14:tracePt t="154773" x="3956050" y="2206625"/>
          <p14:tracePt t="154812" x="3965575" y="2216150"/>
          <p14:tracePt t="154838" x="3965575" y="2225675"/>
          <p14:tracePt t="154957" x="3965575" y="2233613"/>
          <p14:tracePt t="154975" x="3965575" y="2243138"/>
          <p14:tracePt t="154982" x="3965575" y="2252663"/>
          <p14:tracePt t="154990" x="3965575" y="2279650"/>
          <p14:tracePt t="155005" x="3965575" y="2289175"/>
          <p14:tracePt t="155014" x="3965575" y="2316163"/>
          <p14:tracePt t="155020" x="3965575" y="2325688"/>
          <p14:tracePt t="155036" x="3965575" y="2335213"/>
          <p14:tracePt t="155052" x="3965575" y="2352675"/>
          <p14:tracePt t="155084" x="3965575" y="2362200"/>
          <p14:tracePt t="155117" x="3965575" y="2371725"/>
          <p14:tracePt t="155132" x="3965575" y="2398713"/>
          <p14:tracePt t="155140" x="3975100" y="2416175"/>
          <p14:tracePt t="155148" x="3984625" y="2425700"/>
          <p14:tracePt t="155156" x="3984625" y="2444750"/>
          <p14:tracePt t="155170" x="3984625" y="2452688"/>
          <p14:tracePt t="155172" x="3984625" y="2462213"/>
          <p14:tracePt t="155183" x="3984625" y="2471738"/>
          <p14:tracePt t="155188" x="3992563" y="2489200"/>
          <p14:tracePt t="155204" x="3992563" y="2498725"/>
          <p14:tracePt t="155213" x="3992563" y="2517775"/>
          <p14:tracePt t="155220" x="3992563" y="2525713"/>
          <p14:tracePt t="155228" x="3992563" y="2535238"/>
          <p14:tracePt t="155252" x="3992563" y="2544763"/>
          <p14:tracePt t="155267" x="3992563" y="2554288"/>
          <p14:tracePt t="155278" x="4002088" y="2562225"/>
          <p14:tracePt t="155301" x="4002088" y="2571750"/>
          <p14:tracePt t="155317" x="4002088" y="2598738"/>
          <p14:tracePt t="155325" x="4002088" y="2617788"/>
          <p14:tracePt t="155334" x="4011613" y="2625725"/>
          <p14:tracePt t="155340" x="4011613" y="2654300"/>
          <p14:tracePt t="155349" x="4029075" y="2671763"/>
          <p14:tracePt t="155356" x="4029075" y="2698750"/>
          <p14:tracePt t="155366" x="4038600" y="2708275"/>
          <p14:tracePt t="155374" x="4048125" y="2735263"/>
          <p14:tracePt t="155379" x="4048125" y="2754313"/>
          <p14:tracePt t="155387" x="4048125" y="2763838"/>
          <p14:tracePt t="155395" x="4057650" y="2781300"/>
          <p14:tracePt t="155403" x="4075113" y="2808288"/>
          <p14:tracePt t="155419" x="4075113" y="2827338"/>
          <p14:tracePt t="155435" x="4075113" y="2836863"/>
          <p14:tracePt t="155443" x="4084638" y="2844800"/>
          <p14:tracePt t="155460" x="4084638" y="2863850"/>
          <p14:tracePt t="155501" x="4084638" y="2873375"/>
          <p14:tracePt t="155516" x="4084638" y="2881313"/>
          <p14:tracePt t="155525" x="4094163" y="2881313"/>
          <p14:tracePt t="155557" x="4094163" y="2900363"/>
          <p14:tracePt t="155565" x="4102100" y="2917825"/>
          <p14:tracePt t="155581" x="4121150" y="2954338"/>
          <p14:tracePt t="155591" x="4129088" y="2963863"/>
          <p14:tracePt t="155604" x="4138613" y="2982913"/>
          <p14:tracePt t="155612" x="4138613" y="3000375"/>
          <p14:tracePt t="155620" x="4148138" y="3009900"/>
          <p14:tracePt t="155627" x="4148138" y="3036888"/>
          <p14:tracePt t="155635" x="4165600" y="3054350"/>
          <p14:tracePt t="155643" x="4175125" y="3063875"/>
          <p14:tracePt t="155659" x="4175125" y="3090863"/>
          <p14:tracePt t="155683" x="4194175" y="3109913"/>
          <p14:tracePt t="155741" x="4194175" y="3127375"/>
          <p14:tracePt t="155750" x="4211638" y="3155950"/>
          <p14:tracePt t="155757" x="4221163" y="3163888"/>
          <p14:tracePt t="155768" x="4230688" y="3182938"/>
          <p14:tracePt t="155772" x="4238625" y="3200400"/>
          <p14:tracePt t="155783" x="4257675" y="3219450"/>
          <p14:tracePt t="155788" x="4275138" y="3246438"/>
          <p14:tracePt t="155795" x="4284663" y="3255963"/>
          <p14:tracePt t="155803" x="4303713" y="3282950"/>
          <p14:tracePt t="155812" x="4311650" y="3292475"/>
          <p14:tracePt t="155819" x="4311650" y="3302000"/>
          <p14:tracePt t="155827" x="4321175" y="3309938"/>
          <p14:tracePt t="155843" x="4330700" y="3319463"/>
          <p14:tracePt t="155984" x="4348163" y="3328988"/>
          <p14:tracePt t="155989" x="4376738" y="3338513"/>
          <p14:tracePt t="155998" x="4440238" y="3346450"/>
          <p14:tracePt t="156003" x="4513263" y="3382963"/>
          <p14:tracePt t="156011" x="4594225" y="3402013"/>
          <p14:tracePt t="156019" x="4667250" y="3429000"/>
          <p14:tracePt t="156027" x="4730750" y="3465513"/>
          <p14:tracePt t="156035" x="4776788" y="3475038"/>
          <p14:tracePt t="156043" x="4859338" y="3502025"/>
          <p14:tracePt t="156051" x="4886325" y="3511550"/>
          <p14:tracePt t="156059" x="4905375" y="3519488"/>
          <p14:tracePt t="156067" x="4922838" y="3519488"/>
          <p14:tracePt t="156077" x="4932363" y="3529013"/>
          <p14:tracePt t="156083" x="4949825" y="3538538"/>
          <p14:tracePt t="156091" x="4959350" y="3548063"/>
          <p14:tracePt t="156107" x="4968875" y="3556000"/>
          <p14:tracePt t="156293" x="4978400" y="3556000"/>
          <p14:tracePt t="156299" x="4995863" y="3575050"/>
          <p14:tracePt t="156307" x="4995863" y="3592513"/>
          <p14:tracePt t="156315" x="5014913" y="3638550"/>
          <p14:tracePt t="156323" x="5022850" y="3657600"/>
          <p14:tracePt t="156331" x="5041900" y="3684588"/>
          <p14:tracePt t="156339" x="5041900" y="3694113"/>
          <p14:tracePt t="156347" x="5068888" y="3748088"/>
          <p14:tracePt t="156355" x="5068888" y="3757613"/>
          <p14:tracePt t="156364" x="5068888" y="3767138"/>
          <p14:tracePt t="156371" x="5086350" y="3784600"/>
          <p14:tracePt t="156380" x="5086350" y="3794125"/>
          <p14:tracePt t="156387" x="5086350" y="3821113"/>
          <p14:tracePt t="156395" x="5095875" y="3840163"/>
          <p14:tracePt t="156403" x="5105400" y="3848100"/>
          <p14:tracePt t="156411" x="5114925" y="3867150"/>
          <p14:tracePt t="156419" x="5122863" y="3875088"/>
          <p14:tracePt t="156427" x="5122863" y="3903663"/>
          <p14:tracePt t="156435" x="5132388" y="3921125"/>
          <p14:tracePt t="156443" x="5132388" y="3948113"/>
          <p14:tracePt t="156451" x="5151438" y="3967163"/>
          <p14:tracePt t="156459" x="5151438" y="3994150"/>
          <p14:tracePt t="156467" x="5159375" y="4003675"/>
          <p14:tracePt t="156475" x="5159375" y="4021138"/>
          <p14:tracePt t="156483" x="5168900" y="4067175"/>
          <p14:tracePt t="156500" x="5178425" y="4086225"/>
          <p14:tracePt t="156508" x="5178425" y="4094163"/>
          <p14:tracePt t="156516" x="5178425" y="4103688"/>
          <p14:tracePt t="156524" x="5178425" y="4113213"/>
          <p14:tracePt t="156534" x="5178425" y="4122738"/>
          <p14:tracePt t="156540" x="5178425" y="4130675"/>
          <p14:tracePt t="156644" x="5178425" y="4140200"/>
          <p14:tracePt t="156651" x="5195888" y="4159250"/>
          <p14:tracePt t="156659" x="5195888" y="4176713"/>
          <p14:tracePt t="156668" x="5195888" y="4186238"/>
          <p14:tracePt t="156675" x="5195888" y="4213225"/>
          <p14:tracePt t="156691" x="5195888" y="4232275"/>
          <p14:tracePt t="156699" x="5195888" y="4240213"/>
          <p14:tracePt t="156715" x="5195888" y="4249738"/>
          <p14:tracePt t="156733" x="5195888" y="4259263"/>
          <p14:tracePt t="156973" x="5195888" y="4268788"/>
          <p14:tracePt t="156982" x="5195888" y="4286250"/>
          <p14:tracePt t="156989" x="5195888" y="4295775"/>
          <p14:tracePt t="156998" x="5195888" y="4303713"/>
          <p14:tracePt t="157020" x="5195888" y="4313238"/>
          <p14:tracePt t="157444" x="5195888" y="4303713"/>
          <p14:tracePt t="157451" x="5195888" y="4232275"/>
          <p14:tracePt t="157459" x="5195888" y="4195763"/>
          <p14:tracePt t="157467" x="5195888" y="4186238"/>
          <p14:tracePt t="157483" x="5195888" y="4159250"/>
          <p14:tracePt t="157491" x="5187950" y="4140200"/>
          <p14:tracePt t="158005" x="5178425" y="4130675"/>
          <p14:tracePt t="158014" x="5168900" y="4130675"/>
          <p14:tracePt t="158022" x="5151438" y="4149725"/>
          <p14:tracePt t="158028" x="5151438" y="4159250"/>
          <p14:tracePt t="158035" x="5141913" y="4167188"/>
          <p14:tracePt t="158043" x="5141913" y="4176713"/>
          <p14:tracePt t="158051" x="5122863" y="4195763"/>
          <p14:tracePt t="158067" x="5114925" y="4203700"/>
          <p14:tracePt t="158108" x="5105400" y="4232275"/>
          <p14:tracePt t="158280" x="5095875" y="4213225"/>
          <p14:tracePt t="158285" x="5078413" y="4195763"/>
          <p14:tracePt t="158301" x="5068888" y="4186238"/>
          <p14:tracePt t="158315" x="5049838" y="4176713"/>
          <p14:tracePt t="159045" x="5049838" y="4203700"/>
          <p14:tracePt t="159053" x="5086350" y="4259263"/>
          <p14:tracePt t="159062" x="5095875" y="4259263"/>
          <p14:tracePt t="159069" x="5114925" y="4313238"/>
          <p14:tracePt t="159081" x="5151438" y="4359275"/>
          <p14:tracePt t="159085" x="5159375" y="4376738"/>
          <p14:tracePt t="159091" x="5178425" y="4413250"/>
          <p14:tracePt t="159099" x="5187950" y="4432300"/>
          <p14:tracePt t="159247" x="5195888" y="4422775"/>
          <p14:tracePt t="159357" x="5205413" y="4405313"/>
          <p14:tracePt t="159365" x="5224463" y="4386263"/>
          <p14:tracePt t="159373" x="5232400" y="4368800"/>
          <p14:tracePt t="159384" x="5260975" y="4322763"/>
          <p14:tracePt t="159391" x="5278438" y="4303713"/>
          <p14:tracePt t="159395" x="5297488" y="4276725"/>
          <p14:tracePt t="159403" x="5305425" y="4268788"/>
          <p14:tracePt t="159411" x="5305425" y="4259263"/>
          <p14:tracePt t="159419" x="5324475" y="4232275"/>
          <p14:tracePt t="159427" x="5324475" y="4222750"/>
          <p14:tracePt t="159435" x="5324475" y="4213225"/>
          <p14:tracePt t="159443" x="5334000" y="4203700"/>
          <p14:tracePt t="159883" x="5314950" y="4203700"/>
          <p14:tracePt t="159891" x="5214938" y="4203700"/>
          <p14:tracePt t="159899" x="5141913" y="4203700"/>
          <p14:tracePt t="159907" x="5068888" y="4203700"/>
          <p14:tracePt t="159916" x="4968875" y="4203700"/>
          <p14:tracePt t="159924" x="4886325" y="4149725"/>
          <p14:tracePt t="159933" x="4822825" y="4113213"/>
          <p14:tracePt t="159939" x="4759325" y="4067175"/>
          <p14:tracePt t="159947" x="4722813" y="4021138"/>
          <p14:tracePt t="159955" x="4703763" y="3976688"/>
          <p14:tracePt t="159964" x="4695825" y="3967163"/>
          <p14:tracePt t="159971" x="4695825" y="3948113"/>
          <p14:tracePt t="159981" x="4695825" y="3930650"/>
          <p14:tracePt t="159987" x="4695825" y="3884613"/>
          <p14:tracePt t="159995" x="4703763" y="3875088"/>
          <p14:tracePt t="160003" x="4713288" y="3867150"/>
          <p14:tracePt t="160012" x="4730750" y="3867150"/>
          <p14:tracePt t="160019" x="4740275" y="3867150"/>
          <p14:tracePt t="160189" x="4713288" y="3867150"/>
          <p14:tracePt t="160197" x="4703763" y="3867150"/>
          <p14:tracePt t="160204" x="4695825" y="3867150"/>
          <p14:tracePt t="160213" x="4686300" y="3867150"/>
          <p14:tracePt t="160221" x="4667250" y="3867150"/>
          <p14:tracePt t="160246" x="4659313" y="3867150"/>
          <p14:tracePt t="160252" x="4649788" y="3867150"/>
          <p14:tracePt t="160262" x="4613275" y="3848100"/>
          <p14:tracePt t="160269" x="4557713" y="3803650"/>
          <p14:tracePt t="160277" x="4530725" y="3767138"/>
          <p14:tracePt t="160286" x="4494213" y="3738563"/>
          <p14:tracePt t="160291" x="4476750" y="3721100"/>
          <p14:tracePt t="160299" x="4457700" y="3657600"/>
          <p14:tracePt t="160307" x="4448175" y="3638550"/>
          <p14:tracePt t="160316" x="4440238" y="3621088"/>
          <p14:tracePt t="160323" x="4440238" y="3592513"/>
          <p14:tracePt t="160332" x="4440238" y="3575050"/>
          <p14:tracePt t="160339" x="4440238" y="3565525"/>
          <p14:tracePt t="160348" x="4440238" y="3538538"/>
          <p14:tracePt t="160355" x="4440238" y="3519488"/>
          <p14:tracePt t="160364" x="4440238" y="3492500"/>
          <p14:tracePt t="160371" x="4440238" y="3482975"/>
          <p14:tracePt t="160380" x="4440238" y="3465513"/>
          <p14:tracePt t="160387" x="4440238" y="3438525"/>
          <p14:tracePt t="160395" x="4448175" y="3438525"/>
          <p14:tracePt t="160403" x="4457700" y="3419475"/>
          <p14:tracePt t="160412" x="4484688" y="3411538"/>
          <p14:tracePt t="160419" x="4521200" y="3402013"/>
          <p14:tracePt t="160428" x="4549775" y="3382963"/>
          <p14:tracePt t="160436" x="4594225" y="3382963"/>
          <p14:tracePt t="160444" x="4649788" y="3375025"/>
          <p14:tracePt t="160452" x="4730750" y="3346450"/>
          <p14:tracePt t="160460" x="4767263" y="3346450"/>
          <p14:tracePt t="160467" x="4822825" y="3346450"/>
          <p14:tracePt t="160476" x="4868863" y="3346450"/>
          <p14:tracePt t="160484" x="4895850" y="3346450"/>
          <p14:tracePt t="160492" x="4922838" y="3346450"/>
          <p14:tracePt t="160500" x="4932363" y="3346450"/>
          <p14:tracePt t="160508" x="4941888" y="3355975"/>
          <p14:tracePt t="160516" x="4968875" y="3375025"/>
          <p14:tracePt t="160524" x="4978400" y="3392488"/>
          <p14:tracePt t="160531" x="4986338" y="3438525"/>
          <p14:tracePt t="160539" x="4986338" y="3475038"/>
          <p14:tracePt t="160548" x="4995863" y="3502025"/>
          <p14:tracePt t="160556" x="5022850" y="3565525"/>
          <p14:tracePt t="160565" x="5022850" y="3584575"/>
          <p14:tracePt t="160572" x="5022850" y="3611563"/>
          <p14:tracePt t="160582" x="5022850" y="3648075"/>
          <p14:tracePt t="160589" x="5022850" y="3684588"/>
          <p14:tracePt t="160595" x="5022850" y="3694113"/>
          <p14:tracePt t="160603" x="5022850" y="3702050"/>
          <p14:tracePt t="160611" x="5022850" y="3721100"/>
          <p14:tracePt t="160676" x="5005388" y="3738563"/>
          <p14:tracePt t="160684" x="4959350" y="3784600"/>
          <p14:tracePt t="160695" x="4932363" y="3811588"/>
          <p14:tracePt t="160701" x="4905375" y="3821113"/>
          <p14:tracePt t="160707" x="4840288" y="3840163"/>
          <p14:tracePt t="160716" x="4786313" y="3867150"/>
          <p14:tracePt t="160723" x="4722813" y="3867150"/>
          <p14:tracePt t="160731" x="4649788" y="3894138"/>
          <p14:tracePt t="160739" x="4549775" y="3903663"/>
          <p14:tracePt t="160748" x="4457700" y="3921125"/>
          <p14:tracePt t="160755" x="4348163" y="3921125"/>
          <p14:tracePt t="160763" x="4275138" y="3921125"/>
          <p14:tracePt t="160771" x="4221163" y="3921125"/>
          <p14:tracePt t="160780" x="4165600" y="3921125"/>
          <p14:tracePt t="160787" x="4129088" y="3911600"/>
          <p14:tracePt t="160795" x="4111625" y="3903663"/>
          <p14:tracePt t="160803" x="4094163" y="3867150"/>
          <p14:tracePt t="160811" x="4075113" y="3840163"/>
          <p14:tracePt t="160819" x="4075113" y="3821113"/>
          <p14:tracePt t="160827" x="4075113" y="3775075"/>
          <p14:tracePt t="160835" x="4075113" y="3757613"/>
          <p14:tracePt t="160843" x="4075113" y="3730625"/>
          <p14:tracePt t="160851" x="4075113" y="3702050"/>
          <p14:tracePt t="160859" x="4075113" y="3675063"/>
          <p14:tracePt t="160867" x="4075113" y="3629025"/>
          <p14:tracePt t="160875" x="4075113" y="3602038"/>
          <p14:tracePt t="160898" x="4075113" y="3529013"/>
          <p14:tracePt t="160901" x="4075113" y="3519488"/>
          <p14:tracePt t="160907" x="4084638" y="3482975"/>
          <p14:tracePt t="160916" x="4094163" y="3465513"/>
          <p14:tracePt t="160923" x="4111625" y="3419475"/>
          <p14:tracePt t="160931" x="4138613" y="3392488"/>
          <p14:tracePt t="160939" x="4184650" y="3346450"/>
          <p14:tracePt t="160948" x="4202113" y="3328988"/>
          <p14:tracePt t="160955" x="4230688" y="3309938"/>
          <p14:tracePt t="160964" x="4284663" y="3282950"/>
          <p14:tracePt t="160972" x="4348163" y="3255963"/>
          <p14:tracePt t="160982" x="4403725" y="3255963"/>
          <p14:tracePt t="160987" x="4467225" y="3246438"/>
          <p14:tracePt t="160995" x="4521200" y="3246438"/>
          <p14:tracePt t="161003" x="4594225" y="3246438"/>
          <p14:tracePt t="161011" x="4686300" y="3246438"/>
          <p14:tracePt t="161019" x="4749800" y="3246438"/>
          <p14:tracePt t="161028" x="4822825" y="3265488"/>
          <p14:tracePt t="161035" x="4905375" y="3292475"/>
          <p14:tracePt t="161043" x="4949825" y="3338513"/>
          <p14:tracePt t="161051" x="5014913" y="3392488"/>
          <p14:tracePt t="161061" x="5049838" y="3419475"/>
          <p14:tracePt t="161067" x="5078413" y="3455988"/>
          <p14:tracePt t="161075" x="5095875" y="3502025"/>
          <p14:tracePt t="161091" x="5095875" y="3529013"/>
          <p14:tracePt t="161100" x="5095875" y="3548063"/>
          <p14:tracePt t="161109" x="5095875" y="3565525"/>
          <p14:tracePt t="161118" x="5095875" y="3584575"/>
          <p14:tracePt t="161125" x="5095875" y="3592513"/>
          <p14:tracePt t="161134" x="5095875" y="3621088"/>
          <p14:tracePt t="161141" x="5095875" y="3629025"/>
          <p14:tracePt t="161151" x="5095875" y="3638550"/>
          <p14:tracePt t="161156" x="5095875" y="3648075"/>
          <p14:tracePt t="161166" x="5095875" y="3665538"/>
          <p14:tracePt t="161182" x="5078413" y="3694113"/>
          <p14:tracePt t="161188" x="5068888" y="3721100"/>
          <p14:tracePt t="161198" x="5059363" y="3721100"/>
          <p14:tracePt t="161204" x="5032375" y="3748088"/>
          <p14:tracePt t="161216" x="5014913" y="3775075"/>
          <p14:tracePt t="161220" x="4968875" y="3803650"/>
          <p14:tracePt t="161228" x="4941888" y="3811588"/>
          <p14:tracePt t="161236" x="4922838" y="3830638"/>
          <p14:tracePt t="161246" x="4895850" y="3857625"/>
          <p14:tracePt t="161253" x="4859338" y="3867150"/>
          <p14:tracePt t="161261" x="4840288" y="3867150"/>
          <p14:tracePt t="161267" x="4822825" y="3875088"/>
          <p14:tracePt t="161275" x="4813300" y="3875088"/>
          <p14:tracePt t="161331" x="4803775" y="3875088"/>
          <p14:tracePt t="161390" x="4795838" y="3875088"/>
          <p14:tracePt t="161398" x="4767263" y="3875088"/>
          <p14:tracePt t="161405" x="4722813" y="3848100"/>
          <p14:tracePt t="161413" x="4676775" y="3830638"/>
          <p14:tracePt t="161422" x="4649788" y="3811588"/>
          <p14:tracePt t="161428" x="4630738" y="3803650"/>
          <p14:tracePt t="161436" x="4622800" y="3794125"/>
          <p14:tracePt t="161444" x="4603750" y="3784600"/>
          <p14:tracePt t="161645" x="4594225" y="3794125"/>
          <p14:tracePt t="161653" x="4594225" y="3803650"/>
          <p14:tracePt t="161661" x="4576763" y="3830638"/>
          <p14:tracePt t="161670" x="4557713" y="3830638"/>
          <p14:tracePt t="161676" x="4540250" y="3848100"/>
          <p14:tracePt t="161684" x="4494213" y="3867150"/>
          <p14:tracePt t="161692" x="4484688" y="3875088"/>
          <p14:tracePt t="161709" x="4476750" y="3875088"/>
          <p14:tracePt t="161717" x="4476750" y="3884613"/>
          <p14:tracePt t="164517" x="4476750" y="3911600"/>
          <p14:tracePt t="164526" x="4476750" y="3940175"/>
          <p14:tracePt t="164532" x="4448175" y="3957638"/>
          <p14:tracePt t="164542" x="4448175" y="3976688"/>
          <p14:tracePt t="164549" x="4440238" y="3994150"/>
          <p14:tracePt t="164940" x="4440238" y="4003675"/>
          <p14:tracePt t="164947" x="4430713" y="4030663"/>
          <p14:tracePt t="164955" x="4394200" y="4076700"/>
          <p14:tracePt t="164964" x="4376738" y="4103688"/>
          <p14:tracePt t="164971" x="4348163" y="4149725"/>
          <p14:tracePt t="164981" x="4340225" y="4159250"/>
          <p14:tracePt t="164987" x="4321175" y="4195763"/>
          <p14:tracePt t="164999" x="4303713" y="4222750"/>
          <p14:tracePt t="165003" x="4294188" y="4259263"/>
          <p14:tracePt t="165011" x="4275138" y="4303713"/>
          <p14:tracePt t="165019" x="4248150" y="4332288"/>
          <p14:tracePt t="165027" x="4230688" y="4359275"/>
          <p14:tracePt t="165035" x="4221163" y="4395788"/>
          <p14:tracePt t="165043" x="4202113" y="4413250"/>
          <p14:tracePt t="165051" x="4194175" y="4441825"/>
          <p14:tracePt t="165059" x="4184650" y="4449763"/>
          <p14:tracePt t="165067" x="4175125" y="4459288"/>
          <p14:tracePt t="165333" x="4102100" y="4459288"/>
          <p14:tracePt t="165341" x="4038600" y="4432300"/>
          <p14:tracePt t="165348" x="3992563" y="4413250"/>
          <p14:tracePt t="165356" x="3965575" y="4405313"/>
          <p14:tracePt t="165365" x="3911600" y="4368800"/>
          <p14:tracePt t="165372" x="3865563" y="4359275"/>
          <p14:tracePt t="165382" x="3819525" y="4349750"/>
          <p14:tracePt t="165388" x="3810000" y="4349750"/>
          <p14:tracePt t="165653" x="3775075" y="4349750"/>
          <p14:tracePt t="165661" x="3709988" y="4376738"/>
          <p14:tracePt t="165669" x="3665538" y="4395788"/>
          <p14:tracePt t="165676" x="3600450" y="4413250"/>
          <p14:tracePt t="165685" x="3556000" y="4432300"/>
          <p14:tracePt t="165691" x="3536950" y="4432300"/>
          <p14:tracePt t="165699" x="3500438" y="4449763"/>
          <p14:tracePt t="165709" x="3490913" y="4449763"/>
          <p14:tracePt t="165716" x="3482975" y="4449763"/>
          <p14:tracePt t="165788" x="3473450" y="4449763"/>
          <p14:tracePt t="165812" x="3473450" y="4432300"/>
          <p14:tracePt t="165820" x="3473450" y="4413250"/>
          <p14:tracePt t="165828" x="3473450" y="4395788"/>
          <p14:tracePt t="165836" x="3473450" y="4386263"/>
          <p14:tracePt t="165844" x="3473450" y="4368800"/>
          <p14:tracePt t="165860" x="3473450" y="4349750"/>
          <p14:tracePt t="165868" x="3473450" y="4322763"/>
          <p14:tracePt t="165884" x="3473450" y="4303713"/>
          <p14:tracePt t="165892" x="3473450" y="4268788"/>
          <p14:tracePt t="165899" x="3473450" y="4249738"/>
          <p14:tracePt t="165907" x="3473450" y="4213225"/>
          <p14:tracePt t="165915" x="3490913" y="4195763"/>
          <p14:tracePt t="165923" x="3519488" y="4159250"/>
          <p14:tracePt t="165932" x="3546475" y="4140200"/>
          <p14:tracePt t="165939" x="3556000" y="4130675"/>
          <p14:tracePt t="165948" x="3573463" y="4113213"/>
          <p14:tracePt t="165955" x="3592513" y="4103688"/>
          <p14:tracePt t="165963" x="3609975" y="4094163"/>
          <p14:tracePt t="165971" x="3636963" y="4076700"/>
          <p14:tracePt t="165980" x="3683000" y="4067175"/>
          <p14:tracePt t="165987" x="3709988" y="4057650"/>
          <p14:tracePt t="165996" x="3756025" y="4049713"/>
          <p14:tracePt t="166003" x="3819525" y="4021138"/>
          <p14:tracePt t="166011" x="3846513" y="4021138"/>
          <p14:tracePt t="166019" x="3911600" y="4013200"/>
          <p14:tracePt t="166027" x="3956050" y="4013200"/>
          <p14:tracePt t="166035" x="4011613" y="4013200"/>
          <p14:tracePt t="166043" x="4084638" y="4013200"/>
          <p14:tracePt t="166051" x="4129088" y="4013200"/>
          <p14:tracePt t="166059" x="4184650" y="4013200"/>
          <p14:tracePt t="166067" x="4194175" y="4013200"/>
          <p14:tracePt t="166075" x="4230688" y="4013200"/>
          <p14:tracePt t="166084" x="4248150" y="4013200"/>
          <p14:tracePt t="166091" x="4257675" y="4021138"/>
          <p14:tracePt t="166133" x="4257675" y="4040188"/>
          <p14:tracePt t="166140" x="4257675" y="4049713"/>
          <p14:tracePt t="166147" x="4257675" y="4057650"/>
          <p14:tracePt t="166157" x="4257675" y="4067175"/>
          <p14:tracePt t="166167" x="4257675" y="4094163"/>
          <p14:tracePt t="166172" x="4257675" y="4113213"/>
          <p14:tracePt t="166182" x="4257675" y="4130675"/>
          <p14:tracePt t="166188" x="4248150" y="4149725"/>
          <p14:tracePt t="166200" x="4230688" y="4167188"/>
          <p14:tracePt t="166204" x="4221163" y="4186238"/>
          <p14:tracePt t="166211" x="4211638" y="4203700"/>
          <p14:tracePt t="166219" x="4184650" y="4232275"/>
          <p14:tracePt t="166235" x="4175125" y="4240213"/>
          <p14:tracePt t="166244" x="4148138" y="4268788"/>
          <p14:tracePt t="166251" x="4138613" y="4276725"/>
          <p14:tracePt t="166260" x="4129088" y="4286250"/>
          <p14:tracePt t="166267" x="4102100" y="4303713"/>
          <p14:tracePt t="166275" x="4075113" y="4322763"/>
          <p14:tracePt t="166283" x="4057650" y="4322763"/>
          <p14:tracePt t="166292" x="4011613" y="4322763"/>
          <p14:tracePt t="166299" x="3984625" y="4332288"/>
          <p14:tracePt t="166307" x="3929063" y="4340225"/>
          <p14:tracePt t="166315" x="3883025" y="4340225"/>
          <p14:tracePt t="166323" x="3819525" y="4340225"/>
          <p14:tracePt t="166331" x="3729038" y="4340225"/>
          <p14:tracePt t="166339" x="3656013" y="4340225"/>
          <p14:tracePt t="166347" x="3582988" y="4340225"/>
          <p14:tracePt t="166356" x="3536950" y="4340225"/>
          <p14:tracePt t="166364" x="3509963" y="4340225"/>
          <p14:tracePt t="166371" x="3473450" y="4313238"/>
          <p14:tracePt t="166380" x="3455988" y="4295775"/>
          <p14:tracePt t="166388" x="3436938" y="4249738"/>
          <p14:tracePt t="166397" x="3427413" y="4232275"/>
          <p14:tracePt t="166403" x="3427413" y="4213225"/>
          <p14:tracePt t="166413" x="3427413" y="4186238"/>
          <p14:tracePt t="166421" x="3427413" y="4176713"/>
          <p14:tracePt t="166428" x="3427413" y="4167188"/>
          <p14:tracePt t="166444" x="3427413" y="4149725"/>
          <p14:tracePt t="166484" x="3427413" y="4130675"/>
          <p14:tracePt t="166500" x="3427413" y="4103688"/>
          <p14:tracePt t="166508" x="3427413" y="4067175"/>
          <p14:tracePt t="166516" x="3455988" y="4040188"/>
          <p14:tracePt t="166525" x="3490913" y="3994150"/>
          <p14:tracePt t="166532" x="3546475" y="3940175"/>
          <p14:tracePt t="166541" x="3582988" y="3894138"/>
          <p14:tracePt t="166549" x="3619500" y="3811588"/>
          <p14:tracePt t="166556" x="3619500" y="3757613"/>
          <p14:tracePt t="166565" x="3619500" y="3721100"/>
          <p14:tracePt t="166572" x="3629025" y="3684588"/>
          <p14:tracePt t="166584" x="3629025" y="3621088"/>
          <p14:tracePt t="166589" x="3629025" y="3556000"/>
          <p14:tracePt t="166598" x="3629025" y="3502025"/>
          <p14:tracePt t="166606" x="3629025" y="3429000"/>
          <p14:tracePt t="166613" x="3629025" y="3392488"/>
          <p14:tracePt t="166621" x="3629025" y="3346450"/>
          <p14:tracePt t="166629" x="3629025" y="3292475"/>
          <p14:tracePt t="166639" x="3629025" y="3236913"/>
          <p14:tracePt t="166644" x="3629025" y="3182938"/>
          <p14:tracePt t="166652" x="3629025" y="3155950"/>
          <p14:tracePt t="166659" x="3629025" y="3100388"/>
          <p14:tracePt t="166667" x="3629025" y="3036888"/>
          <p14:tracePt t="166675" x="3629025" y="2982913"/>
          <p14:tracePt t="166683" x="3629025" y="2954338"/>
          <p14:tracePt t="166691" x="3609975" y="2927350"/>
          <p14:tracePt t="166699" x="3592513" y="2863850"/>
          <p14:tracePt t="166709" x="3592513" y="2827338"/>
          <p14:tracePt t="166716" x="3582988" y="2800350"/>
          <p14:tracePt t="166725" x="3582988" y="2754313"/>
          <p14:tracePt t="166732" x="3582988" y="2717800"/>
          <p14:tracePt t="166741" x="3582988" y="2671763"/>
          <p14:tracePt t="166749" x="3582988" y="2644775"/>
          <p14:tracePt t="166756" x="3582988" y="2589213"/>
          <p14:tracePt t="166765" x="3592513" y="2544763"/>
          <p14:tracePt t="166772" x="3592513" y="2517775"/>
          <p14:tracePt t="166782" x="3609975" y="2471738"/>
          <p14:tracePt t="166788" x="3629025" y="2425700"/>
          <p14:tracePt t="166796" x="3646488" y="2398713"/>
          <p14:tracePt t="166803" x="3665538" y="2371725"/>
          <p14:tracePt t="166811" x="3673475" y="2352675"/>
          <p14:tracePt t="166819" x="3673475" y="2343150"/>
          <p14:tracePt t="166827" x="3683000" y="2335213"/>
          <p14:tracePt t="166835" x="3683000" y="2316163"/>
          <p14:tracePt t="166843" x="3683000" y="2306638"/>
          <p14:tracePt t="166859" x="3692525" y="2298700"/>
          <p14:tracePt t="166867" x="3709988" y="2289175"/>
          <p14:tracePt t="166883" x="3729038" y="2252663"/>
          <p14:tracePt t="166891" x="3765550" y="2233613"/>
          <p14:tracePt t="166900" x="3783013" y="2216150"/>
          <p14:tracePt t="166907" x="3802063" y="2197100"/>
          <p14:tracePt t="166916" x="3838575" y="2160588"/>
          <p14:tracePt t="166923" x="3865563" y="2143125"/>
          <p14:tracePt t="166931" x="3892550" y="2116138"/>
          <p14:tracePt t="166939" x="3929063" y="2089150"/>
          <p14:tracePt t="166947" x="3975100" y="2060575"/>
          <p14:tracePt t="166955" x="3992563" y="2033588"/>
          <p14:tracePt t="166964" x="4021138" y="2016125"/>
          <p14:tracePt t="166972" x="4029075" y="2006600"/>
          <p14:tracePt t="166981" x="4038600" y="2006600"/>
          <p14:tracePt t="166988" x="4048125" y="1997075"/>
          <p14:tracePt t="167181" x="4057650" y="2016125"/>
          <p14:tracePt t="167187" x="4048125" y="2116138"/>
          <p14:tracePt t="167200" x="4048125" y="2189163"/>
          <p14:tracePt t="167205" x="4038600" y="2262188"/>
          <p14:tracePt t="167218" x="4029075" y="2343150"/>
          <p14:tracePt t="167220" x="4029075" y="2471738"/>
          <p14:tracePt t="167227" x="4002088" y="2544763"/>
          <p14:tracePt t="167235" x="4002088" y="2671763"/>
          <p14:tracePt t="167244" x="4002088" y="2727325"/>
          <p14:tracePt t="167251" x="4002088" y="2836863"/>
          <p14:tracePt t="167259" x="4002088" y="2927350"/>
          <p14:tracePt t="167267" x="4002088" y="2990850"/>
          <p14:tracePt t="167275" x="4002088" y="3046413"/>
          <p14:tracePt t="167283" x="4002088" y="3100388"/>
          <p14:tracePt t="167291" x="4002088" y="3163888"/>
          <p14:tracePt t="167299" x="4011613" y="3200400"/>
          <p14:tracePt t="167307" x="4021138" y="3219450"/>
          <p14:tracePt t="167315" x="4038600" y="3236913"/>
          <p14:tracePt t="167323" x="4038600" y="3246438"/>
          <p14:tracePt t="167331" x="4048125" y="3255963"/>
          <p14:tracePt t="167503" x="4065588" y="3265488"/>
          <p14:tracePt t="167515" x="4084638" y="3282950"/>
          <p14:tracePt t="167517" x="4084638" y="3309938"/>
          <p14:tracePt t="167524" x="4084638" y="3365500"/>
          <p14:tracePt t="167531" x="4084638" y="3411538"/>
          <p14:tracePt t="167539" x="4084638" y="3465513"/>
          <p14:tracePt t="167547" x="4084638" y="3502025"/>
          <p14:tracePt t="167556" x="4084638" y="3548063"/>
          <p14:tracePt t="167564" x="4084638" y="3565525"/>
          <p14:tracePt t="167571" x="4084638" y="3575050"/>
          <p14:tracePt t="167652" x="4084638" y="3565525"/>
          <p14:tracePt t="167660" x="4084638" y="3548063"/>
          <p14:tracePt t="167669" x="4084638" y="3511550"/>
          <p14:tracePt t="167676" x="4084638" y="3475038"/>
          <p14:tracePt t="167684" x="4075113" y="3429000"/>
          <p14:tracePt t="167692" x="4075113" y="3392488"/>
          <p14:tracePt t="167701" x="4065588" y="3319463"/>
          <p14:tracePt t="167707" x="4038600" y="3236913"/>
          <p14:tracePt t="167715" x="4021138" y="3146425"/>
          <p14:tracePt t="167723" x="4021138" y="3073400"/>
          <p14:tracePt t="167731" x="4011613" y="2963863"/>
          <p14:tracePt t="167739" x="3992563" y="2863850"/>
          <p14:tracePt t="167748" x="3965575" y="2754313"/>
          <p14:tracePt t="167756" x="3956050" y="2662238"/>
          <p14:tracePt t="167763" x="3911600" y="2525713"/>
          <p14:tracePt t="167771" x="3883025" y="2452688"/>
          <p14:tracePt t="167779" x="3856038" y="2316163"/>
          <p14:tracePt t="167787" x="3856038" y="2243138"/>
          <p14:tracePt t="167796" x="3829050" y="2133600"/>
          <p14:tracePt t="167803" x="3810000" y="2052638"/>
          <p14:tracePt t="167813" x="3802063" y="1979613"/>
          <p14:tracePt t="167819" x="3792538" y="1914525"/>
          <p14:tracePt t="167827" x="3792538" y="1860550"/>
          <p14:tracePt t="167835" x="3792538" y="1824038"/>
          <p14:tracePt t="167843" x="3792538" y="1787525"/>
          <p14:tracePt t="167851" x="3775075" y="1768475"/>
          <p14:tracePt t="167859" x="3765550" y="1760538"/>
          <p14:tracePt t="167883" x="3756025" y="1760538"/>
          <p14:tracePt t="168093" x="3729038" y="1760538"/>
          <p14:tracePt t="168440" x="3719513" y="1787525"/>
          <p14:tracePt t="168445" x="3719513" y="1860550"/>
          <p14:tracePt t="168454" x="3746500" y="1987550"/>
          <p14:tracePt t="168463" x="3829050" y="2143125"/>
          <p14:tracePt t="168469" x="3865563" y="2252663"/>
          <p14:tracePt t="168476" x="3911600" y="2371725"/>
          <p14:tracePt t="168485" x="3984625" y="2508250"/>
          <p14:tracePt t="168491" x="4048125" y="2617788"/>
          <p14:tracePt t="168499" x="4121150" y="2735263"/>
          <p14:tracePt t="168507" x="4157663" y="2854325"/>
          <p14:tracePt t="168515" x="4202113" y="2954338"/>
          <p14:tracePt t="168523" x="4221163" y="2990850"/>
          <p14:tracePt t="168531" x="4248150" y="3073400"/>
          <p14:tracePt t="168540" x="4257675" y="3100388"/>
          <p14:tracePt t="168549" x="4257675" y="3119438"/>
          <p14:tracePt t="168557" x="4257675" y="3155950"/>
          <p14:tracePt t="168566" x="4284663" y="3173413"/>
          <p14:tracePt t="168583" x="4284663" y="3192463"/>
          <p14:tracePt t="168590" x="4284663" y="3200400"/>
          <p14:tracePt t="168600" x="4284663" y="3209925"/>
          <p14:tracePt t="168607" x="4284663" y="3236913"/>
          <p14:tracePt t="168611" x="4284663" y="3255963"/>
          <p14:tracePt t="168623" x="4284663" y="3309938"/>
          <p14:tracePt t="168628" x="4284663" y="3355975"/>
          <p14:tracePt t="168637" x="4284663" y="3419475"/>
          <p14:tracePt t="168643" x="4284663" y="3475038"/>
          <p14:tracePt t="168651" x="4267200" y="3575050"/>
          <p14:tracePt t="168659" x="4248150" y="3648075"/>
          <p14:tracePt t="168667" x="4221163" y="3730625"/>
          <p14:tracePt t="168675" x="4202113" y="3794125"/>
          <p14:tracePt t="168683" x="4184650" y="3848100"/>
          <p14:tracePt t="168691" x="4165600" y="3911600"/>
          <p14:tracePt t="168699" x="4165600" y="3957638"/>
          <p14:tracePt t="168707" x="4148138" y="3994150"/>
          <p14:tracePt t="168715" x="4148138" y="4013200"/>
          <p14:tracePt t="168723" x="4148138" y="4040188"/>
          <p14:tracePt t="168731" x="4148138" y="4049713"/>
          <p14:tracePt t="168739" x="4148138" y="4057650"/>
          <p14:tracePt t="168756" x="4148138" y="4067175"/>
          <p14:tracePt t="168781" x="4148138" y="4086225"/>
          <p14:tracePt t="168875" x="4148138" y="4094163"/>
          <p14:tracePt t="168900" x="4148138" y="4103688"/>
          <p14:tracePt t="168907" x="4138613" y="4122738"/>
          <p14:tracePt t="168915" x="4138613" y="4140200"/>
          <p14:tracePt t="168923" x="4129088" y="4159250"/>
          <p14:tracePt t="168932" x="4102100" y="4176713"/>
          <p14:tracePt t="168939" x="4094163" y="4195763"/>
          <p14:tracePt t="168947" x="4094163" y="4203700"/>
          <p14:tracePt t="168955" x="4048125" y="4222750"/>
          <p14:tracePt t="168963" x="3992563" y="4249738"/>
          <p14:tracePt t="168971" x="3892550" y="4286250"/>
          <p14:tracePt t="168980" x="3829050" y="4313238"/>
          <p14:tracePt t="168987" x="3756025" y="4332288"/>
          <p14:tracePt t="168996" x="3683000" y="4332288"/>
          <p14:tracePt t="169003" x="3600450" y="4332288"/>
          <p14:tracePt t="169011" x="3563938" y="4332288"/>
          <p14:tracePt t="169019" x="3536950" y="4332288"/>
          <p14:tracePt t="169027" x="3519488" y="4332288"/>
          <p14:tracePt t="169035" x="3509963" y="4332288"/>
          <p14:tracePt t="169076" x="3500438" y="4332288"/>
          <p14:tracePt t="169084" x="3500438" y="4313238"/>
          <p14:tracePt t="169093" x="3500438" y="4303713"/>
          <p14:tracePt t="169100" x="3500438" y="4276725"/>
          <p14:tracePt t="169108" x="3482975" y="4259263"/>
          <p14:tracePt t="169116" x="3473450" y="4213225"/>
          <p14:tracePt t="169124" x="3463925" y="4195763"/>
          <p14:tracePt t="169133" x="3463925" y="4186238"/>
          <p14:tracePt t="169139" x="3463925" y="4167188"/>
          <p14:tracePt t="169147" x="3463925" y="4130675"/>
          <p14:tracePt t="169164" x="3463925" y="4122738"/>
          <p14:tracePt t="169180" x="3463925" y="4113213"/>
          <p14:tracePt t="169244" x="3490913" y="4103688"/>
          <p14:tracePt t="169252" x="3600450" y="4103688"/>
          <p14:tracePt t="169260" x="3692525" y="4103688"/>
          <p14:tracePt t="169269" x="3838575" y="4103688"/>
          <p14:tracePt t="169278" x="3965575" y="4103688"/>
          <p14:tracePt t="169285" x="4094163" y="4103688"/>
          <p14:tracePt t="169293" x="4202113" y="4103688"/>
          <p14:tracePt t="169300" x="4284663" y="4130675"/>
          <p14:tracePt t="169308" x="4357688" y="4130675"/>
          <p14:tracePt t="169315" x="4403725" y="4140200"/>
          <p14:tracePt t="169323" x="4421188" y="4149725"/>
          <p14:tracePt t="169388" x="4440238" y="4176713"/>
          <p14:tracePt t="169397" x="4440238" y="4203700"/>
          <p14:tracePt t="169404" x="4440238" y="4232275"/>
          <p14:tracePt t="169412" x="4440238" y="4268788"/>
          <p14:tracePt t="169420" x="4440238" y="4286250"/>
          <p14:tracePt t="169429" x="4440238" y="4322763"/>
          <p14:tracePt t="169436" x="4413250" y="4349750"/>
          <p14:tracePt t="169444" x="4403725" y="4368800"/>
          <p14:tracePt t="169452" x="4403725" y="4376738"/>
          <p14:tracePt t="169460" x="4394200" y="4386263"/>
          <p14:tracePt t="169565" x="4394200" y="4395788"/>
          <p14:tracePt t="169582" x="4384675" y="4395788"/>
          <p14:tracePt t="169591" x="4376738" y="4395788"/>
          <p14:tracePt t="169598" x="4357688" y="4395788"/>
          <p14:tracePt t="169604" x="4284663" y="4376738"/>
          <p14:tracePt t="169611" x="4194175" y="4368800"/>
          <p14:tracePt t="169619" x="4111625" y="4340225"/>
          <p14:tracePt t="169627" x="4002088" y="4313238"/>
          <p14:tracePt t="169635" x="3919538" y="4286250"/>
          <p14:tracePt t="169643" x="3819525" y="4240213"/>
          <p14:tracePt t="169651" x="3792538" y="4240213"/>
          <p14:tracePt t="169659" x="3775075" y="4232275"/>
          <p14:tracePt t="169667" x="3746500" y="4232275"/>
          <p14:tracePt t="169675" x="3738563" y="4222750"/>
          <p14:tracePt t="169811" x="3756025" y="4222750"/>
          <p14:tracePt t="169819" x="3865563" y="4222750"/>
          <p14:tracePt t="169828" x="3975100" y="4222750"/>
          <p14:tracePt t="169836" x="4094163" y="4222750"/>
          <p14:tracePt t="169843" x="4202113" y="4222750"/>
          <p14:tracePt t="169851" x="4294188" y="4213225"/>
          <p14:tracePt t="169859" x="4340225" y="4186238"/>
          <p14:tracePt t="169868" x="4376738" y="4176713"/>
          <p14:tracePt t="169880" x="4384675" y="4167188"/>
          <p14:tracePt t="169885" x="4394200" y="4159250"/>
          <p14:tracePt t="169900" x="4394200" y="4149725"/>
          <p14:tracePt t="169907" x="4394200" y="4130675"/>
          <p14:tracePt t="169917" x="4394200" y="4113213"/>
          <p14:tracePt t="169923" x="4394200" y="4103688"/>
          <p14:tracePt t="169931" x="4394200" y="4094163"/>
          <p14:tracePt t="169939" x="4394200" y="4067175"/>
          <p14:tracePt t="169947" x="4394200" y="4057650"/>
          <p14:tracePt t="169964" x="4394200" y="4030663"/>
          <p14:tracePt t="169971" x="4394200" y="4013200"/>
          <p14:tracePt t="169979" x="4394200" y="3984625"/>
          <p14:tracePt t="169987" x="4394200" y="3967163"/>
          <p14:tracePt t="169997" x="4394200" y="3940175"/>
          <p14:tracePt t="170004" x="4384675" y="3903663"/>
          <p14:tracePt t="170013" x="4384675" y="3884613"/>
          <p14:tracePt t="170019" x="4376738" y="3857625"/>
          <p14:tracePt t="170085" x="4367213" y="3848100"/>
          <p14:tracePt t="170094" x="4348163" y="3848100"/>
          <p14:tracePt t="170102" x="4330700" y="3848100"/>
          <p14:tracePt t="170109" x="4321175" y="3867150"/>
          <p14:tracePt t="170116" x="4294188" y="3903663"/>
          <p14:tracePt t="170123" x="4294188" y="3921125"/>
          <p14:tracePt t="170131" x="4284663" y="3921125"/>
          <p14:tracePt t="170262" x="4284663" y="3930650"/>
          <p14:tracePt t="170373" x="4275138" y="3957638"/>
          <p14:tracePt t="170380" x="4267200" y="3984625"/>
          <p14:tracePt t="170389" x="4248150" y="4049713"/>
          <p14:tracePt t="170400" x="4230688" y="4076700"/>
          <p14:tracePt t="170403" x="4221163" y="4103688"/>
          <p14:tracePt t="170412" x="4211638" y="4140200"/>
          <p14:tracePt t="170419" x="4194175" y="4159250"/>
          <p14:tracePt t="170427" x="4194175" y="4176713"/>
          <p14:tracePt t="170435" x="4184650" y="4203700"/>
          <p14:tracePt t="170443" x="4175125" y="4222750"/>
          <p14:tracePt t="170451" x="4175125" y="4232275"/>
          <p14:tracePt t="170459" x="4165600" y="4249738"/>
          <p14:tracePt t="170467" x="4165600" y="4259263"/>
          <p14:tracePt t="170483" x="4157663" y="4268788"/>
          <p14:tracePt t="170677" x="4129088" y="4240213"/>
          <p14:tracePt t="170686" x="4111625" y="4149725"/>
          <p14:tracePt t="170694" x="4075113" y="4067175"/>
          <p14:tracePt t="170701" x="4048125" y="3967163"/>
          <p14:tracePt t="170708" x="4002088" y="3857625"/>
          <p14:tracePt t="170715" x="3948113" y="3757613"/>
          <p14:tracePt t="170724" x="3919538" y="3657600"/>
          <p14:tracePt t="170733" x="3875088" y="3565525"/>
          <p14:tracePt t="170739" x="3856038" y="3502025"/>
          <p14:tracePt t="170748" x="3838575" y="3419475"/>
          <p14:tracePt t="170756" x="3838575" y="3365500"/>
          <p14:tracePt t="170764" x="3838575" y="3309938"/>
          <p14:tracePt t="170772" x="3810000" y="3209925"/>
          <p14:tracePt t="170780" x="3810000" y="3155950"/>
          <p14:tracePt t="170788" x="3810000" y="3100388"/>
          <p14:tracePt t="170797" x="3810000" y="3027363"/>
          <p14:tracePt t="170803" x="3810000" y="2982913"/>
          <p14:tracePt t="170813" x="3802063" y="2954338"/>
          <p14:tracePt t="170820" x="3802063" y="2936875"/>
          <p14:tracePt t="170828" x="3792538" y="2927350"/>
          <p14:tracePt t="170835" x="3783013" y="2917825"/>
          <p14:tracePt t="170852" x="3765550" y="2909888"/>
          <p14:tracePt t="170860" x="3765550" y="2900363"/>
          <p14:tracePt t="170868" x="3756025" y="2890838"/>
          <p14:tracePt t="170901" x="3746500" y="2844800"/>
          <p14:tracePt t="170955" x="3746500" y="2836863"/>
          <p14:tracePt t="171062" x="3746500" y="2817813"/>
          <p14:tracePt t="171068" x="3746500" y="2808288"/>
          <p14:tracePt t="171077" x="3746500" y="2800350"/>
          <p14:tracePt t="171084" x="3746500" y="2790825"/>
          <p14:tracePt t="171092" x="3746500" y="2781300"/>
          <p14:tracePt t="171108" x="3746500" y="2771775"/>
          <p14:tracePt t="171132" x="3746500" y="2763838"/>
          <p14:tracePt t="171164" x="3738563" y="2754313"/>
          <p14:tracePt t="171172" x="3729038" y="2744788"/>
          <p14:tracePt t="171197" x="3719513" y="2744788"/>
          <p14:tracePt t="171229" x="3709988" y="2727325"/>
          <p14:tracePt t="171236" x="3683000" y="2708275"/>
          <p14:tracePt t="171246" x="3673475" y="2662238"/>
          <p14:tracePt t="171253" x="3636963" y="2598738"/>
          <p14:tracePt t="171260" x="3600450" y="2571750"/>
          <p14:tracePt t="171268" x="3592513" y="2554288"/>
          <p14:tracePt t="171276" x="3573463" y="2517775"/>
          <p14:tracePt t="171284" x="3573463" y="2508250"/>
          <p14:tracePt t="171293" x="3563938" y="2498725"/>
          <p14:tracePt t="171299" x="3563938" y="2481263"/>
          <p14:tracePt t="171307" x="3563938" y="2471738"/>
          <p14:tracePt t="171315" x="3563938" y="2462213"/>
          <p14:tracePt t="171323" x="3563938" y="2452688"/>
          <p14:tracePt t="171331" x="3563938" y="2444750"/>
          <p14:tracePt t="171347" x="3563938" y="2435225"/>
          <p14:tracePt t="171355" x="3563938" y="2425700"/>
          <p14:tracePt t="171429" x="3563938" y="2444750"/>
          <p14:tracePt t="171437" x="3563938" y="2554288"/>
          <p14:tracePt t="171445" x="3592513" y="2681288"/>
          <p14:tracePt t="171453" x="3636963" y="2817813"/>
          <p14:tracePt t="171460" x="3665538" y="2982913"/>
          <p14:tracePt t="171468" x="3709988" y="3136900"/>
          <p14:tracePt t="171476" x="3756025" y="3319463"/>
          <p14:tracePt t="171483" x="3802063" y="3482975"/>
          <p14:tracePt t="171492" x="3838575" y="3648075"/>
          <p14:tracePt t="171499" x="3892550" y="3821113"/>
          <p14:tracePt t="171508" x="3975100" y="3967163"/>
          <p14:tracePt t="171515" x="4038600" y="4067175"/>
          <p14:tracePt t="171524" x="4111625" y="4167188"/>
          <p14:tracePt t="171533" x="4184650" y="4240213"/>
          <p14:tracePt t="171539" x="4221163" y="4303713"/>
          <p14:tracePt t="171549" x="4238625" y="4332288"/>
          <p14:tracePt t="171556" x="4248150" y="4349750"/>
          <p14:tracePt t="171563" x="4267200" y="4386263"/>
          <p14:tracePt t="171580" x="4275138" y="4405313"/>
          <p14:tracePt t="171597" x="4275138" y="4413250"/>
          <p14:tracePt t="171644" x="4275138" y="4422775"/>
          <p14:tracePt t="171676" x="4275138" y="4441825"/>
          <p14:tracePt t="171816" x="4275138" y="4376738"/>
          <p14:tracePt t="171823" x="4294188" y="4286250"/>
          <p14:tracePt t="171830" x="4303713" y="4232275"/>
          <p14:tracePt t="171837" x="4330700" y="4186238"/>
          <p14:tracePt t="171844" x="4357688" y="4103688"/>
          <p14:tracePt t="171852" x="4394200" y="4057650"/>
          <p14:tracePt t="171860" x="4403725" y="4021138"/>
          <p14:tracePt t="171868" x="4421188" y="3994150"/>
          <p14:tracePt t="171876" x="4440238" y="3967163"/>
          <p14:tracePt t="171897" x="4457700" y="3940175"/>
          <p14:tracePt t="171901" x="4467225" y="3930650"/>
          <p14:tracePt t="171980" x="4476750" y="3921125"/>
          <p14:tracePt t="171996" x="4494213" y="3921125"/>
          <p14:tracePt t="172004" x="4530725" y="3940175"/>
          <p14:tracePt t="172013" x="4576763" y="3957638"/>
          <p14:tracePt t="172019" x="4640263" y="3994150"/>
          <p14:tracePt t="172027" x="4703763" y="4021138"/>
          <p14:tracePt t="172035" x="4730750" y="4030663"/>
          <p14:tracePt t="172043" x="4795838" y="4067175"/>
          <p14:tracePt t="172051" x="4813300" y="4076700"/>
          <p14:tracePt t="172067" x="4822825" y="4076700"/>
          <p14:tracePt t="172173" x="4813300" y="4103688"/>
          <p14:tracePt t="172181" x="4767263" y="4167188"/>
          <p14:tracePt t="172189" x="4703763" y="4203700"/>
          <p14:tracePt t="172198" x="4640263" y="4240213"/>
          <p14:tracePt t="172206" x="4557713" y="4286250"/>
          <p14:tracePt t="172218" x="4530725" y="4295775"/>
          <p14:tracePt t="172220" x="4484688" y="4313238"/>
          <p14:tracePt t="172228" x="4440238" y="4340225"/>
          <p14:tracePt t="172235" x="4421188" y="4340225"/>
          <p14:tracePt t="172244" x="4403725" y="4349750"/>
          <p14:tracePt t="172251" x="4394200" y="4349750"/>
          <p14:tracePt t="172260" x="4367213" y="4349750"/>
          <p14:tracePt t="172267" x="4357688" y="4349750"/>
          <p14:tracePt t="172276" x="4340225" y="4349750"/>
          <p14:tracePt t="172283" x="4330700" y="4349750"/>
          <p14:tracePt t="172307" x="4321175" y="4349750"/>
          <p14:tracePt t="172339" x="4294188" y="4349750"/>
          <p14:tracePt t="172347" x="4238625" y="4349750"/>
          <p14:tracePt t="172355" x="4121150" y="4313238"/>
          <p14:tracePt t="172364" x="4011613" y="4268788"/>
          <p14:tracePt t="172371" x="3911600" y="4232275"/>
          <p14:tracePt t="172379" x="3810000" y="4186238"/>
          <p14:tracePt t="172387" x="3719513" y="4130675"/>
          <p14:tracePt t="172397" x="3656013" y="4094163"/>
          <p14:tracePt t="172403" x="3573463" y="4067175"/>
          <p14:tracePt t="172411" x="3556000" y="4057650"/>
          <p14:tracePt t="172419" x="3546475" y="4049713"/>
          <p14:tracePt t="172512" x="3546475" y="4021138"/>
          <p14:tracePt t="172517" x="3546475" y="4013200"/>
          <p14:tracePt t="172526" x="3563938" y="3984625"/>
          <p14:tracePt t="172533" x="3592513" y="3967163"/>
          <p14:tracePt t="172540" x="3692525" y="3940175"/>
          <p14:tracePt t="172547" x="3810000" y="3894138"/>
          <p14:tracePt t="172555" x="3919538" y="3894138"/>
          <p14:tracePt t="172563" x="4029075" y="3894138"/>
          <p14:tracePt t="172572" x="4157663" y="3894138"/>
          <p14:tracePt t="172580" x="4267200" y="3894138"/>
          <p14:tracePt t="172589" x="4357688" y="3903663"/>
          <p14:tracePt t="172596" x="4421188" y="3930650"/>
          <p14:tracePt t="172604" x="4467225" y="3940175"/>
          <p14:tracePt t="172612" x="4494213" y="3967163"/>
          <p14:tracePt t="172620" x="4513263" y="3984625"/>
          <p14:tracePt t="172629" x="4540250" y="4021138"/>
          <p14:tracePt t="172638" x="4549775" y="4030663"/>
          <p14:tracePt t="172645" x="4557713" y="4049713"/>
          <p14:tracePt t="172653" x="4557713" y="4057650"/>
          <p14:tracePt t="172661" x="4557713" y="4067175"/>
          <p14:tracePt t="172668" x="4557713" y="4086225"/>
          <p14:tracePt t="172676" x="4557713" y="4103688"/>
          <p14:tracePt t="172684" x="4557713" y="4113213"/>
          <p14:tracePt t="172692" x="4557713" y="4140200"/>
          <p14:tracePt t="172700" x="4557713" y="4149725"/>
          <p14:tracePt t="172717" x="4557713" y="4167188"/>
          <p14:tracePt t="172733" x="4557713" y="4176713"/>
          <p14:tracePt t="172740" x="4549775" y="4186238"/>
          <p14:tracePt t="172780" x="4540250" y="4195763"/>
          <p14:tracePt t="172788" x="4530725" y="4195763"/>
          <p14:tracePt t="172797" x="4521200" y="4195763"/>
          <p14:tracePt t="172804" x="4503738" y="4203700"/>
          <p14:tracePt t="172814" x="4467225" y="4222750"/>
          <p14:tracePt t="172820" x="4457700" y="4232275"/>
          <p14:tracePt t="172829" x="4440238" y="4232275"/>
          <p14:tracePt t="172839" x="4421188" y="4240213"/>
          <p14:tracePt t="172852" x="4403725" y="4249738"/>
          <p14:tracePt t="172860" x="4376738" y="4259263"/>
          <p14:tracePt t="172876" x="4367213" y="4268788"/>
          <p14:tracePt t="172899" x="4357688" y="4276725"/>
          <p14:tracePt t="172908" x="4348163" y="4286250"/>
          <p14:tracePt t="172921" x="4340225" y="4295775"/>
          <p14:tracePt t="172924" x="4330700" y="4295775"/>
          <p14:tracePt t="172934" x="4321175" y="4303713"/>
          <p14:tracePt t="172948" x="4321175" y="4313238"/>
          <p14:tracePt t="172971" x="4311650" y="4322763"/>
          <p14:tracePt t="172995" x="4303713" y="4332288"/>
          <p14:tracePt t="173308" x="4267200" y="4332288"/>
          <p14:tracePt t="173315" x="4175125" y="4376738"/>
          <p14:tracePt t="173323" x="4075113" y="4422775"/>
          <p14:tracePt t="173331" x="3965575" y="4468813"/>
          <p14:tracePt t="173339" x="3829050" y="4514850"/>
          <p14:tracePt t="173347" x="3702050" y="4522788"/>
          <p14:tracePt t="173355" x="3592513" y="4541838"/>
          <p14:tracePt t="173364" x="3482975" y="4541838"/>
          <p14:tracePt t="173371" x="3382963" y="4568825"/>
          <p14:tracePt t="173379" x="3346450" y="4568825"/>
          <p14:tracePt t="173387" x="3300413" y="4568825"/>
          <p14:tracePt t="173443" x="3300413" y="4559300"/>
          <p14:tracePt t="173494" x="3300413" y="4541838"/>
          <p14:tracePt t="173501" x="3300413" y="4532313"/>
          <p14:tracePt t="173517" x="3300413" y="4522788"/>
          <p14:tracePt t="173527" x="3300413" y="4505325"/>
          <p14:tracePt t="173542" x="3300413" y="4495800"/>
          <p14:tracePt t="173580" x="3290888" y="4486275"/>
          <p14:tracePt t="173612" x="3273425" y="4486275"/>
          <p14:tracePt t="173621" x="3254375" y="4486275"/>
          <p14:tracePt t="173627" x="3200400" y="4486275"/>
          <p14:tracePt t="173635" x="3163888" y="4486275"/>
          <p14:tracePt t="173643" x="3090863" y="4486275"/>
          <p14:tracePt t="173651" x="3017838" y="4486275"/>
          <p14:tracePt t="173659" x="2962275" y="4486275"/>
          <p14:tracePt t="173667" x="2917825" y="4486275"/>
          <p14:tracePt t="173675" x="2889250" y="4486275"/>
          <p14:tracePt t="173684" x="2881313" y="4486275"/>
          <p14:tracePt t="174062" x="2908300" y="4486275"/>
          <p14:tracePt t="174069" x="2935288" y="4486275"/>
          <p14:tracePt t="174077" x="2990850" y="4495800"/>
          <p14:tracePt t="174085" x="3054350" y="4495800"/>
          <p14:tracePt t="174093" x="3081338" y="4495800"/>
          <p14:tracePt t="174101" x="3100388" y="4505325"/>
          <p14:tracePt t="174109" x="3117850" y="4505325"/>
          <p14:tracePt t="174285" x="3127375" y="4505325"/>
          <p14:tracePt t="174317" x="3136900" y="4505325"/>
          <p14:tracePt t="174328" x="3236913" y="4505325"/>
          <p14:tracePt t="174332" x="3309938" y="4505325"/>
          <p14:tracePt t="174340" x="3390900" y="4505325"/>
          <p14:tracePt t="174348" x="3446463" y="4505325"/>
          <p14:tracePt t="174355" x="3500438" y="4505325"/>
          <p14:tracePt t="174364" x="3536950" y="4505325"/>
          <p14:tracePt t="174371" x="3582988" y="4505325"/>
          <p14:tracePt t="174380" x="3592513" y="4505325"/>
          <p14:tracePt t="174387" x="3600450" y="4505325"/>
          <p14:tracePt t="174396" x="3609975" y="4505325"/>
          <p14:tracePt t="174477" x="3619500" y="4505325"/>
          <p14:tracePt t="174485" x="3636963" y="4514850"/>
          <p14:tracePt t="174494" x="3683000" y="4522788"/>
          <p14:tracePt t="174502" x="3719513" y="4532313"/>
          <p14:tracePt t="174508" x="3765550" y="4551363"/>
          <p14:tracePt t="174518" x="3783013" y="4551363"/>
          <p14:tracePt t="174523" x="3810000" y="4551363"/>
          <p14:tracePt t="174531" x="3829050" y="4559300"/>
          <p14:tracePt t="174539" x="3838575" y="4559300"/>
          <p14:tracePt t="174571" x="3856038" y="4559300"/>
          <p14:tracePt t="174596" x="3865563" y="4559300"/>
          <p14:tracePt t="174604" x="3883025" y="4559300"/>
          <p14:tracePt t="174613" x="3919538" y="4559300"/>
          <p14:tracePt t="174622" x="3975100" y="4559300"/>
          <p14:tracePt t="174627" x="4021138" y="4559300"/>
          <p14:tracePt t="174635" x="4065588" y="4559300"/>
          <p14:tracePt t="174643" x="4111625" y="4559300"/>
          <p14:tracePt t="174651" x="4138613" y="4559300"/>
          <p14:tracePt t="174659" x="4194175" y="4559300"/>
          <p14:tracePt t="174667" x="4248150" y="4559300"/>
          <p14:tracePt t="174675" x="4311650" y="4559300"/>
          <p14:tracePt t="174683" x="4367213" y="4559300"/>
          <p14:tracePt t="174691" x="4421188" y="4559300"/>
          <p14:tracePt t="174699" x="4457700" y="4559300"/>
          <p14:tracePt t="174708" x="4503738" y="4559300"/>
          <p14:tracePt t="174715" x="4530725" y="4559300"/>
          <p14:tracePt t="174723" x="4549775" y="4559300"/>
          <p14:tracePt t="174829" x="4557713" y="4559300"/>
          <p14:tracePt t="175782" x="4586288" y="4559300"/>
          <p14:tracePt t="175790" x="4603750" y="4559300"/>
          <p14:tracePt t="175797" x="4630738" y="4559300"/>
          <p14:tracePt t="175806" x="4649788" y="4559300"/>
          <p14:tracePt t="175816" x="4676775" y="4568825"/>
          <p14:tracePt t="175821" x="4703763" y="4568825"/>
          <p14:tracePt t="175829" x="4722813" y="4568825"/>
          <p14:tracePt t="175835" x="4759325" y="4587875"/>
          <p14:tracePt t="175852" x="4759325" y="4595813"/>
          <p14:tracePt t="175908" x="4749800" y="4595813"/>
          <p14:tracePt t="175915" x="4740275" y="4587875"/>
          <p14:tracePt t="176645" x="4730750" y="4578350"/>
          <p14:tracePt t="177934" x="4730750" y="4495800"/>
          <p14:tracePt t="177941" x="4659313" y="4376738"/>
          <p14:tracePt t="177949" x="4540250" y="4286250"/>
          <p14:tracePt t="177956" x="4467225" y="4167188"/>
          <p14:tracePt t="177965" x="4448175" y="4021138"/>
          <p14:tracePt t="177972" x="4421188" y="3894138"/>
          <p14:tracePt t="177981" x="4394200" y="3811588"/>
          <p14:tracePt t="177988" x="4394200" y="3757613"/>
          <p14:tracePt t="177997" x="4394200" y="3702050"/>
          <p14:tracePt t="178004" x="4413250" y="3657600"/>
          <p14:tracePt t="178015" x="4457700" y="3602038"/>
          <p14:tracePt t="178020" x="4494213" y="3584575"/>
          <p14:tracePt t="178030" x="4521200" y="3565525"/>
          <p14:tracePt t="178035" x="4549775" y="3556000"/>
          <p14:tracePt t="178043" x="4603750" y="3556000"/>
          <p14:tracePt t="178051" x="4622800" y="3548063"/>
          <p14:tracePt t="178059" x="4659313" y="3538538"/>
          <p14:tracePt t="178221" x="4676775" y="3538538"/>
          <p14:tracePt t="178232" x="4703763" y="3538538"/>
          <p14:tracePt t="178235" x="4730750" y="3502025"/>
          <p14:tracePt t="178243" x="4759325" y="3475038"/>
          <p14:tracePt t="178251" x="4767263" y="3446463"/>
          <p14:tracePt t="178260" x="4776788" y="3402013"/>
          <p14:tracePt t="178267" x="4786313" y="3382963"/>
          <p14:tracePt t="178275" x="4795838" y="3365500"/>
          <p14:tracePt t="178283" x="4803775" y="3346450"/>
          <p14:tracePt t="178292" x="4813300" y="3328988"/>
          <p14:tracePt t="178299" x="4813300" y="3319463"/>
          <p14:tracePt t="178307" x="4822825" y="3302000"/>
          <p14:tracePt t="178323" x="4822825" y="3292475"/>
          <p14:tracePt t="178549" x="4803775" y="3292475"/>
          <p14:tracePt t="178557" x="4776788" y="3319463"/>
          <p14:tracePt t="178564" x="4759325" y="3338513"/>
          <p14:tracePt t="178572" x="4740275" y="3355975"/>
          <p14:tracePt t="178580" x="4730750" y="3365500"/>
          <p14:tracePt t="178590" x="4722813" y="3375025"/>
          <p14:tracePt t="178811" x="4713288" y="3355975"/>
          <p14:tracePt t="178819" x="4713288" y="3319463"/>
          <p14:tracePt t="178827" x="4722813" y="3292475"/>
          <p14:tracePt t="178843" x="4730750" y="3282950"/>
          <p14:tracePt t="178851" x="4730750" y="3273425"/>
          <p14:tracePt t="178867" x="4740275" y="3273425"/>
          <p14:tracePt t="178875" x="4749800" y="3265488"/>
          <p14:tracePt t="179469" x="4767263" y="3265488"/>
          <p14:tracePt t="179477" x="4776788" y="3255963"/>
          <p14:tracePt t="179485" x="4795838" y="3219450"/>
          <p14:tracePt t="179492" x="4822825" y="3182938"/>
          <p14:tracePt t="179500" x="4840288" y="3155950"/>
          <p14:tracePt t="179508" x="4849813" y="3146425"/>
          <p14:tracePt t="179516" x="4849813" y="3136900"/>
          <p14:tracePt t="179524" x="4859338" y="3127375"/>
          <p14:tracePt t="179540" x="4859338" y="3119438"/>
          <p14:tracePt t="180573" x="4868863" y="3119438"/>
          <p14:tracePt t="181149" x="4886325" y="3100388"/>
          <p14:tracePt t="181156" x="4932363" y="3054350"/>
          <p14:tracePt t="181166" x="4986338" y="2973388"/>
          <p14:tracePt t="181172" x="5022850" y="2917825"/>
          <p14:tracePt t="181180" x="5059363" y="2873375"/>
          <p14:tracePt t="181188" x="5078413" y="2844800"/>
          <p14:tracePt t="181197" x="5086350" y="2836863"/>
          <p14:tracePt t="181629" x="5114925" y="2827338"/>
          <p14:tracePt t="181641" x="5141913" y="2781300"/>
          <p14:tracePt t="181646" x="5195888" y="2717800"/>
          <p14:tracePt t="181653" x="5232400" y="2671763"/>
          <p14:tracePt t="181659" x="5241925" y="2625725"/>
          <p14:tracePt t="181667" x="5268913" y="2598738"/>
          <p14:tracePt t="181676" x="5287963" y="2535238"/>
          <p14:tracePt t="181684" x="5297488" y="2508250"/>
          <p14:tracePt t="181692" x="5314950" y="2481263"/>
          <p14:tracePt t="181700" x="5314950" y="2444750"/>
          <p14:tracePt t="181708" x="5341938" y="2416175"/>
          <p14:tracePt t="181715" x="5351463" y="2389188"/>
          <p14:tracePt t="181723" x="5360988" y="2379663"/>
          <p14:tracePt t="181731" x="5360988" y="2352675"/>
          <p14:tracePt t="181739" x="5360988" y="2325688"/>
          <p14:tracePt t="181747" x="5360988" y="2306638"/>
          <p14:tracePt t="181755" x="5360988" y="2279650"/>
          <p14:tracePt t="181763" x="5360988" y="2262188"/>
          <p14:tracePt t="181771" x="5360988" y="2233613"/>
          <p14:tracePt t="181779" x="5360988" y="2216150"/>
          <p14:tracePt t="181787" x="5360988" y="2206625"/>
          <p14:tracePt t="181797" x="5360988" y="2179638"/>
          <p14:tracePt t="181804" x="5360988" y="2133600"/>
          <p14:tracePt t="181815" x="5360988" y="2116138"/>
          <p14:tracePt t="181832" x="5360988" y="2089150"/>
          <p14:tracePt t="181836" x="5360988" y="2070100"/>
          <p14:tracePt t="181847" x="5360988" y="2043113"/>
          <p14:tracePt t="181852" x="5360988" y="2024063"/>
          <p14:tracePt t="181861" x="5341938" y="1987550"/>
          <p14:tracePt t="181869" x="5341938" y="1979613"/>
          <p14:tracePt t="181886" x="5334000" y="1943100"/>
          <p14:tracePt t="181891" x="5334000" y="1906588"/>
          <p14:tracePt t="181900" x="5324475" y="1906588"/>
          <p14:tracePt t="181907" x="5305425" y="1887538"/>
          <p14:tracePt t="181923" x="5297488" y="1851025"/>
          <p14:tracePt t="181931" x="5287963" y="1841500"/>
          <p14:tracePt t="181948" x="5278438" y="1824038"/>
          <p14:tracePt t="181955" x="5260975" y="1804988"/>
          <p14:tracePt t="181963" x="5241925" y="1778000"/>
          <p14:tracePt t="181971" x="5232400" y="1760538"/>
          <p14:tracePt t="181979" x="5195888" y="1731963"/>
          <p14:tracePt t="181987" x="5187950" y="1714500"/>
          <p14:tracePt t="181996" x="5168900" y="1687513"/>
          <p14:tracePt t="182003" x="5151438" y="1660525"/>
          <p14:tracePt t="182012" x="5141913" y="1660525"/>
          <p14:tracePt t="182019" x="5132388" y="1631950"/>
          <p14:tracePt t="182029" x="5132388" y="1624013"/>
          <p14:tracePt t="182035" x="5114925" y="1604963"/>
          <p14:tracePt t="182060" x="5114925" y="1587500"/>
          <p14:tracePt t="182646" x="5114925" y="1604963"/>
          <p14:tracePt t="182653" x="5114925" y="1677988"/>
          <p14:tracePt t="182661" x="5114925" y="1768475"/>
          <p14:tracePt t="182668" x="5114925" y="1860550"/>
          <p14:tracePt t="182676" x="5114925" y="1933575"/>
          <p14:tracePt t="182684" x="5114925" y="2024063"/>
          <p14:tracePt t="182692" x="5114925" y="2133600"/>
          <p14:tracePt t="182700" x="5114925" y="2189163"/>
          <p14:tracePt t="182708" x="5114925" y="2279650"/>
          <p14:tracePt t="182715" x="5114925" y="2343150"/>
          <p14:tracePt t="182723" x="5114925" y="2379663"/>
          <p14:tracePt t="182731" x="5114925" y="2435225"/>
          <p14:tracePt t="182740" x="5114925" y="2462213"/>
          <p14:tracePt t="182747" x="5114925" y="2508250"/>
          <p14:tracePt t="182756" x="5114925" y="2535238"/>
          <p14:tracePt t="182763" x="5114925" y="2544763"/>
          <p14:tracePt t="182771" x="5114925" y="2581275"/>
          <p14:tracePt t="182779" x="5114925" y="2617788"/>
          <p14:tracePt t="182787" x="5114925" y="2662238"/>
          <p14:tracePt t="182795" x="5114925" y="2690813"/>
          <p14:tracePt t="182803" x="5105400" y="2735263"/>
          <p14:tracePt t="182812" x="5105400" y="2771775"/>
          <p14:tracePt t="182819" x="5105400" y="2817813"/>
          <p14:tracePt t="182829" x="5105400" y="2844800"/>
          <p14:tracePt t="182835" x="5105400" y="2873375"/>
          <p14:tracePt t="182843" x="5095875" y="2890838"/>
          <p14:tracePt t="182851" x="5095875" y="2909888"/>
          <p14:tracePt t="182859" x="5095875" y="2927350"/>
          <p14:tracePt t="182869" x="5095875" y="2946400"/>
          <p14:tracePt t="182887" x="5095875" y="2973388"/>
          <p14:tracePt t="182902" x="5086350" y="3000375"/>
          <p14:tracePt t="183004" x="5078413" y="3009900"/>
          <p14:tracePt t="183013" x="5068888" y="3017838"/>
          <p14:tracePt t="183028" x="5068888" y="3036888"/>
          <p14:tracePt t="183036" x="5059363" y="3054350"/>
          <p14:tracePt t="183046" x="5049838" y="3082925"/>
          <p14:tracePt t="183052" x="5049838" y="3109913"/>
          <p14:tracePt t="183060" x="5041900" y="3155950"/>
          <p14:tracePt t="183068" x="5041900" y="3182938"/>
          <p14:tracePt t="183076" x="5041900" y="3209925"/>
          <p14:tracePt t="183083" x="5041900" y="3255963"/>
          <p14:tracePt t="183091" x="5022850" y="3282950"/>
          <p14:tracePt t="183099" x="5022850" y="3302000"/>
          <p14:tracePt t="183107" x="5022850" y="3328988"/>
          <p14:tracePt t="183115" x="5022850" y="3338513"/>
          <p14:tracePt t="183123" x="5022850" y="3355975"/>
          <p14:tracePt t="183131" x="5022850" y="3382963"/>
          <p14:tracePt t="183139" x="5022850" y="3392488"/>
          <p14:tracePt t="183147" x="5022850" y="3402013"/>
          <p14:tracePt t="183163" x="5022850" y="3419475"/>
          <p14:tracePt t="183171" x="5022850" y="3438525"/>
          <p14:tracePt t="183187" x="5032375" y="3465513"/>
          <p14:tracePt t="183196" x="5032375" y="3475038"/>
          <p14:tracePt t="183204" x="5032375" y="3492500"/>
          <p14:tracePt t="183214" x="5041900" y="3519488"/>
          <p14:tracePt t="183220" x="5059363" y="3538538"/>
          <p14:tracePt t="183230" x="5068888" y="3565525"/>
          <p14:tracePt t="183236" x="5078413" y="3592513"/>
          <p14:tracePt t="183249" x="5086350" y="3621088"/>
          <p14:tracePt t="183251" x="5122863" y="3665538"/>
          <p14:tracePt t="183259" x="5132388" y="3694113"/>
          <p14:tracePt t="183267" x="5168900" y="3738563"/>
          <p14:tracePt t="183275" x="5187950" y="3784600"/>
          <p14:tracePt t="183283" x="5224463" y="3830638"/>
          <p14:tracePt t="183291" x="5232400" y="3848100"/>
          <p14:tracePt t="183299" x="5268913" y="3911600"/>
          <p14:tracePt t="183307" x="5287963" y="3940175"/>
          <p14:tracePt t="183315" x="5314950" y="3967163"/>
          <p14:tracePt t="183323" x="5334000" y="4013200"/>
          <p14:tracePt t="183331" x="5341938" y="4021138"/>
          <p14:tracePt t="183339" x="5351463" y="4049713"/>
          <p14:tracePt t="183347" x="5360988" y="4067175"/>
          <p14:tracePt t="183355" x="5360988" y="4094163"/>
          <p14:tracePt t="183363" x="5368925" y="4130675"/>
          <p14:tracePt t="183371" x="5378450" y="4149725"/>
          <p14:tracePt t="183379" x="5378450" y="4159250"/>
          <p14:tracePt t="183387" x="5378450" y="4195763"/>
          <p14:tracePt t="183395" x="5378450" y="4203700"/>
          <p14:tracePt t="183403" x="5378450" y="4222750"/>
          <p14:tracePt t="183412" x="5378450" y="4240213"/>
          <p14:tracePt t="183419" x="5378450" y="4276725"/>
          <p14:tracePt t="183429" x="5378450" y="4303713"/>
          <p14:tracePt t="183437" x="5378450" y="4332288"/>
          <p14:tracePt t="183443" x="5378450" y="4368800"/>
          <p14:tracePt t="183451" x="5451475" y="4422775"/>
          <p14:tracePt t="183460" x="5451475" y="4449763"/>
          <p14:tracePt t="183468" x="5441950" y="4459288"/>
          <p14:tracePt t="183475" x="5441950" y="4478338"/>
          <p14:tracePt t="183491" x="5441950" y="4486275"/>
          <p14:tracePt t="183677" x="5441950" y="4432300"/>
          <p14:tracePt t="183685" x="5441950" y="4376738"/>
          <p14:tracePt t="183693" x="5470525" y="4349750"/>
          <p14:tracePt t="183701" x="5497513" y="4303713"/>
          <p14:tracePt t="183709" x="5507038" y="4303713"/>
          <p14:tracePt t="183716" x="5514975" y="4286250"/>
          <p14:tracePt t="183732" x="5534025" y="4286250"/>
          <p14:tracePt t="183821" x="5543550" y="4276725"/>
          <p14:tracePt t="183830" x="5653088" y="4268788"/>
          <p14:tracePt t="183838" x="5999163" y="4203700"/>
          <p14:tracePt t="183847" x="6464300" y="4140200"/>
          <p14:tracePt t="183852" x="6900863" y="4049713"/>
          <p14:tracePt t="183860" x="7402513" y="3948113"/>
          <p14:tracePt t="183869" x="7885113" y="3830638"/>
          <p14:tracePt t="183880" x="8359775" y="3711575"/>
          <p14:tracePt t="183884" x="8842375" y="3565525"/>
          <p14:tracePt t="183891" x="9043988" y="35020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a:t>
            </a:r>
            <a:r>
              <a:rPr lang="en-US" altLang="ja-JP" dirty="0"/>
              <a:t>8-1</a:t>
            </a:r>
            <a:endParaRPr kumimoji="1" lang="ja-JP" altLang="en-US" dirty="0"/>
          </a:p>
        </p:txBody>
      </p:sp>
      <p:sp>
        <p:nvSpPr>
          <p:cNvPr id="79" name="テキスト ボックス 78"/>
          <p:cNvSpPr txBox="1"/>
          <p:nvPr/>
        </p:nvSpPr>
        <p:spPr>
          <a:xfrm>
            <a:off x="6312983" y="4145252"/>
            <a:ext cx="2618024" cy="461665"/>
          </a:xfrm>
          <a:prstGeom prst="rect">
            <a:avLst/>
          </a:prstGeom>
          <a:noFill/>
        </p:spPr>
        <p:txBody>
          <a:bodyPr wrap="none" rtlCol="0">
            <a:spAutoFit/>
          </a:bodyPr>
          <a:lstStyle/>
          <a:p>
            <a:r>
              <a:rPr lang="en-US" altLang="ja-JP" sz="2400" dirty="0"/>
              <a:t>R1</a:t>
            </a:r>
            <a:r>
              <a:rPr lang="ja-JP" altLang="en-US" sz="2400" dirty="0"/>
              <a:t>はバイアス抵抗</a:t>
            </a:r>
            <a:endParaRPr lang="en-US" altLang="ja-JP" sz="2400" dirty="0"/>
          </a:p>
        </p:txBody>
      </p:sp>
      <p:sp>
        <p:nvSpPr>
          <p:cNvPr id="80" name="テキスト ボックス 79"/>
          <p:cNvSpPr txBox="1"/>
          <p:nvPr/>
        </p:nvSpPr>
        <p:spPr>
          <a:xfrm>
            <a:off x="6312983" y="4565052"/>
            <a:ext cx="2520242" cy="461665"/>
          </a:xfrm>
          <a:prstGeom prst="rect">
            <a:avLst/>
          </a:prstGeom>
          <a:noFill/>
        </p:spPr>
        <p:txBody>
          <a:bodyPr wrap="none" rtlCol="0">
            <a:spAutoFit/>
          </a:bodyPr>
          <a:lstStyle/>
          <a:p>
            <a:r>
              <a:rPr lang="en-US" altLang="ja-JP" sz="2400" dirty="0"/>
              <a:t>R2</a:t>
            </a:r>
            <a:r>
              <a:rPr lang="ja-JP" altLang="en-US" sz="2400" dirty="0"/>
              <a:t>はコレクタ抵抗</a:t>
            </a:r>
            <a:endParaRPr lang="en-US" altLang="ja-JP" sz="2400" dirty="0"/>
          </a:p>
        </p:txBody>
      </p:sp>
      <p:sp>
        <p:nvSpPr>
          <p:cNvPr id="82" name="テキスト ボックス 81"/>
          <p:cNvSpPr txBox="1"/>
          <p:nvPr/>
        </p:nvSpPr>
        <p:spPr>
          <a:xfrm>
            <a:off x="457200" y="5399413"/>
            <a:ext cx="6617517" cy="830997"/>
          </a:xfrm>
          <a:prstGeom prst="rect">
            <a:avLst/>
          </a:prstGeom>
          <a:noFill/>
        </p:spPr>
        <p:txBody>
          <a:bodyPr wrap="none" rtlCol="0">
            <a:spAutoFit/>
          </a:bodyPr>
          <a:lstStyle/>
          <a:p>
            <a:r>
              <a:rPr lang="en-US" altLang="ja-JP" sz="2400" dirty="0"/>
              <a:t>6</a:t>
            </a:r>
            <a:r>
              <a:rPr lang="ja-JP" altLang="en-US" sz="2400" dirty="0"/>
              <a:t>ページの理想化されたトランジスタを対象として、</a:t>
            </a:r>
            <a:endParaRPr lang="en-US" altLang="ja-JP" sz="2400" dirty="0"/>
          </a:p>
          <a:p>
            <a:r>
              <a:rPr kumimoji="1" lang="ja-JP" altLang="en-US" sz="2400" dirty="0"/>
              <a:t>バイアス電流と動作点を求めよ。</a:t>
            </a:r>
            <a:endParaRPr kumimoji="1" lang="en-US" altLang="ja-JP" sz="2400" dirty="0"/>
          </a:p>
        </p:txBody>
      </p:sp>
      <p:grpSp>
        <p:nvGrpSpPr>
          <p:cNvPr id="3" name="グループ化 2">
            <a:extLst>
              <a:ext uri="{FF2B5EF4-FFF2-40B4-BE49-F238E27FC236}">
                <a16:creationId xmlns:a16="http://schemas.microsoft.com/office/drawing/2014/main" id="{58148ED3-AB51-4DA2-95BC-76613FFC29A2}"/>
              </a:ext>
            </a:extLst>
          </p:cNvPr>
          <p:cNvGrpSpPr/>
          <p:nvPr/>
        </p:nvGrpSpPr>
        <p:grpSpPr>
          <a:xfrm>
            <a:off x="2324314" y="1701967"/>
            <a:ext cx="4094798" cy="3033047"/>
            <a:chOff x="2324314" y="1701967"/>
            <a:chExt cx="4094798" cy="3033047"/>
          </a:xfrm>
        </p:grpSpPr>
        <p:sp>
          <p:nvSpPr>
            <p:cNvPr id="4" name="Line 24"/>
            <p:cNvSpPr>
              <a:spLocks noChangeShapeType="1"/>
            </p:cNvSpPr>
            <p:nvPr/>
          </p:nvSpPr>
          <p:spPr bwMode="auto">
            <a:xfrm>
              <a:off x="4429125" y="281949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429125" y="281949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429125" y="325129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842529" y="325129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05388" y="263058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4932363" y="205432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883150" y="175428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027613" y="175428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34"/>
            <p:cNvSpPr>
              <a:spLocks noChangeShapeType="1"/>
            </p:cNvSpPr>
            <p:nvPr/>
          </p:nvSpPr>
          <p:spPr bwMode="auto">
            <a:xfrm>
              <a:off x="5075237" y="3683097"/>
              <a:ext cx="18861" cy="4467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4842492" y="4590551"/>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Line 28"/>
            <p:cNvSpPr>
              <a:spLocks noChangeShapeType="1"/>
            </p:cNvSpPr>
            <p:nvPr/>
          </p:nvSpPr>
          <p:spPr bwMode="auto">
            <a:xfrm>
              <a:off x="3820304" y="2578267"/>
              <a:ext cx="2272" cy="6593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Rectangle 29"/>
            <p:cNvSpPr>
              <a:spLocks noChangeArrowheads="1"/>
            </p:cNvSpPr>
            <p:nvPr/>
          </p:nvSpPr>
          <p:spPr bwMode="auto">
            <a:xfrm>
              <a:off x="3747279" y="200200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Line 30"/>
            <p:cNvSpPr>
              <a:spLocks noChangeShapeType="1"/>
            </p:cNvSpPr>
            <p:nvPr/>
          </p:nvSpPr>
          <p:spPr bwMode="auto">
            <a:xfrm>
              <a:off x="3698066" y="170196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31"/>
            <p:cNvSpPr>
              <a:spLocks noChangeShapeType="1"/>
            </p:cNvSpPr>
            <p:nvPr/>
          </p:nvSpPr>
          <p:spPr bwMode="auto">
            <a:xfrm>
              <a:off x="3842529" y="170196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28"/>
            <p:cNvSpPr>
              <a:spLocks noChangeShapeType="1"/>
            </p:cNvSpPr>
            <p:nvPr/>
          </p:nvSpPr>
          <p:spPr bwMode="auto">
            <a:xfrm>
              <a:off x="5094098" y="4141491"/>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5" name="グループ化 54"/>
            <p:cNvGrpSpPr/>
            <p:nvPr/>
          </p:nvGrpSpPr>
          <p:grpSpPr>
            <a:xfrm rot="16200000">
              <a:off x="5265429" y="2688607"/>
              <a:ext cx="291480" cy="125104"/>
              <a:chOff x="5347317" y="4299045"/>
              <a:chExt cx="291480" cy="125104"/>
            </a:xfrm>
          </p:grpSpPr>
          <p:cxnSp>
            <p:nvCxnSpPr>
              <p:cNvPr id="37" name="直線コネクタ 36"/>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rot="16200000">
              <a:off x="3130567" y="2726502"/>
              <a:ext cx="291480" cy="125104"/>
              <a:chOff x="5347317" y="4299045"/>
              <a:chExt cx="291480" cy="125104"/>
            </a:xfrm>
          </p:grpSpPr>
          <p:cxnSp>
            <p:nvCxnSpPr>
              <p:cNvPr id="63" name="直線コネクタ 62"/>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直線コネクタ 67"/>
            <p:cNvCxnSpPr/>
            <p:nvPr/>
          </p:nvCxnSpPr>
          <p:spPr>
            <a:xfrm>
              <a:off x="3338859" y="281949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686043" y="2808122"/>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497478" y="276717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5028130" y="2755802"/>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2324314" y="2259575"/>
              <a:ext cx="1390124" cy="369332"/>
            </a:xfrm>
            <a:prstGeom prst="rect">
              <a:avLst/>
            </a:prstGeom>
            <a:noFill/>
          </p:spPr>
          <p:txBody>
            <a:bodyPr wrap="none" rtlCol="0">
              <a:spAutoFit/>
            </a:bodyPr>
            <a:lstStyle/>
            <a:p>
              <a:r>
                <a:rPr kumimoji="1" lang="en-US" altLang="ja-JP" dirty="0"/>
                <a:t>R1=350 KΩ</a:t>
              </a:r>
              <a:endParaRPr kumimoji="1" lang="ja-JP" altLang="en-US" dirty="0"/>
            </a:p>
          </p:txBody>
        </p:sp>
        <p:sp>
          <p:nvSpPr>
            <p:cNvPr id="75" name="テキスト ボックス 74"/>
            <p:cNvSpPr txBox="1"/>
            <p:nvPr/>
          </p:nvSpPr>
          <p:spPr>
            <a:xfrm>
              <a:off x="5061048" y="2050772"/>
              <a:ext cx="1358064" cy="369332"/>
            </a:xfrm>
            <a:prstGeom prst="rect">
              <a:avLst/>
            </a:prstGeom>
            <a:noFill/>
          </p:spPr>
          <p:txBody>
            <a:bodyPr wrap="none" rtlCol="0">
              <a:spAutoFit/>
            </a:bodyPr>
            <a:lstStyle/>
            <a:p>
              <a:r>
                <a:rPr kumimoji="1" lang="en-US" altLang="ja-JP" dirty="0"/>
                <a:t>R2</a:t>
              </a:r>
              <a:r>
                <a:rPr kumimoji="1" lang="ja-JP" altLang="en-US" dirty="0"/>
                <a:t>＝</a:t>
              </a:r>
              <a:r>
                <a:rPr kumimoji="1" lang="en-US" altLang="ja-JP" dirty="0"/>
                <a:t>1.2KΩ</a:t>
              </a:r>
              <a:endParaRPr kumimoji="1" lang="ja-JP" altLang="en-US" dirty="0"/>
            </a:p>
          </p:txBody>
        </p:sp>
        <p:sp>
          <p:nvSpPr>
            <p:cNvPr id="77" name="テキスト ボックス 76"/>
            <p:cNvSpPr txBox="1"/>
            <p:nvPr/>
          </p:nvSpPr>
          <p:spPr>
            <a:xfrm>
              <a:off x="2947916" y="3016152"/>
              <a:ext cx="479618" cy="369332"/>
            </a:xfrm>
            <a:prstGeom prst="rect">
              <a:avLst/>
            </a:prstGeom>
            <a:noFill/>
          </p:spPr>
          <p:txBody>
            <a:bodyPr wrap="none" rtlCol="0">
              <a:spAutoFit/>
            </a:bodyPr>
            <a:lstStyle/>
            <a:p>
              <a:r>
                <a:rPr kumimoji="1" lang="en-US" altLang="ja-JP" dirty="0"/>
                <a:t>C1</a:t>
              </a:r>
              <a:endParaRPr kumimoji="1" lang="ja-JP" altLang="en-US" dirty="0"/>
            </a:p>
          </p:txBody>
        </p:sp>
        <p:sp>
          <p:nvSpPr>
            <p:cNvPr id="78" name="テキスト ボックス 77"/>
            <p:cNvSpPr txBox="1"/>
            <p:nvPr/>
          </p:nvSpPr>
          <p:spPr>
            <a:xfrm>
              <a:off x="5473721" y="2978431"/>
              <a:ext cx="479618" cy="369332"/>
            </a:xfrm>
            <a:prstGeom prst="rect">
              <a:avLst/>
            </a:prstGeom>
            <a:noFill/>
          </p:spPr>
          <p:txBody>
            <a:bodyPr wrap="none" rtlCol="0">
              <a:spAutoFit/>
            </a:bodyPr>
            <a:lstStyle/>
            <a:p>
              <a:r>
                <a:rPr kumimoji="1" lang="en-US" altLang="ja-JP" dirty="0"/>
                <a:t>C2</a:t>
              </a:r>
              <a:endParaRPr kumimoji="1" lang="ja-JP" altLang="en-US" dirty="0"/>
            </a:p>
          </p:txBody>
        </p:sp>
        <p:cxnSp>
          <p:nvCxnSpPr>
            <p:cNvPr id="25" name="直線矢印コネクタ 24"/>
            <p:cNvCxnSpPr/>
            <p:nvPr/>
          </p:nvCxnSpPr>
          <p:spPr>
            <a:xfrm>
              <a:off x="3985404" y="1990892"/>
              <a:ext cx="928526" cy="21505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358303" y="1718799"/>
              <a:ext cx="1082348" cy="369332"/>
            </a:xfrm>
            <a:prstGeom prst="rect">
              <a:avLst/>
            </a:prstGeom>
            <a:noFill/>
          </p:spPr>
          <p:txBody>
            <a:bodyPr wrap="none" rtlCol="0">
              <a:spAutoFit/>
            </a:bodyPr>
            <a:lstStyle/>
            <a:p>
              <a:r>
                <a:rPr kumimoji="1" lang="en-US" altLang="ja-JP" dirty="0" err="1"/>
                <a:t>Vcc</a:t>
              </a:r>
              <a:r>
                <a:rPr kumimoji="1" lang="ja-JP" altLang="en-US" dirty="0"/>
                <a:t>＝</a:t>
              </a:r>
              <a:r>
                <a:rPr kumimoji="1" lang="en-US" altLang="ja-JP" dirty="0"/>
                <a:t>8V</a:t>
              </a:r>
              <a:endParaRPr kumimoji="1" lang="ja-JP" altLang="en-US" dirty="0"/>
            </a:p>
          </p:txBody>
        </p:sp>
        <p:sp>
          <p:nvSpPr>
            <p:cNvPr id="38" name="テキスト ボックス 37"/>
            <p:cNvSpPr txBox="1"/>
            <p:nvPr/>
          </p:nvSpPr>
          <p:spPr>
            <a:xfrm>
              <a:off x="2884703" y="3709676"/>
              <a:ext cx="1832553" cy="646331"/>
            </a:xfrm>
            <a:prstGeom prst="rect">
              <a:avLst/>
            </a:prstGeom>
            <a:noFill/>
          </p:spPr>
          <p:txBody>
            <a:bodyPr wrap="none" rtlCol="0">
              <a:spAutoFit/>
            </a:bodyPr>
            <a:lstStyle/>
            <a:p>
              <a:r>
                <a:rPr kumimoji="1" lang="ja-JP" altLang="en-US" dirty="0"/>
                <a:t>バイアス電流</a:t>
              </a:r>
              <a:endParaRPr kumimoji="1" lang="en-US" altLang="ja-JP" dirty="0"/>
            </a:p>
            <a:p>
              <a:r>
                <a:rPr kumimoji="1" lang="en-US" altLang="ja-JP" dirty="0"/>
                <a:t>IB=(Vcc-0.7)/R1</a:t>
              </a:r>
              <a:endParaRPr kumimoji="1" lang="ja-JP" altLang="en-US" dirty="0"/>
            </a:p>
          </p:txBody>
        </p:sp>
      </p:grpSp>
      <p:pic>
        <p:nvPicPr>
          <p:cNvPr id="23" name="オーディオ 22">
            <a:hlinkClick r:id="" action="ppaction://media"/>
            <a:extLst>
              <a:ext uri="{FF2B5EF4-FFF2-40B4-BE49-F238E27FC236}">
                <a16:creationId xmlns:a16="http://schemas.microsoft.com/office/drawing/2014/main" id="{98A48ECE-C0FF-4930-94A2-0A59A51A7B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13346406"/>
      </p:ext>
    </p:extLst>
  </p:cSld>
  <p:clrMapOvr>
    <a:masterClrMapping/>
  </p:clrMapOvr>
  <mc:AlternateContent xmlns:mc="http://schemas.openxmlformats.org/markup-compatibility/2006">
    <mc:Choice xmlns:p14="http://schemas.microsoft.com/office/powerpoint/2010/main" Requires="p14">
      <p:transition spd="slow" p14:dur="2000" advTm="70797"/>
    </mc:Choice>
    <mc:Fallback>
      <p:transition spd="slow" advTm="7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p:ext uri="{3A86A75C-4F4B-4683-9AE1-C65F6400EC91}">
      <p14:laserTraceLst xmlns:p14="http://schemas.microsoft.com/office/powerpoint/2010/main">
        <p14:tracePtLst>
          <p14:tracePt t="8150" x="8588375" y="3602038"/>
          <p14:tracePt t="8156" x="7994650" y="3602038"/>
          <p14:tracePt t="8164" x="7439025" y="3602038"/>
          <p14:tracePt t="8172" x="6956425" y="3602038"/>
          <p14:tracePt t="8180" x="6508750" y="3602038"/>
          <p14:tracePt t="8187" x="6245225" y="3602038"/>
          <p14:tracePt t="8196" x="6116638" y="3602038"/>
          <p14:tracePt t="8203" x="5989638" y="3602038"/>
          <p14:tracePt t="8212" x="5980113" y="3602038"/>
          <p14:tracePt t="8445" x="5972175" y="3602038"/>
          <p14:tracePt t="8454" x="5935663" y="3602038"/>
          <p14:tracePt t="8460" x="5862638" y="3602038"/>
          <p14:tracePt t="8468" x="5770563" y="3602038"/>
          <p14:tracePt t="8476" x="5697538" y="3602038"/>
          <p14:tracePt t="8484" x="5624513" y="3602038"/>
          <p14:tracePt t="8492" x="5514975" y="3602038"/>
          <p14:tracePt t="8500" x="5441950" y="3602038"/>
          <p14:tracePt t="8508" x="5360988" y="3621088"/>
          <p14:tracePt t="8516" x="5305425" y="3621088"/>
          <p14:tracePt t="8523" x="5241925" y="3648075"/>
          <p14:tracePt t="8533" x="5205413" y="3648075"/>
          <p14:tracePt t="8540" x="5195888" y="3648075"/>
          <p14:tracePt t="8548" x="5187950" y="3648075"/>
          <p14:tracePt t="8556" x="5159375" y="3648075"/>
          <p14:tracePt t="8572" x="5151438" y="3648075"/>
          <p14:tracePt t="8639" x="5141913" y="3657600"/>
          <p14:tracePt t="8676" x="5132388" y="3657600"/>
          <p14:tracePt t="8685" x="5122863" y="3657600"/>
          <p14:tracePt t="8691" x="5114925" y="3657600"/>
          <p14:tracePt t="8700" x="5086350" y="3657600"/>
          <p14:tracePt t="8708" x="5059363" y="3665538"/>
          <p14:tracePt t="8716" x="5014913" y="3665538"/>
          <p14:tracePt t="8724" x="4959350" y="3694113"/>
          <p14:tracePt t="8734" x="4895850" y="3702050"/>
          <p14:tracePt t="8738" x="4840288" y="3702050"/>
          <p14:tracePt t="8747" x="4767263" y="3721100"/>
          <p14:tracePt t="8755" x="4703763" y="3730625"/>
          <p14:tracePt t="8763" x="4649788" y="3730625"/>
          <p14:tracePt t="8770" x="4567238" y="3757613"/>
          <p14:tracePt t="8779" x="4530725" y="3757613"/>
          <p14:tracePt t="8787" x="4476750" y="3767138"/>
          <p14:tracePt t="8795" x="4430713" y="3767138"/>
          <p14:tracePt t="8803" x="4403725" y="3775075"/>
          <p14:tracePt t="8812" x="4376738" y="3775075"/>
          <p14:tracePt t="8819" x="4367213" y="3784600"/>
          <p14:tracePt t="8829" x="4348163" y="3784600"/>
          <p14:tracePt t="9060" x="4340225" y="3775075"/>
          <p14:tracePt t="9067" x="4340225" y="3757613"/>
          <p14:tracePt t="9075" x="4340225" y="3738563"/>
          <p14:tracePt t="9083" x="4330700" y="3711575"/>
          <p14:tracePt t="9091" x="4330700" y="3702050"/>
          <p14:tracePt t="9099" x="4321175" y="3675063"/>
          <p14:tracePt t="9107" x="4321175" y="3665538"/>
          <p14:tracePt t="9115" x="4321175" y="3629025"/>
          <p14:tracePt t="9123" x="4321175" y="3621088"/>
          <p14:tracePt t="9131" x="4321175" y="3611563"/>
          <p14:tracePt t="9139" x="4311650" y="3611563"/>
          <p14:tracePt t="9149" x="4303713" y="3602038"/>
          <p14:tracePt t="9154" x="4303713" y="3592513"/>
          <p14:tracePt t="9163" x="4303713" y="3584575"/>
          <p14:tracePt t="9171" x="4303713" y="3575050"/>
          <p14:tracePt t="9179" x="4303713" y="3556000"/>
          <p14:tracePt t="9186" x="4294188" y="3556000"/>
          <p14:tracePt t="9194" x="4294188" y="3548063"/>
          <p14:tracePt t="9203" x="4294188" y="3538538"/>
          <p14:tracePt t="9212" x="4294188" y="3519488"/>
          <p14:tracePt t="9219" x="4294188" y="3511550"/>
          <p14:tracePt t="9230" x="4275138" y="3482975"/>
          <p14:tracePt t="9235" x="4267200" y="3475038"/>
          <p14:tracePt t="9243" x="4257675" y="3475038"/>
          <p14:tracePt t="9251" x="4257675" y="3465513"/>
          <p14:tracePt t="9259" x="4248150" y="3438525"/>
          <p14:tracePt t="9267" x="4238625" y="3429000"/>
          <p14:tracePt t="9275" x="4238625" y="3419475"/>
          <p14:tracePt t="9283" x="4221163" y="3402013"/>
          <p14:tracePt t="9291" x="4211638" y="3382963"/>
          <p14:tracePt t="9307" x="4211638" y="3365500"/>
          <p14:tracePt t="9315" x="4202113" y="3355975"/>
          <p14:tracePt t="9323" x="4194175" y="3338513"/>
          <p14:tracePt t="9340" x="4175125" y="3309938"/>
          <p14:tracePt t="9347" x="4175125" y="3302000"/>
          <p14:tracePt t="9356" x="4165600" y="3292475"/>
          <p14:tracePt t="9363" x="4138613" y="3265488"/>
          <p14:tracePt t="9371" x="4129088" y="3255963"/>
          <p14:tracePt t="9387" x="4121150" y="3246438"/>
          <p14:tracePt t="9395" x="4111625" y="3236913"/>
          <p14:tracePt t="9403" x="4102100" y="3228975"/>
          <p14:tracePt t="9412" x="4084638" y="3200400"/>
          <p14:tracePt t="9419" x="4075113" y="3200400"/>
          <p14:tracePt t="9428" x="4048125" y="3173413"/>
          <p14:tracePt t="9436" x="4048125" y="3163888"/>
          <p14:tracePt t="9443" x="4048125" y="3155950"/>
          <p14:tracePt t="9451" x="4038600" y="3136900"/>
          <p14:tracePt t="9459" x="4029075" y="3127375"/>
          <p14:tracePt t="9467" x="4029075" y="3109913"/>
          <p14:tracePt t="9475" x="4021138" y="3109913"/>
          <p14:tracePt t="9483" x="4011613" y="3100388"/>
          <p14:tracePt t="9491" x="4002088" y="3082925"/>
          <p14:tracePt t="9507" x="4002088" y="3073400"/>
          <p14:tracePt t="9515" x="4002088" y="3054350"/>
          <p14:tracePt t="9531" x="4002088" y="3046413"/>
          <p14:tracePt t="9548" x="4002088" y="3036888"/>
          <p14:tracePt t="9580" x="4002088" y="3017838"/>
          <p14:tracePt t="9588" x="4002088" y="3009900"/>
          <p14:tracePt t="9596" x="4002088" y="2990850"/>
          <p14:tracePt t="9604" x="4002088" y="2973388"/>
          <p14:tracePt t="9613" x="4002088" y="2954338"/>
          <p14:tracePt t="9620" x="4002088" y="2946400"/>
          <p14:tracePt t="9629" x="3992563" y="2917825"/>
          <p14:tracePt t="9644" x="3992563" y="2890838"/>
          <p14:tracePt t="9653" x="3984625" y="2873375"/>
          <p14:tracePt t="9660" x="3984625" y="2863850"/>
          <p14:tracePt t="9668" x="3965575" y="2827338"/>
          <p14:tracePt t="9675" x="3965575" y="2790825"/>
          <p14:tracePt t="9685" x="3956050" y="2771775"/>
          <p14:tracePt t="9691" x="3948113" y="2744788"/>
          <p14:tracePt t="9700" x="3938588" y="2727325"/>
          <p14:tracePt t="9708" x="3938588" y="2717800"/>
          <p14:tracePt t="9715" x="3938588" y="2698750"/>
          <p14:tracePt t="9724" x="3929063" y="2681288"/>
          <p14:tracePt t="9732" x="3919538" y="2671763"/>
          <p14:tracePt t="9740" x="3919538" y="2662238"/>
          <p14:tracePt t="9756" x="3911600" y="2644775"/>
          <p14:tracePt t="9780" x="3911600" y="2635250"/>
          <p14:tracePt t="9788" x="3911600" y="2617788"/>
          <p14:tracePt t="9802" x="3902075" y="2608263"/>
          <p14:tracePt t="9827" x="3902075" y="2598738"/>
          <p14:tracePt t="9851" x="3892550" y="2589213"/>
          <p14:tracePt t="10301" x="3892550" y="2581275"/>
          <p14:tracePt t="10309" x="3892550" y="2562225"/>
          <p14:tracePt t="10316" x="3892550" y="2554288"/>
          <p14:tracePt t="10325" x="3892550" y="2535238"/>
          <p14:tracePt t="10332" x="3892550" y="2525713"/>
          <p14:tracePt t="10339" x="3875088" y="2508250"/>
          <p14:tracePt t="10347" x="3875088" y="2489200"/>
          <p14:tracePt t="10355" x="3875088" y="2462213"/>
          <p14:tracePt t="10363" x="3865563" y="2444750"/>
          <p14:tracePt t="10379" x="3865563" y="2435225"/>
          <p14:tracePt t="10389" x="3865563" y="2425700"/>
          <p14:tracePt t="10454" x="3865563" y="2416175"/>
          <p14:tracePt t="10717" x="3856038" y="2416175"/>
          <p14:tracePt t="13830" x="3875088" y="2398713"/>
          <p14:tracePt t="13835" x="3911600" y="2362200"/>
          <p14:tracePt t="13843" x="3956050" y="2316163"/>
          <p14:tracePt t="13851" x="4011613" y="2279650"/>
          <p14:tracePt t="13860" x="4029075" y="2252663"/>
          <p14:tracePt t="13867" x="4048125" y="2216150"/>
          <p14:tracePt t="13882" x="4057650" y="2189163"/>
          <p14:tracePt t="13883" x="4065588" y="2160588"/>
          <p14:tracePt t="13890" x="4084638" y="2133600"/>
          <p14:tracePt t="13899" x="4084638" y="2106613"/>
          <p14:tracePt t="13907" x="4084638" y="2089150"/>
          <p14:tracePt t="13915" x="4094163" y="2070100"/>
          <p14:tracePt t="13947" x="4094163" y="2060575"/>
          <p14:tracePt t="14163" x="4084638" y="2070100"/>
          <p14:tracePt t="14171" x="4075113" y="2089150"/>
          <p14:tracePt t="14187" x="4075113" y="2106613"/>
          <p14:tracePt t="14989" x="4075113" y="2116138"/>
          <p14:tracePt t="15141" x="4075113" y="2125663"/>
          <p14:tracePt t="15181" x="4075113" y="2133600"/>
          <p14:tracePt t="15205" x="4075113" y="2143125"/>
          <p14:tracePt t="15237" x="4075113" y="2152650"/>
          <p14:tracePt t="15245" x="4075113" y="2189163"/>
          <p14:tracePt t="15253" x="4075113" y="2197100"/>
          <p14:tracePt t="15267" x="4075113" y="2206625"/>
          <p14:tracePt t="15541" x="4075113" y="2189163"/>
          <p14:tracePt t="15549" x="4075113" y="2160588"/>
          <p14:tracePt t="15557" x="4075113" y="2143125"/>
          <p14:tracePt t="15565" x="4075113" y="2116138"/>
          <p14:tracePt t="15571" x="4075113" y="2070100"/>
          <p14:tracePt t="15579" x="4075113" y="2060575"/>
          <p14:tracePt t="15587" x="4075113" y="2052638"/>
          <p14:tracePt t="15595" x="4075113" y="2024063"/>
          <p14:tracePt t="15603" x="4065588" y="2006600"/>
          <p14:tracePt t="15611" x="4057650" y="1997075"/>
          <p14:tracePt t="15619" x="4057650" y="1987550"/>
          <p14:tracePt t="15629" x="4048125" y="1979613"/>
          <p14:tracePt t="15949" x="4048125" y="1970088"/>
          <p14:tracePt t="15956" x="4048125" y="1960563"/>
          <p14:tracePt t="15973" x="4048125" y="1951038"/>
          <p14:tracePt t="16053" x="4038600" y="1943100"/>
          <p14:tracePt t="16203" x="4021138" y="1951038"/>
          <p14:tracePt t="16211" x="3992563" y="1979613"/>
          <p14:tracePt t="16219" x="3984625" y="2024063"/>
          <p14:tracePt t="16227" x="3948113" y="2052638"/>
          <p14:tracePt t="16235" x="3938588" y="2097088"/>
          <p14:tracePt t="16244" x="3929063" y="2125663"/>
          <p14:tracePt t="16251" x="3892550" y="2197100"/>
          <p14:tracePt t="16259" x="3883025" y="2216150"/>
          <p14:tracePt t="16267" x="3846513" y="2279650"/>
          <p14:tracePt t="16275" x="3829050" y="2306638"/>
          <p14:tracePt t="16283" x="3819525" y="2325688"/>
          <p14:tracePt t="16291" x="3802063" y="2343150"/>
          <p14:tracePt t="16299" x="3792538" y="2362200"/>
          <p14:tracePt t="16339" x="3783013" y="2371725"/>
          <p14:tracePt t="16403" x="3775075" y="2379663"/>
          <p14:tracePt t="16436" x="3775075" y="2389188"/>
          <p14:tracePt t="16444" x="3765550" y="2398713"/>
          <p14:tracePt t="16452" x="3756025" y="2408238"/>
          <p14:tracePt t="16461" x="3746500" y="2408238"/>
          <p14:tracePt t="16476" x="3738563" y="2425700"/>
          <p14:tracePt t="16484" x="3738563" y="2435225"/>
          <p14:tracePt t="16492" x="3738563" y="2444750"/>
          <p14:tracePt t="16500" x="3729038" y="2462213"/>
          <p14:tracePt t="16508" x="3702050" y="2481263"/>
          <p14:tracePt t="16524" x="3702050" y="2489200"/>
          <p14:tracePt t="16532" x="3702050" y="2498725"/>
          <p14:tracePt t="16556" x="3702050" y="2517775"/>
          <p14:tracePt t="16566" x="3692525" y="2517775"/>
          <p14:tracePt t="16580" x="3683000" y="2525713"/>
          <p14:tracePt t="16588" x="3673475" y="2535238"/>
          <p14:tracePt t="16606" x="3656013" y="2544763"/>
          <p14:tracePt t="16628" x="3656013" y="2554288"/>
          <p14:tracePt t="16654" x="3656013" y="2562225"/>
          <p14:tracePt t="16664" x="3646488" y="2571750"/>
          <p14:tracePt t="17079" x="3646488" y="2544763"/>
          <p14:tracePt t="17085" x="3683000" y="2452688"/>
          <p14:tracePt t="17093" x="3709988" y="2425700"/>
          <p14:tracePt t="17101" x="3729038" y="2379663"/>
          <p14:tracePt t="17107" x="3756025" y="2316163"/>
          <p14:tracePt t="17115" x="3765550" y="2289175"/>
          <p14:tracePt t="17123" x="3783013" y="2233613"/>
          <p14:tracePt t="17131" x="3792538" y="2216150"/>
          <p14:tracePt t="17139" x="3810000" y="2179638"/>
          <p14:tracePt t="17147" x="3819525" y="2160588"/>
          <p14:tracePt t="17155" x="3838575" y="2125663"/>
          <p14:tracePt t="17171" x="3846513" y="2106613"/>
          <p14:tracePt t="17180" x="3846513" y="2097088"/>
          <p14:tracePt t="17195" x="3846513" y="2089150"/>
          <p14:tracePt t="17493" x="3856038" y="2089150"/>
          <p14:tracePt t="17501" x="3856038" y="2097088"/>
          <p14:tracePt t="17507" x="3856038" y="2106613"/>
          <p14:tracePt t="17515" x="3865563" y="2116138"/>
          <p14:tracePt t="17523" x="3865563" y="2125663"/>
          <p14:tracePt t="17531" x="3865563" y="2133600"/>
          <p14:tracePt t="17677" x="3865563" y="2152650"/>
          <p14:tracePt t="17749" x="3865563" y="2160588"/>
          <p14:tracePt t="17757" x="3865563" y="2197100"/>
          <p14:tracePt t="17768" x="3865563" y="2225675"/>
          <p14:tracePt t="17772" x="3865563" y="2279650"/>
          <p14:tracePt t="17779" x="3865563" y="2316163"/>
          <p14:tracePt t="17787" x="3865563" y="2362200"/>
          <p14:tracePt t="17795" x="3865563" y="2398713"/>
          <p14:tracePt t="17803" x="3865563" y="2425700"/>
          <p14:tracePt t="17811" x="3865563" y="2471738"/>
          <p14:tracePt t="17819" x="3865563" y="2498725"/>
          <p14:tracePt t="17828" x="3865563" y="2517775"/>
          <p14:tracePt t="17835" x="3865563" y="2544763"/>
          <p14:tracePt t="17845" x="3865563" y="2554288"/>
          <p14:tracePt t="17893" x="3865563" y="2562225"/>
          <p14:tracePt t="18627" x="3892550" y="2562225"/>
          <p14:tracePt t="18635" x="4002088" y="2562225"/>
          <p14:tracePt t="18643" x="4165600" y="2562225"/>
          <p14:tracePt t="18651" x="4421188" y="2535238"/>
          <p14:tracePt t="18659" x="4603750" y="2535238"/>
          <p14:tracePt t="18667" x="4786313" y="2535238"/>
          <p14:tracePt t="18675" x="4968875" y="2535238"/>
          <p14:tracePt t="18683" x="5114925" y="2535238"/>
          <p14:tracePt t="18691" x="5224463" y="2535238"/>
          <p14:tracePt t="18699" x="5278438" y="2535238"/>
          <p14:tracePt t="18707" x="5297488" y="2535238"/>
          <p14:tracePt t="19091" x="5305425" y="2535238"/>
          <p14:tracePt t="19099" x="5305425" y="2544763"/>
          <p14:tracePt t="19107" x="5287963" y="2562225"/>
          <p14:tracePt t="19115" x="5268913" y="2581275"/>
          <p14:tracePt t="19123" x="5260975" y="2589213"/>
          <p14:tracePt t="19132" x="5251450" y="2608263"/>
          <p14:tracePt t="19147" x="5232400" y="2625725"/>
          <p14:tracePt t="19360" x="5224463" y="2635250"/>
          <p14:tracePt t="19364" x="5205413" y="2635250"/>
          <p14:tracePt t="19371" x="5187950" y="2644775"/>
          <p14:tracePt t="19379" x="5151438" y="2644775"/>
          <p14:tracePt t="19388" x="5122863" y="2644775"/>
          <p14:tracePt t="19395" x="5078413" y="2644775"/>
          <p14:tracePt t="19402" x="5041900" y="2644775"/>
          <p14:tracePt t="19411" x="4986338" y="2644775"/>
          <p14:tracePt t="19419" x="4941888" y="2644775"/>
          <p14:tracePt t="19427" x="4905375" y="2644775"/>
          <p14:tracePt t="19435" x="4895850" y="2644775"/>
          <p14:tracePt t="19445" x="4886325" y="2644775"/>
          <p14:tracePt t="19638" x="4876800" y="2635250"/>
          <p14:tracePt t="19646" x="4876800" y="2617788"/>
          <p14:tracePt t="19655" x="4876800" y="2571750"/>
          <p14:tracePt t="19663" x="4876800" y="2544763"/>
          <p14:tracePt t="19669" x="4876800" y="2517775"/>
          <p14:tracePt t="19675" x="4876800" y="2489200"/>
          <p14:tracePt t="19683" x="4876800" y="2444750"/>
          <p14:tracePt t="19699" x="4876800" y="2425700"/>
          <p14:tracePt t="19707" x="4876800" y="2416175"/>
          <p14:tracePt t="19715" x="4876800" y="2398713"/>
          <p14:tracePt t="19723" x="4876800" y="2389188"/>
          <p14:tracePt t="19731" x="4876800" y="2362200"/>
          <p14:tracePt t="19739" x="4876800" y="2352675"/>
          <p14:tracePt t="19748" x="4876800" y="2343150"/>
          <p14:tracePt t="19755" x="4876800" y="2335213"/>
          <p14:tracePt t="19763" x="4876800" y="2316163"/>
          <p14:tracePt t="19795" x="4876800" y="2306638"/>
          <p14:tracePt t="19811" x="4876800" y="2298700"/>
          <p14:tracePt t="19829" x="4876800" y="2279650"/>
          <p14:tracePt t="19844" x="4876800" y="2270125"/>
          <p14:tracePt t="19852" x="4876800" y="2262188"/>
          <p14:tracePt t="19876" x="4876800" y="2243138"/>
          <p14:tracePt t="19884" x="4876800" y="2233613"/>
          <p14:tracePt t="19989" x="4876800" y="2225675"/>
          <p14:tracePt t="19997" x="4922838" y="2216150"/>
          <p14:tracePt t="20005" x="4986338" y="2206625"/>
          <p14:tracePt t="20014" x="5014913" y="2206625"/>
          <p14:tracePt t="20020" x="5059363" y="2206625"/>
          <p14:tracePt t="20029" x="5086350" y="2206625"/>
          <p14:tracePt t="20036" x="5095875" y="2206625"/>
          <p14:tracePt t="20261" x="5095875" y="2225675"/>
          <p14:tracePt t="20268" x="5095875" y="2262188"/>
          <p14:tracePt t="20276" x="5086350" y="2316163"/>
          <p14:tracePt t="20283" x="5078413" y="2343150"/>
          <p14:tracePt t="20291" x="5078413" y="2389188"/>
          <p14:tracePt t="20299" x="5041900" y="2462213"/>
          <p14:tracePt t="20307" x="5041900" y="2489200"/>
          <p14:tracePt t="20315" x="5041900" y="2525713"/>
          <p14:tracePt t="20323" x="5041900" y="2544763"/>
          <p14:tracePt t="20331" x="5041900" y="2571750"/>
          <p14:tracePt t="20347" x="5041900" y="2581275"/>
          <p14:tracePt t="20629" x="5041900" y="2589213"/>
          <p14:tracePt t="20646" x="5032375" y="2598738"/>
          <p14:tracePt t="20653" x="4995863" y="2617788"/>
          <p14:tracePt t="20662" x="4978400" y="2635250"/>
          <p14:tracePt t="20669" x="4913313" y="2662238"/>
          <p14:tracePt t="20674" x="4859338" y="2681288"/>
          <p14:tracePt t="20683" x="4813300" y="2698750"/>
          <p14:tracePt t="20691" x="4759325" y="2708275"/>
          <p14:tracePt t="20699" x="4713288" y="2717800"/>
          <p14:tracePt t="20707" x="4667250" y="2744788"/>
          <p14:tracePt t="20715" x="4640263" y="2754313"/>
          <p14:tracePt t="20723" x="4594225" y="2754313"/>
          <p14:tracePt t="20731" x="4567238" y="2754313"/>
          <p14:tracePt t="20739" x="4549775" y="2763838"/>
          <p14:tracePt t="20747" x="4540250" y="2763838"/>
          <p14:tracePt t="20754" x="4513263" y="2763838"/>
          <p14:tracePt t="20762" x="4494213" y="2763838"/>
          <p14:tracePt t="20779" x="4476750" y="2763838"/>
          <p14:tracePt t="20795" x="4467225" y="2763838"/>
          <p14:tracePt t="20819" x="4457700" y="2763838"/>
          <p14:tracePt t="20829" x="4430713" y="2763838"/>
          <p14:tracePt t="20835" x="4384675" y="2763838"/>
          <p14:tracePt t="20846" x="4321175" y="2763838"/>
          <p14:tracePt t="20852" x="4230688" y="2763838"/>
          <p14:tracePt t="20861" x="4121150" y="2763838"/>
          <p14:tracePt t="20868" x="3992563" y="2763838"/>
          <p14:tracePt t="20875" x="3902075" y="2763838"/>
          <p14:tracePt t="20896" x="3619500" y="2727325"/>
          <p14:tracePt t="20900" x="3527425" y="2708275"/>
          <p14:tracePt t="20908" x="3400425" y="2708275"/>
          <p14:tracePt t="20916" x="3327400" y="2708275"/>
          <p14:tracePt t="20924" x="3244850" y="2698750"/>
          <p14:tracePt t="20931" x="3200400" y="2681288"/>
          <p14:tracePt t="20940" x="3181350" y="2681288"/>
          <p14:tracePt t="20957" x="3181350" y="2671763"/>
          <p14:tracePt t="20995" x="3181350" y="2662238"/>
          <p14:tracePt t="21003" x="3181350" y="2635250"/>
          <p14:tracePt t="21011" x="3181350" y="2617788"/>
          <p14:tracePt t="21019" x="3181350" y="2598738"/>
          <p14:tracePt t="21030" x="3181350" y="2589213"/>
          <p14:tracePt t="21035" x="3181350" y="2571750"/>
          <p14:tracePt t="21046" x="3200400" y="2544763"/>
          <p14:tracePt t="21051" x="3200400" y="2535238"/>
          <p14:tracePt t="21062" x="3200400" y="2525713"/>
          <p14:tracePt t="21067" x="3227388" y="2498725"/>
          <p14:tracePt t="21083" x="3227388" y="2489200"/>
          <p14:tracePt t="21091" x="3236913" y="2489200"/>
          <p14:tracePt t="21099" x="3244850" y="2481263"/>
          <p14:tracePt t="21107" x="3254375" y="2471738"/>
          <p14:tracePt t="21115" x="3263900" y="2462213"/>
          <p14:tracePt t="21123" x="3273425" y="2452688"/>
          <p14:tracePt t="21131" x="3281363" y="2444750"/>
          <p14:tracePt t="21139" x="3281363" y="2435225"/>
          <p14:tracePt t="21147" x="3300413" y="2425700"/>
          <p14:tracePt t="21155" x="3309938" y="2416175"/>
          <p14:tracePt t="21171" x="3317875" y="2408238"/>
          <p14:tracePt t="21179" x="3317875" y="2389188"/>
          <p14:tracePt t="21187" x="3327400" y="2379663"/>
          <p14:tracePt t="21195" x="3336925" y="2371725"/>
          <p14:tracePt t="21253" x="3336925" y="2362200"/>
          <p14:tracePt t="21349" x="3346450" y="2362200"/>
          <p14:tracePt t="21373" x="3354388" y="2379663"/>
          <p14:tracePt t="21397" x="3363913" y="2389188"/>
          <p14:tracePt t="21406" x="3373438" y="2389188"/>
          <p14:tracePt t="21421" x="3390900" y="2389188"/>
          <p14:tracePt t="21429" x="3400425" y="2389188"/>
          <p14:tracePt t="21436" x="3419475" y="2389188"/>
          <p14:tracePt t="21468" x="3419475" y="2379663"/>
          <p14:tracePt t="21476" x="3419475" y="2371725"/>
          <p14:tracePt t="21484" x="3419475" y="2352675"/>
          <p14:tracePt t="21492" x="3419475" y="2343150"/>
          <p14:tracePt t="21500" x="3427413" y="2335213"/>
          <p14:tracePt t="21508" x="3436938" y="2316163"/>
          <p14:tracePt t="21523" x="3446463" y="2298700"/>
          <p14:tracePt t="21531" x="3455988" y="2298700"/>
          <p14:tracePt t="21547" x="3463925" y="2289175"/>
          <p14:tracePt t="21555" x="3473450" y="2279650"/>
          <p14:tracePt t="21571" x="3482975" y="2262188"/>
          <p14:tracePt t="21605" x="3500438" y="2243138"/>
          <p14:tracePt t="21629" x="3546475" y="2233613"/>
          <p14:tracePt t="21637" x="3563938" y="2216150"/>
          <p14:tracePt t="21645" x="3619500" y="2189163"/>
          <p14:tracePt t="21652" x="3646488" y="2179638"/>
          <p14:tracePt t="21663" x="3692525" y="2133600"/>
          <p14:tracePt t="21671" x="3709988" y="2125663"/>
          <p14:tracePt t="21674" x="3746500" y="2089150"/>
          <p14:tracePt t="21683" x="3756025" y="2089150"/>
          <p14:tracePt t="21691" x="3783013" y="2070100"/>
          <p14:tracePt t="21707" x="3802063" y="2052638"/>
          <p14:tracePt t="21724" x="3819525" y="2043113"/>
          <p14:tracePt t="21740" x="3829050" y="2033588"/>
          <p14:tracePt t="21748" x="3846513" y="2024063"/>
          <p14:tracePt t="21764" x="3856038" y="2024063"/>
          <p14:tracePt t="21772" x="3883025" y="2006600"/>
          <p14:tracePt t="21781" x="3902075" y="2006600"/>
          <p14:tracePt t="21787" x="3929063" y="2006600"/>
          <p14:tracePt t="21796" x="3965575" y="1997075"/>
          <p14:tracePt t="21803" x="4002088" y="1997075"/>
          <p14:tracePt t="21811" x="4048125" y="1997075"/>
          <p14:tracePt t="21819" x="4084638" y="1997075"/>
          <p14:tracePt t="21828" x="4111625" y="1997075"/>
          <p14:tracePt t="21836" x="4129088" y="1997075"/>
          <p14:tracePt t="21843" x="4175125" y="1987550"/>
          <p14:tracePt t="21850" x="4184650" y="1987550"/>
          <p14:tracePt t="21867" x="4202113" y="1987550"/>
          <p14:tracePt t="21895" x="4202113" y="1979613"/>
          <p14:tracePt t="22436" x="4202113" y="1997075"/>
          <p14:tracePt t="22445" x="4202113" y="2052638"/>
          <p14:tracePt t="22453" x="4202113" y="2133600"/>
          <p14:tracePt t="22461" x="4202113" y="2189163"/>
          <p14:tracePt t="22469" x="4202113" y="2243138"/>
          <p14:tracePt t="22477" x="4202113" y="2298700"/>
          <p14:tracePt t="22485" x="4202113" y="2343150"/>
          <p14:tracePt t="22492" x="4202113" y="2379663"/>
          <p14:tracePt t="22499" x="4202113" y="2408238"/>
          <p14:tracePt t="22507" x="4202113" y="2452688"/>
          <p14:tracePt t="22516" x="4194175" y="2462213"/>
          <p14:tracePt t="22524" x="4194175" y="2481263"/>
          <p14:tracePt t="22531" x="4194175" y="2489200"/>
          <p14:tracePt t="22540" x="4194175" y="2498725"/>
          <p14:tracePt t="22548" x="4194175" y="2517775"/>
          <p14:tracePt t="22556" x="4194175" y="2525713"/>
          <p14:tracePt t="22564" x="4194175" y="2544763"/>
          <p14:tracePt t="22572" x="4194175" y="2562225"/>
          <p14:tracePt t="22580" x="4194175" y="2571750"/>
          <p14:tracePt t="22588" x="4194175" y="2608263"/>
          <p14:tracePt t="22595" x="4194175" y="2617788"/>
          <p14:tracePt t="22606" x="4194175" y="2654300"/>
          <p14:tracePt t="22612" x="4194175" y="2671763"/>
          <p14:tracePt t="22619" x="4194175" y="2708275"/>
          <p14:tracePt t="22628" x="4194175" y="2727325"/>
          <p14:tracePt t="22637" x="4211638" y="2781300"/>
          <p14:tracePt t="22645" x="4221163" y="2827338"/>
          <p14:tracePt t="22651" x="4257675" y="2873375"/>
          <p14:tracePt t="22662" x="4275138" y="2917825"/>
          <p14:tracePt t="22668" x="4311650" y="2963863"/>
          <p14:tracePt t="22676" x="4321175" y="3000375"/>
          <p14:tracePt t="22682" x="4376738" y="3046413"/>
          <p14:tracePt t="22691" x="4403725" y="3063875"/>
          <p14:tracePt t="22698" x="4430713" y="3090863"/>
          <p14:tracePt t="22707" x="4467225" y="3146425"/>
          <p14:tracePt t="22715" x="4484688" y="3173413"/>
          <p14:tracePt t="22723" x="4521200" y="3219450"/>
          <p14:tracePt t="22731" x="4557713" y="3265488"/>
          <p14:tracePt t="22739" x="4594225" y="3328988"/>
          <p14:tracePt t="22747" x="4613275" y="3346450"/>
          <p14:tracePt t="22755" x="4649788" y="3411538"/>
          <p14:tracePt t="22763" x="4676775" y="3438525"/>
          <p14:tracePt t="22771" x="4703763" y="3482975"/>
          <p14:tracePt t="22778" x="4713288" y="3492500"/>
          <p14:tracePt t="22787" x="4722813" y="3511550"/>
          <p14:tracePt t="22795" x="4740275" y="3538538"/>
          <p14:tracePt t="22803" x="4767263" y="3565525"/>
          <p14:tracePt t="22811" x="4776788" y="3602038"/>
          <p14:tracePt t="22820" x="4795838" y="3621088"/>
          <p14:tracePt t="22829" x="4813300" y="3648075"/>
          <p14:tracePt t="22836" x="4822825" y="3657600"/>
          <p14:tracePt t="22846" x="4840288" y="3675063"/>
          <p14:tracePt t="22852" x="4849813" y="3684588"/>
          <p14:tracePt t="22862" x="4849813" y="3694113"/>
          <p14:tracePt t="22868" x="4859338" y="3730625"/>
          <p14:tracePt t="22895" x="4859338" y="3738563"/>
          <p14:tracePt t="22898" x="4876800" y="3757613"/>
          <p14:tracePt t="22915" x="4876800" y="3775075"/>
          <p14:tracePt t="22923" x="4895850" y="3811588"/>
          <p14:tracePt t="22939" x="4895850" y="3821113"/>
          <p14:tracePt t="22947" x="4895850" y="3848100"/>
          <p14:tracePt t="22956" x="4905375" y="3867150"/>
          <p14:tracePt t="22963" x="4932363" y="3903663"/>
          <p14:tracePt t="22971" x="4941888" y="3921125"/>
          <p14:tracePt t="22980" x="4949825" y="3948113"/>
          <p14:tracePt t="22986" x="4949825" y="3967163"/>
          <p14:tracePt t="22995" x="4959350" y="3994150"/>
          <p14:tracePt t="23003" x="4978400" y="4013200"/>
          <p14:tracePt t="23012" x="4986338" y="4021138"/>
          <p14:tracePt t="23019" x="4986338" y="4040188"/>
          <p14:tracePt t="23027" x="4986338" y="4049713"/>
          <p14:tracePt t="23035" x="4995863" y="4067175"/>
          <p14:tracePt t="23051" x="5005388" y="4086225"/>
          <p14:tracePt t="23429" x="5022850" y="4076700"/>
          <p14:tracePt t="23437" x="5022850" y="4067175"/>
          <p14:tracePt t="23455" x="5032375" y="4040188"/>
          <p14:tracePt t="23469" x="5032375" y="4021138"/>
          <p14:tracePt t="23845" x="5022850" y="4040188"/>
          <p14:tracePt t="23852" x="5022850" y="4049713"/>
          <p14:tracePt t="23861" x="5022850" y="4067175"/>
          <p14:tracePt t="23867" x="5022850" y="4094163"/>
          <p14:tracePt t="23881" x="5014913" y="4113213"/>
          <p14:tracePt t="23900" x="5014913" y="4130675"/>
          <p14:tracePt t="24596" x="5005388" y="4130675"/>
          <p14:tracePt t="24608" x="5005388" y="4076700"/>
          <p14:tracePt t="24614" x="4949825" y="4003675"/>
          <p14:tracePt t="24620" x="4832350" y="3967163"/>
          <p14:tracePt t="24628" x="4822825" y="3967163"/>
          <p14:tracePt t="24636" x="4713288" y="3940175"/>
          <p14:tracePt t="24646" x="4640263" y="3911600"/>
          <p14:tracePt t="24651" x="4594225" y="3903663"/>
          <p14:tracePt t="24662" x="4557713" y="3894138"/>
          <p14:tracePt t="24676" x="4530725" y="3884613"/>
          <p14:tracePt t="25197" x="4540250" y="3911600"/>
          <p14:tracePt t="25204" x="4540250" y="3921125"/>
          <p14:tracePt t="25211" x="4540250" y="3930650"/>
          <p14:tracePt t="25229" x="4540250" y="3940175"/>
          <p14:tracePt t="25237" x="4567238" y="3948113"/>
          <p14:tracePt t="25247" x="4640263" y="3957638"/>
          <p14:tracePt t="25253" x="4695825" y="3957638"/>
          <p14:tracePt t="25264" x="4786313" y="3957638"/>
          <p14:tracePt t="25269" x="4895850" y="3957638"/>
          <p14:tracePt t="25276" x="4995863" y="3957638"/>
          <p14:tracePt t="25282" x="5049838" y="3957638"/>
          <p14:tracePt t="25292" x="5141913" y="3957638"/>
          <p14:tracePt t="25299" x="5168900" y="3957638"/>
          <p14:tracePt t="25307" x="5187950" y="3957638"/>
          <p14:tracePt t="25315" x="5195888" y="3957638"/>
          <p14:tracePt t="25604" x="5159375" y="3957638"/>
          <p14:tracePt t="25612" x="5086350" y="3948113"/>
          <p14:tracePt t="25620" x="5005388" y="3948113"/>
          <p14:tracePt t="25629" x="4932363" y="3930650"/>
          <p14:tracePt t="25637" x="4886325" y="3930650"/>
          <p14:tracePt t="25647" x="4859338" y="3921125"/>
          <p14:tracePt t="25652" x="4813300" y="3903663"/>
          <p14:tracePt t="25663" x="4786313" y="3894138"/>
          <p14:tracePt t="25668" x="4767263" y="3894138"/>
          <p14:tracePt t="25679" x="4749800" y="3884613"/>
          <p14:tracePt t="25925" x="4749800" y="3867150"/>
          <p14:tracePt t="25933" x="4749800" y="3857625"/>
          <p14:tracePt t="25948" x="4749800" y="3848100"/>
          <p14:tracePt t="25956" x="4749800" y="3840163"/>
          <p14:tracePt t="25963" x="4749800" y="3803650"/>
          <p14:tracePt t="25971" x="4749800" y="3775075"/>
          <p14:tracePt t="25980" x="4749800" y="3757613"/>
          <p14:tracePt t="25988" x="4749800" y="3702050"/>
          <p14:tracePt t="25996" x="4749800" y="3675063"/>
          <p14:tracePt t="26003" x="4749800" y="3621088"/>
          <p14:tracePt t="26013" x="4749800" y="3602038"/>
          <p14:tracePt t="26018" x="4740275" y="3575050"/>
          <p14:tracePt t="26027" x="4730750" y="3556000"/>
          <p14:tracePt t="26035" x="4722813" y="3538538"/>
          <p14:tracePt t="26043" x="4713288" y="3529013"/>
          <p14:tracePt t="26051" x="4713288" y="3519488"/>
          <p14:tracePt t="26060" x="4703763" y="3511550"/>
          <p14:tracePt t="26083" x="4703763" y="3502025"/>
          <p14:tracePt t="26091" x="4695825" y="3482975"/>
          <p14:tracePt t="26099" x="4695825" y="3475038"/>
          <p14:tracePt t="26107" x="4695825" y="3465513"/>
          <p14:tracePt t="26115" x="4667250" y="3419475"/>
          <p14:tracePt t="26131" x="4649788" y="3392488"/>
          <p14:tracePt t="26139" x="4640263" y="3375025"/>
          <p14:tracePt t="26147" x="4613275" y="3346450"/>
          <p14:tracePt t="26156" x="4594225" y="3319463"/>
          <p14:tracePt t="26163" x="4567238" y="3302000"/>
          <p14:tracePt t="26171" x="4549775" y="3265488"/>
          <p14:tracePt t="26181" x="4513263" y="3236913"/>
          <p14:tracePt t="26187" x="4494213" y="3219450"/>
          <p14:tracePt t="26195" x="4467225" y="3182938"/>
          <p14:tracePt t="26203" x="4440238" y="3146425"/>
          <p14:tracePt t="26211" x="4413250" y="3109913"/>
          <p14:tracePt t="26219" x="4384675" y="3082925"/>
          <p14:tracePt t="26228" x="4357688" y="3046413"/>
          <p14:tracePt t="26235" x="4348163" y="3027363"/>
          <p14:tracePt t="26243" x="4340225" y="3017838"/>
          <p14:tracePt t="26251" x="4321175" y="3000375"/>
          <p14:tracePt t="26260" x="4311650" y="3000375"/>
          <p14:tracePt t="26266" x="4303713" y="2990850"/>
          <p14:tracePt t="26275" x="4294188" y="2973388"/>
          <p14:tracePt t="26283" x="4275138" y="2963863"/>
          <p14:tracePt t="26291" x="4267200" y="2946400"/>
          <p14:tracePt t="26299" x="4248150" y="2927350"/>
          <p14:tracePt t="26307" x="4238625" y="2917825"/>
          <p14:tracePt t="26315" x="4211638" y="2890838"/>
          <p14:tracePt t="26323" x="4184650" y="2854325"/>
          <p14:tracePt t="26331" x="4165600" y="2836863"/>
          <p14:tracePt t="26339" x="4138613" y="2790825"/>
          <p14:tracePt t="26347" x="4121150" y="2771775"/>
          <p14:tracePt t="26356" x="4102100" y="2727325"/>
          <p14:tracePt t="26363" x="4075113" y="2681288"/>
          <p14:tracePt t="26370" x="4057650" y="2644775"/>
          <p14:tracePt t="26379" x="4048125" y="2608263"/>
          <p14:tracePt t="26386" x="4021138" y="2562225"/>
          <p14:tracePt t="26395" x="4011613" y="2525713"/>
          <p14:tracePt t="26403" x="4011613" y="2471738"/>
          <p14:tracePt t="26411" x="4002088" y="2435225"/>
          <p14:tracePt t="26419" x="4002088" y="2408238"/>
          <p14:tracePt t="26427" x="4002088" y="2379663"/>
          <p14:tracePt t="26435" x="4002088" y="2352675"/>
          <p14:tracePt t="26444" x="4002088" y="2306638"/>
          <p14:tracePt t="26451" x="4002088" y="2279650"/>
          <p14:tracePt t="26461" x="4002088" y="2262188"/>
          <p14:tracePt t="26467" x="4002088" y="2233613"/>
          <p14:tracePt t="26475" x="4002088" y="2216150"/>
          <p14:tracePt t="26483" x="4002088" y="2206625"/>
          <p14:tracePt t="26491" x="3992563" y="2179638"/>
          <p14:tracePt t="26499" x="3992563" y="2170113"/>
          <p14:tracePt t="26507" x="3992563" y="2160588"/>
          <p14:tracePt t="26516" x="3975100" y="2152650"/>
          <p14:tracePt t="26523" x="3975100" y="2143125"/>
          <p14:tracePt t="26556" x="3965575" y="2133600"/>
          <p14:tracePt t="26587" x="3965575" y="2125663"/>
          <p14:tracePt t="26604" x="3965575" y="2106613"/>
          <p14:tracePt t="26611" x="3965575" y="2097088"/>
          <p14:tracePt t="26620" x="3965575" y="2079625"/>
          <p14:tracePt t="26627" x="3975100" y="2079625"/>
          <p14:tracePt t="26636" x="3975100" y="2060575"/>
          <p14:tracePt t="26645" x="3975100" y="2043113"/>
          <p14:tracePt t="26653" x="3992563" y="2016125"/>
          <p14:tracePt t="26660" x="3992563" y="2006600"/>
          <p14:tracePt t="26667" x="4011613" y="1979613"/>
          <p14:tracePt t="26675" x="4021138" y="1970088"/>
          <p14:tracePt t="26684" x="4029075" y="1951038"/>
          <p14:tracePt t="26691" x="4038600" y="1933575"/>
          <p14:tracePt t="26699" x="4057650" y="1906588"/>
          <p14:tracePt t="26715" x="4065588" y="1887538"/>
          <p14:tracePt t="26723" x="4084638" y="1860550"/>
          <p14:tracePt t="27339" x="4084638" y="1870075"/>
          <p14:tracePt t="27347" x="4065588" y="1914525"/>
          <p14:tracePt t="27355" x="4065588" y="1960563"/>
          <p14:tracePt t="27363" x="4057650" y="1979613"/>
          <p14:tracePt t="27371" x="4057650" y="2006600"/>
          <p14:tracePt t="27379" x="4057650" y="2024063"/>
          <p14:tracePt t="27387" x="4048125" y="2043113"/>
          <p14:tracePt t="27395" x="4048125" y="2052638"/>
          <p14:tracePt t="27403" x="4038600" y="2070100"/>
          <p14:tracePt t="27477" x="4038600" y="2089150"/>
          <p14:tracePt t="27484" x="4038600" y="2097088"/>
          <p14:tracePt t="27495" x="4038600" y="2106613"/>
          <p14:tracePt t="27501" x="4038600" y="2116138"/>
          <p14:tracePt t="27508" x="4038600" y="2125663"/>
          <p14:tracePt t="27515" x="4038600" y="2133600"/>
          <p14:tracePt t="27523" x="4038600" y="2152650"/>
          <p14:tracePt t="27530" x="4038600" y="2189163"/>
          <p14:tracePt t="27539" x="4038600" y="2206625"/>
          <p14:tracePt t="27546" x="4038600" y="2216150"/>
          <p14:tracePt t="27555" x="4038600" y="2233613"/>
          <p14:tracePt t="27562" x="4038600" y="2270125"/>
          <p14:tracePt t="27571" x="4038600" y="2279650"/>
          <p14:tracePt t="27579" x="4038600" y="2316163"/>
          <p14:tracePt t="27587" x="4038600" y="2335213"/>
          <p14:tracePt t="27595" x="4038600" y="2362200"/>
          <p14:tracePt t="27603" x="4038600" y="2398713"/>
          <p14:tracePt t="27611" x="4038600" y="2416175"/>
          <p14:tracePt t="27619" x="4065588" y="2462213"/>
          <p14:tracePt t="27627" x="4075113" y="2525713"/>
          <p14:tracePt t="27635" x="4094163" y="2544763"/>
          <p14:tracePt t="27643" x="4094163" y="2562225"/>
          <p14:tracePt t="27651" x="4102100" y="2598738"/>
          <p14:tracePt t="27660" x="4129088" y="2635250"/>
          <p14:tracePt t="27667" x="4138613" y="2671763"/>
          <p14:tracePt t="27676" x="4148138" y="2708275"/>
          <p14:tracePt t="27684" x="4175125" y="2744788"/>
          <p14:tracePt t="27690" x="4194175" y="2790825"/>
          <p14:tracePt t="27701" x="4202113" y="2836863"/>
          <p14:tracePt t="27709" x="4230688" y="2863850"/>
          <p14:tracePt t="27718" x="4248150" y="2900363"/>
          <p14:tracePt t="27725" x="4275138" y="2927350"/>
          <p14:tracePt t="27733" x="4294188" y="2954338"/>
          <p14:tracePt t="27741" x="4303713" y="3000375"/>
          <p14:tracePt t="27750" x="4321175" y="3017838"/>
          <p14:tracePt t="27756" x="4330700" y="3036888"/>
          <p14:tracePt t="27764" x="4340225" y="3054350"/>
          <p14:tracePt t="27773" x="4348163" y="3082925"/>
          <p14:tracePt t="27781" x="4376738" y="3109913"/>
          <p14:tracePt t="27795" x="4384675" y="3146425"/>
          <p14:tracePt t="27804" x="4413250" y="3173413"/>
          <p14:tracePt t="27811" x="4430713" y="3209925"/>
          <p14:tracePt t="27820" x="4448175" y="3255963"/>
          <p14:tracePt t="27828" x="4476750" y="3292475"/>
          <p14:tracePt t="27836" x="4503738" y="3319463"/>
          <p14:tracePt t="27845" x="4540250" y="3365500"/>
          <p14:tracePt t="27852" x="4594225" y="3438525"/>
          <p14:tracePt t="27861" x="4613275" y="3482975"/>
          <p14:tracePt t="27867" x="4649788" y="3511550"/>
          <p14:tracePt t="27878" x="4676775" y="3529013"/>
          <p14:tracePt t="27883" x="4722813" y="3592513"/>
          <p14:tracePt t="27891" x="4776788" y="3657600"/>
          <p14:tracePt t="27898" x="4786313" y="3665538"/>
          <p14:tracePt t="27907" x="4813300" y="3694113"/>
          <p14:tracePt t="27915" x="4832350" y="3721100"/>
          <p14:tracePt t="27923" x="4849813" y="3757613"/>
          <p14:tracePt t="27931" x="4876800" y="3775075"/>
          <p14:tracePt t="27947" x="4886325" y="3794125"/>
          <p14:tracePt t="27955" x="4886325" y="3803650"/>
          <p14:tracePt t="27963" x="4886325" y="3811588"/>
          <p14:tracePt t="27971" x="4895850" y="3811588"/>
          <p14:tracePt t="27979" x="4905375" y="3821113"/>
          <p14:tracePt t="27995" x="4913313" y="3830638"/>
          <p14:tracePt t="28019" x="4913313" y="3840163"/>
          <p14:tracePt t="28036" x="4913313" y="3848100"/>
          <p14:tracePt t="28045" x="4913313" y="3857625"/>
          <p14:tracePt t="28052" x="4913313" y="3867150"/>
          <p14:tracePt t="28062" x="4913313" y="3884613"/>
          <p14:tracePt t="28067" x="4913313" y="3903663"/>
          <p14:tracePt t="28076" x="4932363" y="3940175"/>
          <p14:tracePt t="28083" x="4959350" y="3976688"/>
          <p14:tracePt t="28091" x="4978400" y="4003675"/>
          <p14:tracePt t="28099" x="4986338" y="4030663"/>
          <p14:tracePt t="28107" x="5014913" y="4057650"/>
          <p14:tracePt t="28115" x="5022850" y="4094163"/>
          <p14:tracePt t="28123" x="5032375" y="4094163"/>
          <p14:tracePt t="28131" x="5049838" y="4140200"/>
          <p14:tracePt t="28139" x="5059363" y="4140200"/>
          <p14:tracePt t="28155" x="5068888" y="4167188"/>
          <p14:tracePt t="28171" x="5078413" y="4186238"/>
          <p14:tracePt t="28227" x="5086350" y="4222750"/>
          <p14:tracePt t="28477" x="5095875" y="4222750"/>
          <p14:tracePt t="28485" x="5095875" y="4176713"/>
          <p14:tracePt t="28493" x="5095875" y="4130675"/>
          <p14:tracePt t="28500" x="5095875" y="4113213"/>
          <p14:tracePt t="28508" x="5095875" y="4057650"/>
          <p14:tracePt t="28515" x="5095875" y="4021138"/>
          <p14:tracePt t="28523" x="5095875" y="3994150"/>
          <p14:tracePt t="28531" x="5095875" y="3957638"/>
          <p14:tracePt t="28539" x="5095875" y="3930650"/>
          <p14:tracePt t="28547" x="5105400" y="3911600"/>
          <p14:tracePt t="28555" x="5114925" y="3884613"/>
          <p14:tracePt t="28563" x="5114925" y="3875088"/>
          <p14:tracePt t="28595" x="5114925" y="3867150"/>
          <p14:tracePt t="28757" x="5114925" y="3921125"/>
          <p14:tracePt t="28764" x="5114925" y="3976688"/>
          <p14:tracePt t="28773" x="5105400" y="4040188"/>
          <p14:tracePt t="28782" x="5086350" y="4113213"/>
          <p14:tracePt t="28788" x="5078413" y="4140200"/>
          <p14:tracePt t="28797" x="5068888" y="4186238"/>
          <p14:tracePt t="28802" x="5068888" y="4213225"/>
          <p14:tracePt t="28811" x="5049838" y="4259263"/>
          <p14:tracePt t="28819" x="5049838" y="4276725"/>
          <p14:tracePt t="28827" x="5049838" y="4286250"/>
          <p14:tracePt t="28835" x="5041900" y="4295775"/>
          <p14:tracePt t="29237" x="5041900" y="4286250"/>
          <p14:tracePt t="29245" x="5041900" y="4276725"/>
          <p14:tracePt t="29253" x="5032375" y="4268788"/>
          <p14:tracePt t="29269" x="5014913" y="4259263"/>
          <p14:tracePt t="29597" x="5005388" y="4249738"/>
          <p14:tracePt t="29606" x="5005388" y="4240213"/>
          <p14:tracePt t="29611" x="5005388" y="4222750"/>
          <p14:tracePt t="29620" x="5005388" y="4186238"/>
          <p14:tracePt t="29629" x="5014913" y="4159250"/>
          <p14:tracePt t="29636" x="5022850" y="4113213"/>
          <p14:tracePt t="29646" x="5022850" y="4076700"/>
          <p14:tracePt t="29652" x="5022850" y="4021138"/>
          <p14:tracePt t="29663" x="5049838" y="3957638"/>
          <p14:tracePt t="29668" x="5049838" y="3903663"/>
          <p14:tracePt t="29677" x="5049838" y="3857625"/>
          <p14:tracePt t="29685" x="5049838" y="3811588"/>
          <p14:tracePt t="29692" x="5049838" y="3794125"/>
          <p14:tracePt t="29701" x="5049838" y="3757613"/>
          <p14:tracePt t="29707" x="5049838" y="3730625"/>
          <p14:tracePt t="29716" x="5041900" y="3702050"/>
          <p14:tracePt t="29723" x="5041900" y="3675063"/>
          <p14:tracePt t="29731" x="5032375" y="3657600"/>
          <p14:tracePt t="29740" x="5014913" y="3611563"/>
          <p14:tracePt t="29748" x="4986338" y="3565525"/>
          <p14:tracePt t="29756" x="4986338" y="3538538"/>
          <p14:tracePt t="29765" x="4978400" y="3492500"/>
          <p14:tracePt t="29770" x="4941888" y="3446463"/>
          <p14:tracePt t="29779" x="4932363" y="3402013"/>
          <p14:tracePt t="29787" x="4922838" y="3365500"/>
          <p14:tracePt t="29795" x="4895850" y="3302000"/>
          <p14:tracePt t="29804" x="4886325" y="3255963"/>
          <p14:tracePt t="29812" x="4886325" y="3228975"/>
          <p14:tracePt t="29820" x="4886325" y="3173413"/>
          <p14:tracePt t="29828" x="4886325" y="3155950"/>
          <p14:tracePt t="29836" x="4886325" y="3119438"/>
          <p14:tracePt t="29846" x="4886325" y="3082925"/>
          <p14:tracePt t="29852" x="4886325" y="3063875"/>
          <p14:tracePt t="29863" x="4886325" y="3036888"/>
          <p14:tracePt t="29870" x="4886325" y="3027363"/>
          <p14:tracePt t="29875" x="4886325" y="3017838"/>
          <p14:tracePt t="29883" x="4886325" y="3000375"/>
          <p14:tracePt t="29891" x="4886325" y="2990850"/>
          <p14:tracePt t="29898" x="4886325" y="2973388"/>
          <p14:tracePt t="29907" x="4895850" y="2963863"/>
          <p14:tracePt t="29915" x="4932363" y="2936875"/>
          <p14:tracePt t="29923" x="4941888" y="2936875"/>
          <p14:tracePt t="29931" x="4968875" y="2927350"/>
          <p14:tracePt t="29939" x="4995863" y="2909888"/>
          <p14:tracePt t="29948" x="5005388" y="2900363"/>
          <p14:tracePt t="29963" x="5014913" y="2890838"/>
          <p14:tracePt t="29970" x="5022850" y="2881313"/>
          <p14:tracePt t="29987" x="5032375" y="2873375"/>
          <p14:tracePt t="29995" x="5032375" y="2863850"/>
          <p14:tracePt t="30003" x="5032375" y="2854325"/>
          <p14:tracePt t="30012" x="5041900" y="2854325"/>
          <p14:tracePt t="30018" x="5059363" y="2844800"/>
          <p14:tracePt t="30028" x="5068888" y="2844800"/>
          <p14:tracePt t="30035" x="5078413" y="2836863"/>
          <p14:tracePt t="30043" x="5086350" y="2836863"/>
          <p14:tracePt t="30051" x="5105400" y="2836863"/>
          <p14:tracePt t="30133" x="5095875" y="2836863"/>
          <p14:tracePt t="30140" x="5078413" y="2836863"/>
          <p14:tracePt t="30148" x="5059363" y="2836863"/>
          <p14:tracePt t="30165" x="5041900" y="2854325"/>
          <p14:tracePt t="30172" x="5032375" y="2854325"/>
          <p14:tracePt t="30187" x="5022850" y="2863850"/>
          <p14:tracePt t="30196" x="5014913" y="2873375"/>
          <p14:tracePt t="30211" x="4995863" y="2881313"/>
          <p14:tracePt t="30219" x="4986338" y="2900363"/>
          <p14:tracePt t="30228" x="4986338" y="2909888"/>
          <p14:tracePt t="30235" x="4978400" y="2917825"/>
          <p14:tracePt t="30252" x="4968875" y="2927350"/>
          <p14:tracePt t="30261" x="4959350" y="2936875"/>
          <p14:tracePt t="30349" x="4949825" y="2936875"/>
          <p14:tracePt t="30427" x="4941888" y="2936875"/>
          <p14:tracePt t="30435" x="4941888" y="2900363"/>
          <p14:tracePt t="30443" x="4941888" y="2873375"/>
          <p14:tracePt t="30451" x="4941888" y="2854325"/>
          <p14:tracePt t="30460" x="4941888" y="2836863"/>
          <p14:tracePt t="30467" x="4941888" y="2808288"/>
          <p14:tracePt t="30476" x="4941888" y="2790825"/>
          <p14:tracePt t="30483" x="4941888" y="2781300"/>
          <p14:tracePt t="30491" x="4941888" y="2771775"/>
          <p14:tracePt t="30499" x="4941888" y="2763838"/>
          <p14:tracePt t="30507" x="4941888" y="2754313"/>
          <p14:tracePt t="30557" x="4941888" y="2744788"/>
          <p14:tracePt t="30596" x="4949825" y="2735263"/>
          <p14:tracePt t="30638" x="4978400" y="2735263"/>
          <p14:tracePt t="30644" x="5022850" y="2735263"/>
          <p14:tracePt t="30652" x="5049838" y="2735263"/>
          <p14:tracePt t="30664" x="5086350" y="2735263"/>
          <p14:tracePt t="30668" x="5132388" y="2735263"/>
          <p14:tracePt t="30679" x="5159375" y="2735263"/>
          <p14:tracePt t="30685" x="5178425" y="2735263"/>
          <p14:tracePt t="30692" x="5187950" y="2735263"/>
          <p14:tracePt t="30724" x="5195888" y="2735263"/>
          <p14:tracePt t="30788" x="5195888" y="2744788"/>
          <p14:tracePt t="30798" x="5187950" y="2763838"/>
          <p14:tracePt t="30804" x="5178425" y="2763838"/>
          <p14:tracePt t="30813" x="5151438" y="2771775"/>
          <p14:tracePt t="30820" x="5141913" y="2781300"/>
          <p14:tracePt t="30829" x="5122863" y="2790825"/>
          <p14:tracePt t="30836" x="5095875" y="2808288"/>
          <p14:tracePt t="30846" x="5086350" y="2808288"/>
          <p14:tracePt t="30853" x="5078413" y="2817813"/>
          <p14:tracePt t="30862" x="5041900" y="2827338"/>
          <p14:tracePt t="30868" x="5014913" y="2844800"/>
          <p14:tracePt t="30879" x="4995863" y="2844800"/>
          <p14:tracePt t="30883" x="4978400" y="2854325"/>
          <p14:tracePt t="30891" x="4968875" y="2854325"/>
          <p14:tracePt t="30899" x="4949825" y="2863850"/>
          <p14:tracePt t="31014" x="4949825" y="2844800"/>
          <p14:tracePt t="31021" x="4968875" y="2771775"/>
          <p14:tracePt t="31028" x="4978400" y="2754313"/>
          <p14:tracePt t="31036" x="5005388" y="2717800"/>
          <p14:tracePt t="31046" x="5014913" y="2681288"/>
          <p14:tracePt t="31052" x="5014913" y="2635250"/>
          <p14:tracePt t="31062" x="5014913" y="2598738"/>
          <p14:tracePt t="31068" x="5014913" y="2571750"/>
          <p14:tracePt t="31077" x="5014913" y="2525713"/>
          <p14:tracePt t="31084" x="5014913" y="2481263"/>
          <p14:tracePt t="31092" x="5014913" y="2471738"/>
          <p14:tracePt t="31098" x="5014913" y="2425700"/>
          <p14:tracePt t="31107" x="5014913" y="2398713"/>
          <p14:tracePt t="31115" x="5014913" y="2371725"/>
          <p14:tracePt t="31123" x="5014913" y="2335213"/>
          <p14:tracePt t="31131" x="5014913" y="2325688"/>
          <p14:tracePt t="31139" x="5014913" y="2289175"/>
          <p14:tracePt t="31147" x="5014913" y="2270125"/>
          <p14:tracePt t="31155" x="5014913" y="2243138"/>
          <p14:tracePt t="31163" x="5014913" y="2225675"/>
          <p14:tracePt t="31172" x="5022850" y="2189163"/>
          <p14:tracePt t="31179" x="5022850" y="2152650"/>
          <p14:tracePt t="31188" x="5022850" y="2133600"/>
          <p14:tracePt t="31196" x="5014913" y="2106613"/>
          <p14:tracePt t="31204" x="5005388" y="2089150"/>
          <p14:tracePt t="31211" x="4995863" y="2060575"/>
          <p14:tracePt t="31219" x="4986338" y="2043113"/>
          <p14:tracePt t="31228" x="4968875" y="2006600"/>
          <p14:tracePt t="31235" x="4949825" y="1987550"/>
          <p14:tracePt t="31243" x="4922838" y="1943100"/>
          <p14:tracePt t="31251" x="4905375" y="1933575"/>
          <p14:tracePt t="31259" x="4895850" y="1933575"/>
          <p14:tracePt t="31267" x="4895850" y="1914525"/>
          <p14:tracePt t="31276" x="4886325" y="1906588"/>
          <p14:tracePt t="31284" x="4886325" y="1887538"/>
          <p14:tracePt t="31300" x="4886325" y="1870075"/>
          <p14:tracePt t="31310" x="4886325" y="1860550"/>
          <p14:tracePt t="31316" x="4886325" y="1851025"/>
          <p14:tracePt t="31397" x="4886325" y="1841500"/>
          <p14:tracePt t="31411" x="4913313" y="1841500"/>
          <p14:tracePt t="31419" x="4959350" y="1841500"/>
          <p14:tracePt t="31427" x="5014913" y="1841500"/>
          <p14:tracePt t="31435" x="5068888" y="1841500"/>
          <p14:tracePt t="31443" x="5141913" y="1841500"/>
          <p14:tracePt t="31451" x="5195888" y="1841500"/>
          <p14:tracePt t="31459" x="5251450" y="1841500"/>
          <p14:tracePt t="31467" x="5297488" y="1841500"/>
          <p14:tracePt t="31476" x="5314950" y="1841500"/>
          <p14:tracePt t="31492" x="5334000" y="1841500"/>
          <p14:tracePt t="31741" x="5334000" y="1833563"/>
          <p14:tracePt t="32099" x="5297488" y="1878013"/>
          <p14:tracePt t="32107" x="5278438" y="1924050"/>
          <p14:tracePt t="32115" x="5278438" y="1960563"/>
          <p14:tracePt t="32123" x="5241925" y="2016125"/>
          <p14:tracePt t="32131" x="5232400" y="2043113"/>
          <p14:tracePt t="32139" x="5232400" y="2097088"/>
          <p14:tracePt t="32147" x="5224463" y="2133600"/>
          <p14:tracePt t="32155" x="5224463" y="2170113"/>
          <p14:tracePt t="32163" x="5224463" y="2197100"/>
          <p14:tracePt t="32171" x="5214938" y="2233613"/>
          <p14:tracePt t="32179" x="5214938" y="2243138"/>
          <p14:tracePt t="32187" x="5214938" y="2279650"/>
          <p14:tracePt t="32195" x="5205413" y="2306638"/>
          <p14:tracePt t="32205" x="5195888" y="2325688"/>
          <p14:tracePt t="32211" x="5195888" y="2362200"/>
          <p14:tracePt t="32219" x="5195888" y="2371725"/>
          <p14:tracePt t="32228" x="5187950" y="2389188"/>
          <p14:tracePt t="32235" x="5187950" y="2416175"/>
          <p14:tracePt t="32243" x="5187950" y="2435225"/>
          <p14:tracePt t="32252" x="5187950" y="2471738"/>
          <p14:tracePt t="32264" x="5178425" y="2489200"/>
          <p14:tracePt t="32268" x="5178425" y="2525713"/>
          <p14:tracePt t="32279" x="5178425" y="2554288"/>
          <p14:tracePt t="32285" x="5168900" y="2589213"/>
          <p14:tracePt t="32300" x="5141913" y="2654300"/>
          <p14:tracePt t="32309" x="5141913" y="2690813"/>
          <p14:tracePt t="32316" x="5141913" y="2717800"/>
          <p14:tracePt t="32324" x="5132388" y="2744788"/>
          <p14:tracePt t="32332" x="5132388" y="2763838"/>
          <p14:tracePt t="32340" x="5132388" y="2781300"/>
          <p14:tracePt t="32348" x="5132388" y="2800350"/>
          <p14:tracePt t="32357" x="5132388" y="2817813"/>
          <p14:tracePt t="32363" x="5122863" y="2827338"/>
          <p14:tracePt t="32371" x="5122863" y="2836863"/>
          <p14:tracePt t="32379" x="5122863" y="2844800"/>
          <p14:tracePt t="32387" x="5122863" y="2854325"/>
          <p14:tracePt t="32404" x="5122863" y="2863850"/>
          <p14:tracePt t="32411" x="5114925" y="2881313"/>
          <p14:tracePt t="32435" x="5114925" y="2890838"/>
          <p14:tracePt t="32443" x="5114925" y="2900363"/>
          <p14:tracePt t="32463" x="5105400" y="2917825"/>
          <p14:tracePt t="32484" x="5105400" y="2927350"/>
          <p14:tracePt t="32494" x="5095875" y="2936875"/>
          <p14:tracePt t="32509" x="5095875" y="2946400"/>
          <p14:tracePt t="32516" x="5095875" y="2963863"/>
          <p14:tracePt t="32525" x="5086350" y="2973388"/>
          <p14:tracePt t="32541" x="5078413" y="2982913"/>
          <p14:tracePt t="32558" x="5078413" y="3000375"/>
          <p14:tracePt t="32564" x="5068888" y="3009900"/>
          <p14:tracePt t="32579" x="5059363" y="3017838"/>
          <p14:tracePt t="32603" x="5059363" y="3027363"/>
          <p14:tracePt t="32619" x="5059363" y="3036888"/>
          <p14:tracePt t="32627" x="5049838" y="3046413"/>
          <p14:tracePt t="32643" x="5041900" y="3063875"/>
          <p14:tracePt t="32661" x="5041900" y="3082925"/>
          <p14:tracePt t="32668" x="5032375" y="3100388"/>
          <p14:tracePt t="32677" x="5022850" y="3109913"/>
          <p14:tracePt t="32685" x="5014913" y="3119438"/>
          <p14:tracePt t="32699" x="5005388" y="3136900"/>
          <p14:tracePt t="32707" x="5005388" y="3146425"/>
          <p14:tracePt t="32716" x="4995863" y="3146425"/>
          <p14:tracePt t="32724" x="4995863" y="3173413"/>
          <p14:tracePt t="32732" x="4986338" y="3209925"/>
          <p14:tracePt t="32740" x="4978400" y="3228975"/>
          <p14:tracePt t="32747" x="4968875" y="3246438"/>
          <p14:tracePt t="32756" x="4968875" y="3265488"/>
          <p14:tracePt t="32763" x="4968875" y="3282950"/>
          <p14:tracePt t="32779" x="4959350" y="3302000"/>
          <p14:tracePt t="32795" x="4959350" y="3309938"/>
          <p14:tracePt t="32835" x="4959350" y="3319463"/>
          <p14:tracePt t="32925" x="4959350" y="3338513"/>
          <p14:tracePt t="32932" x="4959350" y="3355975"/>
          <p14:tracePt t="32941" x="4959350" y="3365500"/>
          <p14:tracePt t="32957" x="4959350" y="3382963"/>
          <p14:tracePt t="32964" x="4959350" y="3402013"/>
          <p14:tracePt t="32972" x="4959350" y="3429000"/>
          <p14:tracePt t="32981" x="4959350" y="3438525"/>
          <p14:tracePt t="32988" x="4959350" y="3446463"/>
          <p14:tracePt t="32995" x="4978400" y="3475038"/>
          <p14:tracePt t="33003" x="4986338" y="3482975"/>
          <p14:tracePt t="33013" x="5005388" y="3502025"/>
          <p14:tracePt t="33018" x="5022850" y="3519488"/>
          <p14:tracePt t="33027" x="5049838" y="3538538"/>
          <p14:tracePt t="33034" x="5078413" y="3556000"/>
          <p14:tracePt t="33043" x="5132388" y="3584575"/>
          <p14:tracePt t="33050" x="5141913" y="3592513"/>
          <p14:tracePt t="33060" x="5178425" y="3611563"/>
          <p14:tracePt t="33067" x="5205413" y="3629025"/>
          <p14:tracePt t="33076" x="5224463" y="3638550"/>
          <p14:tracePt t="33083" x="5241925" y="3648075"/>
          <p14:tracePt t="33099" x="5251450" y="3648075"/>
          <p14:tracePt t="33189" x="5260975" y="3657600"/>
          <p14:tracePt t="33195" x="5268913" y="3665538"/>
          <p14:tracePt t="33203" x="5287963" y="3694113"/>
          <p14:tracePt t="33211" x="5305425" y="3702050"/>
          <p14:tracePt t="33219" x="5324475" y="3721100"/>
          <p14:tracePt t="33227" x="5334000" y="3730625"/>
          <p14:tracePt t="33235" x="5351463" y="3748088"/>
          <p14:tracePt t="33243" x="5368925" y="3767138"/>
          <p14:tracePt t="33263" x="5378450" y="3775075"/>
          <p14:tracePt t="33268" x="5378450" y="3784600"/>
          <p14:tracePt t="33279" x="5378450" y="3794125"/>
          <p14:tracePt t="33285" x="5378450" y="3811588"/>
          <p14:tracePt t="33297" x="5397500" y="3840163"/>
          <p14:tracePt t="33300" x="5397500" y="3848100"/>
          <p14:tracePt t="33308" x="5397500" y="3894138"/>
          <p14:tracePt t="33315" x="5397500" y="3903663"/>
          <p14:tracePt t="33323" x="5397500" y="3940175"/>
          <p14:tracePt t="33331" x="5397500" y="3957638"/>
          <p14:tracePt t="33339" x="5397500" y="3994150"/>
          <p14:tracePt t="33347" x="5397500" y="4013200"/>
          <p14:tracePt t="33355" x="5397500" y="4030663"/>
          <p14:tracePt t="33364" x="5397500" y="4049713"/>
          <p14:tracePt t="33373" x="5397500" y="4057650"/>
          <p14:tracePt t="33396" x="5397500" y="4076700"/>
          <p14:tracePt t="33724" x="5397500" y="4040188"/>
          <p14:tracePt t="33733" x="5397500" y="3994150"/>
          <p14:tracePt t="33741" x="5397500" y="3940175"/>
          <p14:tracePt t="33748" x="5397500" y="3903663"/>
          <p14:tracePt t="33757" x="5397500" y="3875088"/>
          <p14:tracePt t="33765" x="5397500" y="3821113"/>
          <p14:tracePt t="33773" x="5397500" y="3757613"/>
          <p14:tracePt t="33782" x="5368925" y="3711575"/>
          <p14:tracePt t="33788" x="5334000" y="3648075"/>
          <p14:tracePt t="33796" x="5278438" y="3584575"/>
          <p14:tracePt t="33803" x="5224463" y="3502025"/>
          <p14:tracePt t="33811" x="5168900" y="3438525"/>
          <p14:tracePt t="33820" x="5122863" y="3365500"/>
          <p14:tracePt t="33829" x="5059363" y="3273425"/>
          <p14:tracePt t="33836" x="5041900" y="3209925"/>
          <p14:tracePt t="33846" x="5005388" y="3146425"/>
          <p14:tracePt t="33853" x="4978400" y="3100388"/>
          <p14:tracePt t="33862" x="4959350" y="3073400"/>
          <p14:tracePt t="33869" x="4949825" y="3063875"/>
          <p14:tracePt t="33879" x="4941888" y="3036888"/>
          <p14:tracePt t="34005" x="4941888" y="3027363"/>
          <p14:tracePt t="34011" x="4941888" y="3000375"/>
          <p14:tracePt t="34020" x="4941888" y="2990850"/>
          <p14:tracePt t="34031" x="4949825" y="2963863"/>
          <p14:tracePt t="34036" x="4968875" y="2936875"/>
          <p14:tracePt t="34045" x="4978400" y="2927350"/>
          <p14:tracePt t="34052" x="5005388" y="2890838"/>
          <p14:tracePt t="34063" x="5014913" y="2881313"/>
          <p14:tracePt t="34067" x="5041900" y="2836863"/>
          <p14:tracePt t="34077" x="5049838" y="2836863"/>
          <p14:tracePt t="34084" x="5068888" y="2808288"/>
          <p14:tracePt t="34093" x="5086350" y="2800350"/>
          <p14:tracePt t="34100" x="5122863" y="2771775"/>
          <p14:tracePt t="34107" x="5151438" y="2754313"/>
          <p14:tracePt t="34131" x="5159375" y="2744788"/>
          <p14:tracePt t="35581" x="5151438" y="2744788"/>
          <p14:tracePt t="35589" x="5095875" y="2763838"/>
          <p14:tracePt t="35597" x="5005388" y="2900363"/>
          <p14:tracePt t="35605" x="4913313" y="3046413"/>
          <p14:tracePt t="35611" x="4749800" y="3265488"/>
          <p14:tracePt t="35619" x="4567238" y="3519488"/>
          <p14:tracePt t="35627" x="4421188" y="3748088"/>
          <p14:tracePt t="35635" x="4238625" y="4013200"/>
          <p14:tracePt t="35644" x="4065588" y="4240213"/>
          <p14:tracePt t="35651" x="3992563" y="4395788"/>
          <p14:tracePt t="35659" x="3902075" y="4551363"/>
          <p14:tracePt t="35667" x="3838575" y="4660900"/>
          <p14:tracePt t="35675" x="3802063" y="4741863"/>
          <p14:tracePt t="35684" x="3746500" y="4824413"/>
          <p14:tracePt t="35694" x="3729038" y="4860925"/>
          <p14:tracePt t="35701" x="3709988" y="4897438"/>
          <p14:tracePt t="35708" x="3702050" y="4933950"/>
          <p14:tracePt t="35719" x="3673475" y="4960938"/>
          <p14:tracePt t="35723" x="3673475" y="5016500"/>
          <p14:tracePt t="35731" x="3665538" y="5033963"/>
          <p14:tracePt t="35739" x="3656013" y="5080000"/>
          <p14:tracePt t="35747" x="3600450" y="5143500"/>
          <p14:tracePt t="35755" x="3600450" y="5180013"/>
          <p14:tracePt t="35763" x="3600450" y="5226050"/>
          <p14:tracePt t="35771" x="3592513" y="5299075"/>
          <p14:tracePt t="35779" x="3573463" y="5372100"/>
          <p14:tracePt t="35787" x="3573463" y="5416550"/>
          <p14:tracePt t="35795" x="3556000" y="5489575"/>
          <p14:tracePt t="35803" x="3527425" y="5562600"/>
          <p14:tracePt t="35811" x="3509963" y="5626100"/>
          <p14:tracePt t="35819" x="3490913" y="5672138"/>
          <p14:tracePt t="35827" x="3482975" y="5708650"/>
          <p14:tracePt t="35835" x="3482975" y="5727700"/>
          <p14:tracePt t="35843" x="3473450" y="5754688"/>
          <p14:tracePt t="35951" x="3463925" y="5764213"/>
          <p14:tracePt t="35957" x="3436938" y="5808663"/>
          <p14:tracePt t="35966" x="3373438" y="5827713"/>
          <p14:tracePt t="35972" x="3327400" y="5864225"/>
          <p14:tracePt t="35982" x="3281363" y="5873750"/>
          <p14:tracePt t="35987" x="3236913" y="5900738"/>
          <p14:tracePt t="35998" x="3171825" y="5927725"/>
          <p14:tracePt t="36004" x="3144838" y="5937250"/>
          <p14:tracePt t="36015" x="3090863" y="5954713"/>
          <p14:tracePt t="36018" x="3044825" y="5983288"/>
          <p14:tracePt t="36027" x="2981325" y="6000750"/>
          <p14:tracePt t="36035" x="2935288" y="6018213"/>
          <p14:tracePt t="36043" x="2925763" y="6018213"/>
          <p14:tracePt t="36050" x="2917825" y="6037263"/>
          <p14:tracePt t="36091" x="2881313" y="6046788"/>
          <p14:tracePt t="36099" x="2862263" y="6046788"/>
          <p14:tracePt t="36107" x="2808288" y="6046788"/>
          <p14:tracePt t="36115" x="2752725" y="6054725"/>
          <p14:tracePt t="36123" x="2698750" y="6054725"/>
          <p14:tracePt t="36131" x="2616200" y="6064250"/>
          <p14:tracePt t="36139" x="2525713" y="6064250"/>
          <p14:tracePt t="36147" x="2452688" y="6064250"/>
          <p14:tracePt t="36155" x="2370138" y="6091238"/>
          <p14:tracePt t="36163" x="2279650" y="6110288"/>
          <p14:tracePt t="36170" x="2251075" y="6110288"/>
          <p14:tracePt t="36179" x="2224088" y="6119813"/>
          <p14:tracePt t="36381" x="2224088" y="6127750"/>
          <p14:tracePt t="36391" x="2324100" y="6156325"/>
          <p14:tracePt t="36397" x="2452688" y="6156325"/>
          <p14:tracePt t="36404" x="2616200" y="6156325"/>
          <p14:tracePt t="36411" x="2781300" y="6156325"/>
          <p14:tracePt t="36419" x="2925763" y="6173788"/>
          <p14:tracePt t="36428" x="3054350" y="6192838"/>
          <p14:tracePt t="36435" x="3136900" y="6210300"/>
          <p14:tracePt t="36443" x="3190875" y="6229350"/>
          <p14:tracePt t="36451" x="3217863" y="6229350"/>
          <p14:tracePt t="36467" x="3227388" y="6237288"/>
          <p14:tracePt t="36644" x="3290888" y="6237288"/>
          <p14:tracePt t="36653" x="3436938" y="6237288"/>
          <p14:tracePt t="36660" x="3563938" y="6237288"/>
          <p14:tracePt t="36668" x="3636963" y="6237288"/>
          <p14:tracePt t="36678" x="3665538" y="6237288"/>
          <p14:tracePt t="36683" x="3673475" y="6237288"/>
          <p14:tracePt t="36693" x="3683000" y="6237288"/>
          <p14:tracePt t="37811" x="3719513" y="6200775"/>
          <p14:tracePt t="37819" x="3792538" y="6137275"/>
          <p14:tracePt t="37827" x="3819525" y="6119813"/>
          <p14:tracePt t="37835" x="3846513" y="6083300"/>
          <p14:tracePt t="37844" x="3938588" y="6027738"/>
          <p14:tracePt t="37850" x="4002088" y="5991225"/>
          <p14:tracePt t="37859" x="4048125" y="5937250"/>
          <p14:tracePt t="37867" x="4111625" y="5891213"/>
          <p14:tracePt t="37878" x="4129088" y="5873750"/>
          <p14:tracePt t="37883" x="4165600" y="5837238"/>
          <p14:tracePt t="37892" x="4184650" y="5808663"/>
          <p14:tracePt t="37899" x="4221163" y="5764213"/>
          <p14:tracePt t="37907" x="4230688" y="5745163"/>
          <p14:tracePt t="37915" x="4238625" y="5691188"/>
          <p14:tracePt t="37922" x="4275138" y="5635625"/>
          <p14:tracePt t="37931" x="4284663" y="5618163"/>
          <p14:tracePt t="37939" x="4294188" y="5581650"/>
          <p14:tracePt t="37947" x="4321175" y="5518150"/>
          <p14:tracePt t="37955" x="4330700" y="5489575"/>
          <p14:tracePt t="37963" x="4340225" y="5453063"/>
          <p14:tracePt t="37971" x="4348163" y="5399088"/>
          <p14:tracePt t="37979" x="4376738" y="5335588"/>
          <p14:tracePt t="37987" x="4376738" y="5299075"/>
          <p14:tracePt t="37995" x="4384675" y="5253038"/>
          <p14:tracePt t="38003" x="4394200" y="5180013"/>
          <p14:tracePt t="38011" x="4413250" y="5116513"/>
          <p14:tracePt t="38019" x="4430713" y="5060950"/>
          <p14:tracePt t="38027" x="4457700" y="4997450"/>
          <p14:tracePt t="38035" x="4467225" y="4933950"/>
          <p14:tracePt t="38044" x="4494213" y="4860925"/>
          <p14:tracePt t="38051" x="4494213" y="4768850"/>
          <p14:tracePt t="38061" x="4521200" y="4651375"/>
          <p14:tracePt t="38067" x="4567238" y="4551363"/>
          <p14:tracePt t="38077" x="4594225" y="4459288"/>
          <p14:tracePt t="38083" x="4613275" y="4349750"/>
          <p14:tracePt t="38093" x="4686300" y="4232275"/>
          <p14:tracePt t="38099" x="4713288" y="4113213"/>
          <p14:tracePt t="38108" x="4740275" y="4003675"/>
          <p14:tracePt t="38115" x="4786313" y="3884613"/>
          <p14:tracePt t="38124" x="4813300" y="3775075"/>
          <p14:tracePt t="38131" x="4822825" y="3694113"/>
          <p14:tracePt t="38139" x="4849813" y="3621088"/>
          <p14:tracePt t="38147" x="4859338" y="3556000"/>
          <p14:tracePt t="38155" x="4886325" y="3482975"/>
          <p14:tracePt t="38163" x="4913313" y="3419475"/>
          <p14:tracePt t="38171" x="4922838" y="3355975"/>
          <p14:tracePt t="38179" x="4941888" y="3265488"/>
          <p14:tracePt t="38187" x="4949825" y="3192463"/>
          <p14:tracePt t="38195" x="4949825" y="3127375"/>
          <p14:tracePt t="38203" x="4949825" y="3073400"/>
          <p14:tracePt t="38211" x="4986338" y="3009900"/>
          <p14:tracePt t="38219" x="4986338" y="2954338"/>
          <p14:tracePt t="38227" x="4986338" y="2936875"/>
          <p14:tracePt t="38235" x="5014913" y="2854325"/>
          <p14:tracePt t="38243" x="5014913" y="2817813"/>
          <p14:tracePt t="38251" x="5032375" y="2781300"/>
          <p14:tracePt t="38259" x="5049838" y="2735263"/>
          <p14:tracePt t="38267" x="5059363" y="2717800"/>
          <p14:tracePt t="38278" x="5068888" y="2671763"/>
          <p14:tracePt t="38284" x="5068888" y="2654300"/>
          <p14:tracePt t="38296" x="5086350" y="2625725"/>
          <p14:tracePt t="38300" x="5086350" y="2617788"/>
          <p14:tracePt t="38314" x="5095875" y="2589213"/>
          <p14:tracePt t="38316" x="5095875" y="2581275"/>
          <p14:tracePt t="38332" x="5105400" y="2562225"/>
          <p14:tracePt t="38347" x="5105400" y="2554288"/>
          <p14:tracePt t="38355" x="5114925" y="2544763"/>
          <p14:tracePt t="38363" x="5122863" y="2525713"/>
          <p14:tracePt t="38371" x="5122863" y="2517775"/>
          <p14:tracePt t="38379" x="5132388" y="2498725"/>
          <p14:tracePt t="38395" x="5151438" y="2471738"/>
          <p14:tracePt t="38403" x="5159375" y="2452688"/>
          <p14:tracePt t="38411" x="5178425" y="2425700"/>
          <p14:tracePt t="38418" x="5187950" y="2408238"/>
          <p14:tracePt t="38427" x="5205413" y="2343150"/>
          <p14:tracePt t="38434" x="5232400" y="2316163"/>
          <p14:tracePt t="38444" x="5260975" y="2289175"/>
          <p14:tracePt t="38451" x="5297488" y="2233613"/>
          <p14:tracePt t="38458" x="5314950" y="2206625"/>
          <p14:tracePt t="38467" x="5351463" y="2160588"/>
          <p14:tracePt t="38476" x="5368925" y="2116138"/>
          <p14:tracePt t="38483" x="5387975" y="2097088"/>
          <p14:tracePt t="38492" x="5405438" y="2079625"/>
          <p14:tracePt t="38499" x="5414963" y="2052638"/>
          <p14:tracePt t="38507" x="5424488" y="2033588"/>
          <p14:tracePt t="38523" x="5441950" y="2006600"/>
          <p14:tracePt t="38547" x="5441950" y="1997075"/>
          <p14:tracePt t="38670" x="5441950" y="2024063"/>
          <p14:tracePt t="38677" x="5441950" y="2079625"/>
          <p14:tracePt t="38686" x="5424488" y="2106613"/>
          <p14:tracePt t="38695" x="5414963" y="2189163"/>
          <p14:tracePt t="38700" x="5387975" y="2252663"/>
          <p14:tracePt t="38711" x="5378450" y="2316163"/>
          <p14:tracePt t="38717" x="5351463" y="2389188"/>
          <p14:tracePt t="38722" x="5324475" y="2471738"/>
          <p14:tracePt t="38731" x="5297488" y="2554288"/>
          <p14:tracePt t="38738" x="5287963" y="2608263"/>
          <p14:tracePt t="38746" x="5278438" y="2690813"/>
          <p14:tracePt t="38755" x="5268913" y="2727325"/>
          <p14:tracePt t="38763" x="5251450" y="2771775"/>
          <p14:tracePt t="38771" x="5241925" y="2817813"/>
          <p14:tracePt t="38779" x="5241925" y="2854325"/>
          <p14:tracePt t="38787" x="5241925" y="2909888"/>
          <p14:tracePt t="38795" x="5232400" y="2927350"/>
          <p14:tracePt t="38803" x="5232400" y="2954338"/>
          <p14:tracePt t="38812" x="5232400" y="2973388"/>
          <p14:tracePt t="38819" x="5232400" y="2990850"/>
          <p14:tracePt t="38828" x="5232400" y="3000375"/>
          <p14:tracePt t="38835" x="5224463" y="3017838"/>
          <p14:tracePt t="39005" x="5214938" y="3027363"/>
          <p14:tracePt t="39014" x="5214938" y="3036888"/>
          <p14:tracePt t="39029" x="5214938" y="3046413"/>
          <p14:tracePt t="39053" x="5214938" y="3063875"/>
          <p14:tracePt t="39149" x="5224463" y="3073400"/>
          <p14:tracePt t="39237" x="5232400" y="3054350"/>
          <p14:tracePt t="39243" x="5260975" y="2982913"/>
          <p14:tracePt t="39252" x="5268913" y="2936875"/>
          <p14:tracePt t="39265" x="5268913" y="2927350"/>
          <p14:tracePt t="39267" x="5268913" y="2881313"/>
          <p14:tracePt t="39277" x="5268913" y="2854325"/>
          <p14:tracePt t="39284" x="5268913" y="2836863"/>
          <p14:tracePt t="39295" x="5268913" y="2827338"/>
          <p14:tracePt t="39300" x="5268913" y="2800350"/>
          <p14:tracePt t="39308" x="5268913" y="2790825"/>
          <p14:tracePt t="39523" x="5260975" y="2781300"/>
          <p14:tracePt t="39531" x="5232400" y="2800350"/>
          <p14:tracePt t="39539" x="5214938" y="2817813"/>
          <p14:tracePt t="39547" x="5187950" y="2836863"/>
          <p14:tracePt t="39563" x="5168900" y="2854325"/>
          <p14:tracePt t="40555" x="5086350" y="2863850"/>
          <p14:tracePt t="40563" x="4922838" y="2881313"/>
          <p14:tracePt t="40571" x="4686300" y="2917825"/>
          <p14:tracePt t="40579" x="4549775" y="2917825"/>
          <p14:tracePt t="40587" x="4421188" y="2917825"/>
          <p14:tracePt t="40595" x="4340225" y="2917825"/>
          <p14:tracePt t="40603" x="4284663" y="2917825"/>
          <p14:tracePt t="40611" x="4257675" y="2900363"/>
          <p14:tracePt t="40619" x="4248150" y="2881313"/>
          <p14:tracePt t="40627" x="4248150" y="2863850"/>
          <p14:tracePt t="40676" x="4248150" y="2844800"/>
          <p14:tracePt t="40685" x="4230688" y="2827338"/>
          <p14:tracePt t="40693" x="4211638" y="2827338"/>
          <p14:tracePt t="40701" x="4194175" y="2817813"/>
          <p14:tracePt t="40710" x="4148138" y="2800350"/>
          <p14:tracePt t="40715" x="4102100" y="2771775"/>
          <p14:tracePt t="40724" x="4075113" y="2744788"/>
          <p14:tracePt t="40730" x="4029075" y="2727325"/>
          <p14:tracePt t="40739" x="4011613" y="2708275"/>
          <p14:tracePt t="40747" x="3975100" y="2671763"/>
          <p14:tracePt t="40755" x="3965575" y="2662238"/>
          <p14:tracePt t="40763" x="3948113" y="2644775"/>
          <p14:tracePt t="40771" x="3948113" y="2635250"/>
          <p14:tracePt t="40779" x="3948113" y="2617788"/>
          <p14:tracePt t="40787" x="3948113" y="2598738"/>
          <p14:tracePt t="40795" x="3948113" y="2589213"/>
          <p14:tracePt t="40803" x="3948113" y="2581275"/>
          <p14:tracePt t="40811" x="3948113" y="2571750"/>
          <p14:tracePt t="40819" x="3948113" y="2544763"/>
          <p14:tracePt t="40851" x="3948113" y="2535238"/>
          <p14:tracePt t="40859" x="3948113" y="2525713"/>
          <p14:tracePt t="40867" x="3948113" y="2498725"/>
          <p14:tracePt t="40893" x="3965575" y="2471738"/>
          <p14:tracePt t="40899" x="3965575" y="2462213"/>
          <p14:tracePt t="40915" x="3975100" y="2444750"/>
          <p14:tracePt t="40923" x="3992563" y="2425700"/>
          <p14:tracePt t="40930" x="4002088" y="2416175"/>
          <p14:tracePt t="40938" x="4002088" y="2408238"/>
          <p14:tracePt t="40947" x="4011613" y="2389188"/>
          <p14:tracePt t="40955" x="4011613" y="2371725"/>
          <p14:tracePt t="40963" x="4021138" y="2362200"/>
          <p14:tracePt t="40971" x="4029075" y="2352675"/>
          <p14:tracePt t="40979" x="4038600" y="2335213"/>
          <p14:tracePt t="40987" x="4038600" y="2325688"/>
          <p14:tracePt t="40995" x="4048125" y="2298700"/>
          <p14:tracePt t="41003" x="4057650" y="2270125"/>
          <p14:tracePt t="41012" x="4057650" y="2252663"/>
          <p14:tracePt t="41019" x="4065588" y="2233613"/>
          <p14:tracePt t="41028" x="4084638" y="2216150"/>
          <p14:tracePt t="41036" x="4084638" y="2197100"/>
          <p14:tracePt t="41046" x="4094163" y="2189163"/>
          <p14:tracePt t="41052" x="4102100" y="2160588"/>
          <p14:tracePt t="41062" x="4121150" y="2143125"/>
          <p14:tracePt t="41078" x="4129088" y="2106613"/>
          <p14:tracePt t="41095" x="4129088" y="2097088"/>
          <p14:tracePt t="41101" x="4129088" y="2089150"/>
          <p14:tracePt t="41116" x="4138613" y="2079625"/>
          <p14:tracePt t="41127" x="4138613" y="2070100"/>
          <p14:tracePt t="41222" x="4129088" y="2070100"/>
          <p14:tracePt t="41229" x="4121150" y="2070100"/>
          <p14:tracePt t="41236" x="4111625" y="2079625"/>
          <p14:tracePt t="41246" x="4102100" y="2097088"/>
          <p14:tracePt t="41252" x="4102100" y="2106613"/>
          <p14:tracePt t="41263" x="4075113" y="2143125"/>
          <p14:tracePt t="41268" x="4065588" y="2160588"/>
          <p14:tracePt t="41278" x="4029075" y="2216150"/>
          <p14:tracePt t="41284" x="4011613" y="2252663"/>
          <p14:tracePt t="41296" x="3965575" y="2306638"/>
          <p14:tracePt t="41299" x="3919538" y="2389188"/>
          <p14:tracePt t="41310" x="3865563" y="2471738"/>
          <p14:tracePt t="41315" x="3810000" y="2571750"/>
          <p14:tracePt t="41325" x="3738563" y="2654300"/>
          <p14:tracePt t="41331" x="3656013" y="2744788"/>
          <p14:tracePt t="41339" x="3536950" y="2844800"/>
          <p14:tracePt t="41347" x="3419475" y="2909888"/>
          <p14:tracePt t="41356" x="3317875" y="2963863"/>
          <p14:tracePt t="41363" x="3208338" y="3017838"/>
          <p14:tracePt t="41371" x="3108325" y="3046413"/>
          <p14:tracePt t="41378" x="3035300" y="3063875"/>
          <p14:tracePt t="41387" x="2944813" y="3063875"/>
          <p14:tracePt t="41395" x="2898775" y="3063875"/>
          <p14:tracePt t="41404" x="2862263" y="3063875"/>
          <p14:tracePt t="41411" x="2844800" y="3063875"/>
          <p14:tracePt t="41427" x="2835275" y="3063875"/>
          <p14:tracePt t="41459" x="2825750" y="3063875"/>
          <p14:tracePt t="41476" x="2808288" y="3063875"/>
          <p14:tracePt t="41483" x="2789238" y="3054350"/>
          <p14:tracePt t="41493" x="2789238" y="3046413"/>
          <p14:tracePt t="41500" x="2781300" y="3036888"/>
          <p14:tracePt t="41508" x="2762250" y="3017838"/>
          <p14:tracePt t="41515" x="2762250" y="3009900"/>
          <p14:tracePt t="41524" x="2744788" y="2990850"/>
          <p14:tracePt t="41530" x="2725738" y="2982913"/>
          <p14:tracePt t="41540" x="2698750" y="2973388"/>
          <p14:tracePt t="41556" x="2671763" y="2946400"/>
          <p14:tracePt t="41563" x="2662238" y="2946400"/>
          <p14:tracePt t="41579" x="2635250" y="2936875"/>
          <p14:tracePt t="41587" x="2606675" y="2936875"/>
          <p14:tracePt t="41595" x="2570163" y="2927350"/>
          <p14:tracePt t="41603" x="2533650" y="2900363"/>
          <p14:tracePt t="41611" x="2516188" y="2900363"/>
          <p14:tracePt t="41619" x="2498725" y="2900363"/>
          <p14:tracePt t="41627" x="2462213" y="2900363"/>
          <p14:tracePt t="41643" x="2462213" y="2890838"/>
          <p14:tracePt t="41668" x="2452688" y="2881313"/>
          <p14:tracePt t="41701" x="2452688" y="2873375"/>
          <p14:tracePt t="41709" x="2452688" y="2863850"/>
          <p14:tracePt t="41716" x="2452688" y="2854325"/>
          <p14:tracePt t="41726" x="2452688" y="2844800"/>
          <p14:tracePt t="41733" x="2452688" y="2827338"/>
          <p14:tracePt t="41739" x="2452688" y="2817813"/>
          <p14:tracePt t="41821" x="2452688" y="2808288"/>
          <p14:tracePt t="41829" x="2452688" y="2790825"/>
          <p14:tracePt t="41843" x="2452688" y="2781300"/>
          <p14:tracePt t="41853" x="2452688" y="2763838"/>
          <p14:tracePt t="41862" x="2452688" y="2744788"/>
          <p14:tracePt t="41868" x="2470150" y="2727325"/>
          <p14:tracePt t="41878" x="2498725" y="2698750"/>
          <p14:tracePt t="41897" x="2552700" y="2644775"/>
          <p14:tracePt t="41899" x="2562225" y="2625725"/>
          <p14:tracePt t="41910" x="2570163" y="2617788"/>
          <p14:tracePt t="41915" x="2579688" y="2598738"/>
          <p14:tracePt t="41923" x="2589213" y="2589213"/>
          <p14:tracePt t="42079" x="2589213" y="2635250"/>
          <p14:tracePt t="42085" x="2589213" y="2671763"/>
          <p14:tracePt t="42094" x="2589213" y="2708275"/>
          <p14:tracePt t="42101" x="2589213" y="2744788"/>
          <p14:tracePt t="42108" x="2589213" y="2781300"/>
          <p14:tracePt t="42115" x="2606675" y="2827338"/>
          <p14:tracePt t="42125" x="2606675" y="2844800"/>
          <p14:tracePt t="42130" x="2616200" y="2873375"/>
          <p14:tracePt t="42147" x="2616200" y="2881313"/>
          <p14:tracePt t="42276" x="2643188" y="2890838"/>
          <p14:tracePt t="42285" x="2708275" y="2890838"/>
          <p14:tracePt t="42294" x="2744788" y="2873375"/>
          <p14:tracePt t="42301" x="2789238" y="2844800"/>
          <p14:tracePt t="42313" x="2817813" y="2817813"/>
          <p14:tracePt t="42316" x="2835275" y="2800350"/>
          <p14:tracePt t="42324" x="2871788" y="2763838"/>
          <p14:tracePt t="42341" x="2871788" y="2754313"/>
          <p14:tracePt t="42350" x="2871788" y="2744788"/>
          <p14:tracePt t="42475" x="2871788" y="2754313"/>
          <p14:tracePt t="42483" x="2871788" y="2781300"/>
          <p14:tracePt t="42492" x="2871788" y="2827338"/>
          <p14:tracePt t="42500" x="2889250" y="2844800"/>
          <p14:tracePt t="42509" x="2889250" y="2881313"/>
          <p14:tracePt t="42516" x="2889250" y="2936875"/>
          <p14:tracePt t="42524" x="2908300" y="2973388"/>
          <p14:tracePt t="42530" x="2917825" y="3009900"/>
          <p14:tracePt t="42539" x="2917825" y="3046413"/>
          <p14:tracePt t="42547" x="2917825" y="3073400"/>
          <p14:tracePt t="42555" x="2925763" y="3090863"/>
          <p14:tracePt t="42571" x="2925763" y="3100388"/>
          <p14:tracePt t="42711" x="2935288" y="3109913"/>
          <p14:tracePt t="42718" x="2944813" y="3109913"/>
          <p14:tracePt t="42726" x="2971800" y="3082925"/>
          <p14:tracePt t="42735" x="3008313" y="3073400"/>
          <p14:tracePt t="42740" x="3071813" y="3046413"/>
          <p14:tracePt t="42747" x="3081338" y="3036888"/>
          <p14:tracePt t="42756" x="3117850" y="3036888"/>
          <p14:tracePt t="42763" x="3217863" y="3036888"/>
          <p14:tracePt t="42772" x="3327400" y="3036888"/>
          <p14:tracePt t="42780" x="3436938" y="3036888"/>
          <p14:tracePt t="42788" x="3527425" y="3036888"/>
          <p14:tracePt t="42796" x="3600450" y="3027363"/>
          <p14:tracePt t="42804" x="3702050" y="3000375"/>
          <p14:tracePt t="42813" x="3783013" y="2954338"/>
          <p14:tracePt t="42819" x="3883025" y="2881313"/>
          <p14:tracePt t="42828" x="3929063" y="2817813"/>
          <p14:tracePt t="42835" x="3975100" y="2754313"/>
          <p14:tracePt t="42844" x="4002088" y="2735263"/>
          <p14:tracePt t="42851" x="4011613" y="2681288"/>
          <p14:tracePt t="42859" x="4021138" y="2671763"/>
          <p14:tracePt t="42867" x="4021138" y="2644775"/>
          <p14:tracePt t="42875" x="4029075" y="2625725"/>
          <p14:tracePt t="42894" x="4038600" y="2617788"/>
          <p14:tracePt t="42899" x="4038600" y="2608263"/>
          <p14:tracePt t="42931" x="4038600" y="2598738"/>
          <p14:tracePt t="42979" x="4038600" y="2581275"/>
          <p14:tracePt t="43013" x="4038600" y="2571750"/>
          <p14:tracePt t="43020" x="4038600" y="2562225"/>
          <p14:tracePt t="43030" x="4038600" y="2544763"/>
          <p14:tracePt t="43035" x="4038600" y="2525713"/>
          <p14:tracePt t="43043" x="4038600" y="2498725"/>
          <p14:tracePt t="43050" x="4038600" y="2471738"/>
          <p14:tracePt t="43059" x="4038600" y="2425700"/>
          <p14:tracePt t="43067" x="4038600" y="2398713"/>
          <p14:tracePt t="43075" x="4038600" y="2362200"/>
          <p14:tracePt t="43083" x="4038600" y="2325688"/>
          <p14:tracePt t="43091" x="4038600" y="2270125"/>
          <p14:tracePt t="43099" x="4038600" y="2233613"/>
          <p14:tracePt t="43107" x="4038600" y="2216150"/>
          <p14:tracePt t="43115" x="4038600" y="2179638"/>
          <p14:tracePt t="43123" x="4038600" y="2143125"/>
          <p14:tracePt t="43131" x="4038600" y="2125663"/>
          <p14:tracePt t="43147" x="4038600" y="2106613"/>
          <p14:tracePt t="43155" x="4038600" y="2097088"/>
          <p14:tracePt t="43443" x="4038600" y="2089150"/>
          <p14:tracePt t="43451" x="4038600" y="2079625"/>
          <p14:tracePt t="43459" x="4038600" y="2052638"/>
          <p14:tracePt t="43467" x="4048125" y="2043113"/>
          <p14:tracePt t="43475" x="4057650" y="2033588"/>
          <p14:tracePt t="43483" x="4065588" y="2016125"/>
          <p14:tracePt t="43492" x="4065588" y="1997075"/>
          <p14:tracePt t="43499" x="4065588" y="1960563"/>
          <p14:tracePt t="43508" x="4065588" y="1943100"/>
          <p14:tracePt t="43515" x="4065588" y="1914525"/>
          <p14:tracePt t="43523" x="4075113" y="1897063"/>
          <p14:tracePt t="43532" x="4075113" y="1878013"/>
          <p14:tracePt t="43538" x="4075113" y="1870075"/>
          <p14:tracePt t="43563" x="4075113" y="1860550"/>
          <p14:tracePt t="43845" x="4075113" y="1870075"/>
          <p14:tracePt t="43853" x="4075113" y="1914525"/>
          <p14:tracePt t="43859" x="4075113" y="1970088"/>
          <p14:tracePt t="43868" x="4075113" y="2024063"/>
          <p14:tracePt t="43879" x="4102100" y="2089150"/>
          <p14:tracePt t="43899" x="4138613" y="2206625"/>
          <p14:tracePt t="43901" x="4148138" y="2270125"/>
          <p14:tracePt t="43909" x="4184650" y="2316163"/>
          <p14:tracePt t="43915" x="4211638" y="2379663"/>
          <p14:tracePt t="43923" x="4221163" y="2408238"/>
          <p14:tracePt t="43931" x="4257675" y="2462213"/>
          <p14:tracePt t="43940" x="4267200" y="2508250"/>
          <p14:tracePt t="43951" x="4275138" y="2535238"/>
          <p14:tracePt t="43955" x="4303713" y="2571750"/>
          <p14:tracePt t="43963" x="4330700" y="2617788"/>
          <p14:tracePt t="43971" x="4348163" y="2635250"/>
          <p14:tracePt t="43979" x="4367213" y="2681288"/>
          <p14:tracePt t="43987" x="4413250" y="2744788"/>
          <p14:tracePt t="43995" x="4421188" y="2763838"/>
          <p14:tracePt t="44003" x="4430713" y="2781300"/>
          <p14:tracePt t="44012" x="4448175" y="2817813"/>
          <p14:tracePt t="44019" x="4467225" y="2844800"/>
          <p14:tracePt t="44029" x="4476750" y="2881313"/>
          <p14:tracePt t="44035" x="4513263" y="2927350"/>
          <p14:tracePt t="44044" x="4549775" y="2963863"/>
          <p14:tracePt t="44051" x="4586288" y="3009900"/>
          <p14:tracePt t="44059" x="4622800" y="3073400"/>
          <p14:tracePt t="44067" x="4649788" y="3109913"/>
          <p14:tracePt t="44075" x="4667250" y="3182938"/>
          <p14:tracePt t="44083" x="4703763" y="3246438"/>
          <p14:tracePt t="44092" x="4759325" y="3346450"/>
          <p14:tracePt t="44099" x="4795838" y="3429000"/>
          <p14:tracePt t="44107" x="4859338" y="3529013"/>
          <p14:tracePt t="44115" x="4913313" y="3611563"/>
          <p14:tracePt t="44125" x="4932363" y="3665538"/>
          <p14:tracePt t="44131" x="4968875" y="3721100"/>
          <p14:tracePt t="44139" x="4995863" y="3775075"/>
          <p14:tracePt t="44147" x="5032375" y="3857625"/>
          <p14:tracePt t="44155" x="5059363" y="3903663"/>
          <p14:tracePt t="44163" x="5095875" y="3967163"/>
          <p14:tracePt t="44171" x="5105400" y="4013200"/>
          <p14:tracePt t="44179" x="5114925" y="4040188"/>
          <p14:tracePt t="44187" x="5141913" y="4086225"/>
          <p14:tracePt t="44195" x="5151438" y="4103688"/>
          <p14:tracePt t="44203" x="5151438" y="4113213"/>
          <p14:tracePt t="44211" x="5159375" y="4122738"/>
          <p14:tracePt t="44219" x="5168900" y="4130675"/>
          <p14:tracePt t="44429" x="5168900" y="4122738"/>
          <p14:tracePt t="44435" x="5168900" y="4067175"/>
          <p14:tracePt t="44443" x="5168900" y="4049713"/>
          <p14:tracePt t="44451" x="5141913" y="4003675"/>
          <p14:tracePt t="44459" x="5132388" y="3940175"/>
          <p14:tracePt t="44475" x="5132388" y="3911600"/>
          <p14:tracePt t="44483" x="5132388" y="3903663"/>
          <p14:tracePt t="44491" x="5132388" y="3894138"/>
          <p14:tracePt t="44510" x="5132388" y="3875088"/>
          <p14:tracePt t="44635" x="5122863" y="3875088"/>
          <p14:tracePt t="44643" x="5122863" y="3894138"/>
          <p14:tracePt t="44651" x="5122863" y="3921125"/>
          <p14:tracePt t="44659" x="5114925" y="3940175"/>
          <p14:tracePt t="44667" x="5095875" y="3957638"/>
          <p14:tracePt t="44678" x="5095875" y="4003675"/>
          <p14:tracePt t="44683" x="5086350" y="4013200"/>
          <p14:tracePt t="44692" x="5078413" y="4030663"/>
          <p14:tracePt t="44699" x="5068888" y="4040188"/>
          <p14:tracePt t="44709" x="5068888" y="4049713"/>
          <p14:tracePt t="44715" x="5049838" y="4076700"/>
          <p14:tracePt t="44723" x="5041900" y="4086225"/>
          <p14:tracePt t="44731" x="5032375" y="4094163"/>
          <p14:tracePt t="44738" x="5032375" y="4103688"/>
          <p14:tracePt t="44747" x="5014913" y="4113213"/>
          <p14:tracePt t="44754" x="5005388" y="4113213"/>
          <p14:tracePt t="44762" x="4986338" y="4130675"/>
          <p14:tracePt t="44771" x="4968875" y="4140200"/>
          <p14:tracePt t="44779" x="4941888" y="4159250"/>
          <p14:tracePt t="44787" x="4932363" y="4159250"/>
          <p14:tracePt t="44794" x="4905375" y="4159250"/>
          <p14:tracePt t="44802" x="4895850" y="4167188"/>
          <p14:tracePt t="44811" x="4886325" y="4167188"/>
          <p14:tracePt t="44819" x="4876800" y="4176713"/>
          <p14:tracePt t="44886" x="4868863" y="4176713"/>
          <p14:tracePt t="45146" x="4876800" y="4167188"/>
          <p14:tracePt t="45154" x="4959350" y="4103688"/>
          <p14:tracePt t="45163" x="5041900" y="4021138"/>
          <p14:tracePt t="45171" x="5114925" y="3884613"/>
          <p14:tracePt t="45179" x="5178425" y="3757613"/>
          <p14:tracePt t="45187" x="5232400" y="3657600"/>
          <p14:tracePt t="45195" x="5241925" y="3548063"/>
          <p14:tracePt t="45203" x="5287963" y="3429000"/>
          <p14:tracePt t="45211" x="5297488" y="3365500"/>
          <p14:tracePt t="45218" x="5314950" y="3328988"/>
          <p14:tracePt t="45227" x="5314950" y="3282950"/>
          <p14:tracePt t="45235" x="5314950" y="3246438"/>
          <p14:tracePt t="45243" x="5314950" y="3236913"/>
          <p14:tracePt t="45251" x="5314950" y="3228975"/>
          <p14:tracePt t="45259" x="5314950" y="3200400"/>
          <p14:tracePt t="45267" x="5314950" y="3192463"/>
          <p14:tracePt t="45275" x="5314950" y="3173413"/>
          <p14:tracePt t="45283" x="5297488" y="3146425"/>
          <p14:tracePt t="45291" x="5278438" y="3119438"/>
          <p14:tracePt t="45299" x="5268913" y="3090863"/>
          <p14:tracePt t="45308" x="5251450" y="3073400"/>
          <p14:tracePt t="45315" x="5241925" y="3036888"/>
          <p14:tracePt t="45323" x="5241925" y="3000375"/>
          <p14:tracePt t="45331" x="5232400" y="2973388"/>
          <p14:tracePt t="45339" x="5224463" y="2936875"/>
          <p14:tracePt t="45347" x="5224463" y="2917825"/>
          <p14:tracePt t="45355" x="5195888" y="2881313"/>
          <p14:tracePt t="45363" x="5195888" y="2863850"/>
          <p14:tracePt t="45371" x="5187950" y="2827338"/>
          <p14:tracePt t="45379" x="5187950" y="2808288"/>
          <p14:tracePt t="45386" x="5187950" y="2771775"/>
          <p14:tracePt t="45395" x="5187950" y="2763838"/>
          <p14:tracePt t="45403" x="5187950" y="2754313"/>
          <p14:tracePt t="45411" x="5187950" y="2744788"/>
          <p14:tracePt t="45419" x="5187950" y="2735263"/>
          <p14:tracePt t="45427" x="5187950" y="2717800"/>
          <p14:tracePt t="45435" x="5187950" y="2698750"/>
          <p14:tracePt t="45443" x="5187950" y="2681288"/>
          <p14:tracePt t="45451" x="5187950" y="2671763"/>
          <p14:tracePt t="45459" x="5187950" y="2654300"/>
          <p14:tracePt t="45467" x="5178425" y="2635250"/>
          <p14:tracePt t="45475" x="5178425" y="2625725"/>
          <p14:tracePt t="45483" x="5178425" y="2589213"/>
          <p14:tracePt t="45492" x="5168900" y="2571750"/>
          <p14:tracePt t="45499" x="5168900" y="2554288"/>
          <p14:tracePt t="45509" x="5168900" y="2535238"/>
          <p14:tracePt t="45515" x="5168900" y="2508250"/>
          <p14:tracePt t="45523" x="5168900" y="2498725"/>
          <p14:tracePt t="45531" x="5151438" y="2481263"/>
          <p14:tracePt t="45539" x="5151438" y="2452688"/>
          <p14:tracePt t="45547" x="5151438" y="2435225"/>
          <p14:tracePt t="45555" x="5151438" y="2398713"/>
          <p14:tracePt t="45563" x="5151438" y="2371725"/>
          <p14:tracePt t="45571" x="5151438" y="2352675"/>
          <p14:tracePt t="45579" x="5159375" y="2325688"/>
          <p14:tracePt t="45587" x="5168900" y="2298700"/>
          <p14:tracePt t="45595" x="5195888" y="2270125"/>
          <p14:tracePt t="45603" x="5195888" y="2243138"/>
          <p14:tracePt t="45611" x="5205413" y="2206625"/>
          <p14:tracePt t="45619" x="5214938" y="2170113"/>
          <p14:tracePt t="45627" x="5214938" y="2152650"/>
          <p14:tracePt t="45635" x="5224463" y="2125663"/>
          <p14:tracePt t="45643" x="5224463" y="2106613"/>
          <p14:tracePt t="45651" x="5224463" y="2070100"/>
          <p14:tracePt t="45660" x="5224463" y="2052638"/>
          <p14:tracePt t="45667" x="5224463" y="2024063"/>
          <p14:tracePt t="45676" x="5224463" y="2006600"/>
          <p14:tracePt t="45684" x="5224463" y="1979613"/>
          <p14:tracePt t="45695" x="5224463" y="1960563"/>
          <p14:tracePt t="45701" x="5224463" y="1933575"/>
          <p14:tracePt t="45712" x="5224463" y="1924050"/>
          <p14:tracePt t="45717" x="5224463" y="1906588"/>
          <p14:tracePt t="45724" x="5224463" y="1870075"/>
          <p14:tracePt t="45731" x="5224463" y="1860550"/>
          <p14:tracePt t="45739" x="5224463" y="1841500"/>
          <p14:tracePt t="45747" x="5224463" y="1833563"/>
          <p14:tracePt t="46107" x="5224463" y="1824038"/>
          <p14:tracePt t="46571" x="5224463" y="1804988"/>
          <p14:tracePt t="46757" x="5224463" y="1797050"/>
          <p14:tracePt t="46780" x="5232400" y="1787525"/>
          <p14:tracePt t="46788" x="5232400" y="1778000"/>
          <p14:tracePt t="46796" x="5232400" y="1760538"/>
          <p14:tracePt t="46804" x="5232400" y="1751013"/>
          <p14:tracePt t="46820" x="5241925" y="1741488"/>
          <p14:tracePt t="46844" x="5241925" y="1724025"/>
          <p14:tracePt t="47421" x="5241925" y="1751013"/>
          <p14:tracePt t="47429" x="5241925" y="1804988"/>
          <p14:tracePt t="47436" x="5241925" y="1870075"/>
          <p14:tracePt t="47442" x="5241925" y="1924050"/>
          <p14:tracePt t="47451" x="5224463" y="2006600"/>
          <p14:tracePt t="47459" x="5224463" y="2060575"/>
          <p14:tracePt t="47467" x="5214938" y="2116138"/>
          <p14:tracePt t="47475" x="5214938" y="2170113"/>
          <p14:tracePt t="47483" x="5205413" y="2216150"/>
          <p14:tracePt t="47491" x="5205413" y="2270125"/>
          <p14:tracePt t="47499" x="5195888" y="2306638"/>
          <p14:tracePt t="47508" x="5187950" y="2335213"/>
          <p14:tracePt t="47515" x="5187950" y="2371725"/>
          <p14:tracePt t="47523" x="5187950" y="2379663"/>
          <p14:tracePt t="47531" x="5178425" y="2408238"/>
          <p14:tracePt t="47539" x="5178425" y="2425700"/>
          <p14:tracePt t="47546" x="5168900" y="2452688"/>
          <p14:tracePt t="47556" x="5168900" y="2471738"/>
          <p14:tracePt t="47564" x="5151438" y="2525713"/>
          <p14:tracePt t="47572" x="5151438" y="2535238"/>
          <p14:tracePt t="47581" x="5132388" y="2562225"/>
          <p14:tracePt t="47588" x="5132388" y="2571750"/>
          <p14:tracePt t="47596" x="5132388" y="2589213"/>
          <p14:tracePt t="47606" x="5132388" y="2608263"/>
          <p14:tracePt t="47612" x="5132388" y="2617788"/>
          <p14:tracePt t="47621" x="5122863" y="2644775"/>
          <p14:tracePt t="47629" x="5114925" y="2662238"/>
          <p14:tracePt t="47644" x="5114925" y="2671763"/>
          <p14:tracePt t="47650" x="5114925" y="2690813"/>
          <p14:tracePt t="47659" x="5114925" y="2698750"/>
          <p14:tracePt t="47667" x="5114925" y="2708275"/>
          <p14:tracePt t="47675" x="5114925" y="2727325"/>
          <p14:tracePt t="47683" x="5114925" y="2744788"/>
          <p14:tracePt t="47691" x="5114925" y="2754313"/>
          <p14:tracePt t="47699" x="5114925" y="2771775"/>
          <p14:tracePt t="47715" x="5114925" y="2808288"/>
          <p14:tracePt t="47731" x="5114925" y="2817813"/>
          <p14:tracePt t="47813" x="5078413" y="2863850"/>
          <p14:tracePt t="47820" x="5059363" y="2881313"/>
          <p14:tracePt t="47828" x="5005388" y="2936875"/>
          <p14:tracePt t="47836" x="4968875" y="2973388"/>
          <p14:tracePt t="47845" x="4922838" y="3017838"/>
          <p14:tracePt t="47851" x="4886325" y="3054350"/>
          <p14:tracePt t="47860" x="4859338" y="3082925"/>
          <p14:tracePt t="47867" x="4840288" y="3100388"/>
          <p14:tracePt t="47876" x="4813300" y="3119438"/>
          <p14:tracePt t="47894" x="4776788" y="3163888"/>
          <p14:tracePt t="47989" x="4767263" y="3173413"/>
          <p14:tracePt t="48030" x="4749800" y="3200400"/>
          <p14:tracePt t="48045" x="4749800" y="3228975"/>
          <p14:tracePt t="48053" x="4749800" y="3246438"/>
          <p14:tracePt t="48060" x="4749800" y="3273425"/>
          <p14:tracePt t="48067" x="4749800" y="3319463"/>
          <p14:tracePt t="48074" x="4749800" y="3346450"/>
          <p14:tracePt t="48082" x="4759325" y="3402013"/>
          <p14:tracePt t="48091" x="4776788" y="3438525"/>
          <p14:tracePt t="48099" x="4822825" y="3511550"/>
          <p14:tracePt t="48108" x="4859338" y="3556000"/>
          <p14:tracePt t="48115" x="4895850" y="3621088"/>
          <p14:tracePt t="48122" x="4932363" y="3684588"/>
          <p14:tracePt t="48133" x="4959350" y="3702050"/>
          <p14:tracePt t="48143" x="4968875" y="3721100"/>
          <p14:tracePt t="48149" x="4978400" y="3730625"/>
          <p14:tracePt t="48156" x="4978400" y="3738563"/>
          <p14:tracePt t="48163" x="4978400" y="3757613"/>
          <p14:tracePt t="48171" x="4986338" y="3767138"/>
          <p14:tracePt t="48187" x="4986338" y="3775075"/>
          <p14:tracePt t="48195" x="4995863" y="3811588"/>
          <p14:tracePt t="48203" x="5005388" y="3830638"/>
          <p14:tracePt t="48211" x="5014913" y="3875088"/>
          <p14:tracePt t="48219" x="5032375" y="3948113"/>
          <p14:tracePt t="48230" x="5068888" y="4013200"/>
          <p14:tracePt t="48235" x="5078413" y="4057650"/>
          <p14:tracePt t="48243" x="5114925" y="4103688"/>
          <p14:tracePt t="48251" x="5122863" y="4149725"/>
          <p14:tracePt t="48260" x="5132388" y="4167188"/>
          <p14:tracePt t="48267" x="5159375" y="4195763"/>
          <p14:tracePt t="48275" x="5159375" y="4213225"/>
          <p14:tracePt t="48282" x="5159375" y="4222750"/>
          <p14:tracePt t="48291" x="5159375" y="4240213"/>
          <p14:tracePt t="48299" x="5168900" y="4259263"/>
          <p14:tracePt t="48309" x="5168900" y="4268788"/>
          <p14:tracePt t="48315" x="5168900" y="4286250"/>
          <p14:tracePt t="48331" x="5168900" y="4295775"/>
          <p14:tracePt t="48341" x="5178425" y="4322763"/>
          <p14:tracePt t="48346" x="5178425" y="4332288"/>
          <p14:tracePt t="48355" x="5178425" y="4368800"/>
          <p14:tracePt t="48363" x="5178425" y="4386263"/>
          <p14:tracePt t="48371" x="5178425" y="4413250"/>
          <p14:tracePt t="48379" x="5178425" y="4441825"/>
          <p14:tracePt t="48389" x="5178425" y="4478338"/>
          <p14:tracePt t="48403" x="5178425" y="4486275"/>
          <p14:tracePt t="48507" x="5178425" y="4422775"/>
          <p14:tracePt t="48515" x="5178425" y="4332288"/>
          <p14:tracePt t="48523" x="5178425" y="4240213"/>
          <p14:tracePt t="48531" x="5178425" y="4167188"/>
          <p14:tracePt t="48539" x="5178425" y="4076700"/>
          <p14:tracePt t="48547" x="5178425" y="3967163"/>
          <p14:tracePt t="48555" x="5178425" y="3875088"/>
          <p14:tracePt t="48563" x="5178425" y="3784600"/>
          <p14:tracePt t="48571" x="5178425" y="3694113"/>
          <p14:tracePt t="48579" x="5178425" y="3629025"/>
          <p14:tracePt t="48587" x="5178425" y="3575050"/>
          <p14:tracePt t="48595" x="5178425" y="3502025"/>
          <p14:tracePt t="48603" x="5178425" y="3446463"/>
          <p14:tracePt t="48611" x="5159375" y="3402013"/>
          <p14:tracePt t="48619" x="5132388" y="3338513"/>
          <p14:tracePt t="48627" x="5132388" y="3292475"/>
          <p14:tracePt t="48635" x="5132388" y="3255963"/>
          <p14:tracePt t="48643" x="5132388" y="3246438"/>
          <p14:tracePt t="48651" x="5132388" y="3236913"/>
          <p14:tracePt t="48659" x="5122863" y="3228975"/>
          <p14:tracePt t="48667" x="5122863" y="3219450"/>
          <p14:tracePt t="48691" x="5122863" y="3209925"/>
          <p14:tracePt t="48715" x="5122863" y="3200400"/>
          <p14:tracePt t="48765" x="5122863" y="3192463"/>
          <p14:tracePt t="48789" x="5122863" y="3173413"/>
          <p14:tracePt t="48796" x="5122863" y="3163888"/>
          <p14:tracePt t="48805" x="5122863" y="3155950"/>
          <p14:tracePt t="48813" x="5122863" y="3136900"/>
          <p14:tracePt t="48821" x="5122863" y="3119438"/>
          <p14:tracePt t="48827" x="5114925" y="3073400"/>
          <p14:tracePt t="48836" x="5105400" y="3063875"/>
          <p14:tracePt t="48845" x="5105400" y="3027363"/>
          <p14:tracePt t="48850" x="5095875" y="3017838"/>
          <p14:tracePt t="48867" x="5086350" y="3000375"/>
          <p14:tracePt t="48875" x="5086350" y="2990850"/>
          <p14:tracePt t="48893" x="5078413" y="2982913"/>
          <p14:tracePt t="48915" x="5068888" y="2963863"/>
          <p14:tracePt t="49148" x="5068888" y="2954338"/>
          <p14:tracePt t="49156" x="5068888" y="2946400"/>
          <p14:tracePt t="49164" x="5068888" y="2936875"/>
          <p14:tracePt t="49172" x="5068888" y="2917825"/>
          <p14:tracePt t="49180" x="5068888" y="2909888"/>
          <p14:tracePt t="49188" x="5068888" y="2900363"/>
          <p14:tracePt t="49638" x="5068888" y="2909888"/>
          <p14:tracePt t="49648" x="5068888" y="2963863"/>
          <p14:tracePt t="49656" x="5032375" y="3027363"/>
          <p14:tracePt t="49662" x="4978400" y="3109913"/>
          <p14:tracePt t="49669" x="4905375" y="3209925"/>
          <p14:tracePt t="49676" x="4832350" y="3309938"/>
          <p14:tracePt t="49685" x="4767263" y="3411538"/>
          <p14:tracePt t="49692" x="4676775" y="3529013"/>
          <p14:tracePt t="49699" x="4603750" y="3648075"/>
          <p14:tracePt t="49709" x="4530725" y="3767138"/>
          <p14:tracePt t="49715" x="4467225" y="3875088"/>
          <p14:tracePt t="49723" x="4394200" y="4013200"/>
          <p14:tracePt t="49732" x="4340225" y="4130675"/>
          <p14:tracePt t="49739" x="4311650" y="4203700"/>
          <p14:tracePt t="49748" x="4267200" y="4322763"/>
          <p14:tracePt t="49755" x="4257675" y="4386263"/>
          <p14:tracePt t="49763" x="4202113" y="4478338"/>
          <p14:tracePt t="49771" x="4202113" y="4522788"/>
          <p14:tracePt t="49779" x="4175125" y="4605338"/>
          <p14:tracePt t="49787" x="4148138" y="4705350"/>
          <p14:tracePt t="49795" x="4121150" y="4768850"/>
          <p14:tracePt t="49802" x="4094163" y="4833938"/>
          <p14:tracePt t="49810" x="4075113" y="4870450"/>
          <p14:tracePt t="49819" x="4048125" y="4933950"/>
          <p14:tracePt t="49827" x="4038600" y="4979988"/>
          <p14:tracePt t="49835" x="4029075" y="5024438"/>
          <p14:tracePt t="49843" x="4011613" y="5053013"/>
          <p14:tracePt t="49851" x="4011613" y="5080000"/>
          <p14:tracePt t="49859" x="4002088" y="5106988"/>
          <p14:tracePt t="49867" x="3975100" y="5153025"/>
          <p14:tracePt t="49874" x="3956050" y="5189538"/>
          <p14:tracePt t="49893" x="3938588" y="5243513"/>
          <p14:tracePt t="49899" x="3938588" y="5262563"/>
          <p14:tracePt t="49908" x="3902075" y="5307013"/>
          <p14:tracePt t="49915" x="3902075" y="5316538"/>
          <p14:tracePt t="49924" x="3892550" y="5343525"/>
          <p14:tracePt t="49931" x="3883025" y="5362575"/>
          <p14:tracePt t="49939" x="3865563" y="5408613"/>
          <p14:tracePt t="49949" x="3856038" y="5408613"/>
          <p14:tracePt t="49954" x="3846513" y="5435600"/>
          <p14:tracePt t="49962" x="3838575" y="5481638"/>
          <p14:tracePt t="49971" x="3802063" y="5508625"/>
          <p14:tracePt t="49978" x="3792538" y="5535613"/>
          <p14:tracePt t="49987" x="3783013" y="5554663"/>
          <p14:tracePt t="49995" x="3765550" y="5581650"/>
          <p14:tracePt t="50003" x="3756025" y="5608638"/>
          <p14:tracePt t="50011" x="3756025" y="5626100"/>
          <p14:tracePt t="50019" x="3746500" y="5635625"/>
          <p14:tracePt t="50027" x="3738563" y="5645150"/>
          <p14:tracePt t="50035" x="3729038" y="5662613"/>
          <p14:tracePt t="50043" x="3719513" y="5681663"/>
          <p14:tracePt t="50051" x="3709988" y="5691188"/>
          <p14:tracePt t="50066" x="3702050" y="5718175"/>
          <p14:tracePt t="50083" x="3702050" y="5727700"/>
          <p14:tracePt t="50091" x="3673475" y="5754688"/>
          <p14:tracePt t="50099" x="3673475" y="5764213"/>
          <p14:tracePt t="50115" x="3673475" y="5772150"/>
          <p14:tracePt t="50123" x="3665538" y="5791200"/>
          <p14:tracePt t="50130" x="3656013" y="5818188"/>
          <p14:tracePt t="50139" x="3656013" y="5827713"/>
          <p14:tracePt t="50147" x="3646488" y="5854700"/>
          <p14:tracePt t="50155" x="3646488" y="5873750"/>
          <p14:tracePt t="50163" x="3636963" y="5918200"/>
          <p14:tracePt t="50171" x="3629025" y="5927725"/>
          <p14:tracePt t="50541" x="3656013" y="5927725"/>
          <p14:tracePt t="50547" x="3756025" y="5873750"/>
          <p14:tracePt t="50555" x="3875088" y="5808663"/>
          <p14:tracePt t="50563" x="4011613" y="5735638"/>
          <p14:tracePt t="50571" x="4157663" y="5662613"/>
          <p14:tracePt t="50579" x="4330700" y="5581650"/>
          <p14:tracePt t="50587" x="4448175" y="5526088"/>
          <p14:tracePt t="50595" x="4576763" y="5462588"/>
          <p14:tracePt t="50603" x="4659313" y="5435600"/>
          <p14:tracePt t="50611" x="4686300" y="5435600"/>
          <p14:tracePt t="50619" x="4695825" y="5435600"/>
          <p14:tracePt t="50627" x="4722813" y="5426075"/>
          <p14:tracePt t="50708" x="4749800" y="5426075"/>
          <p14:tracePt t="50716" x="4803775" y="5408613"/>
          <p14:tracePt t="50724" x="4876800" y="5343525"/>
          <p14:tracePt t="50732" x="4922838" y="5316538"/>
          <p14:tracePt t="50739" x="4986338" y="5253038"/>
          <p14:tracePt t="50747" x="5022850" y="5226050"/>
          <p14:tracePt t="50758" x="5049838" y="5197475"/>
          <p14:tracePt t="50766" x="5078413" y="5170488"/>
          <p14:tracePt t="50772" x="5086350" y="5160963"/>
          <p14:tracePt t="50779" x="5105400" y="5143500"/>
          <p14:tracePt t="50787" x="5122863" y="5133975"/>
          <p14:tracePt t="50795" x="5132388" y="5097463"/>
          <p14:tracePt t="50803" x="5168900" y="5080000"/>
          <p14:tracePt t="50810" x="5187950" y="5060950"/>
          <p14:tracePt t="50821" x="5195888" y="5053013"/>
          <p14:tracePt t="50828" x="5224463" y="5033963"/>
          <p14:tracePt t="50836" x="5241925" y="5016500"/>
          <p14:tracePt t="50846" x="5260975" y="4997450"/>
          <p14:tracePt t="50851" x="5268913" y="4997450"/>
          <p14:tracePt t="50860" x="5287963" y="4979988"/>
          <p14:tracePt t="50867" x="5334000" y="4960938"/>
          <p14:tracePt t="50876" x="5360988" y="4951413"/>
          <p14:tracePt t="50894" x="5397500" y="4914900"/>
          <p14:tracePt t="50899" x="5424488" y="4897438"/>
          <p14:tracePt t="50908" x="5461000" y="4887913"/>
          <p14:tracePt t="50915" x="5478463" y="4870450"/>
          <p14:tracePt t="50925" x="5497513" y="4860925"/>
          <p14:tracePt t="50931" x="5514975" y="4851400"/>
          <p14:tracePt t="50947" x="5524500" y="4841875"/>
          <p14:tracePt t="51451" x="5524500" y="4833938"/>
          <p14:tracePt t="51461" x="5551488" y="4805363"/>
          <p14:tracePt t="51469" x="5561013" y="4805363"/>
          <p14:tracePt t="51476" x="5580063" y="4787900"/>
          <p14:tracePt t="51484" x="5597525" y="4778375"/>
          <p14:tracePt t="51492" x="5616575" y="4768850"/>
          <p14:tracePt t="51499" x="5624513" y="4760913"/>
          <p14:tracePt t="51509" x="5634038" y="4760913"/>
          <p14:tracePt t="51515" x="5643563" y="4751388"/>
          <p14:tracePt t="51547" x="5653088" y="4751388"/>
          <p14:tracePt t="51748" x="5653088" y="4724400"/>
          <p14:tracePt t="51755" x="5653088" y="4714875"/>
          <p14:tracePt t="51763" x="5661025" y="4697413"/>
          <p14:tracePt t="51771" x="5680075" y="4687888"/>
          <p14:tracePt t="51779" x="5688013" y="4678363"/>
          <p14:tracePt t="51787" x="5716588" y="4660900"/>
          <p14:tracePt t="51795" x="5743575" y="4641850"/>
          <p14:tracePt t="51803" x="5770563" y="4632325"/>
          <p14:tracePt t="51810" x="5834063" y="4595813"/>
          <p14:tracePt t="51819" x="5880100" y="4568825"/>
          <p14:tracePt t="51827" x="5943600" y="4532313"/>
          <p14:tracePt t="51835" x="5972175" y="4522788"/>
          <p14:tracePt t="51843" x="6007100" y="4514850"/>
          <p14:tracePt t="51988" x="5980113" y="4514850"/>
          <p14:tracePt t="51996" x="5962650" y="4514850"/>
          <p14:tracePt t="52005" x="5943600" y="4495800"/>
          <p14:tracePt t="52020" x="5943600" y="4486275"/>
          <p14:tracePt t="52031" x="5962650" y="4486275"/>
          <p14:tracePt t="52036" x="5989638" y="4486275"/>
          <p14:tracePt t="52045" x="5999163" y="4486275"/>
          <p14:tracePt t="52163" x="6072188" y="4486275"/>
          <p14:tracePt t="52171" x="6272213" y="4468813"/>
          <p14:tracePt t="52179" x="6381750" y="4478338"/>
          <p14:tracePt t="52187" x="6435725" y="4449763"/>
          <p14:tracePt t="69397" x="6464300" y="4441825"/>
          <p14:tracePt t="69410" x="6600825" y="4332288"/>
          <p14:tracePt t="69412" x="6827838" y="4159250"/>
          <p14:tracePt t="69422" x="7092950" y="3976688"/>
          <p14:tracePt t="69428" x="7366000" y="3767138"/>
          <p14:tracePt t="69435" x="7539038" y="3675063"/>
          <p14:tracePt t="69443" x="7658100" y="3584575"/>
          <p14:tracePt t="69452" x="7794625" y="3475038"/>
          <p14:tracePt t="69459" x="7850188" y="3429000"/>
          <p14:tracePt t="69467" x="7894638" y="3392488"/>
          <p14:tracePt t="69475" x="7913688" y="3375025"/>
          <p14:tracePt t="69483" x="7921625" y="3365500"/>
          <p14:tracePt t="69654" x="7921625" y="3355975"/>
          <p14:tracePt t="69662" x="7950200" y="3328988"/>
          <p14:tracePt t="69670" x="8040688" y="3302000"/>
          <p14:tracePt t="69675" x="8177213" y="3282950"/>
          <p14:tracePt t="69685" x="8342313" y="3255963"/>
          <p14:tracePt t="69693" x="8469313" y="3246438"/>
          <p14:tracePt t="69701" x="8596313" y="3246438"/>
          <p14:tracePt t="69707" x="8761413" y="3246438"/>
          <p14:tracePt t="69714" x="8888413" y="3246438"/>
          <p14:tracePt t="69723" x="9034463" y="32464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4325" y="-143948"/>
            <a:ext cx="8229600" cy="1143000"/>
          </a:xfrm>
        </p:spPr>
        <p:txBody>
          <a:bodyPr/>
          <a:lstStyle/>
          <a:p>
            <a:r>
              <a:rPr lang="ja-JP" altLang="en-US" dirty="0"/>
              <a:t>自己バイアス回路</a:t>
            </a:r>
            <a:endParaRPr kumimoji="1" lang="ja-JP" altLang="en-US" dirty="0"/>
          </a:p>
        </p:txBody>
      </p:sp>
      <p:sp>
        <p:nvSpPr>
          <p:cNvPr id="4" name="Line 24"/>
          <p:cNvSpPr>
            <a:spLocks noChangeShapeType="1"/>
          </p:cNvSpPr>
          <p:nvPr/>
        </p:nvSpPr>
        <p:spPr bwMode="auto">
          <a:xfrm>
            <a:off x="4429125" y="281949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429125" y="281949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429125" y="325129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842529" y="325129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05388" y="2045369"/>
            <a:ext cx="0" cy="7828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4932363" y="146910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883150" y="118735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027613" y="116906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4842492" y="4151639"/>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 name="Rectangle 29"/>
          <p:cNvSpPr>
            <a:spLocks noChangeArrowheads="1"/>
          </p:cNvSpPr>
          <p:nvPr/>
        </p:nvSpPr>
        <p:spPr bwMode="auto">
          <a:xfrm>
            <a:off x="4002598" y="2158914"/>
            <a:ext cx="721243" cy="203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Line 28"/>
          <p:cNvSpPr>
            <a:spLocks noChangeShapeType="1"/>
          </p:cNvSpPr>
          <p:nvPr/>
        </p:nvSpPr>
        <p:spPr bwMode="auto">
          <a:xfrm>
            <a:off x="5094098" y="3702579"/>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5" name="グループ化 54"/>
          <p:cNvGrpSpPr/>
          <p:nvPr/>
        </p:nvGrpSpPr>
        <p:grpSpPr>
          <a:xfrm rot="16200000">
            <a:off x="5265429" y="2688607"/>
            <a:ext cx="291480" cy="125104"/>
            <a:chOff x="5347317" y="4299045"/>
            <a:chExt cx="291480" cy="125104"/>
          </a:xfrm>
        </p:grpSpPr>
        <p:cxnSp>
          <p:nvCxnSpPr>
            <p:cNvPr id="37" name="直線コネクタ 36"/>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rot="16200000">
            <a:off x="3130567" y="3165414"/>
            <a:ext cx="291480" cy="125104"/>
            <a:chOff x="5347317" y="4299045"/>
            <a:chExt cx="291480" cy="125104"/>
          </a:xfrm>
        </p:grpSpPr>
        <p:cxnSp>
          <p:nvCxnSpPr>
            <p:cNvPr id="63" name="直線コネクタ 62"/>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直線コネクタ 67"/>
          <p:cNvCxnSpPr/>
          <p:nvPr/>
        </p:nvCxnSpPr>
        <p:spPr>
          <a:xfrm>
            <a:off x="3338859" y="325840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686043" y="3247034"/>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497478" y="276717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5027718" y="2755802"/>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4033835" y="1835648"/>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75" name="テキスト ボックス 74"/>
          <p:cNvSpPr txBox="1"/>
          <p:nvPr/>
        </p:nvSpPr>
        <p:spPr>
          <a:xfrm>
            <a:off x="5135666" y="1647426"/>
            <a:ext cx="479618" cy="369332"/>
          </a:xfrm>
          <a:prstGeom prst="rect">
            <a:avLst/>
          </a:prstGeom>
          <a:noFill/>
        </p:spPr>
        <p:txBody>
          <a:bodyPr wrap="none" rtlCol="0">
            <a:spAutoFit/>
          </a:bodyPr>
          <a:lstStyle/>
          <a:p>
            <a:r>
              <a:rPr kumimoji="1" lang="en-US" altLang="ja-JP" dirty="0"/>
              <a:t>R2</a:t>
            </a:r>
            <a:endParaRPr kumimoji="1" lang="ja-JP" altLang="en-US" dirty="0"/>
          </a:p>
        </p:txBody>
      </p:sp>
      <p:sp>
        <p:nvSpPr>
          <p:cNvPr id="77" name="テキスト ボックス 76"/>
          <p:cNvSpPr txBox="1"/>
          <p:nvPr/>
        </p:nvSpPr>
        <p:spPr>
          <a:xfrm>
            <a:off x="2947916" y="3455064"/>
            <a:ext cx="479618" cy="369332"/>
          </a:xfrm>
          <a:prstGeom prst="rect">
            <a:avLst/>
          </a:prstGeom>
          <a:noFill/>
        </p:spPr>
        <p:txBody>
          <a:bodyPr wrap="none" rtlCol="0">
            <a:spAutoFit/>
          </a:bodyPr>
          <a:lstStyle/>
          <a:p>
            <a:r>
              <a:rPr kumimoji="1" lang="en-US" altLang="ja-JP" dirty="0"/>
              <a:t>C1</a:t>
            </a:r>
            <a:endParaRPr kumimoji="1" lang="ja-JP" altLang="en-US" dirty="0"/>
          </a:p>
        </p:txBody>
      </p:sp>
      <p:sp>
        <p:nvSpPr>
          <p:cNvPr id="78" name="テキスト ボックス 77"/>
          <p:cNvSpPr txBox="1"/>
          <p:nvPr/>
        </p:nvSpPr>
        <p:spPr>
          <a:xfrm>
            <a:off x="5473721" y="2978431"/>
            <a:ext cx="479618" cy="369332"/>
          </a:xfrm>
          <a:prstGeom prst="rect">
            <a:avLst/>
          </a:prstGeom>
          <a:noFill/>
        </p:spPr>
        <p:txBody>
          <a:bodyPr wrap="none" rtlCol="0">
            <a:spAutoFit/>
          </a:bodyPr>
          <a:lstStyle/>
          <a:p>
            <a:r>
              <a:rPr kumimoji="1" lang="en-US" altLang="ja-JP" dirty="0"/>
              <a:t>C2</a:t>
            </a:r>
            <a:endParaRPr kumimoji="1" lang="ja-JP" altLang="en-US" dirty="0"/>
          </a:p>
        </p:txBody>
      </p:sp>
      <p:cxnSp>
        <p:nvCxnSpPr>
          <p:cNvPr id="61" name="直線コネクタ 60"/>
          <p:cNvCxnSpPr/>
          <p:nvPr/>
        </p:nvCxnSpPr>
        <p:spPr>
          <a:xfrm>
            <a:off x="4733532" y="2260732"/>
            <a:ext cx="293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3590694" y="2260732"/>
            <a:ext cx="443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Line 28"/>
          <p:cNvSpPr>
            <a:spLocks noChangeShapeType="1"/>
          </p:cNvSpPr>
          <p:nvPr/>
        </p:nvSpPr>
        <p:spPr bwMode="auto">
          <a:xfrm>
            <a:off x="3590694" y="2299397"/>
            <a:ext cx="0" cy="9590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40" name="直線矢印コネクタ 39"/>
          <p:cNvCxnSpPr/>
          <p:nvPr/>
        </p:nvCxnSpPr>
        <p:spPr>
          <a:xfrm>
            <a:off x="5713530" y="1169069"/>
            <a:ext cx="0" cy="2759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6419088" y="2299397"/>
            <a:ext cx="2553904" cy="646331"/>
          </a:xfrm>
          <a:prstGeom prst="rect">
            <a:avLst/>
          </a:prstGeom>
          <a:noFill/>
        </p:spPr>
        <p:txBody>
          <a:bodyPr wrap="none" rtlCol="0">
            <a:spAutoFit/>
          </a:bodyPr>
          <a:lstStyle/>
          <a:p>
            <a:r>
              <a:rPr lang="en-US" altLang="ja-JP" dirty="0"/>
              <a:t>1.</a:t>
            </a:r>
            <a:r>
              <a:rPr lang="ja-JP" altLang="en-US" dirty="0"/>
              <a:t>バイアス電流が増えて</a:t>
            </a:r>
            <a:endParaRPr lang="en-US" altLang="ja-JP" dirty="0"/>
          </a:p>
          <a:p>
            <a:r>
              <a:rPr kumimoji="1" lang="ja-JP" altLang="en-US" dirty="0"/>
              <a:t>コレクタ電流が増える</a:t>
            </a:r>
          </a:p>
        </p:txBody>
      </p:sp>
      <p:sp>
        <p:nvSpPr>
          <p:cNvPr id="72" name="テキスト ボックス 71"/>
          <p:cNvSpPr txBox="1"/>
          <p:nvPr/>
        </p:nvSpPr>
        <p:spPr>
          <a:xfrm>
            <a:off x="1660926" y="1410582"/>
            <a:ext cx="2405467" cy="369332"/>
          </a:xfrm>
          <a:prstGeom prst="rect">
            <a:avLst/>
          </a:prstGeom>
          <a:noFill/>
        </p:spPr>
        <p:txBody>
          <a:bodyPr wrap="none" rtlCol="0">
            <a:spAutoFit/>
          </a:bodyPr>
          <a:lstStyle/>
          <a:p>
            <a:r>
              <a:rPr lang="en-US" altLang="ja-JP" dirty="0"/>
              <a:t>2. Y</a:t>
            </a:r>
            <a:r>
              <a:rPr lang="ja-JP" altLang="en-US" dirty="0"/>
              <a:t>点の電位が下がる</a:t>
            </a:r>
            <a:endParaRPr lang="en-US" altLang="ja-JP" dirty="0"/>
          </a:p>
        </p:txBody>
      </p:sp>
      <p:sp>
        <p:nvSpPr>
          <p:cNvPr id="43" name="テキスト ボックス 42"/>
          <p:cNvSpPr txBox="1"/>
          <p:nvPr/>
        </p:nvSpPr>
        <p:spPr>
          <a:xfrm>
            <a:off x="5097350" y="2124597"/>
            <a:ext cx="338554" cy="369332"/>
          </a:xfrm>
          <a:prstGeom prst="rect">
            <a:avLst/>
          </a:prstGeom>
          <a:noFill/>
        </p:spPr>
        <p:txBody>
          <a:bodyPr wrap="none" rtlCol="0">
            <a:spAutoFit/>
          </a:bodyPr>
          <a:lstStyle/>
          <a:p>
            <a:r>
              <a:rPr kumimoji="1" lang="en-US" altLang="ja-JP"/>
              <a:t>Y</a:t>
            </a:r>
            <a:endParaRPr kumimoji="1" lang="ja-JP" altLang="en-US" dirty="0"/>
          </a:p>
        </p:txBody>
      </p:sp>
      <p:sp>
        <p:nvSpPr>
          <p:cNvPr id="83" name="テキスト ボックス 82"/>
          <p:cNvSpPr txBox="1"/>
          <p:nvPr/>
        </p:nvSpPr>
        <p:spPr>
          <a:xfrm>
            <a:off x="2285004" y="3959214"/>
            <a:ext cx="2539478" cy="646331"/>
          </a:xfrm>
          <a:prstGeom prst="rect">
            <a:avLst/>
          </a:prstGeom>
          <a:noFill/>
        </p:spPr>
        <p:txBody>
          <a:bodyPr wrap="none" rtlCol="0">
            <a:spAutoFit/>
          </a:bodyPr>
          <a:lstStyle/>
          <a:p>
            <a:r>
              <a:rPr lang="en-US" altLang="ja-JP" dirty="0"/>
              <a:t>3.</a:t>
            </a:r>
            <a:r>
              <a:rPr lang="ja-JP" altLang="en-US" dirty="0"/>
              <a:t>バイアス電圧が下がり</a:t>
            </a:r>
            <a:endParaRPr lang="en-US" altLang="ja-JP" dirty="0"/>
          </a:p>
          <a:p>
            <a:r>
              <a:rPr lang="ja-JP" altLang="en-US" dirty="0"/>
              <a:t>バイアス電流も下がる</a:t>
            </a:r>
            <a:endParaRPr lang="en-US" altLang="ja-JP" dirty="0"/>
          </a:p>
        </p:txBody>
      </p:sp>
      <p:pic>
        <p:nvPicPr>
          <p:cNvPr id="3" name="オーディオ 2">
            <a:hlinkClick r:id="" action="ppaction://media"/>
            <a:extLst>
              <a:ext uri="{FF2B5EF4-FFF2-40B4-BE49-F238E27FC236}">
                <a16:creationId xmlns:a16="http://schemas.microsoft.com/office/drawing/2014/main" id="{7B213CF5-A139-4FBB-A3FC-0320B04703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04403525"/>
      </p:ext>
    </p:extLst>
  </p:cSld>
  <p:clrMapOvr>
    <a:masterClrMapping/>
  </p:clrMapOvr>
  <mc:AlternateContent xmlns:mc="http://schemas.openxmlformats.org/markup-compatibility/2006">
    <mc:Choice xmlns:p14="http://schemas.microsoft.com/office/powerpoint/2010/main" Requires="p14">
      <p:transition spd="slow" p14:dur="2000" advTm="136762"/>
    </mc:Choice>
    <mc:Fallback>
      <p:transition spd="slow" advTm="13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13" x="8469313" y="4159250"/>
          <p14:tracePt t="321" x="8040688" y="4222750"/>
          <p14:tracePt t="328" x="7721600" y="4268788"/>
          <p14:tracePt t="339" x="7475538" y="4295775"/>
          <p14:tracePt t="344" x="7292975" y="4313238"/>
          <p14:tracePt t="352" x="7183438" y="4313238"/>
          <p14:tracePt t="360" x="7129463" y="4313238"/>
          <p14:tracePt t="370" x="7110413" y="4313238"/>
          <p14:tracePt t="434" x="7102475" y="4313238"/>
          <p14:tracePt t="442" x="7065963" y="4313238"/>
          <p14:tracePt t="450" x="6956425" y="4313238"/>
          <p14:tracePt t="459" x="6773863" y="4303713"/>
          <p14:tracePt t="464" x="6591300" y="4276725"/>
          <p14:tracePt t="472" x="6362700" y="4259263"/>
          <p14:tracePt t="480" x="6108700" y="4203700"/>
          <p14:tracePt t="489" x="5916613" y="4140200"/>
          <p14:tracePt t="496" x="5697538" y="4094163"/>
          <p14:tracePt t="504" x="5507038" y="4030663"/>
          <p14:tracePt t="512" x="5268913" y="3940175"/>
          <p14:tracePt t="521" x="5068888" y="3848100"/>
          <p14:tracePt t="528" x="4913313" y="3775075"/>
          <p14:tracePt t="536" x="4795838" y="3684588"/>
          <p14:tracePt t="544" x="4713288" y="3602038"/>
          <p14:tracePt t="553" x="4667250" y="3502025"/>
          <p14:tracePt t="560" x="4659313" y="3392488"/>
          <p14:tracePt t="568" x="4659313" y="3282950"/>
          <p14:tracePt t="576" x="4659313" y="3155950"/>
          <p14:tracePt t="584" x="4659313" y="3046413"/>
          <p14:tracePt t="592" x="4676775" y="2900363"/>
          <p14:tracePt t="600" x="4730750" y="2781300"/>
          <p14:tracePt t="608" x="4749800" y="2654300"/>
          <p14:tracePt t="616" x="4795838" y="2517775"/>
          <p14:tracePt t="624" x="4822825" y="2425700"/>
          <p14:tracePt t="633" x="4832350" y="2335213"/>
          <p14:tracePt t="640" x="4849813" y="2252663"/>
          <p14:tracePt t="649" x="4859338" y="2197100"/>
          <p14:tracePt t="657" x="4868863" y="2133600"/>
          <p14:tracePt t="664" x="4868863" y="2079625"/>
          <p14:tracePt t="673" x="4868863" y="2024063"/>
          <p14:tracePt t="680" x="4868863" y="1979613"/>
          <p14:tracePt t="689" x="4868863" y="1924050"/>
          <p14:tracePt t="696" x="4868863" y="1897063"/>
          <p14:tracePt t="705" x="4868863" y="1870075"/>
          <p14:tracePt t="712" x="4868863" y="1824038"/>
          <p14:tracePt t="722" x="4868863" y="1797050"/>
          <p14:tracePt t="728" x="4868863" y="1768475"/>
          <p14:tracePt t="738" x="4868863" y="1751013"/>
          <p14:tracePt t="744" x="4868863" y="1724025"/>
          <p14:tracePt t="752" x="4876800" y="1714500"/>
          <p14:tracePt t="761" x="4876800" y="1704975"/>
          <p14:tracePt t="769" x="4876800" y="1687513"/>
          <p14:tracePt t="1051" x="4886325" y="1677988"/>
          <p14:tracePt t="1057" x="4941888" y="1641475"/>
          <p14:tracePt t="1065" x="5041900" y="1522413"/>
          <p14:tracePt t="1072" x="5159375" y="1404938"/>
          <p14:tracePt t="1080" x="5287963" y="1295400"/>
          <p14:tracePt t="1088" x="5368925" y="1195388"/>
          <p14:tracePt t="1096" x="5478463" y="1057275"/>
          <p14:tracePt t="1104" x="5580063" y="957263"/>
          <p14:tracePt t="1112" x="5634038" y="874713"/>
          <p14:tracePt t="1121" x="5724525" y="766763"/>
          <p14:tracePt t="1128" x="5789613" y="684213"/>
          <p14:tracePt t="1914" x="5972175" y="657225"/>
          <p14:tracePt t="1923" x="5907088" y="711200"/>
          <p14:tracePt t="1930" x="5807075" y="784225"/>
          <p14:tracePt t="1940" x="5743575" y="803275"/>
          <p14:tracePt t="1946" x="5661025" y="847725"/>
          <p14:tracePt t="1956" x="5634038" y="857250"/>
          <p14:tracePt t="1961" x="5616575" y="866775"/>
          <p14:tracePt t="2210" x="5616575" y="857250"/>
          <p14:tracePt t="2218" x="5616575" y="820738"/>
          <p14:tracePt t="2226" x="5616575" y="784225"/>
          <p14:tracePt t="2232" x="5616575" y="774700"/>
          <p14:tracePt t="2240" x="5616575" y="766763"/>
          <p14:tracePt t="2248" x="5616575" y="747713"/>
          <p14:tracePt t="2256" x="5616575" y="738188"/>
          <p14:tracePt t="2264" x="5616575" y="720725"/>
          <p14:tracePt t="2440" x="5616575" y="803275"/>
          <p14:tracePt t="2449" x="5570538" y="884238"/>
          <p14:tracePt t="2456" x="5551488" y="947738"/>
          <p14:tracePt t="2464" x="5507038" y="1049338"/>
          <p14:tracePt t="2472" x="5478463" y="1122363"/>
          <p14:tracePt t="2482" x="5470525" y="1203325"/>
          <p14:tracePt t="2491" x="5441950" y="1268413"/>
          <p14:tracePt t="2498" x="5434013" y="1303338"/>
          <p14:tracePt t="2507" x="5405438" y="1368425"/>
          <p14:tracePt t="2514" x="5387975" y="1395413"/>
          <p14:tracePt t="2524" x="5387975" y="1431925"/>
          <p14:tracePt t="2530" x="5378450" y="1431925"/>
          <p14:tracePt t="2540" x="5368925" y="1458913"/>
          <p14:tracePt t="2546" x="5368925" y="1468438"/>
          <p14:tracePt t="2563" x="5360988" y="1504950"/>
          <p14:tracePt t="2572" x="5351463" y="1531938"/>
          <p14:tracePt t="2576" x="5334000" y="1568450"/>
          <p14:tracePt t="2584" x="5324475" y="1587500"/>
          <p14:tracePt t="2592" x="5314950" y="1624013"/>
          <p14:tracePt t="2600" x="5305425" y="1668463"/>
          <p14:tracePt t="2608" x="5278438" y="1687513"/>
          <p14:tracePt t="2616" x="5268913" y="1714500"/>
          <p14:tracePt t="2624" x="5260975" y="1731963"/>
          <p14:tracePt t="2632" x="5241925" y="1768475"/>
          <p14:tracePt t="2640" x="5232400" y="1797050"/>
          <p14:tracePt t="2648" x="5232400" y="1814513"/>
          <p14:tracePt t="2656" x="5224463" y="1824038"/>
          <p14:tracePt t="2665" x="5224463" y="1833563"/>
          <p14:tracePt t="2672" x="5224463" y="1860550"/>
          <p14:tracePt t="2900" x="5214938" y="1860550"/>
          <p14:tracePt t="6922" x="5214938" y="1870075"/>
          <p14:tracePt t="6939" x="5214938" y="1897063"/>
          <p14:tracePt t="6946" x="5214938" y="1970088"/>
          <p14:tracePt t="6955" x="5214938" y="2024063"/>
          <p14:tracePt t="6961" x="5214938" y="2033588"/>
          <p14:tracePt t="6969" x="5214938" y="2052638"/>
          <p14:tracePt t="6979" x="5205413" y="2070100"/>
          <p14:tracePt t="7017" x="5195888" y="2079625"/>
          <p14:tracePt t="7280" x="5214938" y="2052638"/>
          <p14:tracePt t="7289" x="5278438" y="1970088"/>
          <p14:tracePt t="7296" x="5334000" y="1906588"/>
          <p14:tracePt t="7304" x="5360988" y="1860550"/>
          <p14:tracePt t="7312" x="5378450" y="1841500"/>
          <p14:tracePt t="7320" x="5405438" y="1804988"/>
          <p14:tracePt t="7328" x="5461000" y="1760538"/>
          <p14:tracePt t="7337" x="5507038" y="1704975"/>
          <p14:tracePt t="7344" x="5514975" y="1687513"/>
          <p14:tracePt t="7352" x="5551488" y="1660525"/>
          <p14:tracePt t="7360" x="5561013" y="1624013"/>
          <p14:tracePt t="7376" x="5570538" y="1604963"/>
          <p14:tracePt t="7384" x="5580063" y="1587500"/>
          <p14:tracePt t="7392" x="5588000" y="1577975"/>
          <p14:tracePt t="7400" x="5597525" y="1568450"/>
          <p14:tracePt t="7408" x="5597525" y="1558925"/>
          <p14:tracePt t="7416" x="5597525" y="1550988"/>
          <p14:tracePt t="7433" x="5607050" y="1541463"/>
          <p14:tracePt t="7530" x="5634038" y="1514475"/>
          <p14:tracePt t="7538" x="5643563" y="1514475"/>
          <p14:tracePt t="7546" x="5653088" y="1504950"/>
          <p14:tracePt t="7558" x="5670550" y="1468438"/>
          <p14:tracePt t="7561" x="5680075" y="1458913"/>
          <p14:tracePt t="7569" x="5697538" y="1441450"/>
          <p14:tracePt t="7577" x="5707063" y="1422400"/>
          <p14:tracePt t="7589" x="5707063" y="1412875"/>
          <p14:tracePt t="7593" x="5716588" y="1395413"/>
          <p14:tracePt t="7601" x="5724525" y="1385888"/>
          <p14:tracePt t="7625" x="5734050" y="1368425"/>
          <p14:tracePt t="7714" x="5734050" y="1358900"/>
          <p14:tracePt t="7722" x="5743575" y="1349375"/>
          <p14:tracePt t="8249" x="5743575" y="1385888"/>
          <p14:tracePt t="8256" x="5743575" y="1449388"/>
          <p14:tracePt t="8264" x="5770563" y="1495425"/>
          <p14:tracePt t="8272" x="5780088" y="1550988"/>
          <p14:tracePt t="8280" x="5780088" y="1577975"/>
          <p14:tracePt t="8289" x="5789613" y="1641475"/>
          <p14:tracePt t="8296" x="5797550" y="1677988"/>
          <p14:tracePt t="8304" x="5826125" y="1741488"/>
          <p14:tracePt t="8312" x="5834063" y="1787525"/>
          <p14:tracePt t="8321" x="5843588" y="1841500"/>
          <p14:tracePt t="8328" x="5862638" y="1906588"/>
          <p14:tracePt t="8337" x="5889625" y="1960563"/>
          <p14:tracePt t="8344" x="5899150" y="2024063"/>
          <p14:tracePt t="8353" x="5926138" y="2089150"/>
          <p14:tracePt t="8361" x="5926138" y="2160588"/>
          <p14:tracePt t="8368" x="5943600" y="2233613"/>
          <p14:tracePt t="8376" x="5962650" y="2298700"/>
          <p14:tracePt t="8384" x="5989638" y="2389188"/>
          <p14:tracePt t="8392" x="6007100" y="2452688"/>
          <p14:tracePt t="8400" x="6026150" y="2498725"/>
          <p14:tracePt t="8408" x="6035675" y="2544763"/>
          <p14:tracePt t="8416" x="6043613" y="2581275"/>
          <p14:tracePt t="8424" x="6043613" y="2598738"/>
          <p14:tracePt t="8432" x="6043613" y="2625725"/>
          <p14:tracePt t="8440" x="6043613" y="2654300"/>
          <p14:tracePt t="8448" x="6062663" y="2690813"/>
          <p14:tracePt t="8464" x="6062663" y="2717800"/>
          <p14:tracePt t="8474" x="6062663" y="2735263"/>
          <p14:tracePt t="8482" x="6062663" y="2763838"/>
          <p14:tracePt t="8492" x="6062663" y="2781300"/>
          <p14:tracePt t="8498" x="6062663" y="2808288"/>
          <p14:tracePt t="8507" x="6062663" y="2827338"/>
          <p14:tracePt t="8514" x="6062663" y="2844800"/>
          <p14:tracePt t="8524" x="6062663" y="2863850"/>
          <p14:tracePt t="8530" x="6062663" y="2890838"/>
          <p14:tracePt t="8539" x="6062663" y="2909888"/>
          <p14:tracePt t="8544" x="6062663" y="2954338"/>
          <p14:tracePt t="8556" x="6062663" y="2973388"/>
          <p14:tracePt t="8560" x="6062663" y="3009900"/>
          <p14:tracePt t="8572" x="6062663" y="3036888"/>
          <p14:tracePt t="8576" x="6062663" y="3063875"/>
          <p14:tracePt t="8587" x="6062663" y="3100388"/>
          <p14:tracePt t="8592" x="6062663" y="3119438"/>
          <p14:tracePt t="8600" x="6062663" y="3173413"/>
          <p14:tracePt t="8608" x="6062663" y="3209925"/>
          <p14:tracePt t="8616" x="6053138" y="3265488"/>
          <p14:tracePt t="8624" x="6035675" y="3328988"/>
          <p14:tracePt t="8632" x="6035675" y="3382963"/>
          <p14:tracePt t="8640" x="6035675" y="3438525"/>
          <p14:tracePt t="8648" x="6007100" y="3519488"/>
          <p14:tracePt t="8656" x="5999163" y="3575050"/>
          <p14:tracePt t="8664" x="5999163" y="3621088"/>
          <p14:tracePt t="8672" x="5989638" y="3675063"/>
          <p14:tracePt t="8681" x="5989638" y="3721100"/>
          <p14:tracePt t="8688" x="5980113" y="3775075"/>
          <p14:tracePt t="8696" x="5953125" y="3821113"/>
          <p14:tracePt t="8705" x="5943600" y="3840163"/>
          <p14:tracePt t="8713" x="5943600" y="3867150"/>
          <p14:tracePt t="8721" x="5935663" y="3884613"/>
          <p14:tracePt t="8728" x="5926138" y="3911600"/>
          <p14:tracePt t="8737" x="5926138" y="3921125"/>
          <p14:tracePt t="8744" x="5926138" y="3930650"/>
          <p14:tracePt t="8754" x="5907088" y="3948113"/>
          <p14:tracePt t="8760" x="5907088" y="3957638"/>
          <p14:tracePt t="8768" x="5907088" y="3967163"/>
          <p14:tracePt t="8776" x="5907088" y="3976688"/>
          <p14:tracePt t="8784" x="5899150" y="3976688"/>
          <p14:tracePt t="8792" x="5899150" y="3994150"/>
          <p14:tracePt t="8817" x="5899150" y="4003675"/>
          <p14:tracePt t="8826" x="5889625" y="4021138"/>
          <p14:tracePt t="8850" x="5880100" y="4040188"/>
          <p14:tracePt t="8867" x="5880100" y="4049713"/>
          <p14:tracePt t="9043" x="5880100" y="4057650"/>
          <p14:tracePt t="9050" x="5862638" y="4057650"/>
          <p14:tracePt t="9057" x="5853113" y="4057650"/>
          <p14:tracePt t="9065" x="5826125" y="4057650"/>
          <p14:tracePt t="9072" x="5753100" y="4103688"/>
          <p14:tracePt t="9081" x="5743575" y="4113213"/>
          <p14:tracePt t="9089" x="5707063" y="4122738"/>
          <p14:tracePt t="9097" x="5680075" y="4130675"/>
          <p14:tracePt t="9104" x="5643563" y="4149725"/>
          <p14:tracePt t="9112" x="5616575" y="4159250"/>
          <p14:tracePt t="9121" x="5607050" y="4159250"/>
          <p14:tracePt t="9224" x="5597525" y="4159250"/>
          <p14:tracePt t="9272" x="5588000" y="4130675"/>
          <p14:tracePt t="9280" x="5551488" y="4057650"/>
          <p14:tracePt t="9288" x="5543550" y="4021138"/>
          <p14:tracePt t="9296" x="5543550" y="4003675"/>
          <p14:tracePt t="9304" x="5534025" y="3994150"/>
          <p14:tracePt t="9312" x="5524500" y="3984625"/>
          <p14:tracePt t="9320" x="5507038" y="3957638"/>
          <p14:tracePt t="60272" x="5507038" y="3948113"/>
          <p14:tracePt t="60410" x="5507038" y="3921125"/>
          <p14:tracePt t="60417" x="5507038" y="3794125"/>
          <p14:tracePt t="60427" x="5507038" y="3492500"/>
          <p14:tracePt t="60435" x="5507038" y="3346450"/>
          <p14:tracePt t="60441" x="5487988" y="3200400"/>
          <p14:tracePt t="60451" x="5487988" y="3073400"/>
          <p14:tracePt t="60457" x="5487988" y="2946400"/>
          <p14:tracePt t="60467" x="5543550" y="2790825"/>
          <p14:tracePt t="60475" x="5588000" y="2662238"/>
          <p14:tracePt t="60483" x="5597525" y="2544763"/>
          <p14:tracePt t="60489" x="5616575" y="2435225"/>
          <p14:tracePt t="60497" x="5624513" y="2343150"/>
          <p14:tracePt t="60505" x="5624513" y="2270125"/>
          <p14:tracePt t="60513" x="5624513" y="2206625"/>
          <p14:tracePt t="60523" x="5624513" y="2170113"/>
          <p14:tracePt t="60528" x="5624513" y="2125663"/>
          <p14:tracePt t="60544" x="5624513" y="2116138"/>
          <p14:tracePt t="60553" x="5624513" y="2097088"/>
          <p14:tracePt t="60602" x="5634038" y="2079625"/>
          <p14:tracePt t="60610" x="5643563" y="2070100"/>
          <p14:tracePt t="60619" x="5643563" y="2043113"/>
          <p14:tracePt t="60626" x="5643563" y="2006600"/>
          <p14:tracePt t="60634" x="5643563" y="1970088"/>
          <p14:tracePt t="60640" x="5643563" y="1933575"/>
          <p14:tracePt t="60650" x="5643563" y="1878013"/>
          <p14:tracePt t="60656" x="5653088" y="1833563"/>
          <p14:tracePt t="60666" x="5653088" y="1778000"/>
          <p14:tracePt t="60672" x="5670550" y="1724025"/>
          <p14:tracePt t="60680" x="5707063" y="1641475"/>
          <p14:tracePt t="60689" x="5734050" y="1577975"/>
          <p14:tracePt t="60696" x="5789613" y="1477963"/>
          <p14:tracePt t="60705" x="5816600" y="1395413"/>
          <p14:tracePt t="60713" x="5870575" y="1303338"/>
          <p14:tracePt t="60720" x="5907088" y="1249363"/>
          <p14:tracePt t="60729" x="5935663" y="1195388"/>
          <p14:tracePt t="60736" x="5972175" y="1139825"/>
          <p14:tracePt t="60745" x="5980113" y="1112838"/>
          <p14:tracePt t="60752" x="5989638" y="1085850"/>
          <p14:tracePt t="60760" x="5999163" y="1066800"/>
          <p14:tracePt t="60768" x="5999163" y="1049338"/>
          <p14:tracePt t="60914" x="5999163" y="1085850"/>
          <p14:tracePt t="60922" x="5962650" y="1112838"/>
          <p14:tracePt t="60930" x="5943600" y="1149350"/>
          <p14:tracePt t="60938" x="5907088" y="1203325"/>
          <p14:tracePt t="60945" x="5889625" y="1222375"/>
          <p14:tracePt t="60953" x="5889625" y="1249363"/>
          <p14:tracePt t="60961" x="5870575" y="1268413"/>
          <p14:tracePt t="60968" x="5862638" y="1295400"/>
          <p14:tracePt t="60985" x="5862638" y="1312863"/>
          <p14:tracePt t="60992" x="5853113" y="1331913"/>
          <p14:tracePt t="61001" x="5853113" y="1339850"/>
          <p14:tracePt t="61017" x="5853113" y="1358900"/>
          <p14:tracePt t="61024" x="5853113" y="1368425"/>
          <p14:tracePt t="61033" x="5843588" y="1376363"/>
          <p14:tracePt t="61170" x="5843588" y="1349375"/>
          <p14:tracePt t="61180" x="5843588" y="1322388"/>
          <p14:tracePt t="61186" x="5843588" y="1285875"/>
          <p14:tracePt t="61193" x="5843588" y="1258888"/>
          <p14:tracePt t="61200" x="5843588" y="1222375"/>
          <p14:tracePt t="61209" x="5843588" y="1212850"/>
          <p14:tracePt t="61216" x="5843588" y="1195388"/>
          <p14:tracePt t="61226" x="5843588" y="1185863"/>
          <p14:tracePt t="61240" x="5843588" y="1176338"/>
          <p14:tracePt t="61480" x="5826125" y="1239838"/>
          <p14:tracePt t="61488" x="5807075" y="1303338"/>
          <p14:tracePt t="61496" x="5789613" y="1358900"/>
          <p14:tracePt t="61504" x="5761038" y="1458913"/>
          <p14:tracePt t="61512" x="5734050" y="1558925"/>
          <p14:tracePt t="61522" x="5716588" y="1631950"/>
          <p14:tracePt t="61528" x="5680075" y="1714500"/>
          <p14:tracePt t="61536" x="5661025" y="1804988"/>
          <p14:tracePt t="61544" x="5624513" y="1906588"/>
          <p14:tracePt t="61552" x="5607050" y="1960563"/>
          <p14:tracePt t="61560" x="5597525" y="2024063"/>
          <p14:tracePt t="61568" x="5597525" y="2079625"/>
          <p14:tracePt t="61576" x="5597525" y="2133600"/>
          <p14:tracePt t="61584" x="5597525" y="2189163"/>
          <p14:tracePt t="61592" x="5597525" y="2252663"/>
          <p14:tracePt t="61600" x="5597525" y="2306638"/>
          <p14:tracePt t="61608" x="5597525" y="2398713"/>
          <p14:tracePt t="61616" x="5597525" y="2489200"/>
          <p14:tracePt t="61624" x="5597525" y="2581275"/>
          <p14:tracePt t="61634" x="5597525" y="2671763"/>
          <p14:tracePt t="61640" x="5597525" y="2744788"/>
          <p14:tracePt t="61648" x="5597525" y="2800350"/>
          <p14:tracePt t="61656" x="5597525" y="2881313"/>
          <p14:tracePt t="61665" x="5597525" y="2917825"/>
          <p14:tracePt t="61672" x="5597525" y="2963863"/>
          <p14:tracePt t="61680" x="5597525" y="2973388"/>
          <p14:tracePt t="61688" x="5597525" y="2990850"/>
          <p14:tracePt t="61696" x="5597525" y="3000375"/>
          <p14:tracePt t="61768" x="5597525" y="3009900"/>
          <p14:tracePt t="61897" x="5597525" y="3017838"/>
          <p14:tracePt t="61905" x="5588000" y="3046413"/>
          <p14:tracePt t="61913" x="5551488" y="3100388"/>
          <p14:tracePt t="61921" x="5543550" y="3136900"/>
          <p14:tracePt t="61929" x="5507038" y="3192463"/>
          <p14:tracePt t="61937" x="5497513" y="3236913"/>
          <p14:tracePt t="61945" x="5487988" y="3255963"/>
          <p14:tracePt t="61953" x="5487988" y="3273425"/>
          <p14:tracePt t="61961" x="5478463" y="3328988"/>
          <p14:tracePt t="61969" x="5478463" y="3338513"/>
          <p14:tracePt t="61977" x="5461000" y="3365500"/>
          <p14:tracePt t="61985" x="5461000" y="3382963"/>
          <p14:tracePt t="61993" x="5451475" y="3411538"/>
          <p14:tracePt t="62032" x="5451475" y="3419475"/>
          <p14:tracePt t="62106" x="5441950" y="3429000"/>
          <p14:tracePt t="62137" x="5405438" y="3475038"/>
          <p14:tracePt t="62147" x="5378450" y="3492500"/>
          <p14:tracePt t="62154" x="5351463" y="3511550"/>
          <p14:tracePt t="62161" x="5324475" y="3548063"/>
          <p14:tracePt t="62169" x="5287963" y="3565525"/>
          <p14:tracePt t="62176" x="5260975" y="3584575"/>
          <p14:tracePt t="62184" x="5214938" y="3621088"/>
          <p14:tracePt t="62193" x="5151438" y="3648075"/>
          <p14:tracePt t="62200" x="5078413" y="3657600"/>
          <p14:tracePt t="62208" x="4995863" y="3694113"/>
          <p14:tracePt t="62216" x="4868863" y="3711575"/>
          <p14:tracePt t="62224" x="4767263" y="3757613"/>
          <p14:tracePt t="62232" x="4640263" y="3784600"/>
          <p14:tracePt t="62240" x="4557713" y="3794125"/>
          <p14:tracePt t="62248" x="4448175" y="3821113"/>
          <p14:tracePt t="62256" x="4367213" y="3840163"/>
          <p14:tracePt t="62265" x="4330700" y="3848100"/>
          <p14:tracePt t="62272" x="4311650" y="3848100"/>
          <p14:tracePt t="62280" x="4294188" y="3857625"/>
          <p14:tracePt t="62554" x="4275138" y="3875088"/>
          <p14:tracePt t="62560" x="4211638" y="3903663"/>
          <p14:tracePt t="62568" x="4148138" y="3940175"/>
          <p14:tracePt t="62576" x="4094163" y="3948113"/>
          <p14:tracePt t="62584" x="4029075" y="3957638"/>
          <p14:tracePt t="62592" x="3975100" y="3957638"/>
          <p14:tracePt t="62601" x="3929063" y="3994150"/>
          <p14:tracePt t="62609" x="3846513" y="4013200"/>
          <p14:tracePt t="62617" x="3810000" y="4021138"/>
          <p14:tracePt t="62625" x="3765550" y="4030663"/>
          <p14:tracePt t="62633" x="3746500" y="4030663"/>
          <p14:tracePt t="62640" x="3738563" y="4030663"/>
          <p14:tracePt t="62649" x="3729038" y="4049713"/>
          <p14:tracePt t="62698" x="3719513" y="4049713"/>
          <p14:tracePt t="62706" x="3719513" y="4003675"/>
          <p14:tracePt t="62714" x="3719513" y="3948113"/>
          <p14:tracePt t="62722" x="3719513" y="3903663"/>
          <p14:tracePt t="62729" x="3729038" y="3848100"/>
          <p14:tracePt t="62736" x="3738563" y="3803650"/>
          <p14:tracePt t="62744" x="3738563" y="3748088"/>
          <p14:tracePt t="62752" x="3775075" y="3721100"/>
          <p14:tracePt t="62760" x="3783013" y="3657600"/>
          <p14:tracePt t="62768" x="3792538" y="3611563"/>
          <p14:tracePt t="62776" x="3838575" y="3548063"/>
          <p14:tracePt t="62784" x="3856038" y="3502025"/>
          <p14:tracePt t="62792" x="3911600" y="3438525"/>
          <p14:tracePt t="62801" x="3938588" y="3419475"/>
          <p14:tracePt t="62808" x="3956050" y="3402013"/>
          <p14:tracePt t="62817" x="4002088" y="3365500"/>
          <p14:tracePt t="62824" x="4029075" y="3355975"/>
          <p14:tracePt t="62834" x="4065588" y="3338513"/>
          <p14:tracePt t="62840" x="4094163" y="3328988"/>
          <p14:tracePt t="62848" x="4121150" y="3328988"/>
          <p14:tracePt t="62856" x="4165600" y="3328988"/>
          <p14:tracePt t="62865" x="4202113" y="3328988"/>
          <p14:tracePt t="62872" x="4275138" y="3328988"/>
          <p14:tracePt t="62884" x="4403725" y="3328988"/>
          <p14:tracePt t="62888" x="4476750" y="3328988"/>
          <p14:tracePt t="62897" x="4567238" y="3328988"/>
          <p14:tracePt t="62904" x="4667250" y="3375025"/>
          <p14:tracePt t="62912" x="4803775" y="3429000"/>
          <p14:tracePt t="62920" x="4905375" y="3502025"/>
          <p14:tracePt t="62928" x="4986338" y="3556000"/>
          <p14:tracePt t="62937" x="5032375" y="3611563"/>
          <p14:tracePt t="62944" x="5086350" y="3657600"/>
          <p14:tracePt t="62952" x="5095875" y="3738563"/>
          <p14:tracePt t="62961" x="5105400" y="3775075"/>
          <p14:tracePt t="62968" x="5105400" y="3848100"/>
          <p14:tracePt t="62977" x="5105400" y="3894138"/>
          <p14:tracePt t="62984" x="5105400" y="3921125"/>
          <p14:tracePt t="62993" x="5105400" y="3967163"/>
          <p14:tracePt t="63000" x="5105400" y="3994150"/>
          <p14:tracePt t="63009" x="5105400" y="4013200"/>
          <p14:tracePt t="63016" x="5086350" y="4040188"/>
          <p14:tracePt t="63025" x="5068888" y="4057650"/>
          <p14:tracePt t="63035" x="5059363" y="4076700"/>
          <p14:tracePt t="63053" x="5049838" y="4094163"/>
          <p14:tracePt t="63057" x="5041900" y="4103688"/>
          <p14:tracePt t="63074" x="5032375" y="4103688"/>
          <p14:tracePt t="63087" x="5022850" y="4113213"/>
          <p14:tracePt t="63090" x="5005388" y="4122738"/>
          <p14:tracePt t="63100" x="4986338" y="4122738"/>
          <p14:tracePt t="63106" x="4968875" y="4140200"/>
          <p14:tracePt t="63112" x="4941888" y="4149725"/>
          <p14:tracePt t="63120" x="4932363" y="4149725"/>
          <p14:tracePt t="63128" x="4895850" y="4159250"/>
          <p14:tracePt t="63136" x="4849813" y="4186238"/>
          <p14:tracePt t="63144" x="4832350" y="4195763"/>
          <p14:tracePt t="63152" x="4786313" y="4203700"/>
          <p14:tracePt t="63160" x="4749800" y="4203700"/>
          <p14:tracePt t="63168" x="4730750" y="4203700"/>
          <p14:tracePt t="63177" x="4703763" y="4203700"/>
          <p14:tracePt t="63184" x="4686300" y="4203700"/>
          <p14:tracePt t="63200" x="4667250" y="4203700"/>
          <p14:tracePt t="63208" x="4649788" y="4195763"/>
          <p14:tracePt t="63216" x="4649788" y="4167188"/>
          <p14:tracePt t="63225" x="4640263" y="4130675"/>
          <p14:tracePt t="63233" x="4630738" y="4113213"/>
          <p14:tracePt t="63240" x="4630738" y="4103688"/>
          <p14:tracePt t="63489" x="4476750" y="4040188"/>
          <p14:tracePt t="63496" x="4184650" y="3957638"/>
          <p14:tracePt t="63504" x="3938588" y="3921125"/>
          <p14:tracePt t="63512" x="3709988" y="3857625"/>
          <p14:tracePt t="63522" x="3527425" y="3821113"/>
          <p14:tracePt t="63528" x="3382963" y="3767138"/>
          <p14:tracePt t="63536" x="3263900" y="3702050"/>
          <p14:tracePt t="63544" x="3163888" y="3648075"/>
          <p14:tracePt t="63552" x="3117850" y="3611563"/>
          <p14:tracePt t="63560" x="3081338" y="3565525"/>
          <p14:tracePt t="63576" x="3081338" y="3548063"/>
          <p14:tracePt t="63584" x="3081338" y="3529013"/>
          <p14:tracePt t="63592" x="3090863" y="3482975"/>
          <p14:tracePt t="63600" x="3100388" y="3475038"/>
          <p14:tracePt t="63608" x="3117850" y="3465513"/>
          <p14:tracePt t="63618" x="3163888" y="3429000"/>
          <p14:tracePt t="63625" x="3181350" y="3411538"/>
          <p14:tracePt t="63632" x="3208338" y="3382963"/>
          <p14:tracePt t="63640" x="3254375" y="3365500"/>
          <p14:tracePt t="63649" x="3281363" y="3355975"/>
          <p14:tracePt t="63656" x="3346450" y="3319463"/>
          <p14:tracePt t="63665" x="3363913" y="3302000"/>
          <p14:tracePt t="63672" x="3436938" y="3265488"/>
          <p14:tracePt t="63680" x="3500438" y="3228975"/>
          <p14:tracePt t="63688" x="3582988" y="3173413"/>
          <p14:tracePt t="63698" x="3702050" y="3109913"/>
          <p14:tracePt t="63704" x="3802063" y="3073400"/>
          <p14:tracePt t="63712" x="3911600" y="3046413"/>
          <p14:tracePt t="63720" x="4038600" y="3009900"/>
          <p14:tracePt t="63728" x="4175125" y="2982913"/>
          <p14:tracePt t="63736" x="4303713" y="2973388"/>
          <p14:tracePt t="63744" x="4413250" y="2954338"/>
          <p14:tracePt t="63752" x="4503738" y="2954338"/>
          <p14:tracePt t="63760" x="4594225" y="2954338"/>
          <p14:tracePt t="63768" x="4659313" y="2973388"/>
          <p14:tracePt t="63776" x="4676775" y="2990850"/>
          <p14:tracePt t="63784" x="4695825" y="3009900"/>
          <p14:tracePt t="63792" x="4695825" y="3027363"/>
          <p14:tracePt t="63802" x="4713288" y="3082925"/>
          <p14:tracePt t="63811" x="4713288" y="3127375"/>
          <p14:tracePt t="63821" x="4713288" y="3182938"/>
          <p14:tracePt t="63824" x="4713288" y="3236913"/>
          <p14:tracePt t="63833" x="4713288" y="3292475"/>
          <p14:tracePt t="63840" x="4695825" y="3319463"/>
          <p14:tracePt t="63851" x="4686300" y="3382963"/>
          <p14:tracePt t="63856" x="4676775" y="3411538"/>
          <p14:tracePt t="63865" x="4659313" y="3455988"/>
          <p14:tracePt t="63872" x="4649788" y="3465513"/>
          <p14:tracePt t="63883" x="4640263" y="3475038"/>
          <p14:tracePt t="63888" x="4630738" y="3492500"/>
          <p14:tracePt t="63904" x="4630738" y="3502025"/>
          <p14:tracePt t="63912" x="4630738" y="3511550"/>
          <p14:tracePt t="63920" x="4630738" y="3519488"/>
          <p14:tracePt t="63928" x="4630738" y="3548063"/>
          <p14:tracePt t="63937" x="4630738" y="3565525"/>
          <p14:tracePt t="63944" x="4594225" y="3611563"/>
          <p14:tracePt t="63952" x="4567238" y="3675063"/>
          <p14:tracePt t="63960" x="4521200" y="3721100"/>
          <p14:tracePt t="63968" x="4467225" y="3803650"/>
          <p14:tracePt t="63976" x="4430713" y="3848100"/>
          <p14:tracePt t="63984" x="4348163" y="3894138"/>
          <p14:tracePt t="63992" x="4284663" y="3940175"/>
          <p14:tracePt t="64000" x="4238625" y="3957638"/>
          <p14:tracePt t="64008" x="4194175" y="3984625"/>
          <p14:tracePt t="64018" x="4165600" y="3984625"/>
          <p14:tracePt t="64025" x="4157663" y="3994150"/>
          <p14:tracePt t="64034" x="4138613" y="3994150"/>
          <p14:tracePt t="64106" x="4129088" y="3994150"/>
          <p14:tracePt t="64115" x="4129088" y="3976688"/>
          <p14:tracePt t="64122" x="4129088" y="3940175"/>
          <p14:tracePt t="64134" x="4129088" y="3921125"/>
          <p14:tracePt t="64140" x="4129088" y="3894138"/>
          <p14:tracePt t="64148" x="4129088" y="3884613"/>
          <p14:tracePt t="64153" x="4129088" y="3867150"/>
          <p14:tracePt t="64161" x="4129088" y="3848100"/>
          <p14:tracePt t="64168" x="4129088" y="3840163"/>
          <p14:tracePt t="64177" x="4129088" y="3811588"/>
          <p14:tracePt t="64184" x="4129088" y="3803650"/>
          <p14:tracePt t="64193" x="4129088" y="3794125"/>
          <p14:tracePt t="64200" x="4129088" y="3767138"/>
          <p14:tracePt t="64217" x="4138613" y="3748088"/>
          <p14:tracePt t="64225" x="4157663" y="3721100"/>
          <p14:tracePt t="64240" x="4175125" y="3694113"/>
          <p14:tracePt t="64248" x="4184650" y="3684588"/>
          <p14:tracePt t="64256" x="4184650" y="3675063"/>
          <p14:tracePt t="64266" x="4202113" y="3657600"/>
          <p14:tracePt t="64272" x="4211638" y="3648075"/>
          <p14:tracePt t="64281" x="4238625" y="3629025"/>
          <p14:tracePt t="64288" x="4267200" y="3621088"/>
          <p14:tracePt t="64296" x="4294188" y="3611563"/>
          <p14:tracePt t="64304" x="4303713" y="3611563"/>
          <p14:tracePt t="64312" x="4321175" y="3611563"/>
          <p14:tracePt t="64321" x="4340225" y="3611563"/>
          <p14:tracePt t="64328" x="4357688" y="3611563"/>
          <p14:tracePt t="64336" x="4403725" y="3611563"/>
          <p14:tracePt t="64344" x="4440238" y="3611563"/>
          <p14:tracePt t="64352" x="4467225" y="3611563"/>
          <p14:tracePt t="64362" x="4530725" y="3621088"/>
          <p14:tracePt t="64368" x="4622800" y="3648075"/>
          <p14:tracePt t="64376" x="4667250" y="3684588"/>
          <p14:tracePt t="64384" x="4713288" y="3711575"/>
          <p14:tracePt t="64392" x="4730750" y="3721100"/>
          <p14:tracePt t="64400" x="4759325" y="3730625"/>
          <p14:tracePt t="64408" x="4759325" y="3738563"/>
          <p14:tracePt t="64556" x="4759325" y="3757613"/>
          <p14:tracePt t="64562" x="4759325" y="3775075"/>
          <p14:tracePt t="64571" x="4749800" y="3803650"/>
          <p14:tracePt t="64577" x="4722813" y="3821113"/>
          <p14:tracePt t="64584" x="4703763" y="3840163"/>
          <p14:tracePt t="64592" x="4667250" y="3875088"/>
          <p14:tracePt t="64600" x="4649788" y="3894138"/>
          <p14:tracePt t="64608" x="4640263" y="3903663"/>
          <p14:tracePt t="64617" x="4630738" y="3911600"/>
          <p14:tracePt t="64624" x="4603750" y="3930650"/>
          <p14:tracePt t="65082" x="4586288" y="3930650"/>
          <p14:tracePt t="65090" x="4540250" y="3911600"/>
          <p14:tracePt t="65100" x="4530725" y="3903663"/>
          <p14:tracePt t="65107" x="4513263" y="3875088"/>
          <p14:tracePt t="65113" x="4513263" y="3867150"/>
          <p14:tracePt t="65121" x="4503738" y="3840163"/>
          <p14:tracePt t="65136" x="4494213" y="3811588"/>
          <p14:tracePt t="65144" x="4494213" y="3794125"/>
          <p14:tracePt t="65152" x="4494213" y="3784600"/>
          <p14:tracePt t="65160" x="4494213" y="3767138"/>
          <p14:tracePt t="65168" x="4494213" y="3757613"/>
          <p14:tracePt t="65177" x="4494213" y="3738563"/>
          <p14:tracePt t="65434" x="4448175" y="3730625"/>
          <p14:tracePt t="65443" x="4413250" y="3730625"/>
          <p14:tracePt t="65451" x="4340225" y="3730625"/>
          <p14:tracePt t="65459" x="4267200" y="3738563"/>
          <p14:tracePt t="65468" x="4175125" y="3738563"/>
          <p14:tracePt t="65473" x="4084638" y="3738563"/>
          <p14:tracePt t="65482" x="4011613" y="3738563"/>
          <p14:tracePt t="65489" x="3948113" y="3738563"/>
          <p14:tracePt t="65497" x="3892550" y="3738563"/>
          <p14:tracePt t="65505" x="3856038" y="3738563"/>
          <p14:tracePt t="65513" x="3846513" y="3738563"/>
          <p14:tracePt t="65522" x="3829050" y="3738563"/>
          <p14:tracePt t="65915" x="3819525" y="3738563"/>
          <p14:tracePt t="65922" x="3819525" y="3730625"/>
          <p14:tracePt t="65930" x="3819525" y="3711575"/>
          <p14:tracePt t="65938" x="3829050" y="3702050"/>
          <p14:tracePt t="65948" x="3838575" y="3694113"/>
          <p14:tracePt t="65960" x="3846513" y="3675063"/>
          <p14:tracePt t="65968" x="3856038" y="3675063"/>
          <p14:tracePt t="65976" x="3865563" y="3665538"/>
          <p14:tracePt t="66114" x="3865563" y="3657600"/>
          <p14:tracePt t="66121" x="3856038" y="3657600"/>
          <p14:tracePt t="66130" x="3829050" y="3657600"/>
          <p14:tracePt t="66140" x="3802063" y="3657600"/>
          <p14:tracePt t="66144" x="3756025" y="3657600"/>
          <p14:tracePt t="66152" x="3719513" y="3657600"/>
          <p14:tracePt t="66160" x="3665538" y="3657600"/>
          <p14:tracePt t="66168" x="3646488" y="3657600"/>
          <p14:tracePt t="66176" x="3600450" y="3638550"/>
          <p14:tracePt t="66184" x="3563938" y="3621088"/>
          <p14:tracePt t="66193" x="3546475" y="3621088"/>
          <p14:tracePt t="66200" x="3509963" y="3621088"/>
          <p14:tracePt t="66209" x="3490913" y="3611563"/>
          <p14:tracePt t="66216" x="3473450" y="3611563"/>
          <p14:tracePt t="66380" x="3463925" y="3611563"/>
          <p14:tracePt t="66386" x="3463925" y="3602038"/>
          <p14:tracePt t="66394" x="3463925" y="3584575"/>
          <p14:tracePt t="66429" x="3463925" y="3575050"/>
          <p14:tracePt t="66602" x="3463925" y="3565525"/>
          <p14:tracePt t="66793" x="3473450" y="3565525"/>
          <p14:tracePt t="66803" x="3490913" y="3565525"/>
          <p14:tracePt t="66809" x="3500438" y="3565525"/>
          <p14:tracePt t="66821" x="3519488" y="3565525"/>
          <p14:tracePt t="66825" x="3546475" y="3556000"/>
          <p14:tracePt t="66839" x="3556000" y="3548063"/>
          <p14:tracePt t="66848" x="3563938" y="3548063"/>
          <p14:tracePt t="66872" x="3573463" y="3538538"/>
          <p14:tracePt t="67114" x="3636963" y="3538538"/>
          <p14:tracePt t="67122" x="3692525" y="3538538"/>
          <p14:tracePt t="67130" x="3765550" y="3538538"/>
          <p14:tracePt t="67139" x="3846513" y="3538538"/>
          <p14:tracePt t="67147" x="3902075" y="3538538"/>
          <p14:tracePt t="67153" x="3938588" y="3538538"/>
          <p14:tracePt t="67161" x="3984625" y="3538538"/>
          <p14:tracePt t="67169" x="4038600" y="3538538"/>
          <p14:tracePt t="67178" x="4075113" y="3538538"/>
          <p14:tracePt t="67185" x="4102100" y="3538538"/>
          <p14:tracePt t="67193" x="4138613" y="3538538"/>
          <p14:tracePt t="67201" x="4148138" y="3538538"/>
          <p14:tracePt t="67218" x="4165600" y="3538538"/>
          <p14:tracePt t="67345" x="4184650" y="3538538"/>
          <p14:tracePt t="67353" x="4257675" y="3565525"/>
          <p14:tracePt t="67361" x="4321175" y="3611563"/>
          <p14:tracePt t="67369" x="4457700" y="3638550"/>
          <p14:tracePt t="67379" x="4603750" y="3711575"/>
          <p14:tracePt t="67410" x="5132388" y="3857625"/>
          <p14:tracePt t="67416" x="5251450" y="3903663"/>
          <p14:tracePt t="67424" x="5305425" y="3911600"/>
          <p14:tracePt t="67434" x="5368925" y="3921125"/>
          <p14:tracePt t="67440" x="5378450" y="3930650"/>
          <p14:tracePt t="67449" x="5397500" y="3930650"/>
          <p14:tracePt t="67536" x="5405438" y="3940175"/>
          <p14:tracePt t="67624" x="5414963" y="3948113"/>
          <p14:tracePt t="67640" x="5414963" y="3967163"/>
          <p14:tracePt t="67648" x="5414963" y="3984625"/>
          <p14:tracePt t="67656" x="5414963" y="3994150"/>
          <p14:tracePt t="67672" x="5414963" y="4003675"/>
          <p14:tracePt t="67681" x="5414963" y="4021138"/>
          <p14:tracePt t="67688" x="5414963" y="4030663"/>
          <p14:tracePt t="67704" x="5414963" y="4040188"/>
          <p14:tracePt t="67720" x="5414963" y="4049713"/>
          <p14:tracePt t="67736" x="5414963" y="4057650"/>
          <p14:tracePt t="67752" x="5414963" y="4067175"/>
          <p14:tracePt t="67760" x="5414963" y="4076700"/>
          <p14:tracePt t="67768" x="5414963" y="4086225"/>
          <p14:tracePt t="67776" x="5414963" y="4113213"/>
          <p14:tracePt t="67928" x="5414963" y="4103688"/>
          <p14:tracePt t="67936" x="5414963" y="4086225"/>
          <p14:tracePt t="67944" x="5414963" y="4076700"/>
          <p14:tracePt t="67960" x="5414963" y="4067175"/>
          <p14:tracePt t="68024" x="5414963" y="4057650"/>
          <p14:tracePt t="68177" x="5414963" y="4067175"/>
          <p14:tracePt t="68184" x="5378450" y="4103688"/>
          <p14:tracePt t="68192" x="5360988" y="4149725"/>
          <p14:tracePt t="68200" x="5341938" y="4176713"/>
          <p14:tracePt t="68208" x="5334000" y="4195763"/>
          <p14:tracePt t="68216" x="5324475" y="4195763"/>
          <p14:tracePt t="68306" x="5324475" y="4176713"/>
          <p14:tracePt t="68315" x="5334000" y="4130675"/>
          <p14:tracePt t="68323" x="5368925" y="4067175"/>
          <p14:tracePt t="68330" x="5387975" y="4030663"/>
          <p14:tracePt t="68337" x="5397500" y="3976688"/>
          <p14:tracePt t="68344" x="5434013" y="3911600"/>
          <p14:tracePt t="68352" x="5441950" y="3821113"/>
          <p14:tracePt t="68361" x="5461000" y="3757613"/>
          <p14:tracePt t="68369" x="5497513" y="3684588"/>
          <p14:tracePt t="68377" x="5514975" y="3584575"/>
          <p14:tracePt t="68400" x="5580063" y="3411538"/>
          <p14:tracePt t="68409" x="5634038" y="3200400"/>
          <p14:tracePt t="68416" x="5653088" y="3090863"/>
          <p14:tracePt t="68424" x="5653088" y="3017838"/>
          <p14:tracePt t="68434" x="5661025" y="2936875"/>
          <p14:tracePt t="68440" x="5688013" y="2844800"/>
          <p14:tracePt t="68449" x="5707063" y="2763838"/>
          <p14:tracePt t="68456" x="5707063" y="2690813"/>
          <p14:tracePt t="68465" x="5716588" y="2635250"/>
          <p14:tracePt t="68472" x="5724525" y="2571750"/>
          <p14:tracePt t="68481" x="5753100" y="2489200"/>
          <p14:tracePt t="68488" x="5780088" y="2435225"/>
          <p14:tracePt t="68496" x="5816600" y="2371725"/>
          <p14:tracePt t="68504" x="5826125" y="2325688"/>
          <p14:tracePt t="68512" x="5843588" y="2252663"/>
          <p14:tracePt t="68521" x="5853113" y="2206625"/>
          <p14:tracePt t="68528" x="5880100" y="2143125"/>
          <p14:tracePt t="68536" x="5889625" y="2106613"/>
          <p14:tracePt t="68544" x="5889625" y="2043113"/>
          <p14:tracePt t="68555" x="5899150" y="1987550"/>
          <p14:tracePt t="68560" x="5899150" y="1933575"/>
          <p14:tracePt t="68568" x="5899150" y="1878013"/>
          <p14:tracePt t="68576" x="5899150" y="1797050"/>
          <p14:tracePt t="68584" x="5899150" y="1724025"/>
          <p14:tracePt t="68592" x="5899150" y="1668463"/>
          <p14:tracePt t="68600" x="5899150" y="1577975"/>
          <p14:tracePt t="68608" x="5899150" y="1504950"/>
          <p14:tracePt t="68616" x="5880100" y="1441450"/>
          <p14:tracePt t="68624" x="5862638" y="1358900"/>
          <p14:tracePt t="68633" x="5843588" y="1322388"/>
          <p14:tracePt t="68640" x="5826125" y="1276350"/>
          <p14:tracePt t="68648" x="5826125" y="1249363"/>
          <p14:tracePt t="68656" x="5797550" y="1185863"/>
          <p14:tracePt t="68665" x="5797550" y="1166813"/>
          <p14:tracePt t="68672" x="5789613" y="1149350"/>
          <p14:tracePt t="68681" x="5770563" y="1122363"/>
          <p14:tracePt t="68688" x="5761038" y="1103313"/>
          <p14:tracePt t="68696" x="5761038" y="1093788"/>
          <p14:tracePt t="68704" x="5761038" y="1066800"/>
          <p14:tracePt t="68712" x="5753100" y="1057275"/>
          <p14:tracePt t="68720" x="5753100" y="1030288"/>
          <p14:tracePt t="68728" x="5743575" y="1030288"/>
          <p14:tracePt t="68744" x="5743575" y="1020763"/>
          <p14:tracePt t="68768" x="5743575" y="1012825"/>
          <p14:tracePt t="68880" x="5734050" y="984250"/>
          <p14:tracePt t="68888" x="5734050" y="976313"/>
          <p14:tracePt t="68896" x="5724525" y="966788"/>
          <p14:tracePt t="68904" x="5716588" y="957263"/>
          <p14:tracePt t="68912" x="5707063" y="957263"/>
          <p14:tracePt t="68920" x="5688013" y="939800"/>
          <p14:tracePt t="68936" x="5688013" y="930275"/>
          <p14:tracePt t="68952" x="5680075" y="911225"/>
          <p14:tracePt t="68968" x="5680075" y="903288"/>
          <p14:tracePt t="68992" x="5680075" y="893763"/>
          <p14:tracePt t="69000" x="5670550" y="884238"/>
          <p14:tracePt t="69131" x="5670550" y="911225"/>
          <p14:tracePt t="69138" x="5670550" y="966788"/>
          <p14:tracePt t="69149" x="5670550" y="1020763"/>
          <p14:tracePt t="69156" x="5661025" y="1085850"/>
          <p14:tracePt t="69162" x="5661025" y="1139825"/>
          <p14:tracePt t="69169" x="5634038" y="1203325"/>
          <p14:tracePt t="69177" x="5634038" y="1258888"/>
          <p14:tracePt t="69184" x="5634038" y="1331913"/>
          <p14:tracePt t="69193" x="5634038" y="1376363"/>
          <p14:tracePt t="69200" x="5634038" y="1458913"/>
          <p14:tracePt t="69208" x="5634038" y="1514475"/>
          <p14:tracePt t="69216" x="5634038" y="1541463"/>
          <p14:tracePt t="69224" x="5634038" y="1595438"/>
          <p14:tracePt t="69232" x="5634038" y="1660525"/>
          <p14:tracePt t="69240" x="5634038" y="1697038"/>
          <p14:tracePt t="69248" x="5634038" y="1731963"/>
          <p14:tracePt t="69256" x="5634038" y="1787525"/>
          <p14:tracePt t="69265" x="5634038" y="1851025"/>
          <p14:tracePt t="69272" x="5634038" y="1906588"/>
          <p14:tracePt t="69281" x="5634038" y="1943100"/>
          <p14:tracePt t="69288" x="5634038" y="2016125"/>
          <p14:tracePt t="69296" x="5634038" y="2052638"/>
          <p14:tracePt t="69304" x="5634038" y="2106613"/>
          <p14:tracePt t="69312" x="5634038" y="2152650"/>
          <p14:tracePt t="69320" x="5634038" y="2189163"/>
          <p14:tracePt t="69328" x="5653088" y="2252663"/>
          <p14:tracePt t="69336" x="5653088" y="2289175"/>
          <p14:tracePt t="69344" x="5661025" y="2352675"/>
          <p14:tracePt t="69352" x="5688013" y="2408238"/>
          <p14:tracePt t="69360" x="5688013" y="2452688"/>
          <p14:tracePt t="69368" x="5688013" y="2508250"/>
          <p14:tracePt t="69376" x="5688013" y="2562225"/>
          <p14:tracePt t="69384" x="5697538" y="2635250"/>
          <p14:tracePt t="69392" x="5697538" y="2698750"/>
          <p14:tracePt t="69400" x="5697538" y="2771775"/>
          <p14:tracePt t="69408" x="5697538" y="2827338"/>
          <p14:tracePt t="69416" x="5707063" y="2890838"/>
          <p14:tracePt t="69424" x="5724525" y="2946400"/>
          <p14:tracePt t="69432" x="5724525" y="2990850"/>
          <p14:tracePt t="69440" x="5724525" y="3027363"/>
          <p14:tracePt t="69448" x="5724525" y="3082925"/>
          <p14:tracePt t="69456" x="5724525" y="3119438"/>
          <p14:tracePt t="69465" x="5724525" y="3155950"/>
          <p14:tracePt t="69473" x="5724525" y="3192463"/>
          <p14:tracePt t="69482" x="5724525" y="3236913"/>
          <p14:tracePt t="69489" x="5724525" y="3273425"/>
          <p14:tracePt t="69497" x="5724525" y="3302000"/>
          <p14:tracePt t="69504" x="5724525" y="3346450"/>
          <p14:tracePt t="69512" x="5724525" y="3382963"/>
          <p14:tracePt t="69522" x="5724525" y="3438525"/>
          <p14:tracePt t="69528" x="5724525" y="3482975"/>
          <p14:tracePt t="69536" x="5724525" y="3538538"/>
          <p14:tracePt t="69544" x="5724525" y="3565525"/>
          <p14:tracePt t="69553" x="5724525" y="3621088"/>
          <p14:tracePt t="69560" x="5724525" y="3648075"/>
          <p14:tracePt t="69568" x="5724525" y="3665538"/>
          <p14:tracePt t="69576" x="5724525" y="3694113"/>
          <p14:tracePt t="69584" x="5724525" y="3711575"/>
          <p14:tracePt t="69592" x="5724525" y="3738563"/>
          <p14:tracePt t="69600" x="5724525" y="3748088"/>
          <p14:tracePt t="69608" x="5724525" y="3775075"/>
          <p14:tracePt t="69624" x="5724525" y="3784600"/>
          <p14:tracePt t="69633" x="5724525" y="3794125"/>
          <p14:tracePt t="69648" x="5724525" y="3803650"/>
          <p14:tracePt t="69656" x="5724525" y="3821113"/>
          <p14:tracePt t="69680" x="5724525" y="3830638"/>
          <p14:tracePt t="69688" x="5724525" y="3840163"/>
          <p14:tracePt t="69696" x="5724525" y="3857625"/>
          <p14:tracePt t="69704" x="5724525" y="3867150"/>
          <p14:tracePt t="69712" x="5724525" y="3875088"/>
          <p14:tracePt t="69720" x="5724525" y="3894138"/>
          <p14:tracePt t="69728" x="5724525" y="3921125"/>
          <p14:tracePt t="69744" x="5707063" y="3948113"/>
          <p14:tracePt t="69752" x="5707063" y="3957638"/>
          <p14:tracePt t="69778" x="5707063" y="3967163"/>
          <p14:tracePt t="70044" x="5707063" y="3948113"/>
          <p14:tracePt t="70050" x="5697538" y="3948113"/>
          <p14:tracePt t="70058" x="5697538" y="3930650"/>
          <p14:tracePt t="70072" x="5697538" y="3921125"/>
          <p14:tracePt t="70089" x="5697538" y="3911600"/>
          <p14:tracePt t="70121" x="5697538" y="3903663"/>
          <p14:tracePt t="70226" x="5688013" y="3884613"/>
          <p14:tracePt t="70233" x="5688013" y="3875088"/>
          <p14:tracePt t="70243" x="5680075" y="3848100"/>
          <p14:tracePt t="70264" x="5680075" y="3840163"/>
          <p14:tracePt t="70272" x="5680075" y="3821113"/>
          <p14:tracePt t="70281" x="5680075" y="3794125"/>
          <p14:tracePt t="70288" x="5680075" y="3784600"/>
          <p14:tracePt t="70296" x="5661025" y="3767138"/>
          <p14:tracePt t="70304" x="5653088" y="3767138"/>
          <p14:tracePt t="70314" x="5643563" y="3757613"/>
          <p14:tracePt t="70578" x="5643563" y="3794125"/>
          <p14:tracePt t="70586" x="5643563" y="3840163"/>
          <p14:tracePt t="70594" x="5643563" y="3857625"/>
          <p14:tracePt t="70601" x="5643563" y="3884613"/>
          <p14:tracePt t="70610" x="5653088" y="3903663"/>
          <p14:tracePt t="70618" x="5653088" y="3921125"/>
          <p14:tracePt t="70625" x="5653088" y="3930650"/>
          <p14:tracePt t="70632" x="5653088" y="3940175"/>
          <p14:tracePt t="70714" x="5661025" y="3948113"/>
          <p14:tracePt t="70746" x="5661025" y="3921125"/>
          <p14:tracePt t="70754" x="5680075" y="3884613"/>
          <p14:tracePt t="70762" x="5716588" y="3857625"/>
          <p14:tracePt t="70768" x="5734050" y="3840163"/>
          <p14:tracePt t="70776" x="5743575" y="3830638"/>
          <p14:tracePt t="70784" x="5761038" y="3821113"/>
          <p14:tracePt t="70792" x="5789613" y="3811588"/>
          <p14:tracePt t="70800" x="5807075" y="3794125"/>
          <p14:tracePt t="70809" x="5826125" y="3775075"/>
          <p14:tracePt t="70817" x="5834063" y="3767138"/>
          <p14:tracePt t="70824" x="5853113" y="3748088"/>
          <p14:tracePt t="70834" x="5862638" y="3738563"/>
          <p14:tracePt t="70840" x="5870575" y="3730625"/>
          <p14:tracePt t="70856" x="5880100" y="3721100"/>
          <p14:tracePt t="70884" x="5889625" y="3721100"/>
          <p14:tracePt t="70905" x="5889625" y="3711575"/>
          <p14:tracePt t="70938" x="5889625" y="3702050"/>
          <p14:tracePt t="70968" x="5889625" y="3694113"/>
          <p14:tracePt t="71000" x="5889625" y="3684588"/>
          <p14:tracePt t="71008" x="5889625" y="3675063"/>
          <p14:tracePt t="71016" x="5889625" y="3665538"/>
          <p14:tracePt t="71024" x="5880100" y="3665538"/>
          <p14:tracePt t="71033" x="5880100" y="3657600"/>
          <p14:tracePt t="71041" x="5880100" y="3638550"/>
          <p14:tracePt t="71049" x="5880100" y="3629025"/>
          <p14:tracePt t="71058" x="5870575" y="3621088"/>
          <p14:tracePt t="71065" x="5870575" y="3592513"/>
          <p14:tracePt t="71072" x="5862638" y="3575050"/>
          <p14:tracePt t="71081" x="5843588" y="3565525"/>
          <p14:tracePt t="71088" x="5834063" y="3529013"/>
          <p14:tracePt t="71096" x="5797550" y="3475038"/>
          <p14:tracePt t="71104" x="5770563" y="3429000"/>
          <p14:tracePt t="71112" x="5707063" y="3382963"/>
          <p14:tracePt t="71120" x="5588000" y="3319463"/>
          <p14:tracePt t="71129" x="5470525" y="3236913"/>
          <p14:tracePt t="71137" x="5251450" y="3127375"/>
          <p14:tracePt t="71147" x="5005388" y="3017838"/>
          <p14:tracePt t="71152" x="4868863" y="2909888"/>
          <p14:tracePt t="71160" x="4730750" y="2836863"/>
          <p14:tracePt t="71168" x="4557713" y="2744788"/>
          <p14:tracePt t="71176" x="4448175" y="2671763"/>
          <p14:tracePt t="71184" x="4357688" y="2617788"/>
          <p14:tracePt t="71193" x="4248150" y="2544763"/>
          <p14:tracePt t="71200" x="4175125" y="2471738"/>
          <p14:tracePt t="71208" x="4157663" y="2425700"/>
          <p14:tracePt t="71216" x="4148138" y="2398713"/>
          <p14:tracePt t="71224" x="4121150" y="2371725"/>
          <p14:tracePt t="71233" x="4111625" y="2325688"/>
          <p14:tracePt t="71240" x="4111625" y="2316163"/>
          <p14:tracePt t="71248" x="4111625" y="2289175"/>
          <p14:tracePt t="71256" x="4111625" y="2270125"/>
          <p14:tracePt t="71265" x="4111625" y="2243138"/>
          <p14:tracePt t="71272" x="4111625" y="2233613"/>
          <p14:tracePt t="71281" x="4102100" y="2216150"/>
          <p14:tracePt t="71480" x="4129088" y="2216150"/>
          <p14:tracePt t="71489" x="4267200" y="2225675"/>
          <p14:tracePt t="71496" x="4376738" y="2252663"/>
          <p14:tracePt t="71504" x="4467225" y="2252663"/>
          <p14:tracePt t="71512" x="4576763" y="2270125"/>
          <p14:tracePt t="71521" x="4659313" y="2279650"/>
          <p14:tracePt t="71528" x="4713288" y="2279650"/>
          <p14:tracePt t="71536" x="4730750" y="2289175"/>
          <p14:tracePt t="71544" x="4759325" y="2289175"/>
          <p14:tracePt t="71592" x="4749800" y="2289175"/>
          <p14:tracePt t="71600" x="4740275" y="2289175"/>
          <p14:tracePt t="71682" x="4730750" y="2289175"/>
          <p14:tracePt t="71723" x="4722813" y="2289175"/>
          <p14:tracePt t="71730" x="4713288" y="2289175"/>
          <p14:tracePt t="71738" x="4686300" y="2289175"/>
          <p14:tracePt t="71745" x="4649788" y="2289175"/>
          <p14:tracePt t="71753" x="4613275" y="2289175"/>
          <p14:tracePt t="71760" x="4576763" y="2289175"/>
          <p14:tracePt t="71768" x="4503738" y="2306638"/>
          <p14:tracePt t="71776" x="4440238" y="2325688"/>
          <p14:tracePt t="71784" x="4413250" y="2335213"/>
          <p14:tracePt t="71792" x="4376738" y="2335213"/>
          <p14:tracePt t="71800" x="4340225" y="2343150"/>
          <p14:tracePt t="71808" x="4303713" y="2371725"/>
          <p14:tracePt t="71816" x="4294188" y="2371725"/>
          <p14:tracePt t="71824" x="4267200" y="2379663"/>
          <p14:tracePt t="71840" x="4257675" y="2379663"/>
          <p14:tracePt t="71954" x="4248150" y="2379663"/>
          <p14:tracePt t="71962" x="4194175" y="2352675"/>
          <p14:tracePt t="71969" x="4138613" y="2335213"/>
          <p14:tracePt t="71978" x="4102100" y="2306638"/>
          <p14:tracePt t="71985" x="4084638" y="2298700"/>
          <p14:tracePt t="71993" x="4038600" y="2270125"/>
          <p14:tracePt t="72001" x="4029075" y="2262188"/>
          <p14:tracePt t="72009" x="4021138" y="2252663"/>
          <p14:tracePt t="72018" x="4002088" y="2243138"/>
          <p14:tracePt t="72041" x="4002088" y="2233613"/>
          <p14:tracePt t="72049" x="3992563" y="2225675"/>
          <p14:tracePt t="72089" x="3992563" y="2216150"/>
          <p14:tracePt t="72100" x="3992563" y="2206625"/>
          <p14:tracePt t="72106" x="3992563" y="2197100"/>
          <p14:tracePt t="72116" x="3992563" y="2189163"/>
          <p14:tracePt t="72121" x="3992563" y="2179638"/>
          <p14:tracePt t="72137" x="4002088" y="2170113"/>
          <p14:tracePt t="72209" x="4011613" y="2160588"/>
          <p14:tracePt t="72217" x="4011613" y="2152650"/>
          <p14:tracePt t="72233" x="4021138" y="2143125"/>
          <p14:tracePt t="72251" x="4029075" y="2133600"/>
          <p14:tracePt t="72256" x="4038600" y="2125663"/>
          <p14:tracePt t="72263" x="4038600" y="2116138"/>
          <p14:tracePt t="72272" x="4048125" y="2106613"/>
          <p14:tracePt t="72282" x="4048125" y="2097088"/>
          <p14:tracePt t="72288" x="4057650" y="2097088"/>
          <p14:tracePt t="72297" x="4075113" y="2089150"/>
          <p14:tracePt t="72304" x="4094163" y="2070100"/>
          <p14:tracePt t="72312" x="4129088" y="2043113"/>
          <p14:tracePt t="72320" x="4129088" y="2033588"/>
          <p14:tracePt t="72328" x="4184650" y="2016125"/>
          <p14:tracePt t="72336" x="4194175" y="2006600"/>
          <p14:tracePt t="72344" x="4230688" y="1997075"/>
          <p14:tracePt t="72352" x="4275138" y="1987550"/>
          <p14:tracePt t="72368" x="4303713" y="1970088"/>
          <p14:tracePt t="72376" x="4340225" y="1970088"/>
          <p14:tracePt t="72384" x="4348163" y="1970088"/>
          <p14:tracePt t="72392" x="4357688" y="1970088"/>
          <p14:tracePt t="72400" x="4376738" y="1970088"/>
          <p14:tracePt t="72408" x="4403725" y="1970088"/>
          <p14:tracePt t="72416" x="4421188" y="1970088"/>
          <p14:tracePt t="72424" x="4430713" y="1979613"/>
          <p14:tracePt t="72432" x="4440238" y="1979613"/>
          <p14:tracePt t="72440" x="4448175" y="1987550"/>
          <p14:tracePt t="72448" x="4457700" y="1997075"/>
          <p14:tracePt t="72481" x="4457700" y="2006600"/>
          <p14:tracePt t="72505" x="4467225" y="2016125"/>
          <p14:tracePt t="72530" x="4467225" y="2033588"/>
          <p14:tracePt t="72546" x="4467225" y="2043113"/>
          <p14:tracePt t="72557" x="4467225" y="2052638"/>
          <p14:tracePt t="72560" x="4467225" y="2060575"/>
          <p14:tracePt t="72568" x="4467225" y="2079625"/>
          <p14:tracePt t="72593" x="4467225" y="2089150"/>
          <p14:tracePt t="72602" x="4467225" y="2097088"/>
          <p14:tracePt t="72618" x="4467225" y="2116138"/>
          <p14:tracePt t="72626" x="4467225" y="2125663"/>
          <p14:tracePt t="72634" x="4467225" y="2133600"/>
          <p14:tracePt t="72657" x="4467225" y="2152650"/>
          <p14:tracePt t="72673" x="4467225" y="2160588"/>
          <p14:tracePt t="72698" x="4467225" y="2170113"/>
          <p14:tracePt t="72761" x="4467225" y="2179638"/>
          <p14:tracePt t="72777" x="4467225" y="2197100"/>
          <p14:tracePt t="72785" x="4440238" y="2225675"/>
          <p14:tracePt t="72793" x="4430713" y="2233613"/>
          <p14:tracePt t="72804" x="4421188" y="2243138"/>
          <p14:tracePt t="72809" x="4413250" y="2262188"/>
          <p14:tracePt t="72825" x="4403725" y="2270125"/>
          <p14:tracePt t="72835" x="4394200" y="2270125"/>
          <p14:tracePt t="72852" x="4367213" y="2279650"/>
          <p14:tracePt t="72872" x="4357688" y="2289175"/>
          <p14:tracePt t="72962" x="4348163" y="2298700"/>
          <p14:tracePt t="72978" x="4321175" y="2306638"/>
          <p14:tracePt t="72986" x="4303713" y="2316163"/>
          <p14:tracePt t="72993" x="4275138" y="2316163"/>
          <p14:tracePt t="73000" x="4257675" y="2335213"/>
          <p14:tracePt t="73008" x="4211638" y="2343150"/>
          <p14:tracePt t="73016" x="4211638" y="2352675"/>
          <p14:tracePt t="73024" x="4165600" y="2362200"/>
          <p14:tracePt t="73033" x="4157663" y="2362200"/>
          <p14:tracePt t="73040" x="4121150" y="2389188"/>
          <p14:tracePt t="73048" x="4111625" y="2389188"/>
          <p14:tracePt t="73056" x="4084638" y="2398713"/>
          <p14:tracePt t="73114" x="4075113" y="2398713"/>
          <p14:tracePt t="73260" x="4065588" y="2398713"/>
          <p14:tracePt t="73267" x="4065588" y="2343150"/>
          <p14:tracePt t="73273" x="4048125" y="2316163"/>
          <p14:tracePt t="73285" x="4038600" y="2298700"/>
          <p14:tracePt t="73289" x="4038600" y="2279650"/>
          <p14:tracePt t="73300" x="4038600" y="2243138"/>
          <p14:tracePt t="73304" x="4038600" y="2233613"/>
          <p14:tracePt t="73312" x="4038600" y="2206625"/>
          <p14:tracePt t="73321" x="4038600" y="2189163"/>
          <p14:tracePt t="73328" x="4038600" y="2160588"/>
          <p14:tracePt t="73336" x="4038600" y="2152650"/>
          <p14:tracePt t="73344" x="4038600" y="2143125"/>
          <p14:tracePt t="73352" x="4038600" y="2125663"/>
          <p14:tracePt t="73360" x="4048125" y="2116138"/>
          <p14:tracePt t="73376" x="4057650" y="2097088"/>
          <p14:tracePt t="73409" x="4065588" y="2097088"/>
          <p14:tracePt t="73475" x="4084638" y="2097088"/>
          <p14:tracePt t="73483" x="4121150" y="2097088"/>
          <p14:tracePt t="73492" x="4165600" y="2097088"/>
          <p14:tracePt t="73500" x="4221163" y="2116138"/>
          <p14:tracePt t="73505" x="4284663" y="2125663"/>
          <p14:tracePt t="73514" x="4311650" y="2152650"/>
          <p14:tracePt t="73522" x="4367213" y="2170113"/>
          <p14:tracePt t="73529" x="4430713" y="2197100"/>
          <p14:tracePt t="73537" x="4448175" y="2206625"/>
          <p14:tracePt t="73545" x="4476750" y="2216150"/>
          <p14:tracePt t="73555" x="4484688" y="2225675"/>
          <p14:tracePt t="73567" x="4494213" y="2225675"/>
          <p14:tracePt t="73571" x="4503738" y="2233613"/>
          <p14:tracePt t="73682" x="4503738" y="2252663"/>
          <p14:tracePt t="73689" x="4503738" y="2262188"/>
          <p14:tracePt t="73705" x="4503738" y="2270125"/>
          <p14:tracePt t="73714" x="4503738" y="2279650"/>
          <p14:tracePt t="73721" x="4503738" y="2289175"/>
          <p14:tracePt t="73738" x="4494213" y="2316163"/>
          <p14:tracePt t="73755" x="4484688" y="2316163"/>
          <p14:tracePt t="73768" x="4484688" y="2325688"/>
          <p14:tracePt t="73776" x="4476750" y="2343150"/>
          <p14:tracePt t="73784" x="4476750" y="2352675"/>
          <p14:tracePt t="73801" x="4457700" y="2362200"/>
          <p14:tracePt t="73808" x="4448175" y="2371725"/>
          <p14:tracePt t="74154" x="4513263" y="2371725"/>
          <p14:tracePt t="74162" x="4603750" y="2371725"/>
          <p14:tracePt t="74170" x="4730750" y="2371725"/>
          <p14:tracePt t="74180" x="4803775" y="2371725"/>
          <p14:tracePt t="74185" x="4859338" y="2371725"/>
          <p14:tracePt t="74193" x="4905375" y="2389188"/>
          <p14:tracePt t="74201" x="4968875" y="2408238"/>
          <p14:tracePt t="74225" x="4978400" y="2408238"/>
          <p14:tracePt t="74362" x="4978400" y="2398713"/>
          <p14:tracePt t="74370" x="4978400" y="2389188"/>
          <p14:tracePt t="74378" x="4986338" y="2379663"/>
          <p14:tracePt t="74389" x="5005388" y="2379663"/>
          <p14:tracePt t="74392" x="5032375" y="2362200"/>
          <p14:tracePt t="74400" x="5041900" y="2362200"/>
          <p14:tracePt t="74408" x="5049838" y="2362200"/>
          <p14:tracePt t="74416" x="5059363" y="2362200"/>
          <p14:tracePt t="74424" x="5068888" y="2362200"/>
          <p14:tracePt t="74488" x="5059363" y="2362200"/>
          <p14:tracePt t="74497" x="5049838" y="2362200"/>
          <p14:tracePt t="74504" x="5041900" y="2362200"/>
          <p14:tracePt t="74522" x="5032375" y="2362200"/>
          <p14:tracePt t="74544" x="5022850" y="2352675"/>
          <p14:tracePt t="74570" x="5005388" y="2343150"/>
          <p14:tracePt t="74586" x="4978400" y="2343150"/>
          <p14:tracePt t="74594" x="4968875" y="2343150"/>
          <p14:tracePt t="74601" x="4941888" y="2343150"/>
          <p14:tracePt t="74616" x="4932363" y="2343150"/>
          <p14:tracePt t="74625" x="4922838" y="2343150"/>
          <p14:tracePt t="74665" x="4913313" y="2343150"/>
          <p14:tracePt t="74754" x="4922838" y="2325688"/>
          <p14:tracePt t="74772" x="4932363" y="2316163"/>
          <p14:tracePt t="74779" x="4941888" y="2316163"/>
          <p14:tracePt t="74785" x="4949825" y="2306638"/>
          <p14:tracePt t="74792" x="4968875" y="2298700"/>
          <p14:tracePt t="74809" x="4978400" y="2289175"/>
          <p14:tracePt t="74816" x="4986338" y="2279650"/>
          <p14:tracePt t="74931" x="4995863" y="2270125"/>
          <p14:tracePt t="75148" x="4978400" y="2270125"/>
          <p14:tracePt t="75154" x="4949825" y="2270125"/>
          <p14:tracePt t="75162" x="4895850" y="2270125"/>
          <p14:tracePt t="75170" x="4876800" y="2270125"/>
          <p14:tracePt t="75180" x="4859338" y="2270125"/>
          <p14:tracePt t="75186" x="4849813" y="2270125"/>
          <p14:tracePt t="75248" x="4832350" y="2270125"/>
          <p14:tracePt t="75264" x="4813300" y="2279650"/>
          <p14:tracePt t="75272" x="4786313" y="2279650"/>
          <p14:tracePt t="75280" x="4767263" y="2289175"/>
          <p14:tracePt t="75288" x="4730750" y="2289175"/>
          <p14:tracePt t="75297" x="4722813" y="2289175"/>
          <p14:tracePt t="75312" x="4722813" y="2298700"/>
          <p14:tracePt t="75778" x="4722813" y="2316163"/>
          <p14:tracePt t="75785" x="4722813" y="2371725"/>
          <p14:tracePt t="75795" x="4722813" y="2389188"/>
          <p14:tracePt t="75801" x="4713288" y="2408238"/>
          <p14:tracePt t="75809" x="4686300" y="2435225"/>
          <p14:tracePt t="75833" x="4676775" y="2444750"/>
          <p14:tracePt t="75841" x="4676775" y="2452688"/>
          <p14:tracePt t="75874" x="4676775" y="2462213"/>
          <p14:tracePt t="75922" x="4649788" y="2471738"/>
          <p14:tracePt t="75948" x="4640263" y="2471738"/>
          <p14:tracePt t="75954" x="4613275" y="2481263"/>
          <p14:tracePt t="75965" x="4586288" y="2508250"/>
          <p14:tracePt t="75970" x="4549775" y="2508250"/>
          <p14:tracePt t="75976" x="4530725" y="2517775"/>
          <p14:tracePt t="75985" x="4494213" y="2517775"/>
          <p14:tracePt t="75992" x="4448175" y="2525713"/>
          <p14:tracePt t="76000" x="4413250" y="2535238"/>
          <p14:tracePt t="76009" x="4376738" y="2535238"/>
          <p14:tracePt t="76017" x="4348163" y="2535238"/>
          <p14:tracePt t="76025" x="4321175" y="2554288"/>
          <p14:tracePt t="76033" x="4311650" y="2554288"/>
          <p14:tracePt t="76041" x="4303713" y="2554288"/>
          <p14:tracePt t="76049" x="4294188" y="2554288"/>
          <p14:tracePt t="76170" x="4284663" y="2554288"/>
          <p14:tracePt t="76180" x="4248150" y="2554288"/>
          <p14:tracePt t="76185" x="4194175" y="2554288"/>
          <p14:tracePt t="76194" x="4121150" y="2525713"/>
          <p14:tracePt t="76202" x="4057650" y="2498725"/>
          <p14:tracePt t="76210" x="4002088" y="2498725"/>
          <p14:tracePt t="76218" x="3965575" y="2489200"/>
          <p14:tracePt t="76224" x="3956050" y="2489200"/>
          <p14:tracePt t="76233" x="3956050" y="2481263"/>
          <p14:tracePt t="76249" x="3948113" y="2471738"/>
          <p14:tracePt t="76265" x="3948113" y="2452688"/>
          <p14:tracePt t="76288" x="3948113" y="2444750"/>
          <p14:tracePt t="76297" x="3948113" y="2416175"/>
          <p14:tracePt t="76304" x="3992563" y="2379663"/>
          <p14:tracePt t="76312" x="4048125" y="2371725"/>
          <p14:tracePt t="76320" x="4094163" y="2343150"/>
          <p14:tracePt t="76328" x="4157663" y="2335213"/>
          <p14:tracePt t="76336" x="4211638" y="2325688"/>
          <p14:tracePt t="76344" x="4275138" y="2298700"/>
          <p14:tracePt t="76352" x="4303713" y="2298700"/>
          <p14:tracePt t="76360" x="4321175" y="2298700"/>
          <p14:tracePt t="76369" x="4330700" y="2289175"/>
          <p14:tracePt t="76642" x="4303713" y="2289175"/>
          <p14:tracePt t="76649" x="4202113" y="2289175"/>
          <p14:tracePt t="76658" x="4148138" y="2289175"/>
          <p14:tracePt t="76668" x="4094163" y="2289175"/>
          <p14:tracePt t="76674" x="4038600" y="2289175"/>
          <p14:tracePt t="76684" x="4021138" y="2289175"/>
          <p14:tracePt t="76689" x="3965575" y="2289175"/>
          <p14:tracePt t="76699" x="3929063" y="2298700"/>
          <p14:tracePt t="76705" x="3892550" y="2298700"/>
          <p14:tracePt t="76713" x="3883025" y="2298700"/>
          <p14:tracePt t="76721" x="3875088" y="2298700"/>
          <p14:tracePt t="76858" x="3865563" y="2298700"/>
          <p14:tracePt t="76865" x="3838575" y="2306638"/>
          <p14:tracePt t="76873" x="3819525" y="2316163"/>
          <p14:tracePt t="76880" x="3775075" y="2343150"/>
          <p14:tracePt t="76897" x="3746500" y="2343150"/>
          <p14:tracePt t="76904" x="3729038" y="2352675"/>
          <p14:tracePt t="76912" x="3719513" y="2352675"/>
          <p14:tracePt t="77050" x="3719513" y="2362200"/>
          <p14:tracePt t="77211" x="3702050" y="2398713"/>
          <p14:tracePt t="77218" x="3665538" y="2471738"/>
          <p14:tracePt t="77227" x="3665538" y="2571750"/>
          <p14:tracePt t="77232" x="3656013" y="2625725"/>
          <p14:tracePt t="77240" x="3656013" y="2654300"/>
          <p14:tracePt t="77248" x="3656013" y="2698750"/>
          <p14:tracePt t="77256" x="3656013" y="2735263"/>
          <p14:tracePt t="77265" x="3656013" y="2781300"/>
          <p14:tracePt t="77272" x="3656013" y="2800350"/>
          <p14:tracePt t="77280" x="3656013" y="2836863"/>
          <p14:tracePt t="77288" x="3656013" y="2854325"/>
          <p14:tracePt t="77297" x="3656013" y="2873375"/>
          <p14:tracePt t="77304" x="3656013" y="2881313"/>
          <p14:tracePt t="77313" x="3656013" y="2890838"/>
          <p14:tracePt t="77329" x="3656013" y="2909888"/>
          <p14:tracePt t="77345" x="3656013" y="2917825"/>
          <p14:tracePt t="77353" x="3656013" y="2927350"/>
          <p14:tracePt t="77361" x="3656013" y="2936875"/>
          <p14:tracePt t="77370" x="3656013" y="2954338"/>
          <p14:tracePt t="77376" x="3656013" y="2963863"/>
          <p14:tracePt t="77392" x="3656013" y="2973388"/>
          <p14:tracePt t="77400" x="3656013" y="3000375"/>
          <p14:tracePt t="77408" x="3646488" y="3009900"/>
          <p14:tracePt t="77416" x="3636963" y="3017838"/>
          <p14:tracePt t="77432" x="3636963" y="3046413"/>
          <p14:tracePt t="77440" x="3636963" y="3063875"/>
          <p14:tracePt t="77449" x="3636963" y="3090863"/>
          <p14:tracePt t="77457" x="3636963" y="3100388"/>
          <p14:tracePt t="77465" x="3636963" y="3136900"/>
          <p14:tracePt t="77481" x="3636963" y="3163888"/>
          <p14:tracePt t="77488" x="3636963" y="3173413"/>
          <p14:tracePt t="77497" x="3636963" y="3182938"/>
          <p14:tracePt t="77504" x="3636963" y="3192463"/>
          <p14:tracePt t="77513" x="3636963" y="3209925"/>
          <p14:tracePt t="77569" x="3636963" y="3219450"/>
          <p14:tracePt t="77674" x="3636963" y="3246438"/>
          <p14:tracePt t="77682" x="3636963" y="3255963"/>
          <p14:tracePt t="77690" x="3636963" y="3265488"/>
          <p14:tracePt t="77706" x="3636963" y="3273425"/>
          <p14:tracePt t="77729" x="3636963" y="3292475"/>
          <p14:tracePt t="78042" x="3636963" y="3302000"/>
          <p14:tracePt t="78082" x="3646488" y="3302000"/>
          <p14:tracePt t="78091" x="3646488" y="3273425"/>
          <p14:tracePt t="78101" x="3665538" y="3236913"/>
          <p14:tracePt t="78106" x="3673475" y="3236913"/>
          <p14:tracePt t="78137" x="3692525" y="3219450"/>
          <p14:tracePt t="78168" x="3702050" y="3200400"/>
          <p14:tracePt t="78176" x="3719513" y="3173413"/>
          <p14:tracePt t="78184" x="3729038" y="3155950"/>
          <p14:tracePt t="78193" x="3746500" y="3127375"/>
          <p14:tracePt t="78200" x="3765550" y="3100388"/>
          <p14:tracePt t="78208" x="3792538" y="3063875"/>
          <p14:tracePt t="78216" x="3819525" y="3036888"/>
          <p14:tracePt t="78225" x="3838575" y="3009900"/>
          <p14:tracePt t="78232" x="3846513" y="2982913"/>
          <p14:tracePt t="78240" x="3875088" y="2954338"/>
          <p14:tracePt t="78248" x="3883025" y="2946400"/>
          <p14:tracePt t="78384" x="3883025" y="2936875"/>
          <p14:tracePt t="78408" x="3892550" y="2927350"/>
          <p14:tracePt t="78416" x="3938588" y="2900363"/>
          <p14:tracePt t="78424" x="4002088" y="2890838"/>
          <p14:tracePt t="78432" x="4057650" y="2863850"/>
          <p14:tracePt t="78440" x="4138613" y="2836863"/>
          <p14:tracePt t="78448" x="4184650" y="2827338"/>
          <p14:tracePt t="78456" x="4275138" y="2800350"/>
          <p14:tracePt t="78465" x="4303713" y="2790825"/>
          <p14:tracePt t="78472" x="4367213" y="2781300"/>
          <p14:tracePt t="78480" x="4403725" y="2771775"/>
          <p14:tracePt t="78488" x="4430713" y="2771775"/>
          <p14:tracePt t="78497" x="4457700" y="2744788"/>
          <p14:tracePt t="78513" x="4476750" y="2744788"/>
          <p14:tracePt t="78521" x="4484688" y="2735263"/>
          <p14:tracePt t="78536" x="4494213" y="2727325"/>
          <p14:tracePt t="78875" x="4494213" y="2717800"/>
          <p14:tracePt t="78880" x="4494213" y="2698750"/>
          <p14:tracePt t="78888" x="4513263" y="2654300"/>
          <p14:tracePt t="78897" x="4540250" y="2625725"/>
          <p14:tracePt t="78904" x="4549775" y="2608263"/>
          <p14:tracePt t="78913" x="4567238" y="2581275"/>
          <p14:tracePt t="78920" x="4567238" y="2562225"/>
          <p14:tracePt t="78928" x="4603750" y="2517775"/>
          <p14:tracePt t="78936" x="4613275" y="2498725"/>
          <p14:tracePt t="78944" x="4622800" y="2462213"/>
          <p14:tracePt t="78952" x="4640263" y="2435225"/>
          <p14:tracePt t="78961" x="4659313" y="2408238"/>
          <p14:tracePt t="78968" x="4667250" y="2389188"/>
          <p14:tracePt t="78978" x="4695825" y="2343150"/>
          <p14:tracePt t="78984" x="4703763" y="2298700"/>
          <p14:tracePt t="78992" x="4713288" y="2262188"/>
          <p14:tracePt t="79000" x="4713288" y="2243138"/>
          <p14:tracePt t="79008" x="4713288" y="2197100"/>
          <p14:tracePt t="79016" x="4713288" y="2160588"/>
          <p14:tracePt t="79024" x="4713288" y="2133600"/>
          <p14:tracePt t="79032" x="4713288" y="2097088"/>
          <p14:tracePt t="79040" x="4713288" y="2079625"/>
          <p14:tracePt t="79049" x="4713288" y="2052638"/>
          <p14:tracePt t="79057" x="4713288" y="2043113"/>
          <p14:tracePt t="79064" x="4713288" y="2006600"/>
          <p14:tracePt t="79080" x="4713288" y="1997075"/>
          <p14:tracePt t="79088" x="4713288" y="1979613"/>
          <p14:tracePt t="79098" x="4713288" y="1970088"/>
          <p14:tracePt t="79104" x="4713288" y="1951038"/>
          <p14:tracePt t="79112" x="4703763" y="1933575"/>
          <p14:tracePt t="79120" x="4703763" y="1924050"/>
          <p14:tracePt t="79128" x="4703763" y="1906588"/>
          <p14:tracePt t="79137" x="4703763" y="1897063"/>
          <p14:tracePt t="79145" x="4703763" y="1878013"/>
          <p14:tracePt t="79153" x="4703763" y="1870075"/>
          <p14:tracePt t="79161" x="4703763" y="1851025"/>
          <p14:tracePt t="79169" x="4703763" y="1833563"/>
          <p14:tracePt t="79178" x="4703763" y="1804988"/>
          <p14:tracePt t="79185" x="4703763" y="1797050"/>
          <p14:tracePt t="79194" x="4703763" y="1787525"/>
          <p14:tracePt t="79201" x="4703763" y="1760538"/>
          <p14:tracePt t="79209" x="4703763" y="1751013"/>
          <p14:tracePt t="79217" x="4713288" y="1731963"/>
          <p14:tracePt t="79225" x="4722813" y="1704975"/>
          <p14:tracePt t="79234" x="4730750" y="1677988"/>
          <p14:tracePt t="79240" x="4749800" y="1660525"/>
          <p14:tracePt t="79249" x="4759325" y="1641475"/>
          <p14:tracePt t="79256" x="4786313" y="1595438"/>
          <p14:tracePt t="79264" x="4803775" y="1568450"/>
          <p14:tracePt t="79272" x="4822825" y="1531938"/>
          <p14:tracePt t="79288" x="4840288" y="1485900"/>
          <p14:tracePt t="79297" x="4849813" y="1485900"/>
          <p14:tracePt t="79313" x="4859338" y="1477963"/>
          <p14:tracePt t="79545" x="4859338" y="1495425"/>
          <p14:tracePt t="79554" x="4859338" y="1531938"/>
          <p14:tracePt t="79562" x="4859338" y="1604963"/>
          <p14:tracePt t="79571" x="4859338" y="1660525"/>
          <p14:tracePt t="79578" x="4859338" y="1697038"/>
          <p14:tracePt t="79585" x="4859338" y="1768475"/>
          <p14:tracePt t="79593" x="4859338" y="1824038"/>
          <p14:tracePt t="79600" x="4859338" y="1878013"/>
          <p14:tracePt t="79609" x="4868863" y="1943100"/>
          <p14:tracePt t="79618" x="4868863" y="1960563"/>
          <p14:tracePt t="79625" x="4895850" y="2006600"/>
          <p14:tracePt t="79634" x="4905375" y="2033588"/>
          <p14:tracePt t="79641" x="4905375" y="2043113"/>
          <p14:tracePt t="79650" x="4905375" y="2052638"/>
          <p14:tracePt t="79657" x="4913313" y="2052638"/>
          <p14:tracePt t="79667" x="4922838" y="2079625"/>
          <p14:tracePt t="79705" x="4932363" y="2097088"/>
          <p14:tracePt t="79737" x="4941888" y="2106613"/>
          <p14:tracePt t="79753" x="4941888" y="2116138"/>
          <p14:tracePt t="79761" x="4941888" y="2125663"/>
          <p14:tracePt t="79769" x="4949825" y="2133600"/>
          <p14:tracePt t="79777" x="4949825" y="2143125"/>
          <p14:tracePt t="79785" x="4949825" y="2170113"/>
          <p14:tracePt t="79793" x="4949825" y="2206625"/>
          <p14:tracePt t="79803" x="4949825" y="2233613"/>
          <p14:tracePt t="79808" x="4949825" y="2262188"/>
          <p14:tracePt t="79818" x="4959350" y="2306638"/>
          <p14:tracePt t="79824" x="4986338" y="2352675"/>
          <p14:tracePt t="79832" x="4986338" y="2379663"/>
          <p14:tracePt t="79841" x="5005388" y="2416175"/>
          <p14:tracePt t="79851" x="5041900" y="2452688"/>
          <p14:tracePt t="79856" x="5049838" y="2462213"/>
          <p14:tracePt t="79867" x="5068888" y="2481263"/>
          <p14:tracePt t="79881" x="5078413" y="2489200"/>
          <p14:tracePt t="80290" x="5068888" y="2471738"/>
          <p14:tracePt t="80298" x="5068888" y="2462213"/>
          <p14:tracePt t="80306" x="5059363" y="2425700"/>
          <p14:tracePt t="80316" x="5041900" y="2398713"/>
          <p14:tracePt t="80321" x="5032375" y="2379663"/>
          <p14:tracePt t="80330" x="5032375" y="2371725"/>
          <p14:tracePt t="80338" x="5032375" y="2343150"/>
          <p14:tracePt t="80346" x="5022850" y="2325688"/>
          <p14:tracePt t="80361" x="5022850" y="2306638"/>
          <p14:tracePt t="80378" x="5022850" y="2298700"/>
          <p14:tracePt t="80416" x="5022850" y="2289175"/>
          <p14:tracePt t="80432" x="5022850" y="2270125"/>
          <p14:tracePt t="80513" x="5041900" y="2262188"/>
          <p14:tracePt t="80522" x="5095875" y="2262188"/>
          <p14:tracePt t="80528" x="5159375" y="2262188"/>
          <p14:tracePt t="80536" x="5195888" y="2262188"/>
          <p14:tracePt t="80544" x="5260975" y="2270125"/>
          <p14:tracePt t="80553" x="5268913" y="2270125"/>
          <p14:tracePt t="80560" x="5278438" y="2279650"/>
          <p14:tracePt t="80649" x="5278438" y="2289175"/>
          <p14:tracePt t="80674" x="5278438" y="2316163"/>
          <p14:tracePt t="80685" x="5278438" y="2343150"/>
          <p14:tracePt t="80688" x="5260975" y="2379663"/>
          <p14:tracePt t="80696" x="5232400" y="2408238"/>
          <p14:tracePt t="80704" x="5195888" y="2425700"/>
          <p14:tracePt t="80712" x="5151438" y="2471738"/>
          <p14:tracePt t="80720" x="5122863" y="2508250"/>
          <p14:tracePt t="80728" x="5078413" y="2525713"/>
          <p14:tracePt t="80736" x="5041900" y="2535238"/>
          <p14:tracePt t="80744" x="5014913" y="2562225"/>
          <p14:tracePt t="80752" x="5005388" y="2562225"/>
          <p14:tracePt t="80760" x="4995863" y="2571750"/>
          <p14:tracePt t="81024" x="4986338" y="2571750"/>
          <p14:tracePt t="81314" x="4986338" y="2562225"/>
          <p14:tracePt t="81322" x="5005388" y="2525713"/>
          <p14:tracePt t="81331" x="5005388" y="2517775"/>
          <p14:tracePt t="81339" x="5014913" y="2498725"/>
          <p14:tracePt t="81347" x="5014913" y="2489200"/>
          <p14:tracePt t="81354" x="5014913" y="2481263"/>
          <p14:tracePt t="81360" x="5032375" y="2462213"/>
          <p14:tracePt t="81626" x="5032375" y="2435225"/>
          <p14:tracePt t="81632" x="5059363" y="2379663"/>
          <p14:tracePt t="81640" x="5095875" y="2298700"/>
          <p14:tracePt t="81648" x="5122863" y="2233613"/>
          <p14:tracePt t="81656" x="5168900" y="2133600"/>
          <p14:tracePt t="81665" x="5187950" y="2060575"/>
          <p14:tracePt t="81673" x="5232400" y="1997075"/>
          <p14:tracePt t="81683" x="5241925" y="1933575"/>
          <p14:tracePt t="81689" x="5251450" y="1878013"/>
          <p14:tracePt t="81699" x="5278438" y="1797050"/>
          <p14:tracePt t="81705" x="5305425" y="1751013"/>
          <p14:tracePt t="81716" x="5305425" y="1714500"/>
          <p14:tracePt t="81721" x="5314950" y="1677988"/>
          <p14:tracePt t="81730" x="5324475" y="1641475"/>
          <p14:tracePt t="81737" x="5341938" y="1595438"/>
          <p14:tracePt t="81745" x="5351463" y="1577975"/>
          <p14:tracePt t="81753" x="5351463" y="1550988"/>
          <p14:tracePt t="81761" x="5360988" y="1531938"/>
          <p14:tracePt t="81769" x="5360988" y="1514475"/>
          <p14:tracePt t="81777" x="5368925" y="1477963"/>
          <p14:tracePt t="81785" x="5368925" y="1468438"/>
          <p14:tracePt t="81793" x="5378450" y="1449388"/>
          <p14:tracePt t="81802" x="5387975" y="1441450"/>
          <p14:tracePt t="81809" x="5387975" y="1431925"/>
          <p14:tracePt t="81817" x="5397500" y="1404938"/>
          <p14:tracePt t="81833" x="5397500" y="1395413"/>
          <p14:tracePt t="81850" x="5405438" y="1376363"/>
          <p14:tracePt t="81857" x="5414963" y="1358900"/>
          <p14:tracePt t="81884" x="5424488" y="1339850"/>
          <p14:tracePt t="81888" x="5434013" y="1331913"/>
          <p14:tracePt t="81900" x="5441950" y="1322388"/>
          <p14:tracePt t="81905" x="5451475" y="1322388"/>
          <p14:tracePt t="81918" x="5461000" y="1312863"/>
          <p14:tracePt t="81920" x="5470525" y="1295400"/>
          <p14:tracePt t="81928" x="5487988" y="1285875"/>
          <p14:tracePt t="81936" x="5497513" y="1268413"/>
          <p14:tracePt t="81944" x="5507038" y="1258888"/>
          <p14:tracePt t="81952" x="5514975" y="1249363"/>
          <p14:tracePt t="81960" x="5524500" y="1239838"/>
          <p14:tracePt t="81985" x="5534025" y="1231900"/>
          <p14:tracePt t="82009" x="5543550" y="1222375"/>
          <p14:tracePt t="82057" x="5551488" y="1222375"/>
          <p14:tracePt t="82065" x="5580063" y="1231900"/>
          <p14:tracePt t="82073" x="5607050" y="1258888"/>
          <p14:tracePt t="82081" x="5643563" y="1312863"/>
          <p14:tracePt t="82089" x="5680075" y="1358900"/>
          <p14:tracePt t="82098" x="5724525" y="1412875"/>
          <p14:tracePt t="82104" x="5753100" y="1458913"/>
          <p14:tracePt t="82114" x="5797550" y="1504950"/>
          <p14:tracePt t="82120" x="5826125" y="1531938"/>
          <p14:tracePt t="82128" x="5853113" y="1568450"/>
          <p14:tracePt t="82136" x="5862638" y="1577975"/>
          <p14:tracePt t="82145" x="5870575" y="1587500"/>
          <p14:tracePt t="82193" x="5870575" y="1577975"/>
          <p14:tracePt t="82201" x="5870575" y="1558925"/>
          <p14:tracePt t="82209" x="5870575" y="1541463"/>
          <p14:tracePt t="82217" x="5870575" y="1531938"/>
          <p14:tracePt t="82226" x="5870575" y="1522413"/>
          <p14:tracePt t="82233" x="5870575" y="1495425"/>
          <p14:tracePt t="82241" x="5870575" y="1485900"/>
          <p14:tracePt t="82257" x="5870575" y="1458913"/>
          <p14:tracePt t="82264" x="5870575" y="1449388"/>
          <p14:tracePt t="82274" x="5870575" y="1441450"/>
          <p14:tracePt t="82280" x="5870575" y="1412875"/>
          <p14:tracePt t="82288" x="5870575" y="1404938"/>
          <p14:tracePt t="82297" x="5870575" y="1395413"/>
          <p14:tracePt t="82304" x="5870575" y="1376363"/>
          <p14:tracePt t="82320" x="5870575" y="1368425"/>
          <p14:tracePt t="82328" x="5870575" y="1349375"/>
          <p14:tracePt t="82344" x="5870575" y="1331913"/>
          <p14:tracePt t="82352" x="5870575" y="1312863"/>
          <p14:tracePt t="82360" x="5870575" y="1303338"/>
          <p14:tracePt t="82368" x="5870575" y="1276350"/>
          <p14:tracePt t="82376" x="5870575" y="1268413"/>
          <p14:tracePt t="82393" x="5870575" y="1239838"/>
          <p14:tracePt t="82401" x="5870575" y="1222375"/>
          <p14:tracePt t="82418" x="5880100" y="1185863"/>
          <p14:tracePt t="82425" x="5899150" y="1176338"/>
          <p14:tracePt t="82441" x="5907088" y="1158875"/>
          <p14:tracePt t="82481" x="5907088" y="1149350"/>
          <p14:tracePt t="82803" x="5889625" y="1149350"/>
          <p14:tracePt t="82810" x="5853113" y="1149350"/>
          <p14:tracePt t="82818" x="5834063" y="1149350"/>
          <p14:tracePt t="82833" x="5816600" y="1149350"/>
          <p14:tracePt t="82842" x="5807075" y="1149350"/>
          <p14:tracePt t="82865" x="5797550" y="1158875"/>
          <p14:tracePt t="82970" x="5797550" y="1166813"/>
          <p14:tracePt t="82980" x="5797550" y="1195388"/>
          <p14:tracePt t="82986" x="5797550" y="1249363"/>
          <p14:tracePt t="82993" x="5789613" y="1312863"/>
          <p14:tracePt t="83001" x="5789613" y="1368425"/>
          <p14:tracePt t="83008" x="5770563" y="1441450"/>
          <p14:tracePt t="83016" x="5770563" y="1514475"/>
          <p14:tracePt t="83025" x="5770563" y="1604963"/>
          <p14:tracePt t="83032" x="5770563" y="1687513"/>
          <p14:tracePt t="83040" x="5770563" y="1778000"/>
          <p14:tracePt t="83048" x="5770563" y="1851025"/>
          <p14:tracePt t="83056" x="5770563" y="1943100"/>
          <p14:tracePt t="83065" x="5770563" y="2052638"/>
          <p14:tracePt t="83072" x="5770563" y="2106613"/>
          <p14:tracePt t="83081" x="5770563" y="2233613"/>
          <p14:tracePt t="83088" x="5770563" y="2362200"/>
          <p14:tracePt t="83097" x="5770563" y="2489200"/>
          <p14:tracePt t="83104" x="5770563" y="2635250"/>
          <p14:tracePt t="83114" x="5770563" y="2781300"/>
          <p14:tracePt t="83120" x="5770563" y="2946400"/>
          <p14:tracePt t="83128" x="5770563" y="3073400"/>
          <p14:tracePt t="83136" x="5770563" y="3200400"/>
          <p14:tracePt t="83145" x="5770563" y="3365500"/>
          <p14:tracePt t="83152" x="5780088" y="3492500"/>
          <p14:tracePt t="83161" x="5807075" y="3638550"/>
          <p14:tracePt t="83168" x="5834063" y="3757613"/>
          <p14:tracePt t="83177" x="5853113" y="3867150"/>
          <p14:tracePt t="83184" x="5853113" y="3957638"/>
          <p14:tracePt t="83192" x="5880100" y="4030663"/>
          <p14:tracePt t="83200" x="5880100" y="4094163"/>
          <p14:tracePt t="83208" x="5889625" y="4149725"/>
          <p14:tracePt t="83216" x="5899150" y="4195763"/>
          <p14:tracePt t="83225" x="5899150" y="4222750"/>
          <p14:tracePt t="83232" x="5899150" y="4249738"/>
          <p14:tracePt t="83240" x="5899150" y="4268788"/>
          <p14:tracePt t="83248" x="5899150" y="4286250"/>
          <p14:tracePt t="83256" x="5899150" y="4295775"/>
          <p14:tracePt t="83272" x="5899150" y="4303713"/>
          <p14:tracePt t="83344" x="5899150" y="4313238"/>
          <p14:tracePt t="83376" x="5899150" y="4322763"/>
          <p14:tracePt t="83400" x="5899150" y="4332288"/>
          <p14:tracePt t="83576" x="5899150" y="4303713"/>
          <p14:tracePt t="83584" x="5862638" y="4259263"/>
          <p14:tracePt t="83593" x="5797550" y="4213225"/>
          <p14:tracePt t="83601" x="5716588" y="4122738"/>
          <p14:tracePt t="83609" x="5680075" y="4094163"/>
          <p14:tracePt t="83618" x="5624513" y="4013200"/>
          <p14:tracePt t="83625" x="5607050" y="3967163"/>
          <p14:tracePt t="83635" x="5570538" y="3903663"/>
          <p14:tracePt t="83641" x="5543550" y="3857625"/>
          <p14:tracePt t="83651" x="5534025" y="3794125"/>
          <p14:tracePt t="83657" x="5514975" y="3767138"/>
          <p14:tracePt t="83665" x="5514975" y="3757613"/>
          <p14:tracePt t="83673" x="5514975" y="3748088"/>
          <p14:tracePt t="83682" x="5507038" y="3738563"/>
          <p14:tracePt t="83912" x="5507038" y="3757613"/>
          <p14:tracePt t="83920" x="5507038" y="3803650"/>
          <p14:tracePt t="83928" x="5507038" y="3830638"/>
          <p14:tracePt t="83936" x="5507038" y="3848100"/>
          <p14:tracePt t="83945" x="5507038" y="3857625"/>
          <p14:tracePt t="83953" x="5507038" y="3867150"/>
          <p14:tracePt t="83960" x="5514975" y="3894138"/>
          <p14:tracePt t="84066" x="5570538" y="3867150"/>
          <p14:tracePt t="84075" x="5634038" y="3811588"/>
          <p14:tracePt t="84081" x="5697538" y="3775075"/>
          <p14:tracePt t="84092" x="5753100" y="3738563"/>
          <p14:tracePt t="84096" x="5770563" y="3711575"/>
          <p14:tracePt t="84104" x="5789613" y="3684588"/>
          <p14:tracePt t="84120" x="5797550" y="3684588"/>
          <p14:tracePt t="84128" x="5797550" y="3675063"/>
          <p14:tracePt t="84136" x="5797550" y="3665538"/>
          <p14:tracePt t="84152" x="5797550" y="3657600"/>
          <p14:tracePt t="84160" x="5797550" y="3648075"/>
          <p14:tracePt t="84177" x="5797550" y="3629025"/>
          <p14:tracePt t="84184" x="5797550" y="3621088"/>
          <p14:tracePt t="84193" x="5789613" y="3611563"/>
          <p14:tracePt t="84200" x="5724525" y="3556000"/>
          <p14:tracePt t="84209" x="5624513" y="3502025"/>
          <p14:tracePt t="84217" x="5524500" y="3419475"/>
          <p14:tracePt t="84225" x="5405438" y="3309938"/>
          <p14:tracePt t="84234" x="5305425" y="3209925"/>
          <p14:tracePt t="84241" x="5195888" y="3054350"/>
          <p14:tracePt t="84250" x="5122863" y="2954338"/>
          <p14:tracePt t="84257" x="5049838" y="2817813"/>
          <p14:tracePt t="84264" x="4959350" y="2681288"/>
          <p14:tracePt t="84273" x="4859338" y="2562225"/>
          <p14:tracePt t="84282" x="4786313" y="2444750"/>
          <p14:tracePt t="84288" x="4740275" y="2379663"/>
          <p14:tracePt t="84296" x="4686300" y="2298700"/>
          <p14:tracePt t="84304" x="4676775" y="2262188"/>
          <p14:tracePt t="84313" x="4649788" y="2179638"/>
          <p14:tracePt t="84320" x="4649788" y="2133600"/>
          <p14:tracePt t="84328" x="4640263" y="2097088"/>
          <p14:tracePt t="84336" x="4640263" y="2079625"/>
          <p14:tracePt t="84344" x="4640263" y="2052638"/>
          <p14:tracePt t="84352" x="4640263" y="2043113"/>
          <p14:tracePt t="84361" x="4640263" y="2033588"/>
          <p14:tracePt t="84369" x="4640263" y="2024063"/>
          <p14:tracePt t="84376" x="4640263" y="2016125"/>
          <p14:tracePt t="84530" x="4649788" y="2024063"/>
          <p14:tracePt t="84538" x="4649788" y="2052638"/>
          <p14:tracePt t="84546" x="4667250" y="2089150"/>
          <p14:tracePt t="84555" x="4703763" y="2116138"/>
          <p14:tracePt t="84561" x="4703763" y="2125663"/>
          <p14:tracePt t="84569" x="4749800" y="2152650"/>
          <p14:tracePt t="84576" x="4813300" y="2179638"/>
          <p14:tracePt t="84585" x="4876800" y="2216150"/>
          <p14:tracePt t="84594" x="4932363" y="2243138"/>
          <p14:tracePt t="84602" x="4995863" y="2252663"/>
          <p14:tracePt t="84610" x="5059363" y="2289175"/>
          <p14:tracePt t="84619" x="5086350" y="2306638"/>
          <p14:tracePt t="84624" x="5122863" y="2325688"/>
          <p14:tracePt t="84634" x="5122863" y="2335213"/>
          <p14:tracePt t="84640" x="5132388" y="2335213"/>
          <p14:tracePt t="84656" x="5141913" y="2335213"/>
          <p14:tracePt t="84824" x="5151438" y="2335213"/>
          <p14:tracePt t="84833" x="5151438" y="2362200"/>
          <p14:tracePt t="84842" x="5132388" y="2362200"/>
          <p14:tracePt t="84851" x="5105400" y="2379663"/>
          <p14:tracePt t="84857" x="5059363" y="2379663"/>
          <p14:tracePt t="84866" x="5041900" y="2389188"/>
          <p14:tracePt t="84886" x="5005388" y="2398713"/>
          <p14:tracePt t="84889" x="4986338" y="2408238"/>
          <p14:tracePt t="84899" x="4978400" y="2408238"/>
          <p14:tracePt t="84905" x="4968875" y="2408238"/>
          <p14:tracePt t="84929" x="4959350" y="2408238"/>
          <p14:tracePt t="84986" x="4949825" y="2408238"/>
          <p14:tracePt t="85001" x="4949825" y="2389188"/>
          <p14:tracePt t="85010" x="4949825" y="2371725"/>
          <p14:tracePt t="85018" x="4949825" y="2343150"/>
          <p14:tracePt t="85025" x="4949825" y="2325688"/>
          <p14:tracePt t="85033" x="4949825" y="2298700"/>
          <p14:tracePt t="85041" x="4949825" y="2289175"/>
          <p14:tracePt t="85049" x="4949825" y="2270125"/>
          <p14:tracePt t="85057" x="4949825" y="2243138"/>
          <p14:tracePt t="85064" x="4949825" y="2233613"/>
          <p14:tracePt t="85073" x="4949825" y="2197100"/>
          <p14:tracePt t="85083" x="4959350" y="2189163"/>
          <p14:tracePt t="85100" x="4968875" y="2179638"/>
          <p14:tracePt t="85170" x="5014913" y="2170113"/>
          <p14:tracePt t="85180" x="5041900" y="2152650"/>
          <p14:tracePt t="85186" x="5095875" y="2143125"/>
          <p14:tracePt t="85200" x="5168900" y="2143125"/>
          <p14:tracePt t="85208" x="5195888" y="2143125"/>
          <p14:tracePt t="85216" x="5205413" y="2143125"/>
          <p14:tracePt t="85264" x="5214938" y="2143125"/>
          <p14:tracePt t="85330" x="5214938" y="2160588"/>
          <p14:tracePt t="85337" x="5214938" y="2197100"/>
          <p14:tracePt t="85347" x="5205413" y="2197100"/>
          <p14:tracePt t="85354" x="5205413" y="2216150"/>
          <p14:tracePt t="85362" x="5195888" y="2252663"/>
          <p14:tracePt t="85370" x="5168900" y="2279650"/>
          <p14:tracePt t="85378" x="5151438" y="2298700"/>
          <p14:tracePt t="85387" x="5141913" y="2306638"/>
          <p14:tracePt t="85393" x="5114925" y="2335213"/>
          <p14:tracePt t="85402" x="5105400" y="2343150"/>
          <p14:tracePt t="85408" x="5105400" y="2352675"/>
          <p14:tracePt t="85425" x="5086350" y="2371725"/>
          <p14:tracePt t="85475" x="5078413" y="2371725"/>
          <p14:tracePt t="85497" x="5068888" y="2371725"/>
          <p14:tracePt t="85690" x="5059363" y="2371725"/>
          <p14:tracePt t="85705" x="5059363" y="2362200"/>
          <p14:tracePt t="85715" x="5068888" y="2325688"/>
          <p14:tracePt t="85721" x="5078413" y="2316163"/>
          <p14:tracePt t="85730" x="5095875" y="2279650"/>
          <p14:tracePt t="85737" x="5114925" y="2243138"/>
          <p14:tracePt t="85745" x="5122863" y="2225675"/>
          <p14:tracePt t="85761" x="5132388" y="2206625"/>
          <p14:tracePt t="85769" x="5132388" y="2197100"/>
          <p14:tracePt t="86018" x="5132388" y="2189163"/>
          <p14:tracePt t="86042" x="5132388" y="2152650"/>
          <p14:tracePt t="86050" x="5059363" y="2070100"/>
          <p14:tracePt t="86057" x="4959350" y="2006600"/>
          <p14:tracePt t="86066" x="4886325" y="1960563"/>
          <p14:tracePt t="86074" x="4859338" y="1924050"/>
          <p14:tracePt t="86082" x="4832350" y="1897063"/>
          <p14:tracePt t="86088" x="4795838" y="1841500"/>
          <p14:tracePt t="86097" x="4767263" y="1814513"/>
          <p14:tracePt t="86104" x="4749800" y="1768475"/>
          <p14:tracePt t="86116" x="4740275" y="1731963"/>
          <p14:tracePt t="86120" x="4730750" y="1687513"/>
          <p14:tracePt t="86128" x="4730750" y="1668463"/>
          <p14:tracePt t="86136" x="4730750" y="1641475"/>
          <p14:tracePt t="86144" x="4730750" y="1614488"/>
          <p14:tracePt t="86152" x="4730750" y="1577975"/>
          <p14:tracePt t="86160" x="4730750" y="1541463"/>
          <p14:tracePt t="86168" x="4730750" y="1522413"/>
          <p14:tracePt t="86177" x="4749800" y="1477963"/>
          <p14:tracePt t="86184" x="4759325" y="1468438"/>
          <p14:tracePt t="86192" x="4803775" y="1422400"/>
          <p14:tracePt t="86200" x="4822825" y="1385888"/>
          <p14:tracePt t="86208" x="4840288" y="1368425"/>
          <p14:tracePt t="86216" x="4859338" y="1339850"/>
          <p14:tracePt t="86224" x="4886325" y="1322388"/>
          <p14:tracePt t="86232" x="4905375" y="1295400"/>
          <p14:tracePt t="86240" x="4922838" y="1268413"/>
          <p14:tracePt t="86248" x="4941888" y="1258888"/>
          <p14:tracePt t="86256" x="4968875" y="1231900"/>
          <p14:tracePt t="86264" x="4978400" y="1222375"/>
          <p14:tracePt t="86272" x="4995863" y="1222375"/>
          <p14:tracePt t="86280" x="5005388" y="1212850"/>
          <p14:tracePt t="86378" x="5041900" y="1222375"/>
          <p14:tracePt t="86389" x="5095875" y="1268413"/>
          <p14:tracePt t="86394" x="5122863" y="1303338"/>
          <p14:tracePt t="86402" x="5159375" y="1349375"/>
          <p14:tracePt t="86409" x="5195888" y="1412875"/>
          <p14:tracePt t="86417" x="5214938" y="1441450"/>
          <p14:tracePt t="86425" x="5224463" y="1458913"/>
          <p14:tracePt t="86435" x="5224463" y="1495425"/>
          <p14:tracePt t="86441" x="5232400" y="1514475"/>
          <p14:tracePt t="86450" x="5232400" y="1541463"/>
          <p14:tracePt t="86458" x="5232400" y="1558925"/>
          <p14:tracePt t="86465" x="5232400" y="1587500"/>
          <p14:tracePt t="86475" x="5232400" y="1604963"/>
          <p14:tracePt t="86482" x="5232400" y="1641475"/>
          <p14:tracePt t="86491" x="5232400" y="1687513"/>
          <p14:tracePt t="86496" x="5195888" y="1751013"/>
          <p14:tracePt t="86504" x="5122863" y="1833563"/>
          <p14:tracePt t="86514" x="5068888" y="1914525"/>
          <p14:tracePt t="86521" x="4986338" y="2006600"/>
          <p14:tracePt t="86529" x="4913313" y="2089150"/>
          <p14:tracePt t="86536" x="4849813" y="2152650"/>
          <p14:tracePt t="86544" x="4786313" y="2225675"/>
          <p14:tracePt t="86553" x="4713288" y="2289175"/>
          <p14:tracePt t="86560" x="4676775" y="2352675"/>
          <p14:tracePt t="86569" x="4649788" y="2379663"/>
          <p14:tracePt t="86576" x="4603750" y="2444750"/>
          <p14:tracePt t="86584" x="4586288" y="2481263"/>
          <p14:tracePt t="86592" x="4567238" y="2508250"/>
          <p14:tracePt t="86608" x="4549775" y="2517775"/>
          <p14:tracePt t="86819" x="4549775" y="2525713"/>
          <p14:tracePt t="86833" x="4557713" y="2544763"/>
          <p14:tracePt t="86852" x="4567238" y="2544763"/>
          <p14:tracePt t="86858" x="4594225" y="2544763"/>
          <p14:tracePt t="86865" x="4630738" y="2544763"/>
          <p14:tracePt t="86873" x="4659313" y="2544763"/>
          <p14:tracePt t="86883" x="4703763" y="2544763"/>
          <p14:tracePt t="86888" x="4740275" y="2544763"/>
          <p14:tracePt t="86897" x="4786313" y="2544763"/>
          <p14:tracePt t="86904" x="4803775" y="2544763"/>
          <p14:tracePt t="86913" x="4840288" y="2535238"/>
          <p14:tracePt t="86920" x="4868863" y="2508250"/>
          <p14:tracePt t="86929" x="4905375" y="2489200"/>
          <p14:tracePt t="86936" x="4913313" y="2481263"/>
          <p14:tracePt t="86944" x="4932363" y="2444750"/>
          <p14:tracePt t="86952" x="4949825" y="2425700"/>
          <p14:tracePt t="86960" x="4959350" y="2416175"/>
          <p14:tracePt t="86968" x="4959350" y="2408238"/>
          <p14:tracePt t="86976" x="4959350" y="2389188"/>
          <p14:tracePt t="86984" x="4968875" y="2379663"/>
          <p14:tracePt t="87001" x="4978400" y="2343150"/>
          <p14:tracePt t="87017" x="4986338" y="2343150"/>
          <p14:tracePt t="87041" x="4995863" y="2335213"/>
          <p14:tracePt t="87073" x="4995863" y="2325688"/>
          <p14:tracePt t="87842" x="4995863" y="2343150"/>
          <p14:tracePt t="87906" x="4986338" y="2352675"/>
          <p14:tracePt t="87921" x="4978400" y="2362200"/>
          <p14:tracePt t="88162" x="4986338" y="2371725"/>
          <p14:tracePt t="88234" x="4995863" y="2371725"/>
          <p14:tracePt t="88243" x="5005388" y="2362200"/>
          <p14:tracePt t="88258" x="5005388" y="2352675"/>
          <p14:tracePt t="88306" x="5005388" y="2343150"/>
          <p14:tracePt t="88322" x="5005388" y="2325688"/>
          <p14:tracePt t="88330" x="5005388" y="2316163"/>
          <p14:tracePt t="88337" x="5014913" y="2306638"/>
          <p14:tracePt t="88361" x="5014913" y="2298700"/>
          <p14:tracePt t="88377" x="5022850" y="2279650"/>
          <p14:tracePt t="88385" x="5032375" y="2279650"/>
          <p14:tracePt t="88393" x="5041900" y="2270125"/>
          <p14:tracePt t="88400" x="5049838" y="2262188"/>
          <p14:tracePt t="88416" x="5059363" y="2252663"/>
          <p14:tracePt t="88424" x="5068888" y="2243138"/>
          <p14:tracePt t="88441" x="5078413" y="2233613"/>
          <p14:tracePt t="88656" x="5078413" y="2225675"/>
          <p14:tracePt t="88778" x="4959350" y="2225675"/>
          <p14:tracePt t="88786" x="4786313" y="2225675"/>
          <p14:tracePt t="88794" x="4586288" y="2225675"/>
          <p14:tracePt t="88804" x="4440238" y="2225675"/>
          <p14:tracePt t="88809" x="4348163" y="2225675"/>
          <p14:tracePt t="88816" x="4238625" y="2225675"/>
          <p14:tracePt t="88824" x="4165600" y="2225675"/>
          <p14:tracePt t="88833" x="4121150" y="2225675"/>
          <p14:tracePt t="88840" x="4102100" y="2225675"/>
          <p14:tracePt t="88849" x="4084638" y="2225675"/>
          <p14:tracePt t="89058" x="4057650" y="2225675"/>
          <p14:tracePt t="89065" x="4002088" y="2225675"/>
          <p14:tracePt t="89074" x="3948113" y="2225675"/>
          <p14:tracePt t="89084" x="3883025" y="2233613"/>
          <p14:tracePt t="89089" x="3846513" y="2243138"/>
          <p14:tracePt t="89101" x="3783013" y="2252663"/>
          <p14:tracePt t="89104" x="3729038" y="2262188"/>
          <p14:tracePt t="89113" x="3683000" y="2289175"/>
          <p14:tracePt t="89120" x="3636963" y="2289175"/>
          <p14:tracePt t="89129" x="3619500" y="2289175"/>
          <p14:tracePt t="89144" x="3619500" y="2298700"/>
          <p14:tracePt t="89304" x="3609975" y="2306638"/>
          <p14:tracePt t="89312" x="3573463" y="2352675"/>
          <p14:tracePt t="89320" x="3563938" y="2416175"/>
          <p14:tracePt t="89329" x="3563938" y="2452688"/>
          <p14:tracePt t="89336" x="3556000" y="2498725"/>
          <p14:tracePt t="89344" x="3556000" y="2535238"/>
          <p14:tracePt t="89352" x="3556000" y="2571750"/>
          <p14:tracePt t="89360" x="3546475" y="2608263"/>
          <p14:tracePt t="89368" x="3536950" y="2635250"/>
          <p14:tracePt t="89376" x="3536950" y="2654300"/>
          <p14:tracePt t="89385" x="3536950" y="2690813"/>
          <p14:tracePt t="89400" x="3536950" y="2708275"/>
          <p14:tracePt t="89408" x="3527425" y="2727325"/>
          <p14:tracePt t="89416" x="3527425" y="2744788"/>
          <p14:tracePt t="89424" x="3527425" y="2771775"/>
          <p14:tracePt t="89432" x="3527425" y="2790825"/>
          <p14:tracePt t="89441" x="3527425" y="2836863"/>
          <p14:tracePt t="89448" x="3527425" y="2854325"/>
          <p14:tracePt t="89456" x="3527425" y="2890838"/>
          <p14:tracePt t="89464" x="3527425" y="2936875"/>
          <p14:tracePt t="89472" x="3527425" y="2973388"/>
          <p14:tracePt t="89480" x="3527425" y="2990850"/>
          <p14:tracePt t="89488" x="3527425" y="3046413"/>
          <p14:tracePt t="89501" x="3527425" y="3073400"/>
          <p14:tracePt t="89505" x="3527425" y="3109913"/>
          <p14:tracePt t="89516" x="3527425" y="3146425"/>
          <p14:tracePt t="89523" x="3527425" y="3173413"/>
          <p14:tracePt t="89532" x="3527425" y="3192463"/>
          <p14:tracePt t="89538" x="3527425" y="3219450"/>
          <p14:tracePt t="89548" x="3527425" y="3228975"/>
          <p14:tracePt t="89556" x="3536950" y="3246438"/>
          <p14:tracePt t="89571" x="3546475" y="3273425"/>
          <p14:tracePt t="89577" x="3546475" y="3282950"/>
          <p14:tracePt t="89585" x="3546475" y="3292475"/>
          <p14:tracePt t="89593" x="3556000" y="3302000"/>
          <p14:tracePt t="89616" x="3556000" y="3309938"/>
          <p14:tracePt t="89640" x="3556000" y="3319463"/>
          <p14:tracePt t="89680" x="3563938" y="3328988"/>
          <p14:tracePt t="89713" x="3582988" y="3355975"/>
          <p14:tracePt t="89721" x="3619500" y="3382963"/>
          <p14:tracePt t="89729" x="3719513" y="3438525"/>
          <p14:tracePt t="89737" x="3829050" y="3465513"/>
          <p14:tracePt t="89745" x="3929063" y="3492500"/>
          <p14:tracePt t="89753" x="4057650" y="3538538"/>
          <p14:tracePt t="89761" x="4202113" y="3538538"/>
          <p14:tracePt t="89769" x="4257675" y="3538538"/>
          <p14:tracePt t="89777" x="4321175" y="3565525"/>
          <p14:tracePt t="89785" x="4376738" y="3565525"/>
          <p14:tracePt t="89793" x="4403725" y="3565525"/>
          <p14:tracePt t="89810" x="4413250" y="3565525"/>
          <p14:tracePt t="89816" x="4421188" y="3565525"/>
          <p14:tracePt t="89824" x="4440238" y="3556000"/>
          <p14:tracePt t="89832" x="4448175" y="3548063"/>
          <p14:tracePt t="90241" x="4467225" y="3548063"/>
          <p14:tracePt t="90248" x="4476750" y="3548063"/>
          <p14:tracePt t="90264" x="4484688" y="3548063"/>
          <p14:tracePt t="90272" x="4494213" y="3548063"/>
          <p14:tracePt t="90288" x="4503738" y="3548063"/>
          <p14:tracePt t="90322" x="4513263" y="3556000"/>
          <p14:tracePt t="90426" x="4513263" y="3565525"/>
          <p14:tracePt t="90450" x="4521200" y="3575050"/>
          <p14:tracePt t="90466" x="4530725" y="3575050"/>
          <p14:tracePt t="90474" x="4540250" y="3584575"/>
          <p14:tracePt t="90498" x="4567238" y="3592513"/>
          <p14:tracePt t="90531" x="4586288" y="3621088"/>
          <p14:tracePt t="90560" x="4594225" y="3629025"/>
          <p14:tracePt t="90568" x="4594225" y="3638550"/>
          <p14:tracePt t="90576" x="4603750" y="3648075"/>
          <p14:tracePt t="90592" x="4622800" y="3657600"/>
          <p14:tracePt t="90601" x="4630738" y="3665538"/>
          <p14:tracePt t="90608" x="4640263" y="3675063"/>
          <p14:tracePt t="90616" x="4667250" y="3702050"/>
          <p14:tracePt t="90624" x="4667250" y="3711575"/>
          <p14:tracePt t="90632" x="4676775" y="3711575"/>
          <p14:tracePt t="90640" x="4686300" y="3721100"/>
          <p14:tracePt t="90649" x="4695825" y="3730625"/>
          <p14:tracePt t="90656" x="4703763" y="3738563"/>
          <p14:tracePt t="90664" x="4713288" y="3738563"/>
          <p14:tracePt t="90697" x="4722813" y="3738563"/>
          <p14:tracePt t="90888" x="4730750" y="3748088"/>
          <p14:tracePt t="90896" x="4740275" y="3757613"/>
          <p14:tracePt t="90905" x="4740275" y="3767138"/>
          <p14:tracePt t="90913" x="4740275" y="3775075"/>
          <p14:tracePt t="90920" x="4749800" y="3784600"/>
          <p14:tracePt t="90952" x="4759325" y="3803650"/>
          <p14:tracePt t="91048" x="4759325" y="3811588"/>
          <p14:tracePt t="91072" x="4767263" y="3811588"/>
          <p14:tracePt t="91096" x="4767263" y="3821113"/>
          <p14:tracePt t="91112" x="4767263" y="3840163"/>
          <p14:tracePt t="91120" x="4776788" y="3857625"/>
          <p14:tracePt t="91128" x="4786313" y="3867150"/>
          <p14:tracePt t="91152" x="4795838" y="3894138"/>
          <p14:tracePt t="91169" x="4795838" y="3903663"/>
          <p14:tracePt t="91185" x="4795838" y="3911600"/>
          <p14:tracePt t="91202" x="4795838" y="3921125"/>
          <p14:tracePt t="91209" x="4803775" y="3930650"/>
          <p14:tracePt t="91248" x="4803775" y="3940175"/>
          <p14:tracePt t="91256" x="4813300" y="3948113"/>
          <p14:tracePt t="91272" x="4813300" y="3967163"/>
          <p14:tracePt t="91288" x="4813300" y="3976688"/>
          <p14:tracePt t="91296" x="4813300" y="3984625"/>
          <p14:tracePt t="91305" x="4813300" y="4003675"/>
          <p14:tracePt t="91313" x="4813300" y="4013200"/>
          <p14:tracePt t="91320" x="4813300" y="4021138"/>
          <p14:tracePt t="91329" x="4813300" y="4040188"/>
          <p14:tracePt t="91336" x="4822825" y="4049713"/>
          <p14:tracePt t="91344" x="4822825" y="4057650"/>
          <p14:tracePt t="91514" x="4822825" y="4067175"/>
          <p14:tracePt t="91688" x="4822825" y="4086225"/>
          <p14:tracePt t="91704" x="4822825" y="4094163"/>
          <p14:tracePt t="91728" x="4822825" y="4103688"/>
          <p14:tracePt t="91736" x="4822825" y="4113213"/>
          <p14:tracePt t="91744" x="4822825" y="4130675"/>
          <p14:tracePt t="91752" x="4822825" y="4140200"/>
          <p14:tracePt t="91760" x="4822825" y="4149725"/>
          <p14:tracePt t="91769" x="4822825" y="4167188"/>
          <p14:tracePt t="91776" x="4822825" y="4176713"/>
          <p14:tracePt t="91784" x="4822825" y="4186238"/>
          <p14:tracePt t="91792" x="4822825" y="4195763"/>
          <p14:tracePt t="92032" x="4832350" y="4186238"/>
          <p14:tracePt t="92040" x="4832350" y="4167188"/>
          <p14:tracePt t="92048" x="4832350" y="4149725"/>
          <p14:tracePt t="92056" x="4832350" y="4130675"/>
          <p14:tracePt t="92064" x="4849813" y="4113213"/>
          <p14:tracePt t="92072" x="4859338" y="4094163"/>
          <p14:tracePt t="92081" x="4886325" y="4076700"/>
          <p14:tracePt t="92088" x="4905375" y="4040188"/>
          <p14:tracePt t="92112" x="4913313" y="4040188"/>
          <p14:tracePt t="92120" x="4922838" y="4030663"/>
          <p14:tracePt t="92136" x="4922838" y="4021138"/>
          <p14:tracePt t="92338" x="4922838" y="4030663"/>
          <p14:tracePt t="92354" x="4922838" y="4049713"/>
          <p14:tracePt t="92370" x="4922838" y="4067175"/>
          <p14:tracePt t="92378" x="4913313" y="4086225"/>
          <p14:tracePt t="92401" x="4913313" y="4094163"/>
          <p14:tracePt t="92425" x="4905375" y="4113213"/>
          <p14:tracePt t="92441" x="4905375" y="4122738"/>
          <p14:tracePt t="92458" x="4905375" y="4130675"/>
          <p14:tracePt t="92465" x="4905375" y="4149725"/>
          <p14:tracePt t="92481" x="4895850" y="4149725"/>
          <p14:tracePt t="92490" x="4886325" y="4159250"/>
          <p14:tracePt t="92786" x="4876800" y="4167188"/>
          <p14:tracePt t="93318" x="4868863" y="4149725"/>
          <p14:tracePt t="93322" x="4868863" y="4122738"/>
          <p14:tracePt t="93331" x="4868863" y="4103688"/>
          <p14:tracePt t="93337" x="4868863" y="4076700"/>
          <p14:tracePt t="93346" x="4868863" y="4057650"/>
          <p14:tracePt t="93352" x="4868863" y="4030663"/>
          <p14:tracePt t="93360" x="4868863" y="4021138"/>
          <p14:tracePt t="93369" x="4868863" y="3994150"/>
          <p14:tracePt t="93376" x="4868863" y="3976688"/>
          <p14:tracePt t="93385" x="4868863" y="3940175"/>
          <p14:tracePt t="93393" x="4868863" y="3921125"/>
          <p14:tracePt t="93400" x="4868863" y="3875088"/>
          <p14:tracePt t="93408" x="4868863" y="3848100"/>
          <p14:tracePt t="93416" x="4868863" y="3794125"/>
          <p14:tracePt t="93424" x="4876800" y="3775075"/>
          <p14:tracePt t="93432" x="4876800" y="3711575"/>
          <p14:tracePt t="93440" x="4886325" y="3648075"/>
          <p14:tracePt t="93448" x="4905375" y="3556000"/>
          <p14:tracePt t="93456" x="4941888" y="3492500"/>
          <p14:tracePt t="93464" x="4949825" y="3429000"/>
          <p14:tracePt t="93473" x="4978400" y="3402013"/>
          <p14:tracePt t="93482" x="5014913" y="3338513"/>
          <p14:tracePt t="93488" x="5032375" y="3282950"/>
          <p14:tracePt t="93512" x="5059363" y="3236913"/>
          <p14:tracePt t="93520" x="5068888" y="3173413"/>
          <p14:tracePt t="93531" x="5078413" y="3136900"/>
          <p14:tracePt t="93537" x="5086350" y="3109913"/>
          <p14:tracePt t="93548" x="5114925" y="3054350"/>
          <p14:tracePt t="93556" x="5114925" y="3036888"/>
          <p14:tracePt t="93562" x="5114925" y="3009900"/>
          <p14:tracePt t="93570" x="5114925" y="2990850"/>
          <p14:tracePt t="93577" x="5114925" y="2963863"/>
          <p14:tracePt t="93585" x="5132388" y="2936875"/>
          <p14:tracePt t="93593" x="5151438" y="2909888"/>
          <p14:tracePt t="93603" x="5168900" y="2900363"/>
          <p14:tracePt t="93608" x="5205413" y="2873375"/>
          <p14:tracePt t="93616" x="5224463" y="2863850"/>
          <p14:tracePt t="93624" x="5278438" y="2827338"/>
          <p14:tracePt t="93632" x="5305425" y="2817813"/>
          <p14:tracePt t="93640" x="5341938" y="2817813"/>
          <p14:tracePt t="93648" x="5397500" y="2790825"/>
          <p14:tracePt t="93656" x="5441950" y="2771775"/>
          <p14:tracePt t="93664" x="5451475" y="2763838"/>
          <p14:tracePt t="93672" x="5470525" y="2754313"/>
          <p14:tracePt t="93680" x="5478463" y="2744788"/>
          <p14:tracePt t="93688" x="5478463" y="2735263"/>
          <p14:tracePt t="93696" x="5487988" y="2727325"/>
          <p14:tracePt t="93704" x="5487988" y="2717800"/>
          <p14:tracePt t="93728" x="5487988" y="2698750"/>
          <p14:tracePt t="93736" x="5487988" y="2690813"/>
          <p14:tracePt t="93746" x="5487988" y="2681288"/>
          <p14:tracePt t="93752" x="5487988" y="2671763"/>
          <p14:tracePt t="93760" x="5497513" y="2654300"/>
          <p14:tracePt t="93793" x="5497513" y="2644775"/>
          <p14:tracePt t="93811" x="5497513" y="2635250"/>
          <p14:tracePt t="93819" x="5497513" y="2625725"/>
          <p14:tracePt t="93832" x="5478463" y="2608263"/>
          <p14:tracePt t="93849" x="5470525" y="2608263"/>
          <p14:tracePt t="93856" x="5434013" y="2608263"/>
          <p14:tracePt t="93864" x="5387975" y="2598738"/>
          <p14:tracePt t="93881" x="5241925" y="2598738"/>
          <p14:tracePt t="93888" x="5132388" y="2598738"/>
          <p14:tracePt t="93896" x="5041900" y="2581275"/>
          <p14:tracePt t="93904" x="4922838" y="2571750"/>
          <p14:tracePt t="93912" x="4849813" y="2544763"/>
          <p14:tracePt t="93920" x="4786313" y="2535238"/>
          <p14:tracePt t="93928" x="4759325" y="2525713"/>
          <p14:tracePt t="93936" x="4730750" y="2517775"/>
          <p14:tracePt t="93945" x="4713288" y="2517775"/>
          <p14:tracePt t="93952" x="4695825" y="2489200"/>
          <p14:tracePt t="94024" x="4686300" y="2489200"/>
          <p14:tracePt t="94032" x="4630738" y="2489200"/>
          <p14:tracePt t="94040" x="4540250" y="2489200"/>
          <p14:tracePt t="94048" x="4467225" y="2489200"/>
          <p14:tracePt t="94056" x="4430713" y="2489200"/>
          <p14:tracePt t="94064" x="4357688" y="2489200"/>
          <p14:tracePt t="94072" x="4267200" y="2489200"/>
          <p14:tracePt t="94080" x="4175125" y="2489200"/>
          <p14:tracePt t="94088" x="4084638" y="2489200"/>
          <p14:tracePt t="94097" x="4029075" y="2489200"/>
          <p14:tracePt t="94104" x="3965575" y="2498725"/>
          <p14:tracePt t="94113" x="3892550" y="2525713"/>
          <p14:tracePt t="94120" x="3829050" y="2544763"/>
          <p14:tracePt t="94129" x="3792538" y="2554288"/>
          <p14:tracePt t="94136" x="3775075" y="2562225"/>
          <p14:tracePt t="94145" x="3756025" y="2571750"/>
          <p14:tracePt t="94152" x="3738563" y="2581275"/>
          <p14:tracePt t="94160" x="3719513" y="2608263"/>
          <p14:tracePt t="94168" x="3709988" y="2608263"/>
          <p14:tracePt t="94178" x="3692525" y="2617788"/>
          <p14:tracePt t="94184" x="3692525" y="2625725"/>
          <p14:tracePt t="94192" x="3683000" y="2644775"/>
          <p14:tracePt t="94200" x="3673475" y="2644775"/>
          <p14:tracePt t="94208" x="3665538" y="2654300"/>
          <p14:tracePt t="94225" x="3656013" y="2671763"/>
          <p14:tracePt t="94232" x="3656013" y="2681288"/>
          <p14:tracePt t="94241" x="3646488" y="2690813"/>
          <p14:tracePt t="94248" x="3636963" y="2717800"/>
          <p14:tracePt t="94256" x="3619500" y="2744788"/>
          <p14:tracePt t="94264" x="3609975" y="2781300"/>
          <p14:tracePt t="94272" x="3600450" y="2817813"/>
          <p14:tracePt t="94280" x="3600450" y="2844800"/>
          <p14:tracePt t="94288" x="3600450" y="2881313"/>
          <p14:tracePt t="94297" x="3600450" y="2936875"/>
          <p14:tracePt t="94304" x="3600450" y="2982913"/>
          <p14:tracePt t="94313" x="3600450" y="3036888"/>
          <p14:tracePt t="94320" x="3600450" y="3073400"/>
          <p14:tracePt t="94329" x="3609975" y="3119438"/>
          <p14:tracePt t="94336" x="3629025" y="3155950"/>
          <p14:tracePt t="94344" x="3665538" y="3228975"/>
          <p14:tracePt t="94352" x="3738563" y="3273425"/>
          <p14:tracePt t="94360" x="3810000" y="3319463"/>
          <p14:tracePt t="94368" x="3892550" y="3346450"/>
          <p14:tracePt t="94376" x="3984625" y="3355975"/>
          <p14:tracePt t="94384" x="4102100" y="3402013"/>
          <p14:tracePt t="94392" x="4194175" y="3411538"/>
          <p14:tracePt t="94400" x="4294188" y="3429000"/>
          <p14:tracePt t="94408" x="4403725" y="3438525"/>
          <p14:tracePt t="94416" x="4457700" y="3438525"/>
          <p14:tracePt t="94424" x="4513263" y="3438525"/>
          <p14:tracePt t="94432" x="4567238" y="3438525"/>
          <p14:tracePt t="94440" x="4586288" y="3438525"/>
          <p14:tracePt t="94450" x="4594225" y="3438525"/>
          <p14:tracePt t="94456" x="4613275" y="3438525"/>
          <p14:tracePt t="94593" x="4622800" y="3446463"/>
          <p14:tracePt t="94601" x="4622800" y="3465513"/>
          <p14:tracePt t="94609" x="4630738" y="3492500"/>
          <p14:tracePt t="94619" x="4640263" y="3511550"/>
          <p14:tracePt t="94624" x="4640263" y="3519488"/>
          <p14:tracePt t="94632" x="4640263" y="3538538"/>
          <p14:tracePt t="94640" x="4640263" y="3556000"/>
          <p14:tracePt t="94648" x="4640263" y="3584575"/>
          <p14:tracePt t="94656" x="4640263" y="3602038"/>
          <p14:tracePt t="94664" x="4640263" y="3611563"/>
          <p14:tracePt t="94672" x="4640263" y="3638550"/>
          <p14:tracePt t="94680" x="4640263" y="3657600"/>
          <p14:tracePt t="94688" x="4640263" y="3675063"/>
          <p14:tracePt t="94696" x="4640263" y="3694113"/>
          <p14:tracePt t="94712" x="4640263" y="3721100"/>
          <p14:tracePt t="94721" x="4640263" y="3730625"/>
          <p14:tracePt t="94732" x="4640263" y="3757613"/>
          <p14:tracePt t="94737" x="4640263" y="3775075"/>
          <p14:tracePt t="94748" x="4640263" y="3784600"/>
          <p14:tracePt t="94753" x="4640263" y="3811588"/>
          <p14:tracePt t="94764" x="4640263" y="3821113"/>
          <p14:tracePt t="94771" x="4640263" y="3840163"/>
          <p14:tracePt t="94778" x="4640263" y="3848100"/>
          <p14:tracePt t="94785" x="4640263" y="3857625"/>
          <p14:tracePt t="94803" x="4640263" y="3867150"/>
          <p14:tracePt t="94841" x="4649788" y="3875088"/>
          <p14:tracePt t="94898" x="4667250" y="3867150"/>
          <p14:tracePt t="94906" x="4749800" y="3830638"/>
          <p14:tracePt t="94917" x="4849813" y="3775075"/>
          <p14:tracePt t="94921" x="4959350" y="3757613"/>
          <p14:tracePt t="94930" x="5105400" y="3757613"/>
          <p14:tracePt t="94937" x="5334000" y="3757613"/>
          <p14:tracePt t="94946" x="5551488" y="3757613"/>
          <p14:tracePt t="94953" x="5853113" y="3757613"/>
          <p14:tracePt t="94961" x="6080125" y="3757613"/>
          <p14:tracePt t="94969" x="6226175" y="3757613"/>
          <p14:tracePt t="94977" x="6391275" y="3711575"/>
          <p14:tracePt t="94984" x="6500813" y="3694113"/>
          <p14:tracePt t="94992" x="6591300" y="3629025"/>
          <p14:tracePt t="95000" x="6627813" y="3584575"/>
          <p14:tracePt t="95009" x="6627813" y="3538538"/>
          <p14:tracePt t="95016" x="6600825" y="3482975"/>
          <p14:tracePt t="95024" x="6481763" y="3375025"/>
          <p14:tracePt t="95032" x="6326188" y="3265488"/>
          <p14:tracePt t="95040" x="6189663" y="3146425"/>
          <p14:tracePt t="95048" x="6181725" y="3119438"/>
          <p14:tracePt t="95056" x="6181725" y="3082925"/>
          <p14:tracePt t="95064" x="6181725" y="3073400"/>
          <p14:tracePt t="95072" x="6181725" y="3063875"/>
          <p14:tracePt t="95181" x="6181725" y="3054350"/>
          <p14:tracePt t="95186" x="6181725" y="3046413"/>
          <p14:tracePt t="95194" x="6181725" y="3027363"/>
          <p14:tracePt t="95202" x="6181725" y="3009900"/>
          <p14:tracePt t="95217" x="6218238" y="2973388"/>
          <p14:tracePt t="95225" x="6254750" y="2927350"/>
          <p14:tracePt t="95232" x="6254750" y="2917825"/>
          <p14:tracePt t="95240" x="6272213" y="2881313"/>
          <p14:tracePt t="95248" x="6272213" y="2863850"/>
          <p14:tracePt t="95256" x="6272213" y="2854325"/>
          <p14:tracePt t="95264" x="6272213" y="2836863"/>
          <p14:tracePt t="95272" x="6272213" y="2817813"/>
          <p14:tracePt t="95410" x="6272213" y="2808288"/>
          <p14:tracePt t="95420" x="6226175" y="2827338"/>
          <p14:tracePt t="95426" x="6153150" y="2836863"/>
          <p14:tracePt t="95433" x="6089650" y="2854325"/>
          <p14:tracePt t="95441" x="6043613" y="2863850"/>
          <p14:tracePt t="95449" x="5999163" y="2881313"/>
          <p14:tracePt t="95458" x="5962650" y="2900363"/>
          <p14:tracePt t="95467" x="5935663" y="2900363"/>
          <p14:tracePt t="95473" x="5880100" y="2900363"/>
          <p14:tracePt t="95482" x="5843588" y="2900363"/>
          <p14:tracePt t="95489" x="5807075" y="2900363"/>
          <p14:tracePt t="95498" x="5761038" y="2900363"/>
          <p14:tracePt t="95516" x="5734050" y="2900363"/>
          <p14:tracePt t="95560" x="5724525" y="2900363"/>
          <p14:tracePt t="95568" x="5716588" y="2900363"/>
          <p14:tracePt t="95576" x="5716588" y="2881313"/>
          <p14:tracePt t="95585" x="5716588" y="2827338"/>
          <p14:tracePt t="95592" x="5707063" y="2763838"/>
          <p14:tracePt t="95600" x="5707063" y="2735263"/>
          <p14:tracePt t="95608" x="5697538" y="2698750"/>
          <p14:tracePt t="95618" x="5670550" y="2671763"/>
          <p14:tracePt t="95624" x="5661025" y="2654300"/>
          <p14:tracePt t="95632" x="5653088" y="2635250"/>
          <p14:tracePt t="95640" x="5653088" y="2617788"/>
          <p14:tracePt t="95656" x="5643563" y="2598738"/>
          <p14:tracePt t="95688" x="5643563" y="2589213"/>
          <p14:tracePt t="95696" x="5643563" y="2581275"/>
          <p14:tracePt t="95704" x="5643563" y="2554288"/>
          <p14:tracePt t="95712" x="5643563" y="2508250"/>
          <p14:tracePt t="95720" x="5643563" y="2498725"/>
          <p14:tracePt t="95729" x="5643563" y="2452688"/>
          <p14:tracePt t="95736" x="5643563" y="2416175"/>
          <p14:tracePt t="95747" x="5643563" y="2379663"/>
          <p14:tracePt t="95753" x="5643563" y="2352675"/>
          <p14:tracePt t="95760" x="5643563" y="2335213"/>
          <p14:tracePt t="95768" x="5661025" y="2306638"/>
          <p14:tracePt t="95776" x="5680075" y="2289175"/>
          <p14:tracePt t="95792" x="5680075" y="2279650"/>
          <p14:tracePt t="95800" x="5697538" y="2262188"/>
          <p14:tracePt t="95816" x="5707063" y="2262188"/>
          <p14:tracePt t="95826" x="5716588" y="2262188"/>
          <p14:tracePt t="95834" x="5724525" y="2262188"/>
          <p14:tracePt t="95842" x="5743575" y="2262188"/>
          <p14:tracePt t="95851" x="5761038" y="2262188"/>
          <p14:tracePt t="95858" x="5797550" y="2262188"/>
          <p14:tracePt t="95865" x="5834063" y="2270125"/>
          <p14:tracePt t="95872" x="5862638" y="2306638"/>
          <p14:tracePt t="95881" x="5889625" y="2325688"/>
          <p14:tracePt t="95888" x="5899150" y="2335213"/>
          <p14:tracePt t="95896" x="5916613" y="2362200"/>
          <p14:tracePt t="95913" x="5926138" y="2389188"/>
          <p14:tracePt t="95922" x="5943600" y="2408238"/>
          <p14:tracePt t="95947" x="5943600" y="2416175"/>
          <p14:tracePt t="95954" x="5943600" y="2425700"/>
          <p14:tracePt t="95970" x="5943600" y="2435225"/>
          <p14:tracePt t="95978" x="5943600" y="2444750"/>
          <p14:tracePt t="95986" x="5943600" y="2471738"/>
          <p14:tracePt t="95995" x="5935663" y="2508250"/>
          <p14:tracePt t="96001" x="5935663" y="2535238"/>
          <p14:tracePt t="96009" x="5899150" y="2608263"/>
          <p14:tracePt t="96016" x="5889625" y="2654300"/>
          <p14:tracePt t="96024" x="5880100" y="2708275"/>
          <p14:tracePt t="96032" x="5880100" y="2717800"/>
          <p14:tracePt t="96040" x="5870575" y="2763838"/>
          <p14:tracePt t="96048" x="5870575" y="2808288"/>
          <p14:tracePt t="96056" x="5870575" y="2844800"/>
          <p14:tracePt t="96064" x="5853113" y="2881313"/>
          <p14:tracePt t="96072" x="5853113" y="2909888"/>
          <p14:tracePt t="96080" x="5843588" y="2927350"/>
          <p14:tracePt t="96098" x="5834063" y="2954338"/>
          <p14:tracePt t="96104" x="5826125" y="2963863"/>
          <p14:tracePt t="96120" x="5816600" y="2973388"/>
          <p14:tracePt t="96213" x="5807075" y="2946400"/>
          <p14:tracePt t="96218" x="5807075" y="2890838"/>
          <p14:tracePt t="96226" x="5807075" y="2844800"/>
          <p14:tracePt t="96234" x="5807075" y="2817813"/>
          <p14:tracePt t="96240" x="5807075" y="2790825"/>
          <p14:tracePt t="96248" x="5807075" y="2763838"/>
          <p14:tracePt t="96256" x="5807075" y="2744788"/>
          <p14:tracePt t="96264" x="5807075" y="2717800"/>
          <p14:tracePt t="96272" x="5807075" y="2708275"/>
          <p14:tracePt t="96288" x="5807075" y="2698750"/>
          <p14:tracePt t="96296" x="5807075" y="2681288"/>
          <p14:tracePt t="96304" x="5807075" y="2671763"/>
          <p14:tracePt t="96320" x="5816600" y="2662238"/>
          <p14:tracePt t="96334" x="5816600" y="2654300"/>
          <p14:tracePt t="96350" x="5826125" y="2635250"/>
          <p14:tracePt t="96354" x="5843588" y="2625725"/>
          <p14:tracePt t="96364" x="5862638" y="2608263"/>
          <p14:tracePt t="96369" x="5870575" y="2608263"/>
          <p14:tracePt t="96378" x="5889625" y="2608263"/>
          <p14:tracePt t="96385" x="5907088" y="2581275"/>
          <p14:tracePt t="96393" x="5916613" y="2581275"/>
          <p14:tracePt t="96401" x="5926138" y="2581275"/>
          <p14:tracePt t="96409" x="5943600" y="2571750"/>
          <p14:tracePt t="96417" x="5972175" y="2571750"/>
          <p14:tracePt t="96425" x="5980113" y="2571750"/>
          <p14:tracePt t="96433" x="6007100" y="2571750"/>
          <p14:tracePt t="96475" x="6016625" y="2571750"/>
          <p14:tracePt t="96481" x="6016625" y="2589213"/>
          <p14:tracePt t="96489" x="6035675" y="2635250"/>
          <p14:tracePt t="96498" x="6043613" y="2681288"/>
          <p14:tracePt t="96505" x="6072188" y="2727325"/>
          <p14:tracePt t="96512" x="6072188" y="2754313"/>
          <p14:tracePt t="96521" x="6072188" y="2790825"/>
          <p14:tracePt t="96531" x="6072188" y="2817813"/>
          <p14:tracePt t="96537" x="6080125" y="2863850"/>
          <p14:tracePt t="96548" x="6080125" y="2890838"/>
          <p14:tracePt t="96554" x="6080125" y="2936875"/>
          <p14:tracePt t="96561" x="6080125" y="2973388"/>
          <p14:tracePt t="96569" x="6080125" y="2990850"/>
          <p14:tracePt t="96577" x="6080125" y="3009900"/>
          <p14:tracePt t="96585" x="6080125" y="3027363"/>
          <p14:tracePt t="96593" x="6080125" y="3046413"/>
          <p14:tracePt t="96601" x="6072188" y="3063875"/>
          <p14:tracePt t="96640" x="6062663" y="3073400"/>
          <p14:tracePt t="96960" x="6062663" y="3082925"/>
          <p14:tracePt t="96968" x="6035675" y="3119438"/>
          <p14:tracePt t="96976" x="5989638" y="3127375"/>
          <p14:tracePt t="96984" x="5916613" y="3146425"/>
          <p14:tracePt t="96992" x="5853113" y="3155950"/>
          <p14:tracePt t="97000" x="5789613" y="3182938"/>
          <p14:tracePt t="97008" x="5753100" y="3182938"/>
          <p14:tracePt t="97017" x="5724525" y="3192463"/>
          <p14:tracePt t="97025" x="5680075" y="3192463"/>
          <p14:tracePt t="97032" x="5653088" y="3192463"/>
          <p14:tracePt t="97040" x="5643563" y="3192463"/>
          <p14:tracePt t="97048" x="5624513" y="3192463"/>
          <p14:tracePt t="97080" x="5616575" y="3192463"/>
          <p14:tracePt t="97096" x="5616575" y="3173413"/>
          <p14:tracePt t="97105" x="5616575" y="3155950"/>
          <p14:tracePt t="97115" x="5616575" y="3136900"/>
          <p14:tracePt t="97121" x="5616575" y="3127375"/>
          <p14:tracePt t="97131" x="5616575" y="3100388"/>
          <p14:tracePt t="97148" x="5634038" y="3082925"/>
          <p14:tracePt t="97153" x="5643563" y="3063875"/>
          <p14:tracePt t="97169" x="5653088" y="3054350"/>
          <p14:tracePt t="97185" x="5661025" y="3046413"/>
          <p14:tracePt t="97690" x="5680075" y="3063875"/>
          <p14:tracePt t="97698" x="5724525" y="3073400"/>
          <p14:tracePt t="97706" x="5797550" y="3073400"/>
          <p14:tracePt t="97716" x="5843588" y="3109913"/>
          <p14:tracePt t="97721" x="5889625" y="3119438"/>
          <p14:tracePt t="97728" x="5916613" y="3127375"/>
          <p14:tracePt t="97736" x="5943600" y="3127375"/>
          <p14:tracePt t="97745" x="5962650" y="3136900"/>
          <p14:tracePt t="97752" x="5989638" y="3136900"/>
          <p14:tracePt t="97995" x="5962650" y="3136900"/>
          <p14:tracePt t="98001" x="5907088" y="3136900"/>
          <p14:tracePt t="98010" x="5870575" y="3136900"/>
          <p14:tracePt t="98018" x="5862638" y="3136900"/>
          <p14:tracePt t="98328" x="5853113" y="3127375"/>
          <p14:tracePt t="98336" x="5853113" y="3054350"/>
          <p14:tracePt t="98344" x="5880100" y="2990850"/>
          <p14:tracePt t="98352" x="5889625" y="2900363"/>
          <p14:tracePt t="98362" x="5907088" y="2827338"/>
          <p14:tracePt t="98368" x="5935663" y="2727325"/>
          <p14:tracePt t="98377" x="5943600" y="2671763"/>
          <p14:tracePt t="98384" x="5943600" y="2598738"/>
          <p14:tracePt t="98392" x="5953125" y="2535238"/>
          <p14:tracePt t="98401" x="5953125" y="2498725"/>
          <p14:tracePt t="98408" x="5953125" y="2489200"/>
          <p14:tracePt t="98416" x="5953125" y="2462213"/>
          <p14:tracePt t="98424" x="5962650" y="2444750"/>
          <p14:tracePt t="98432" x="5962650" y="2416175"/>
          <p14:tracePt t="99290" x="5972175" y="2408238"/>
          <p14:tracePt t="106882" x="5980113" y="2408238"/>
          <p14:tracePt t="106896" x="5953125" y="2416175"/>
          <p14:tracePt t="106904" x="5899150" y="2444750"/>
          <p14:tracePt t="106912" x="5834063" y="2452688"/>
          <p14:tracePt t="106920" x="5761038" y="2452688"/>
          <p14:tracePt t="106928" x="5697538" y="2481263"/>
          <p14:tracePt t="106936" x="5653088" y="2498725"/>
          <p14:tracePt t="106946" x="5597525" y="2517775"/>
          <p14:tracePt t="106952" x="5514975" y="2544763"/>
          <p14:tracePt t="106961" x="5424488" y="2571750"/>
          <p14:tracePt t="106968" x="5305425" y="2598738"/>
          <p14:tracePt t="106976" x="5214938" y="2598738"/>
          <p14:tracePt t="106984" x="5086350" y="2608263"/>
          <p14:tracePt t="106994" x="4978400" y="2635250"/>
          <p14:tracePt t="107000" x="4895850" y="2654300"/>
          <p14:tracePt t="107008" x="4803775" y="2662238"/>
          <p14:tracePt t="107016" x="4695825" y="2681288"/>
          <p14:tracePt t="107024" x="4622800" y="2681288"/>
          <p14:tracePt t="107032" x="4503738" y="2708275"/>
          <p14:tracePt t="107041" x="4413250" y="2717800"/>
          <p14:tracePt t="107048" x="4311650" y="2735263"/>
          <p14:tracePt t="107056" x="4202113" y="2735263"/>
          <p14:tracePt t="107064" x="4148138" y="2744788"/>
          <p14:tracePt t="107072" x="4029075" y="2771775"/>
          <p14:tracePt t="107080" x="3956050" y="2771775"/>
          <p14:tracePt t="107089" x="3883025" y="2790825"/>
          <p14:tracePt t="107098" x="3775075" y="2800350"/>
          <p14:tracePt t="107105" x="3683000" y="2800350"/>
          <p14:tracePt t="107113" x="3527425" y="2844800"/>
          <p14:tracePt t="107121" x="3455988" y="2863850"/>
          <p14:tracePt t="107130" x="3346450" y="2873375"/>
          <p14:tracePt t="107137" x="3227388" y="2890838"/>
          <p14:tracePt t="107148" x="3136900" y="2890838"/>
          <p14:tracePt t="107152" x="3027363" y="2917825"/>
          <p14:tracePt t="107161" x="2925763" y="2927350"/>
          <p14:tracePt t="107168" x="2835275" y="2946400"/>
          <p14:tracePt t="107178" x="2752725" y="2982913"/>
          <p14:tracePt t="107184" x="2662238" y="3009900"/>
          <p14:tracePt t="107194" x="2598738" y="3017838"/>
          <p14:tracePt t="107200" x="2552700" y="3046413"/>
          <p14:tracePt t="107209" x="2533650" y="3046413"/>
          <p14:tracePt t="107216" x="2498725" y="3054350"/>
          <p14:tracePt t="107224" x="2479675" y="3063875"/>
          <p14:tracePt t="107233" x="2452688" y="3063875"/>
          <p14:tracePt t="107240" x="2425700" y="3073400"/>
          <p14:tracePt t="107248" x="2370138" y="3082925"/>
          <p14:tracePt t="107256" x="2352675" y="3090863"/>
          <p14:tracePt t="107264" x="2324100" y="3100388"/>
          <p14:tracePt t="107272" x="2279650" y="3119438"/>
          <p14:tracePt t="107280" x="2224088" y="3127375"/>
          <p14:tracePt t="107288" x="2214563" y="3127375"/>
          <p14:tracePt t="107296" x="2179638" y="3146425"/>
          <p14:tracePt t="107304" x="2133600" y="3155950"/>
          <p14:tracePt t="107312" x="2097088" y="3163888"/>
          <p14:tracePt t="107320" x="2051050" y="3192463"/>
          <p14:tracePt t="107329" x="2014538" y="3209925"/>
          <p14:tracePt t="107336" x="1987550" y="3219450"/>
          <p14:tracePt t="107344" x="1968500" y="3228975"/>
          <p14:tracePt t="107352" x="1924050" y="3236913"/>
          <p14:tracePt t="107361" x="1914525" y="3246438"/>
          <p14:tracePt t="107368" x="1895475" y="3255963"/>
          <p14:tracePt t="107376" x="1868488" y="3265488"/>
          <p14:tracePt t="107384" x="1841500" y="3273425"/>
          <p14:tracePt t="107392" x="1824038" y="3282950"/>
          <p14:tracePt t="107400" x="1814513" y="3302000"/>
          <p14:tracePt t="107416" x="1787525" y="3309938"/>
          <p14:tracePt t="107440" x="1778000" y="3319463"/>
          <p14:tracePt t="107836" x="1787525" y="3319463"/>
          <p14:tracePt t="107840" x="1814513" y="3292475"/>
          <p14:tracePt t="107848" x="1831975" y="3273425"/>
          <p14:tracePt t="107857" x="1841500" y="3265488"/>
          <p14:tracePt t="107865" x="1851025" y="3246438"/>
          <p14:tracePt t="107873" x="1868488" y="3236913"/>
          <p14:tracePt t="107913" x="1878013" y="3236913"/>
          <p14:tracePt t="108352" x="1887538" y="3228975"/>
          <p14:tracePt t="108402" x="1887538" y="3219450"/>
          <p14:tracePt t="108410" x="1887538" y="3173413"/>
          <p14:tracePt t="108418" x="1887538" y="3146425"/>
          <p14:tracePt t="108429" x="1887538" y="3119438"/>
          <p14:tracePt t="108435" x="1905000" y="3100388"/>
          <p14:tracePt t="108448" x="1924050" y="3073400"/>
          <p14:tracePt t="108451" x="1931988" y="3054350"/>
          <p14:tracePt t="108456" x="1941513" y="3036888"/>
          <p14:tracePt t="108464" x="1941513" y="3027363"/>
          <p14:tracePt t="108472" x="1960563" y="3017838"/>
          <p14:tracePt t="108480" x="1968500" y="3009900"/>
          <p14:tracePt t="108497" x="1978025" y="3000375"/>
          <p14:tracePt t="108512" x="1978025" y="2990850"/>
          <p14:tracePt t="108562" x="1987550" y="2982913"/>
          <p14:tracePt t="108578" x="2005013" y="2963863"/>
          <p14:tracePt t="108587" x="2014538" y="2954338"/>
          <p14:tracePt t="108594" x="2014538" y="2946400"/>
          <p14:tracePt t="108608" x="2024063" y="2946400"/>
          <p14:tracePt t="108624" x="2024063" y="2936875"/>
          <p14:tracePt t="108633" x="2033588" y="2927350"/>
          <p14:tracePt t="108650" x="2041525" y="2927350"/>
          <p14:tracePt t="108656" x="2051050" y="2917825"/>
          <p14:tracePt t="108672" x="2070100" y="2900363"/>
          <p14:tracePt t="108680" x="2078038" y="2900363"/>
          <p14:tracePt t="108696" x="2087563" y="2900363"/>
          <p14:tracePt t="108704" x="2097088" y="2900363"/>
          <p14:tracePt t="108713" x="2114550" y="2900363"/>
          <p14:tracePt t="108786" x="2124075" y="2900363"/>
          <p14:tracePt t="108803" x="2124075" y="2909888"/>
          <p14:tracePt t="108810" x="2124075" y="2927350"/>
          <p14:tracePt t="108817" x="2124075" y="2936875"/>
          <p14:tracePt t="108825" x="2133600" y="2973388"/>
          <p14:tracePt t="108834" x="2143125" y="3000375"/>
          <p14:tracePt t="108842" x="2179638" y="3054350"/>
          <p14:tracePt t="108852" x="2187575" y="3090863"/>
          <p14:tracePt t="108856" x="2206625" y="3109913"/>
          <p14:tracePt t="108864" x="2206625" y="3163888"/>
          <p14:tracePt t="108872" x="2233613" y="3192463"/>
          <p14:tracePt t="108897" x="2251075" y="3255963"/>
          <p14:tracePt t="108904" x="2260600" y="3292475"/>
          <p14:tracePt t="108920" x="2260600" y="3302000"/>
          <p14:tracePt t="108928" x="2260600" y="3319463"/>
          <p14:tracePt t="108936" x="2270125" y="3338513"/>
          <p14:tracePt t="108976" x="2279650" y="3346450"/>
          <p14:tracePt t="109008" x="2279650" y="3365500"/>
          <p14:tracePt t="109016" x="2279650" y="3375025"/>
          <p14:tracePt t="109025" x="2279650" y="3382963"/>
          <p14:tracePt t="109049" x="2279650" y="3402013"/>
          <p14:tracePt t="109057" x="2287588" y="3419475"/>
          <p14:tracePt t="109073" x="2287588" y="3429000"/>
          <p14:tracePt t="109138" x="2297113" y="3438525"/>
          <p14:tracePt t="109152" x="2316163" y="3438525"/>
          <p14:tracePt t="109160" x="2333625" y="3438525"/>
          <p14:tracePt t="109168" x="2379663" y="3438525"/>
          <p14:tracePt t="109177" x="2406650" y="3419475"/>
          <p14:tracePt t="109184" x="2433638" y="3392488"/>
          <p14:tracePt t="109192" x="2443163" y="3382963"/>
          <p14:tracePt t="109209" x="2462213" y="3365500"/>
          <p14:tracePt t="109233" x="2462213" y="3355975"/>
          <p14:tracePt t="109241" x="2462213" y="3338513"/>
          <p14:tracePt t="109249" x="2462213" y="3328988"/>
          <p14:tracePt t="109259" x="2462213" y="3309938"/>
          <p14:tracePt t="109264" x="2470150" y="3282950"/>
          <p14:tracePt t="109272" x="2470150" y="3273425"/>
          <p14:tracePt t="109280" x="2479675" y="3246438"/>
          <p14:tracePt t="109288" x="2489200" y="3228975"/>
          <p14:tracePt t="109296" x="2506663" y="3200400"/>
          <p14:tracePt t="109304" x="2516188" y="3182938"/>
          <p14:tracePt t="109312" x="2533650" y="3146425"/>
          <p14:tracePt t="109320" x="2562225" y="3109913"/>
          <p14:tracePt t="109329" x="2570163" y="3073400"/>
          <p14:tracePt t="109337" x="2598738" y="3046413"/>
          <p14:tracePt t="109347" x="2616200" y="3017838"/>
          <p14:tracePt t="109355" x="2625725" y="2990850"/>
          <p14:tracePt t="109364" x="2643188" y="2963863"/>
          <p14:tracePt t="109369" x="2652713" y="2936875"/>
          <p14:tracePt t="109380" x="2671763" y="2917825"/>
          <p14:tracePt t="109385" x="2671763" y="2900363"/>
          <p14:tracePt t="109394" x="2679700" y="2890838"/>
          <p14:tracePt t="109403" x="2689225" y="2881313"/>
          <p14:tracePt t="109409" x="2708275" y="2854325"/>
          <p14:tracePt t="109417" x="2716213" y="2836863"/>
          <p14:tracePt t="109425" x="2725738" y="2817813"/>
          <p14:tracePt t="109433" x="2735263" y="2800350"/>
          <p14:tracePt t="109451" x="2752725" y="2771775"/>
          <p14:tracePt t="109464" x="2771775" y="2744788"/>
          <p14:tracePt t="109472" x="2781300" y="2744788"/>
          <p14:tracePt t="109504" x="2789238" y="2735263"/>
          <p14:tracePt t="109520" x="2798763" y="2735263"/>
          <p14:tracePt t="109555" x="2808288" y="2735263"/>
          <p14:tracePt t="109586" x="2808288" y="2744788"/>
          <p14:tracePt t="109610" x="2808288" y="2754313"/>
          <p14:tracePt t="109617" x="2808288" y="2771775"/>
          <p14:tracePt t="109625" x="2808288" y="2800350"/>
          <p14:tracePt t="109633" x="2808288" y="2827338"/>
          <p14:tracePt t="109640" x="2808288" y="2836863"/>
          <p14:tracePt t="109648" x="2808288" y="2863850"/>
          <p14:tracePt t="109657" x="2808288" y="2873375"/>
          <p14:tracePt t="109665" x="2808288" y="2890838"/>
          <p14:tracePt t="109674" x="2808288" y="2909888"/>
          <p14:tracePt t="109682" x="2808288" y="2917825"/>
          <p14:tracePt t="109698" x="2808288" y="2927350"/>
          <p14:tracePt t="109705" x="2808288" y="2946400"/>
          <p14:tracePt t="109713" x="2808288" y="2954338"/>
          <p14:tracePt t="109730" x="2808288" y="2963863"/>
          <p14:tracePt t="109737" x="2808288" y="2973388"/>
          <p14:tracePt t="109753" x="2808288" y="2990850"/>
          <p14:tracePt t="109769" x="2808288" y="3009900"/>
          <p14:tracePt t="109779" x="2808288" y="3027363"/>
          <p14:tracePt t="109785" x="2808288" y="3046413"/>
          <p14:tracePt t="109795" x="2808288" y="3054350"/>
          <p14:tracePt t="109801" x="2808288" y="3073400"/>
          <p14:tracePt t="109809" x="2808288" y="3082925"/>
          <p14:tracePt t="109818" x="2808288" y="3090863"/>
          <p14:tracePt t="109840" x="2808288" y="3109913"/>
          <p14:tracePt t="109856" x="2808288" y="3119438"/>
          <p14:tracePt t="109864" x="2808288" y="3127375"/>
          <p14:tracePt t="110248" x="2808288" y="3136900"/>
          <p14:tracePt t="110442" x="2817813" y="3136900"/>
          <p14:tracePt t="110451" x="2835275" y="3136900"/>
          <p14:tracePt t="110459" x="2852738" y="3146425"/>
          <p14:tracePt t="110475" x="2871788" y="3146425"/>
          <p14:tracePt t="110530" x="2881313" y="3146425"/>
          <p14:tracePt t="110738" x="2889250" y="3155950"/>
          <p14:tracePt t="110745" x="2898775" y="3163888"/>
          <p14:tracePt t="110753" x="2908300" y="3163888"/>
          <p14:tracePt t="110931" x="2935288" y="3173413"/>
          <p14:tracePt t="110938" x="2944813" y="3209925"/>
          <p14:tracePt t="110950" x="2954338" y="3265488"/>
          <p14:tracePt t="110952" x="2990850" y="3328988"/>
          <p14:tracePt t="110961" x="2998788" y="3375025"/>
          <p14:tracePt t="110968" x="3008313" y="3392488"/>
          <p14:tracePt t="110977" x="3027363" y="3411538"/>
          <p14:tracePt t="110984" x="3044825" y="3429000"/>
          <p14:tracePt t="111163" x="3044825" y="3438525"/>
          <p14:tracePt t="111617" x="3044825" y="3419475"/>
          <p14:tracePt t="111624" x="3081338" y="3382963"/>
          <p14:tracePt t="111632" x="3100388" y="3365500"/>
          <p14:tracePt t="111640" x="3117850" y="3355975"/>
          <p14:tracePt t="111648" x="3144838" y="3328988"/>
          <p14:tracePt t="111656" x="3154363" y="3319463"/>
          <p14:tracePt t="111664" x="3163888" y="3309938"/>
          <p14:tracePt t="111672" x="3181350" y="3292475"/>
          <p14:tracePt t="111680" x="3190875" y="3282950"/>
          <p14:tracePt t="111688" x="3217863" y="3255963"/>
          <p14:tracePt t="111696" x="3227388" y="3236913"/>
          <p14:tracePt t="111704" x="3244850" y="3209925"/>
          <p14:tracePt t="111713" x="3254375" y="3192463"/>
          <p14:tracePt t="111720" x="3273425" y="3155950"/>
          <p14:tracePt t="111728" x="3281363" y="3146425"/>
          <p14:tracePt t="111736" x="3300413" y="3136900"/>
          <p14:tracePt t="111744" x="3327400" y="3100388"/>
          <p14:tracePt t="111752" x="3327400" y="3090863"/>
          <p14:tracePt t="111761" x="3336925" y="3073400"/>
          <p14:tracePt t="111784" x="3336925" y="3063875"/>
          <p14:tracePt t="111792" x="3346450" y="3054350"/>
          <p14:tracePt t="112594" x="3354388" y="3109913"/>
          <p14:tracePt t="112602" x="3354388" y="3146425"/>
          <p14:tracePt t="112610" x="3373438" y="3236913"/>
          <p14:tracePt t="112618" x="3390900" y="3273425"/>
          <p14:tracePt t="112625" x="3419475" y="3319463"/>
          <p14:tracePt t="112633" x="3446463" y="3419475"/>
          <p14:tracePt t="112641" x="3463925" y="3482975"/>
          <p14:tracePt t="112650" x="3500438" y="3529013"/>
          <p14:tracePt t="112657" x="3536950" y="3575050"/>
          <p14:tracePt t="112664" x="3556000" y="3611563"/>
          <p14:tracePt t="112672" x="3563938" y="3611563"/>
          <p14:tracePt t="113008" x="3536950" y="3611563"/>
          <p14:tracePt t="113016" x="3473450" y="3611563"/>
          <p14:tracePt t="113024" x="3309938" y="3611563"/>
          <p14:tracePt t="113032" x="3171825" y="3584575"/>
          <p14:tracePt t="113040" x="2990850" y="3565525"/>
          <p14:tracePt t="113048" x="2808288" y="3538538"/>
          <p14:tracePt t="113056" x="2625725" y="3502025"/>
          <p14:tracePt t="113064" x="2397125" y="3482975"/>
          <p14:tracePt t="113072" x="2233613" y="3455988"/>
          <p14:tracePt t="113080" x="2087563" y="3429000"/>
          <p14:tracePt t="113088" x="1978025" y="3411538"/>
          <p14:tracePt t="113096" x="1914525" y="3411538"/>
          <p14:tracePt t="113104" x="1887538" y="3402013"/>
          <p14:tracePt t="113402" x="1878013" y="3392488"/>
          <p14:tracePt t="113410" x="1931988" y="3375025"/>
          <p14:tracePt t="113418" x="2097088" y="3375025"/>
          <p14:tracePt t="113428" x="2316163" y="3375025"/>
          <p14:tracePt t="113434" x="2579688" y="3375025"/>
          <p14:tracePt t="113442" x="2881313" y="3375025"/>
          <p14:tracePt t="113450" x="3181350" y="3375025"/>
          <p14:tracePt t="113457" x="3436938" y="3375025"/>
          <p14:tracePt t="113464" x="3665538" y="3375025"/>
          <p14:tracePt t="113474" x="3892550" y="3375025"/>
          <p14:tracePt t="113480" x="4021138" y="3375025"/>
          <p14:tracePt t="113488" x="4075113" y="3375025"/>
          <p14:tracePt t="113496" x="4084638" y="3375025"/>
          <p14:tracePt t="113840" x="4094163" y="3365500"/>
          <p14:tracePt t="114144" x="4148138" y="3309938"/>
          <p14:tracePt t="114152" x="4194175" y="3265488"/>
          <p14:tracePt t="114161" x="4257675" y="3200400"/>
          <p14:tracePt t="114169" x="4321175" y="3155950"/>
          <p14:tracePt t="114181" x="4394200" y="3090863"/>
          <p14:tracePt t="114185" x="4440238" y="3046413"/>
          <p14:tracePt t="114197" x="4521200" y="2990850"/>
          <p14:tracePt t="114202" x="4586288" y="2936875"/>
          <p14:tracePt t="114213" x="4622800" y="2900363"/>
          <p14:tracePt t="114217" x="4667250" y="2863850"/>
          <p14:tracePt t="114226" x="4695825" y="2854325"/>
          <p14:tracePt t="114242" x="4703763" y="2844800"/>
          <p14:tracePt t="114482" x="4695825" y="2854325"/>
          <p14:tracePt t="114492" x="4676775" y="2890838"/>
          <p14:tracePt t="114499" x="4667250" y="2909888"/>
          <p14:tracePt t="114506" x="4649788" y="2936875"/>
          <p14:tracePt t="114514" x="4640263" y="2946400"/>
          <p14:tracePt t="114520" x="4622800" y="2982913"/>
          <p14:tracePt t="114528" x="4622800" y="3000375"/>
          <p14:tracePt t="114536" x="4586288" y="3036888"/>
          <p14:tracePt t="114552" x="4586288" y="3046413"/>
          <p14:tracePt t="114569" x="4586288" y="3054350"/>
          <p14:tracePt t="114628" x="4586288" y="3017838"/>
          <p14:tracePt t="114633" x="4594225" y="2954338"/>
          <p14:tracePt t="114642" x="4613275" y="2936875"/>
          <p14:tracePt t="114650" x="4649788" y="2917825"/>
          <p14:tracePt t="114657" x="4667250" y="2890838"/>
          <p14:tracePt t="114667" x="4713288" y="2854325"/>
          <p14:tracePt t="114672" x="4722813" y="2836863"/>
          <p14:tracePt t="114680" x="4776788" y="2800350"/>
          <p14:tracePt t="114688" x="4803775" y="2781300"/>
          <p14:tracePt t="114696" x="4832350" y="2744788"/>
          <p14:tracePt t="114704" x="4868863" y="2717800"/>
          <p14:tracePt t="114712" x="4895850" y="2681288"/>
          <p14:tracePt t="114720" x="4913313" y="2662238"/>
          <p14:tracePt t="114728" x="4932363" y="2644775"/>
          <p14:tracePt t="114736" x="4941888" y="2635250"/>
          <p14:tracePt t="114744" x="4949825" y="2617788"/>
          <p14:tracePt t="114768" x="4968875" y="2598738"/>
          <p14:tracePt t="114794" x="4968875" y="2581275"/>
          <p14:tracePt t="114803" x="4978400" y="2562225"/>
          <p14:tracePt t="114810" x="4986338" y="2554288"/>
          <p14:tracePt t="114818" x="4995863" y="2535238"/>
          <p14:tracePt t="114825" x="5005388" y="2508250"/>
          <p14:tracePt t="114834" x="5014913" y="2471738"/>
          <p14:tracePt t="114841" x="5032375" y="2444750"/>
          <p14:tracePt t="114851" x="5032375" y="2398713"/>
          <p14:tracePt t="114857" x="5059363" y="2352675"/>
          <p14:tracePt t="114865" x="5068888" y="2316163"/>
          <p14:tracePt t="114872" x="5078413" y="2298700"/>
          <p14:tracePt t="114897" x="5086350" y="2179638"/>
          <p14:tracePt t="114904" x="5114925" y="2152650"/>
          <p14:tracePt t="114912" x="5122863" y="2133600"/>
          <p14:tracePt t="114920" x="5132388" y="2089150"/>
          <p14:tracePt t="114928" x="5132388" y="2060575"/>
          <p14:tracePt t="114936" x="5141913" y="2043113"/>
          <p14:tracePt t="114945" x="5159375" y="1997075"/>
          <p14:tracePt t="114952" x="5159375" y="1979613"/>
          <p14:tracePt t="114960" x="5159375" y="1960563"/>
          <p14:tracePt t="114968" x="5159375" y="1951038"/>
          <p14:tracePt t="114977" x="5159375" y="1943100"/>
          <p14:tracePt t="115184" x="5132388" y="1970088"/>
          <p14:tracePt t="115193" x="5014913" y="2043113"/>
          <p14:tracePt t="115200" x="4876800" y="2097088"/>
          <p14:tracePt t="115208" x="4730750" y="2125663"/>
          <p14:tracePt t="115216" x="4586288" y="2170113"/>
          <p14:tracePt t="115224" x="4440238" y="2189163"/>
          <p14:tracePt t="115232" x="4284663" y="2206625"/>
          <p14:tracePt t="115240" x="4211638" y="2225675"/>
          <p14:tracePt t="115248" x="4121150" y="2225675"/>
          <p14:tracePt t="115256" x="4102100" y="2225675"/>
          <p14:tracePt t="115305" x="4094163" y="2225675"/>
          <p14:tracePt t="115474" x="4084638" y="2216150"/>
          <p14:tracePt t="115482" x="4011613" y="2216150"/>
          <p14:tracePt t="115492" x="3965575" y="2243138"/>
          <p14:tracePt t="115496" x="3919538" y="2252663"/>
          <p14:tracePt t="115505" x="3865563" y="2262188"/>
          <p14:tracePt t="115513" x="3819525" y="2270125"/>
          <p14:tracePt t="115522" x="3756025" y="2298700"/>
          <p14:tracePt t="115528" x="3729038" y="2298700"/>
          <p14:tracePt t="115536" x="3709988" y="2306638"/>
          <p14:tracePt t="115544" x="3683000" y="2316163"/>
          <p14:tracePt t="115553" x="3673475" y="2316163"/>
          <p14:tracePt t="115810" x="3665538" y="2325688"/>
          <p14:tracePt t="115848" x="3665538" y="2371725"/>
          <p14:tracePt t="115856" x="3665538" y="2481263"/>
          <p14:tracePt t="115864" x="3619500" y="2598738"/>
          <p14:tracePt t="115872" x="3619500" y="2708275"/>
          <p14:tracePt t="115880" x="3592513" y="2854325"/>
          <p14:tracePt t="115888" x="3592513" y="2982913"/>
          <p14:tracePt t="115896" x="3582988" y="3127375"/>
          <p14:tracePt t="115904" x="3546475" y="3246438"/>
          <p14:tracePt t="115912" x="3546475" y="3338513"/>
          <p14:tracePt t="115920" x="3546475" y="3411538"/>
          <p14:tracePt t="115929" x="3546475" y="3446463"/>
          <p14:tracePt t="115936" x="3546475" y="3492500"/>
          <p14:tracePt t="115944" x="3546475" y="3502025"/>
          <p14:tracePt t="123634" x="3582988" y="3282950"/>
          <p14:tracePt t="123642" x="3709988" y="3063875"/>
          <p14:tracePt t="123651" x="3765550" y="2946400"/>
          <p14:tracePt t="123658" x="3810000" y="2854325"/>
          <p14:tracePt t="123665" x="3883025" y="2698750"/>
          <p14:tracePt t="123673" x="3948113" y="2562225"/>
          <p14:tracePt t="123681" x="3975100" y="2489200"/>
          <p14:tracePt t="123689" x="4029075" y="2335213"/>
          <p14:tracePt t="123698" x="4075113" y="2243138"/>
          <p14:tracePt t="123704" x="4102100" y="2143125"/>
          <p14:tracePt t="123712" x="4157663" y="2060575"/>
          <p14:tracePt t="123720" x="4165600" y="2016125"/>
          <p14:tracePt t="123728" x="4175125" y="1979613"/>
          <p14:tracePt t="123736" x="4194175" y="1970088"/>
          <p14:tracePt t="123820" x="4202113" y="1933575"/>
          <p14:tracePt t="123828" x="4211638" y="1914525"/>
          <p14:tracePt t="123836" x="4221163" y="1887538"/>
          <p14:tracePt t="123841" x="4248150" y="1860550"/>
          <p14:tracePt t="123849" x="4267200" y="1824038"/>
          <p14:tracePt t="123856" x="4284663" y="1768475"/>
          <p14:tracePt t="123864" x="4321175" y="1724025"/>
          <p14:tracePt t="123878" x="4376738" y="1641475"/>
          <p14:tracePt t="123880" x="4430713" y="1587500"/>
          <p14:tracePt t="123888" x="4513263" y="1522413"/>
          <p14:tracePt t="123896" x="4613275" y="1449388"/>
          <p14:tracePt t="123904" x="4730750" y="1358900"/>
          <p14:tracePt t="123912" x="4849813" y="1268413"/>
          <p14:tracePt t="123920" x="4968875" y="1195388"/>
          <p14:tracePt t="123928" x="5105400" y="1093788"/>
          <p14:tracePt t="123936" x="5187950" y="1003300"/>
          <p14:tracePt t="123944" x="5268913" y="939800"/>
          <p14:tracePt t="123952" x="5360988" y="847725"/>
          <p14:tracePt t="123960" x="5405438" y="811213"/>
          <p14:tracePt t="123968" x="5451475" y="774700"/>
          <p14:tracePt t="123976" x="5461000" y="774700"/>
          <p14:tracePt t="123984" x="5470525" y="766763"/>
          <p14:tracePt t="124152" x="5478463" y="774700"/>
          <p14:tracePt t="124160" x="5487988" y="930275"/>
          <p14:tracePt t="124168" x="5507038" y="1093788"/>
          <p14:tracePt t="124178" x="5551488" y="1276350"/>
          <p14:tracePt t="124185" x="5580063" y="1431925"/>
          <p14:tracePt t="124197" x="5643563" y="1614488"/>
          <p14:tracePt t="124201" x="5661025" y="1778000"/>
          <p14:tracePt t="124212" x="5707063" y="1970088"/>
          <p14:tracePt t="124217" x="5716588" y="2116138"/>
          <p14:tracePt t="124229" x="5734050" y="2262188"/>
          <p14:tracePt t="124232" x="5753100" y="2389188"/>
          <p14:tracePt t="124241" x="5753100" y="2498725"/>
          <p14:tracePt t="124249" x="5780088" y="2598738"/>
          <p14:tracePt t="124257" x="5780088" y="2654300"/>
          <p14:tracePt t="124265" x="5780088" y="2681288"/>
          <p14:tracePt t="124273" x="5780088" y="2698750"/>
          <p14:tracePt t="124280" x="5780088" y="2708275"/>
          <p14:tracePt t="124434" x="5780088" y="2681288"/>
          <p14:tracePt t="124444" x="5780088" y="2635250"/>
          <p14:tracePt t="124450" x="5780088" y="2598738"/>
          <p14:tracePt t="124458" x="5753100" y="2554288"/>
          <p14:tracePt t="124467" x="5697538" y="2452688"/>
          <p14:tracePt t="124476" x="5643563" y="2352675"/>
          <p14:tracePt t="124480" x="5616575" y="2289175"/>
          <p14:tracePt t="124488" x="5561013" y="2206625"/>
          <p14:tracePt t="124496" x="5487988" y="2106613"/>
          <p14:tracePt t="124504" x="5434013" y="2043113"/>
          <p14:tracePt t="124512" x="5414963" y="1997075"/>
          <p14:tracePt t="124520" x="5387975" y="1951038"/>
          <p14:tracePt t="124528" x="5378450" y="1943100"/>
          <p14:tracePt t="124536" x="5378450" y="1924050"/>
          <p14:tracePt t="124600" x="5378450" y="1914525"/>
          <p14:tracePt t="124666" x="5334000" y="1933575"/>
          <p14:tracePt t="124672" x="5287963" y="1951038"/>
          <p14:tracePt t="124680" x="5241925" y="1987550"/>
          <p14:tracePt t="124688" x="5214938" y="2024063"/>
          <p14:tracePt t="124696" x="5159375" y="2070100"/>
          <p14:tracePt t="124704" x="5141913" y="2089150"/>
          <p14:tracePt t="124712" x="5122863" y="2125663"/>
          <p14:tracePt t="124720" x="5078413" y="2152650"/>
          <p14:tracePt t="124728" x="5059363" y="2160588"/>
          <p14:tracePt t="124736" x="5049838" y="2160588"/>
          <p14:tracePt t="124745" x="5032375" y="2170113"/>
          <p14:tracePt t="124874" x="5014913" y="2179638"/>
          <p14:tracePt t="124883" x="5005388" y="2189163"/>
          <p14:tracePt t="124891" x="4995863" y="2197100"/>
          <p14:tracePt t="125304" x="4978400" y="2270125"/>
          <p14:tracePt t="125313" x="4968875" y="2306638"/>
          <p14:tracePt t="125321" x="4959350" y="2343150"/>
          <p14:tracePt t="125329" x="4959350" y="2362200"/>
          <p14:tracePt t="125337" x="4959350" y="2408238"/>
          <p14:tracePt t="125353" x="4949825" y="2435225"/>
          <p14:tracePt t="125570" x="4941888" y="2435225"/>
          <p14:tracePt t="125577" x="4876800" y="2462213"/>
          <p14:tracePt t="125588" x="4776788" y="2498725"/>
          <p14:tracePt t="125592" x="4649788" y="2517775"/>
          <p14:tracePt t="125600" x="4521200" y="2525713"/>
          <p14:tracePt t="125609" x="4430713" y="2544763"/>
          <p14:tracePt t="125616" x="4294188" y="2589213"/>
          <p14:tracePt t="125624" x="4165600" y="2598738"/>
          <p14:tracePt t="125632" x="4075113" y="2617788"/>
          <p14:tracePt t="125640" x="3965575" y="2617788"/>
          <p14:tracePt t="125648" x="3846513" y="2662238"/>
          <p14:tracePt t="125656" x="3738563" y="2671763"/>
          <p14:tracePt t="125664" x="3646488" y="2671763"/>
          <p14:tracePt t="125672" x="3527425" y="2717800"/>
          <p14:tracePt t="125680" x="3490913" y="2717800"/>
          <p14:tracePt t="125688" x="3427413" y="2735263"/>
          <p14:tracePt t="125696" x="3382963" y="2771775"/>
          <p14:tracePt t="125704" x="3354388" y="2790825"/>
          <p14:tracePt t="125712" x="3290888" y="2844800"/>
          <p14:tracePt t="125720" x="3263900" y="2863850"/>
          <p14:tracePt t="125728" x="3227388" y="2881313"/>
          <p14:tracePt t="125736" x="3190875" y="2954338"/>
          <p14:tracePt t="125744" x="3190875" y="2963863"/>
          <p14:tracePt t="125752" x="3144838" y="2990850"/>
          <p14:tracePt t="125760" x="3136900" y="3000375"/>
          <p14:tracePt t="125769" x="3136900" y="3009900"/>
          <p14:tracePt t="125852" x="3127375" y="3009900"/>
          <p14:tracePt t="125858" x="3100388" y="3009900"/>
          <p14:tracePt t="125865" x="3035300" y="3036888"/>
          <p14:tracePt t="125873" x="2998788" y="3046413"/>
          <p14:tracePt t="125885" x="2935288" y="3054350"/>
          <p14:tracePt t="125890" x="2908300" y="3063875"/>
          <p14:tracePt t="125899" x="2889250" y="3073400"/>
          <p14:tracePt t="125904" x="2844800" y="3082925"/>
          <p14:tracePt t="125912" x="2844800" y="3090863"/>
          <p14:tracePt t="125920" x="2835275" y="3100388"/>
          <p14:tracePt t="125936" x="2817813" y="3100388"/>
          <p14:tracePt t="125960" x="2808288" y="3109913"/>
          <p14:tracePt t="126122" x="2798763" y="3109913"/>
          <p14:tracePt t="126138" x="2771775" y="3109913"/>
          <p14:tracePt t="126148" x="2762250" y="3109913"/>
          <p14:tracePt t="126153" x="2762250" y="3119438"/>
          <p14:tracePt t="126442" x="2752725" y="3119438"/>
          <p14:tracePt t="126650" x="2744788" y="3109913"/>
          <p14:tracePt t="126658" x="2744788" y="3054350"/>
          <p14:tracePt t="126666" x="2762250" y="3009900"/>
          <p14:tracePt t="126674" x="2781300" y="2973388"/>
          <p14:tracePt t="126681" x="2789238" y="2917825"/>
          <p14:tracePt t="126689" x="2798763" y="2890838"/>
          <p14:tracePt t="126699" x="2798763" y="2863850"/>
          <p14:tracePt t="126704" x="2817813" y="2817813"/>
          <p14:tracePt t="126720" x="2817813" y="2808288"/>
          <p14:tracePt t="126728" x="2817813" y="2790825"/>
          <p14:tracePt t="126736" x="2825750" y="2781300"/>
          <p14:tracePt t="126890" x="2835275" y="2744788"/>
          <p14:tracePt t="126902" x="2835275" y="2735263"/>
          <p14:tracePt t="126907" x="2844800" y="2708275"/>
          <p14:tracePt t="126913" x="2844800" y="2698750"/>
          <p14:tracePt t="126920" x="2852738" y="2671763"/>
          <p14:tracePt t="126928" x="2862263" y="2662238"/>
          <p14:tracePt t="126937" x="2871788" y="2644775"/>
          <p14:tracePt t="127018" x="2881313" y="2635250"/>
          <p14:tracePt t="127706" x="2889250" y="2644775"/>
          <p14:tracePt t="127712" x="2889250" y="2662238"/>
          <p14:tracePt t="127720" x="2908300" y="2727325"/>
          <p14:tracePt t="127728" x="2917825" y="2754313"/>
          <p14:tracePt t="127736" x="2925763" y="2771775"/>
          <p14:tracePt t="127744" x="2962275" y="2827338"/>
          <p14:tracePt t="127752" x="2962275" y="2844800"/>
          <p14:tracePt t="127760" x="2990850" y="2890838"/>
          <p14:tracePt t="127768" x="2990850" y="2909888"/>
          <p14:tracePt t="127776" x="2998788" y="2927350"/>
          <p14:tracePt t="127784" x="2998788" y="2946400"/>
          <p14:tracePt t="127793" x="2998788" y="2963863"/>
          <p14:tracePt t="127801" x="2998788" y="2973388"/>
          <p14:tracePt t="127809" x="3008313" y="2982913"/>
          <p14:tracePt t="127832" x="3008313" y="2990850"/>
          <p14:tracePt t="127848" x="3008313" y="3000375"/>
          <p14:tracePt t="127856" x="3017838" y="3027363"/>
          <p14:tracePt t="127864" x="3027363" y="3046413"/>
          <p14:tracePt t="127878" x="3035300" y="3054350"/>
          <p14:tracePt t="127880" x="3054350" y="3073400"/>
          <p14:tracePt t="127888" x="3054350" y="3082925"/>
          <p14:tracePt t="127896" x="3071813" y="3100388"/>
          <p14:tracePt t="127904" x="3071813" y="3127375"/>
          <p14:tracePt t="127912" x="3081338" y="3136900"/>
          <p14:tracePt t="127920" x="3100388" y="3155950"/>
          <p14:tracePt t="127928" x="3117850" y="3173413"/>
          <p14:tracePt t="127936" x="3127375" y="3182938"/>
          <p14:tracePt t="127945" x="3144838" y="3200400"/>
          <p14:tracePt t="127953" x="3171825" y="3228975"/>
          <p14:tracePt t="127963" x="3190875" y="3236913"/>
          <p14:tracePt t="127970" x="3208338" y="3246438"/>
          <p14:tracePt t="127979" x="3254375" y="3255963"/>
          <p14:tracePt t="127986" x="3263900" y="3265488"/>
          <p14:tracePt t="127996" x="3281363" y="3273425"/>
          <p14:tracePt t="128179" x="3290888" y="3273425"/>
          <p14:tracePt t="128186" x="3346450" y="3246438"/>
          <p14:tracePt t="128195" x="3409950" y="3209925"/>
          <p14:tracePt t="128202" x="3519488" y="3173413"/>
          <p14:tracePt t="128211" x="3619500" y="3136900"/>
          <p14:tracePt t="128217" x="3719513" y="3090863"/>
          <p14:tracePt t="128228" x="3802063" y="3054350"/>
          <p14:tracePt t="128232" x="3846513" y="3017838"/>
          <p14:tracePt t="128240" x="3892550" y="2990850"/>
          <p14:tracePt t="128248" x="3938588" y="2973388"/>
          <p14:tracePt t="128256" x="3956050" y="2954338"/>
          <p14:tracePt t="128264" x="3975100" y="2936875"/>
          <p14:tracePt t="128272" x="3992563" y="2917825"/>
          <p14:tracePt t="128280" x="4011613" y="2881313"/>
          <p14:tracePt t="128288" x="4038600" y="2854325"/>
          <p14:tracePt t="128296" x="4084638" y="2817813"/>
          <p14:tracePt t="128304" x="4111625" y="2790825"/>
          <p14:tracePt t="128312" x="4165600" y="2735263"/>
          <p14:tracePt t="128320" x="4248150" y="2671763"/>
          <p14:tracePt t="128328" x="4348163" y="2581275"/>
          <p14:tracePt t="128336" x="4430713" y="2508250"/>
          <p14:tracePt t="128344" x="4513263" y="2452688"/>
          <p14:tracePt t="128353" x="4613275" y="2379663"/>
          <p14:tracePt t="128361" x="4713288" y="2316163"/>
          <p14:tracePt t="128368" x="4776788" y="2270125"/>
          <p14:tracePt t="128377" x="4840288" y="2225675"/>
          <p14:tracePt t="128385" x="4922838" y="2170113"/>
          <p14:tracePt t="128393" x="4986338" y="2125663"/>
          <p14:tracePt t="128400" x="5041900" y="2089150"/>
          <p14:tracePt t="128410" x="5086350" y="2043113"/>
          <p14:tracePt t="128416" x="5105400" y="2033588"/>
          <p14:tracePt t="128427" x="5151438" y="1997075"/>
          <p14:tracePt t="128432" x="5168900" y="1979613"/>
          <p14:tracePt t="128440" x="5195888" y="1960563"/>
          <p14:tracePt t="128448" x="5224463" y="1943100"/>
          <p14:tracePt t="128464" x="5251450" y="1906588"/>
          <p14:tracePt t="128480" x="5260975" y="1878013"/>
          <p14:tracePt t="128488" x="5268913" y="1860550"/>
          <p14:tracePt t="128496" x="5268913" y="1851025"/>
          <p14:tracePt t="128504" x="5278438" y="1841500"/>
          <p14:tracePt t="128512" x="5287963" y="1833563"/>
          <p14:tracePt t="128521" x="5287963" y="1824038"/>
          <p14:tracePt t="128558" x="5297488" y="1804988"/>
          <p14:tracePt t="128605" x="5297488" y="1787525"/>
          <p14:tracePt t="128611" x="5305425" y="1778000"/>
          <p14:tracePt t="128714" x="5297488" y="1778000"/>
          <p14:tracePt t="128722" x="5232400" y="1824038"/>
          <p14:tracePt t="128730" x="5187950" y="1878013"/>
          <p14:tracePt t="128736" x="5151438" y="1924050"/>
          <p14:tracePt t="128744" x="5114925" y="1987550"/>
          <p14:tracePt t="128752" x="5114925" y="2016125"/>
          <p14:tracePt t="128761" x="5086350" y="2060575"/>
          <p14:tracePt t="128768" x="5086350" y="2079625"/>
          <p14:tracePt t="128776" x="5078413" y="2106613"/>
          <p14:tracePt t="128785" x="5078413" y="2125663"/>
          <p14:tracePt t="128793" x="5059363" y="2152650"/>
          <p14:tracePt t="128809" x="5059363" y="2160588"/>
          <p14:tracePt t="128866" x="5059363" y="2170113"/>
          <p14:tracePt t="128888" x="5049838" y="2179638"/>
          <p14:tracePt t="128897" x="5032375" y="2206625"/>
          <p14:tracePt t="128904" x="4995863" y="2252663"/>
          <p14:tracePt t="128912" x="4978400" y="2279650"/>
          <p14:tracePt t="128920" x="4959350" y="2298700"/>
          <p14:tracePt t="128928" x="4941888" y="2335213"/>
          <p14:tracePt t="128936" x="4905375" y="2362200"/>
          <p14:tracePt t="128944" x="4895850" y="2371725"/>
          <p14:tracePt t="128952" x="4886325" y="2379663"/>
          <p14:tracePt t="128960" x="4886325" y="2389188"/>
          <p14:tracePt t="129106" x="4876800" y="2389188"/>
          <p14:tracePt t="129114" x="4849813" y="2389188"/>
          <p14:tracePt t="129122" x="4730750" y="2389188"/>
          <p14:tracePt t="129130" x="4603750" y="2389188"/>
          <p14:tracePt t="129137" x="4513263" y="2389188"/>
          <p14:tracePt t="129146" x="4367213" y="2389188"/>
          <p14:tracePt t="129153" x="4238625" y="2389188"/>
          <p14:tracePt t="129161" x="4111625" y="2389188"/>
          <p14:tracePt t="129169" x="4002088" y="2389188"/>
          <p14:tracePt t="129179" x="3892550" y="2389188"/>
          <p14:tracePt t="129185" x="3802063" y="2389188"/>
          <p14:tracePt t="129194" x="3729038" y="2389188"/>
          <p14:tracePt t="129201" x="3673475" y="2389188"/>
          <p14:tracePt t="129211" x="3656013" y="2389188"/>
          <p14:tracePt t="129608" x="3646488" y="2398713"/>
          <p14:tracePt t="129624" x="3646488" y="2462213"/>
          <p14:tracePt t="129632" x="3646488" y="2589213"/>
          <p14:tracePt t="129640" x="3646488" y="2662238"/>
          <p14:tracePt t="129648" x="3646488" y="2771775"/>
          <p14:tracePt t="129656" x="3646488" y="2881313"/>
          <p14:tracePt t="129664" x="3646488" y="3009900"/>
          <p14:tracePt t="129672" x="3646488" y="3082925"/>
          <p14:tracePt t="129680" x="3646488" y="3209925"/>
          <p14:tracePt t="129689" x="3646488" y="3319463"/>
          <p14:tracePt t="129697" x="3665538" y="3402013"/>
          <p14:tracePt t="129704" x="3673475" y="3475038"/>
          <p14:tracePt t="129712" x="3673475" y="3511550"/>
          <p14:tracePt t="129720" x="3673475" y="3519488"/>
          <p14:tracePt t="129728" x="3683000" y="3529013"/>
          <p14:tracePt t="130186" x="3692525" y="3519488"/>
          <p14:tracePt t="130195" x="3702050" y="3519488"/>
          <p14:tracePt t="130203" x="3709988" y="3511550"/>
          <p14:tracePt t="130216" x="3729038" y="3492500"/>
          <p14:tracePt t="130225" x="3746500" y="3475038"/>
          <p14:tracePt t="130232" x="3756025" y="3465513"/>
          <p14:tracePt t="130240" x="3765550" y="3455988"/>
          <p14:tracePt t="130248" x="3775075" y="3438525"/>
          <p14:tracePt t="130256" x="3783013" y="3429000"/>
          <p14:tracePt t="130264" x="3802063" y="3411538"/>
          <p14:tracePt t="130280" x="3802063" y="3402013"/>
          <p14:tracePt t="130328" x="3810000" y="3382963"/>
          <p14:tracePt t="131755" x="3810000" y="3392488"/>
          <p14:tracePt t="131763" x="3810000" y="3402013"/>
          <p14:tracePt t="131770" x="3792538" y="3411538"/>
          <p14:tracePt t="131776" x="3775075" y="3419475"/>
          <p14:tracePt t="131800" x="3765550" y="3419475"/>
          <p14:tracePt t="132012" x="3746500" y="3438525"/>
          <p14:tracePt t="132019" x="3738563" y="3446463"/>
          <p14:tracePt t="132034" x="3729038" y="3455988"/>
          <p14:tracePt t="133938" x="3729038" y="3465513"/>
          <p14:tracePt t="133946" x="3738563" y="3475038"/>
          <p14:tracePt t="133954" x="3746500" y="3475038"/>
          <p14:tracePt t="133977" x="3756025" y="3475038"/>
          <p14:tracePt t="134336" x="3765550" y="3482975"/>
          <p14:tracePt t="134344" x="3829050" y="3492500"/>
          <p14:tracePt t="134352" x="3902075" y="3502025"/>
          <p14:tracePt t="134360" x="4029075" y="3502025"/>
          <p14:tracePt t="134368" x="4175125" y="3548063"/>
          <p14:tracePt t="134376" x="4384675" y="3584575"/>
          <p14:tracePt t="134384" x="4676775" y="3638550"/>
          <p14:tracePt t="134392" x="4913313" y="3675063"/>
          <p14:tracePt t="134400" x="5232400" y="3711575"/>
          <p14:tracePt t="134409" x="5478463" y="3748088"/>
          <p14:tracePt t="134417" x="5697538" y="3803650"/>
          <p14:tracePt t="134428" x="5926138" y="3803650"/>
          <p14:tracePt t="134433" x="6089650" y="3811588"/>
          <p14:tracePt t="134444" x="6235700" y="3840163"/>
          <p14:tracePt t="134449" x="6326188" y="3840163"/>
          <p14:tracePt t="134458" x="6381750" y="3840163"/>
          <p14:tracePt t="134465" x="6418263" y="3840163"/>
          <p14:tracePt t="134473" x="6427788" y="3840163"/>
          <p14:tracePt t="134546" x="6435725" y="3840163"/>
          <p14:tracePt t="134559" x="6445250" y="3840163"/>
          <p14:tracePt t="134561" x="6491288" y="3840163"/>
          <p14:tracePt t="134569" x="6537325" y="3840163"/>
          <p14:tracePt t="134577" x="6600825" y="3840163"/>
          <p14:tracePt t="134588" x="6718300" y="3840163"/>
          <p14:tracePt t="134592" x="6827838" y="3840163"/>
          <p14:tracePt t="134600" x="6937375" y="3840163"/>
          <p14:tracePt t="134609" x="7065963" y="3840163"/>
          <p14:tracePt t="134616" x="7192963" y="3875088"/>
          <p14:tracePt t="134626" x="7319963" y="3884613"/>
          <p14:tracePt t="134632" x="7448550" y="3911600"/>
          <p14:tracePt t="134640" x="7575550" y="3911600"/>
          <p14:tracePt t="134648" x="7748588" y="3957638"/>
          <p14:tracePt t="134656" x="7877175" y="3957638"/>
          <p14:tracePt t="134664" x="8004175" y="3994150"/>
          <p14:tracePt t="134672" x="8113713" y="3994150"/>
          <p14:tracePt t="134680" x="8250238" y="4030663"/>
          <p14:tracePt t="134688" x="8378825" y="4049713"/>
          <p14:tracePt t="134697" x="8505825" y="4067175"/>
          <p14:tracePt t="134704" x="8615363" y="4094163"/>
          <p14:tracePt t="134712" x="8742363" y="4094163"/>
          <p14:tracePt t="134720" x="8824913" y="4122738"/>
          <p14:tracePt t="134728" x="8861425" y="4122738"/>
          <p14:tracePt t="134736" x="8907463" y="4122738"/>
          <p14:tracePt t="134744" x="8924925" y="4130675"/>
          <p14:tracePt t="134752" x="8951913" y="4130675"/>
          <p14:tracePt t="134963" x="8961438" y="4130675"/>
          <p14:tracePt t="135018" x="8988425" y="4130675"/>
          <p14:tracePt t="135027" x="9017000" y="4130675"/>
          <p14:tracePt t="135034" x="9090025" y="4149725"/>
          <p14:tracePt t="135043" x="9107488" y="4159250"/>
          <p14:tracePt t="135049" x="9126538" y="41592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電流帰還バイアス回路</a:t>
            </a:r>
            <a:endParaRPr kumimoji="1" lang="ja-JP" altLang="en-US" dirty="0"/>
          </a:p>
        </p:txBody>
      </p:sp>
      <p:sp>
        <p:nvSpPr>
          <p:cNvPr id="4" name="Line 24"/>
          <p:cNvSpPr>
            <a:spLocks noChangeShapeType="1"/>
          </p:cNvSpPr>
          <p:nvPr/>
        </p:nvSpPr>
        <p:spPr bwMode="auto">
          <a:xfrm>
            <a:off x="4429125" y="281949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429125" y="281949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429125" y="325129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842529" y="325129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05388" y="263058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4932363" y="205432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883150" y="175428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027613" y="175428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34"/>
          <p:cNvSpPr>
            <a:spLocks noChangeShapeType="1"/>
          </p:cNvSpPr>
          <p:nvPr/>
        </p:nvSpPr>
        <p:spPr bwMode="auto">
          <a:xfrm>
            <a:off x="5075237" y="3683097"/>
            <a:ext cx="18861" cy="4467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4842492" y="5157479"/>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Line 28"/>
          <p:cNvSpPr>
            <a:spLocks noChangeShapeType="1"/>
          </p:cNvSpPr>
          <p:nvPr/>
        </p:nvSpPr>
        <p:spPr bwMode="auto">
          <a:xfrm>
            <a:off x="3820304" y="2578267"/>
            <a:ext cx="2272" cy="6593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Rectangle 29"/>
          <p:cNvSpPr>
            <a:spLocks noChangeArrowheads="1"/>
          </p:cNvSpPr>
          <p:nvPr/>
        </p:nvSpPr>
        <p:spPr bwMode="auto">
          <a:xfrm>
            <a:off x="3747279" y="200200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Line 30"/>
          <p:cNvSpPr>
            <a:spLocks noChangeShapeType="1"/>
          </p:cNvSpPr>
          <p:nvPr/>
        </p:nvSpPr>
        <p:spPr bwMode="auto">
          <a:xfrm>
            <a:off x="3698066" y="170196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31"/>
          <p:cNvSpPr>
            <a:spLocks noChangeShapeType="1"/>
          </p:cNvSpPr>
          <p:nvPr/>
        </p:nvSpPr>
        <p:spPr bwMode="auto">
          <a:xfrm>
            <a:off x="3842529" y="170196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28"/>
          <p:cNvSpPr>
            <a:spLocks noChangeShapeType="1"/>
          </p:cNvSpPr>
          <p:nvPr/>
        </p:nvSpPr>
        <p:spPr bwMode="auto">
          <a:xfrm>
            <a:off x="3795279" y="4081801"/>
            <a:ext cx="8203" cy="8370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Rectangle 29"/>
          <p:cNvSpPr>
            <a:spLocks noChangeArrowheads="1"/>
          </p:cNvSpPr>
          <p:nvPr/>
        </p:nvSpPr>
        <p:spPr bwMode="auto">
          <a:xfrm>
            <a:off x="3722255" y="3505538"/>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Line 31"/>
          <p:cNvSpPr>
            <a:spLocks noChangeShapeType="1"/>
          </p:cNvSpPr>
          <p:nvPr/>
        </p:nvSpPr>
        <p:spPr bwMode="auto">
          <a:xfrm>
            <a:off x="3817505" y="32055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28"/>
          <p:cNvSpPr>
            <a:spLocks noChangeShapeType="1"/>
          </p:cNvSpPr>
          <p:nvPr/>
        </p:nvSpPr>
        <p:spPr bwMode="auto">
          <a:xfrm>
            <a:off x="5094098" y="4708419"/>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8" name="Group 35"/>
          <p:cNvGrpSpPr>
            <a:grpSpLocks/>
          </p:cNvGrpSpPr>
          <p:nvPr/>
        </p:nvGrpSpPr>
        <p:grpSpPr bwMode="auto">
          <a:xfrm>
            <a:off x="3561874" y="5132455"/>
            <a:ext cx="504825" cy="144463"/>
            <a:chOff x="2517" y="3929"/>
            <a:chExt cx="318" cy="91"/>
          </a:xfrm>
        </p:grpSpPr>
        <p:sp>
          <p:nvSpPr>
            <p:cNvPr id="29"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4" name="Line 28"/>
          <p:cNvSpPr>
            <a:spLocks noChangeShapeType="1"/>
          </p:cNvSpPr>
          <p:nvPr/>
        </p:nvSpPr>
        <p:spPr bwMode="auto">
          <a:xfrm>
            <a:off x="3813481" y="4918861"/>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 name="Rectangle 29"/>
          <p:cNvSpPr>
            <a:spLocks noChangeArrowheads="1"/>
          </p:cNvSpPr>
          <p:nvPr/>
        </p:nvSpPr>
        <p:spPr bwMode="auto">
          <a:xfrm>
            <a:off x="4991204" y="413215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5" name="グループ化 54"/>
          <p:cNvGrpSpPr/>
          <p:nvPr/>
        </p:nvGrpSpPr>
        <p:grpSpPr>
          <a:xfrm rot="16200000">
            <a:off x="5265429" y="2688607"/>
            <a:ext cx="291480" cy="125104"/>
            <a:chOff x="5347317" y="4299045"/>
            <a:chExt cx="291480" cy="125104"/>
          </a:xfrm>
        </p:grpSpPr>
        <p:cxnSp>
          <p:nvCxnSpPr>
            <p:cNvPr id="37" name="直線コネクタ 36"/>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直線コネクタ 40"/>
          <p:cNvCxnSpPr/>
          <p:nvPr/>
        </p:nvCxnSpPr>
        <p:spPr>
          <a:xfrm flipV="1">
            <a:off x="5459104" y="3971499"/>
            <a:ext cx="1" cy="327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094098" y="3971499"/>
            <a:ext cx="365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Line 28"/>
          <p:cNvSpPr>
            <a:spLocks noChangeShapeType="1"/>
          </p:cNvSpPr>
          <p:nvPr/>
        </p:nvSpPr>
        <p:spPr bwMode="auto">
          <a:xfrm>
            <a:off x="5464865" y="4396791"/>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54" name="直線コネクタ 53"/>
          <p:cNvCxnSpPr/>
          <p:nvPr/>
        </p:nvCxnSpPr>
        <p:spPr>
          <a:xfrm>
            <a:off x="5110018" y="4833586"/>
            <a:ext cx="365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グループ化 55"/>
          <p:cNvGrpSpPr/>
          <p:nvPr/>
        </p:nvGrpSpPr>
        <p:grpSpPr>
          <a:xfrm>
            <a:off x="5335939" y="4267682"/>
            <a:ext cx="291480" cy="125104"/>
            <a:chOff x="5347317" y="4299045"/>
            <a:chExt cx="291480" cy="125104"/>
          </a:xfrm>
        </p:grpSpPr>
        <p:cxnSp>
          <p:nvCxnSpPr>
            <p:cNvPr id="57" name="直線コネクタ 56"/>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グループ化 61"/>
          <p:cNvGrpSpPr/>
          <p:nvPr/>
        </p:nvGrpSpPr>
        <p:grpSpPr>
          <a:xfrm rot="16200000">
            <a:off x="3130567" y="2726502"/>
            <a:ext cx="291480" cy="125104"/>
            <a:chOff x="5347317" y="4299045"/>
            <a:chExt cx="291480" cy="125104"/>
          </a:xfrm>
        </p:grpSpPr>
        <p:cxnSp>
          <p:nvCxnSpPr>
            <p:cNvPr id="63" name="直線コネクタ 62"/>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直線コネクタ 67"/>
          <p:cNvCxnSpPr/>
          <p:nvPr/>
        </p:nvCxnSpPr>
        <p:spPr>
          <a:xfrm>
            <a:off x="3338859" y="281949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2686043" y="2808122"/>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497478" y="276717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5028130" y="2755802"/>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3338859" y="2238233"/>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74" name="テキスト ボックス 73"/>
          <p:cNvSpPr txBox="1"/>
          <p:nvPr/>
        </p:nvSpPr>
        <p:spPr>
          <a:xfrm>
            <a:off x="3350383" y="4050051"/>
            <a:ext cx="479618" cy="369332"/>
          </a:xfrm>
          <a:prstGeom prst="rect">
            <a:avLst/>
          </a:prstGeom>
          <a:noFill/>
        </p:spPr>
        <p:txBody>
          <a:bodyPr wrap="none" rtlCol="0">
            <a:spAutoFit/>
          </a:bodyPr>
          <a:lstStyle/>
          <a:p>
            <a:r>
              <a:rPr lang="en-US" altLang="ja-JP" dirty="0"/>
              <a:t>R2</a:t>
            </a:r>
            <a:endParaRPr kumimoji="1" lang="ja-JP" altLang="en-US" dirty="0"/>
          </a:p>
        </p:txBody>
      </p:sp>
      <p:sp>
        <p:nvSpPr>
          <p:cNvPr id="75" name="テキスト ボックス 74"/>
          <p:cNvSpPr txBox="1"/>
          <p:nvPr/>
        </p:nvSpPr>
        <p:spPr>
          <a:xfrm>
            <a:off x="5061048" y="2050772"/>
            <a:ext cx="479618" cy="369332"/>
          </a:xfrm>
          <a:prstGeom prst="rect">
            <a:avLst/>
          </a:prstGeom>
          <a:noFill/>
        </p:spPr>
        <p:txBody>
          <a:bodyPr wrap="none" rtlCol="0">
            <a:spAutoFit/>
          </a:bodyPr>
          <a:lstStyle/>
          <a:p>
            <a:r>
              <a:rPr kumimoji="1" lang="en-US" altLang="ja-JP" dirty="0"/>
              <a:t>R3</a:t>
            </a:r>
            <a:endParaRPr kumimoji="1" lang="ja-JP" altLang="en-US" dirty="0"/>
          </a:p>
        </p:txBody>
      </p:sp>
      <p:sp>
        <p:nvSpPr>
          <p:cNvPr id="76" name="テキスト ボックス 75"/>
          <p:cNvSpPr txBox="1"/>
          <p:nvPr/>
        </p:nvSpPr>
        <p:spPr>
          <a:xfrm>
            <a:off x="4535467" y="4517890"/>
            <a:ext cx="479618" cy="369332"/>
          </a:xfrm>
          <a:prstGeom prst="rect">
            <a:avLst/>
          </a:prstGeom>
          <a:noFill/>
        </p:spPr>
        <p:txBody>
          <a:bodyPr wrap="none" rtlCol="0">
            <a:spAutoFit/>
          </a:bodyPr>
          <a:lstStyle/>
          <a:p>
            <a:r>
              <a:rPr kumimoji="1" lang="en-US" altLang="ja-JP" dirty="0"/>
              <a:t>R4</a:t>
            </a:r>
            <a:endParaRPr kumimoji="1" lang="ja-JP" altLang="en-US" dirty="0"/>
          </a:p>
        </p:txBody>
      </p:sp>
      <p:sp>
        <p:nvSpPr>
          <p:cNvPr id="77" name="テキスト ボックス 76"/>
          <p:cNvSpPr txBox="1"/>
          <p:nvPr/>
        </p:nvSpPr>
        <p:spPr>
          <a:xfrm>
            <a:off x="2947916" y="3016152"/>
            <a:ext cx="479618" cy="369332"/>
          </a:xfrm>
          <a:prstGeom prst="rect">
            <a:avLst/>
          </a:prstGeom>
          <a:noFill/>
        </p:spPr>
        <p:txBody>
          <a:bodyPr wrap="none" rtlCol="0">
            <a:spAutoFit/>
          </a:bodyPr>
          <a:lstStyle/>
          <a:p>
            <a:r>
              <a:rPr kumimoji="1" lang="en-US" altLang="ja-JP" dirty="0"/>
              <a:t>C1</a:t>
            </a:r>
            <a:endParaRPr kumimoji="1" lang="ja-JP" altLang="en-US" dirty="0"/>
          </a:p>
        </p:txBody>
      </p:sp>
      <p:sp>
        <p:nvSpPr>
          <p:cNvPr id="78" name="テキスト ボックス 77"/>
          <p:cNvSpPr txBox="1"/>
          <p:nvPr/>
        </p:nvSpPr>
        <p:spPr>
          <a:xfrm>
            <a:off x="5473721" y="2978431"/>
            <a:ext cx="479618" cy="369332"/>
          </a:xfrm>
          <a:prstGeom prst="rect">
            <a:avLst/>
          </a:prstGeom>
          <a:noFill/>
        </p:spPr>
        <p:txBody>
          <a:bodyPr wrap="none" rtlCol="0">
            <a:spAutoFit/>
          </a:bodyPr>
          <a:lstStyle/>
          <a:p>
            <a:r>
              <a:rPr kumimoji="1" lang="en-US" altLang="ja-JP" dirty="0"/>
              <a:t>C2</a:t>
            </a:r>
            <a:endParaRPr kumimoji="1" lang="ja-JP" altLang="en-US" dirty="0"/>
          </a:p>
        </p:txBody>
      </p:sp>
      <p:sp>
        <p:nvSpPr>
          <p:cNvPr id="79" name="テキスト ボックス 78"/>
          <p:cNvSpPr txBox="1"/>
          <p:nvPr/>
        </p:nvSpPr>
        <p:spPr>
          <a:xfrm>
            <a:off x="6305266" y="4129851"/>
            <a:ext cx="2008883" cy="646331"/>
          </a:xfrm>
          <a:prstGeom prst="rect">
            <a:avLst/>
          </a:prstGeom>
          <a:noFill/>
        </p:spPr>
        <p:txBody>
          <a:bodyPr wrap="none" rtlCol="0">
            <a:spAutoFit/>
          </a:bodyPr>
          <a:lstStyle/>
          <a:p>
            <a:r>
              <a:rPr lang="en-US" altLang="ja-JP" dirty="0"/>
              <a:t>R1</a:t>
            </a:r>
            <a:r>
              <a:rPr lang="ja-JP" altLang="en-US" dirty="0"/>
              <a:t>はバイアス抵抗</a:t>
            </a:r>
            <a:endParaRPr lang="en-US" altLang="ja-JP" dirty="0"/>
          </a:p>
          <a:p>
            <a:r>
              <a:rPr lang="en-US" altLang="ja-JP" dirty="0"/>
              <a:t>R2</a:t>
            </a:r>
            <a:r>
              <a:rPr lang="ja-JP" altLang="en-US" dirty="0"/>
              <a:t>は</a:t>
            </a:r>
            <a:r>
              <a:rPr kumimoji="1" lang="ja-JP" altLang="en-US" dirty="0"/>
              <a:t>安定用</a:t>
            </a:r>
          </a:p>
        </p:txBody>
      </p:sp>
      <p:sp>
        <p:nvSpPr>
          <p:cNvPr id="80" name="テキスト ボックス 79"/>
          <p:cNvSpPr txBox="1"/>
          <p:nvPr/>
        </p:nvSpPr>
        <p:spPr>
          <a:xfrm>
            <a:off x="6349009" y="4978776"/>
            <a:ext cx="1864613" cy="646331"/>
          </a:xfrm>
          <a:prstGeom prst="rect">
            <a:avLst/>
          </a:prstGeom>
          <a:noFill/>
        </p:spPr>
        <p:txBody>
          <a:bodyPr wrap="none" rtlCol="0">
            <a:spAutoFit/>
          </a:bodyPr>
          <a:lstStyle/>
          <a:p>
            <a:r>
              <a:rPr lang="en-US" altLang="ja-JP" dirty="0"/>
              <a:t>R3</a:t>
            </a:r>
            <a:r>
              <a:rPr lang="ja-JP" altLang="en-US" dirty="0"/>
              <a:t>は負荷抵抗</a:t>
            </a:r>
            <a:endParaRPr lang="en-US" altLang="ja-JP" dirty="0"/>
          </a:p>
          <a:p>
            <a:r>
              <a:rPr lang="en-US" altLang="ja-JP" dirty="0"/>
              <a:t>R4</a:t>
            </a:r>
            <a:r>
              <a:rPr lang="ja-JP" altLang="en-US" dirty="0"/>
              <a:t>は電流</a:t>
            </a:r>
            <a:r>
              <a:rPr kumimoji="1" lang="ja-JP" altLang="en-US" dirty="0"/>
              <a:t>安定用</a:t>
            </a:r>
          </a:p>
        </p:txBody>
      </p:sp>
      <p:sp>
        <p:nvSpPr>
          <p:cNvPr id="81" name="テキスト ボックス 80"/>
          <p:cNvSpPr txBox="1"/>
          <p:nvPr/>
        </p:nvSpPr>
        <p:spPr>
          <a:xfrm>
            <a:off x="5473721" y="4441535"/>
            <a:ext cx="479618" cy="369332"/>
          </a:xfrm>
          <a:prstGeom prst="rect">
            <a:avLst/>
          </a:prstGeom>
          <a:noFill/>
        </p:spPr>
        <p:txBody>
          <a:bodyPr wrap="none" rtlCol="0">
            <a:spAutoFit/>
          </a:bodyPr>
          <a:lstStyle/>
          <a:p>
            <a:r>
              <a:rPr kumimoji="1" lang="en-US" altLang="ja-JP" dirty="0"/>
              <a:t>C3</a:t>
            </a:r>
            <a:endParaRPr kumimoji="1" lang="ja-JP" altLang="en-US" dirty="0"/>
          </a:p>
        </p:txBody>
      </p:sp>
      <p:sp>
        <p:nvSpPr>
          <p:cNvPr id="82" name="テキスト ボックス 81"/>
          <p:cNvSpPr txBox="1"/>
          <p:nvPr/>
        </p:nvSpPr>
        <p:spPr>
          <a:xfrm>
            <a:off x="4174248" y="6237027"/>
            <a:ext cx="3161443" cy="646331"/>
          </a:xfrm>
          <a:prstGeom prst="rect">
            <a:avLst/>
          </a:prstGeom>
          <a:noFill/>
        </p:spPr>
        <p:txBody>
          <a:bodyPr wrap="none" rtlCol="0">
            <a:spAutoFit/>
          </a:bodyPr>
          <a:lstStyle/>
          <a:p>
            <a:r>
              <a:rPr kumimoji="1" lang="en-US" altLang="ja-JP" dirty="0"/>
              <a:t>C1,C2</a:t>
            </a:r>
            <a:r>
              <a:rPr kumimoji="1" lang="ja-JP" altLang="en-US" dirty="0"/>
              <a:t>は結合用（直流をカット）</a:t>
            </a:r>
            <a:endParaRPr kumimoji="1" lang="en-US" altLang="ja-JP" dirty="0"/>
          </a:p>
          <a:p>
            <a:r>
              <a:rPr lang="en-US" altLang="ja-JP" dirty="0"/>
              <a:t>C3</a:t>
            </a:r>
            <a:r>
              <a:rPr lang="ja-JP" altLang="en-US" dirty="0"/>
              <a:t>は交流成分のバイパス</a:t>
            </a:r>
            <a:endParaRPr kumimoji="1" lang="ja-JP" altLang="en-US" dirty="0"/>
          </a:p>
        </p:txBody>
      </p:sp>
      <p:cxnSp>
        <p:nvCxnSpPr>
          <p:cNvPr id="61" name="直線矢印コネクタ 60"/>
          <p:cNvCxnSpPr/>
          <p:nvPr/>
        </p:nvCxnSpPr>
        <p:spPr>
          <a:xfrm>
            <a:off x="5325325" y="1949226"/>
            <a:ext cx="0" cy="2759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5858459" y="1904238"/>
            <a:ext cx="2451312" cy="369332"/>
          </a:xfrm>
          <a:prstGeom prst="rect">
            <a:avLst/>
          </a:prstGeom>
          <a:noFill/>
        </p:spPr>
        <p:txBody>
          <a:bodyPr wrap="none" rtlCol="0">
            <a:spAutoFit/>
          </a:bodyPr>
          <a:lstStyle/>
          <a:p>
            <a:r>
              <a:rPr lang="en-US" altLang="ja-JP" dirty="0"/>
              <a:t>1.</a:t>
            </a:r>
            <a:r>
              <a:rPr lang="ja-JP" altLang="en-US" dirty="0"/>
              <a:t>コレクタ電流が増える</a:t>
            </a:r>
            <a:endParaRPr lang="en-US" altLang="ja-JP" dirty="0"/>
          </a:p>
        </p:txBody>
      </p:sp>
      <p:sp>
        <p:nvSpPr>
          <p:cNvPr id="66" name="テキスト ボックス 65"/>
          <p:cNvSpPr txBox="1"/>
          <p:nvPr/>
        </p:nvSpPr>
        <p:spPr>
          <a:xfrm>
            <a:off x="5540666" y="3483223"/>
            <a:ext cx="2667718" cy="369332"/>
          </a:xfrm>
          <a:prstGeom prst="rect">
            <a:avLst/>
          </a:prstGeom>
          <a:noFill/>
        </p:spPr>
        <p:txBody>
          <a:bodyPr wrap="none" rtlCol="0">
            <a:spAutoFit/>
          </a:bodyPr>
          <a:lstStyle/>
          <a:p>
            <a:r>
              <a:rPr lang="en-US" altLang="ja-JP" dirty="0"/>
              <a:t>2.</a:t>
            </a:r>
            <a:r>
              <a:rPr lang="ja-JP" altLang="en-US" dirty="0"/>
              <a:t>エミッタの電位が上がる</a:t>
            </a:r>
            <a:endParaRPr lang="en-US" altLang="ja-JP" dirty="0"/>
          </a:p>
        </p:txBody>
      </p:sp>
      <p:sp>
        <p:nvSpPr>
          <p:cNvPr id="67" name="テキスト ボックス 66"/>
          <p:cNvSpPr txBox="1"/>
          <p:nvPr/>
        </p:nvSpPr>
        <p:spPr>
          <a:xfrm>
            <a:off x="433687" y="3385484"/>
            <a:ext cx="3337773" cy="646331"/>
          </a:xfrm>
          <a:prstGeom prst="rect">
            <a:avLst/>
          </a:prstGeom>
          <a:noFill/>
        </p:spPr>
        <p:txBody>
          <a:bodyPr wrap="none" rtlCol="0">
            <a:spAutoFit/>
          </a:bodyPr>
          <a:lstStyle/>
          <a:p>
            <a:r>
              <a:rPr lang="en-US" altLang="ja-JP" dirty="0"/>
              <a:t>3.</a:t>
            </a:r>
            <a:r>
              <a:rPr lang="ja-JP" altLang="en-US" dirty="0"/>
              <a:t>ベースーエミッタ間の電位差が</a:t>
            </a:r>
            <a:endParaRPr lang="en-US" altLang="ja-JP" dirty="0"/>
          </a:p>
          <a:p>
            <a:r>
              <a:rPr lang="ja-JP" altLang="en-US" dirty="0"/>
              <a:t>下がる</a:t>
            </a:r>
            <a:endParaRPr lang="en-US" altLang="ja-JP" dirty="0"/>
          </a:p>
        </p:txBody>
      </p:sp>
      <p:sp>
        <p:nvSpPr>
          <p:cNvPr id="72" name="テキスト ボックス 71"/>
          <p:cNvSpPr txBox="1"/>
          <p:nvPr/>
        </p:nvSpPr>
        <p:spPr>
          <a:xfrm>
            <a:off x="448144" y="4736549"/>
            <a:ext cx="3086101" cy="646331"/>
          </a:xfrm>
          <a:prstGeom prst="rect">
            <a:avLst/>
          </a:prstGeom>
          <a:noFill/>
        </p:spPr>
        <p:txBody>
          <a:bodyPr wrap="none" rtlCol="0">
            <a:spAutoFit/>
          </a:bodyPr>
          <a:lstStyle/>
          <a:p>
            <a:r>
              <a:rPr lang="en-US" altLang="ja-JP" dirty="0"/>
              <a:t>4.</a:t>
            </a:r>
            <a:r>
              <a:rPr lang="ja-JP" altLang="en-US" dirty="0"/>
              <a:t>ペース電流が減ってコレクタ</a:t>
            </a:r>
            <a:endParaRPr lang="en-US" altLang="ja-JP" dirty="0"/>
          </a:p>
          <a:p>
            <a:r>
              <a:rPr lang="ja-JP" altLang="en-US" dirty="0"/>
              <a:t>電流も減る</a:t>
            </a:r>
            <a:endParaRPr lang="en-US" altLang="ja-JP" dirty="0"/>
          </a:p>
        </p:txBody>
      </p:sp>
      <p:pic>
        <p:nvPicPr>
          <p:cNvPr id="3" name="オーディオ 2">
            <a:hlinkClick r:id="" action="ppaction://media"/>
            <a:extLst>
              <a:ext uri="{FF2B5EF4-FFF2-40B4-BE49-F238E27FC236}">
                <a16:creationId xmlns:a16="http://schemas.microsoft.com/office/drawing/2014/main" id="{CAE9AE43-487C-4801-A2C4-FEBD163BDF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84394632"/>
      </p:ext>
    </p:extLst>
  </p:cSld>
  <p:clrMapOvr>
    <a:masterClrMapping/>
  </p:clrMapOvr>
  <mc:AlternateContent xmlns:mc="http://schemas.openxmlformats.org/markup-compatibility/2006">
    <mc:Choice xmlns:p14="http://schemas.microsoft.com/office/powerpoint/2010/main" Requires="p14">
      <p:transition spd="slow" p14:dur="2000" advTm="139147"/>
    </mc:Choice>
    <mc:Fallback>
      <p:transition spd="slow" advTm="13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88" x="8888413" y="3511550"/>
          <p14:tracePt t="1096" x="8742363" y="3511550"/>
          <p14:tracePt t="1104" x="8632825" y="3511550"/>
          <p14:tracePt t="1112" x="8559800" y="3511550"/>
          <p14:tracePt t="1120" x="8523288" y="3511550"/>
          <p14:tracePt t="1210" x="8515350" y="3511550"/>
          <p14:tracePt t="1283" x="8496300" y="3511550"/>
          <p14:tracePt t="1346" x="8488363" y="3511550"/>
          <p14:tracePt t="1354" x="8478838" y="3511550"/>
          <p14:tracePt t="1364" x="8451850" y="3511550"/>
          <p14:tracePt t="1369" x="8423275" y="3511550"/>
          <p14:tracePt t="1377" x="8369300" y="3511550"/>
          <p14:tracePt t="1386" x="8313738" y="3511550"/>
          <p14:tracePt t="1396" x="8204200" y="3511550"/>
          <p14:tracePt t="1401" x="8113713" y="3511550"/>
          <p14:tracePt t="1413" x="7986713" y="3511550"/>
          <p14:tracePt t="1416" x="7840663" y="3511550"/>
          <p14:tracePt t="1426" x="7694613" y="3511550"/>
          <p14:tracePt t="1432" x="7531100" y="3511550"/>
          <p14:tracePt t="1440" x="7402513" y="3511550"/>
          <p14:tracePt t="1448" x="7256463" y="3511550"/>
          <p14:tracePt t="1456" x="7146925" y="3511550"/>
          <p14:tracePt t="1464" x="7056438" y="3511550"/>
          <p14:tracePt t="1472" x="6983413" y="3511550"/>
          <p14:tracePt t="1480" x="6929438" y="3511550"/>
          <p14:tracePt t="1488" x="6864350" y="3511550"/>
          <p14:tracePt t="1496" x="6827838" y="3511550"/>
          <p14:tracePt t="1504" x="6800850" y="3511550"/>
          <p14:tracePt t="1512" x="6783388" y="3511550"/>
          <p14:tracePt t="1520" x="6773863" y="3511550"/>
          <p14:tracePt t="1659" x="6754813" y="3511550"/>
          <p14:tracePt t="1730" x="6737350" y="3511550"/>
          <p14:tracePt t="1740" x="6681788" y="3511550"/>
          <p14:tracePt t="1745" x="6610350" y="3519488"/>
          <p14:tracePt t="1755" x="6545263" y="3548063"/>
          <p14:tracePt t="1761" x="6435725" y="3592513"/>
          <p14:tracePt t="1769" x="6354763" y="3629025"/>
          <p14:tracePt t="1776" x="6272213" y="3657600"/>
          <p14:tracePt t="1784" x="6172200" y="3702050"/>
          <p14:tracePt t="1793" x="6099175" y="3721100"/>
          <p14:tracePt t="1801" x="6035675" y="3767138"/>
          <p14:tracePt t="1809" x="5972175" y="3775075"/>
          <p14:tracePt t="1816" x="5926138" y="3784600"/>
          <p14:tracePt t="1826" x="5899150" y="3784600"/>
          <p14:tracePt t="1832" x="5870575" y="3803650"/>
          <p14:tracePt t="2010" x="5843588" y="3811588"/>
          <p14:tracePt t="2020" x="5807075" y="3830638"/>
          <p14:tracePt t="2027" x="5780088" y="3840163"/>
          <p14:tracePt t="2036" x="5734050" y="3857625"/>
          <p14:tracePt t="2044" x="5716588" y="3857625"/>
          <p14:tracePt t="2050" x="5697538" y="3857625"/>
          <p14:tracePt t="2058" x="5670550" y="3867150"/>
          <p14:tracePt t="2065" x="5661025" y="3867150"/>
          <p14:tracePt t="2081" x="5653088" y="3867150"/>
          <p14:tracePt t="2722" x="5634038" y="3794125"/>
          <p14:tracePt t="2728" x="5616575" y="3730625"/>
          <p14:tracePt t="2736" x="5597525" y="3675063"/>
          <p14:tracePt t="2746" x="5597525" y="3621088"/>
          <p14:tracePt t="2754" x="5597525" y="3548063"/>
          <p14:tracePt t="2764" x="5597525" y="3465513"/>
          <p14:tracePt t="2770" x="5588000" y="3429000"/>
          <p14:tracePt t="2780" x="5588000" y="3382963"/>
          <p14:tracePt t="2786" x="5588000" y="3355975"/>
          <p14:tracePt t="2794" x="5588000" y="3338513"/>
          <p14:tracePt t="2801" x="5588000" y="3319463"/>
          <p14:tracePt t="3577" x="5588000" y="3309938"/>
          <p14:tracePt t="3593" x="5588000" y="3282950"/>
          <p14:tracePt t="3600" x="5597525" y="3200400"/>
          <p14:tracePt t="3608" x="5680075" y="3100388"/>
          <p14:tracePt t="3616" x="5734050" y="3054350"/>
          <p14:tracePt t="3625" x="5797550" y="2982913"/>
          <p14:tracePt t="3632" x="5826125" y="2954338"/>
          <p14:tracePt t="3640" x="5853113" y="2909888"/>
          <p14:tracePt t="3648" x="5870575" y="2873375"/>
          <p14:tracePt t="3656" x="5889625" y="2844800"/>
          <p14:tracePt t="3664" x="5899150" y="2817813"/>
          <p14:tracePt t="3672" x="5899150" y="2800350"/>
          <p14:tracePt t="3680" x="5907088" y="2781300"/>
          <p14:tracePt t="4756" x="5862638" y="2817813"/>
          <p14:tracePt t="4760" x="5780088" y="2873375"/>
          <p14:tracePt t="4768" x="5734050" y="2909888"/>
          <p14:tracePt t="4777" x="5688013" y="2927350"/>
          <p14:tracePt t="4784" x="5661025" y="2973388"/>
          <p14:tracePt t="4792" x="5661025" y="3054350"/>
          <p14:tracePt t="4800" x="5661025" y="3090863"/>
          <p14:tracePt t="4808" x="5661025" y="3119438"/>
          <p14:tracePt t="4816" x="5661025" y="3146425"/>
          <p14:tracePt t="4826" x="5661025" y="3182938"/>
          <p14:tracePt t="4832" x="5661025" y="3200400"/>
          <p14:tracePt t="5090" x="5653088" y="3228975"/>
          <p14:tracePt t="8178" x="5653088" y="3236913"/>
          <p14:tracePt t="8186" x="5653088" y="3292475"/>
          <p14:tracePt t="8193" x="5661025" y="3392488"/>
          <p14:tracePt t="8201" x="5661025" y="3419475"/>
          <p14:tracePt t="8209" x="5680075" y="3475038"/>
          <p14:tracePt t="8216" x="5680075" y="3519488"/>
          <p14:tracePt t="8226" x="5680075" y="3575050"/>
          <p14:tracePt t="8232" x="5680075" y="3611563"/>
          <p14:tracePt t="8242" x="5680075" y="3665538"/>
          <p14:tracePt t="8248" x="5680075" y="3684588"/>
          <p14:tracePt t="8259" x="5670550" y="3730625"/>
          <p14:tracePt t="8264" x="5661025" y="3757613"/>
          <p14:tracePt t="8272" x="5661025" y="3767138"/>
          <p14:tracePt t="8280" x="5643563" y="3784600"/>
          <p14:tracePt t="8419" x="5643563" y="3811588"/>
          <p14:tracePt t="8426" x="5624513" y="3830638"/>
          <p14:tracePt t="8432" x="5588000" y="3875088"/>
          <p14:tracePt t="8440" x="5580063" y="3884613"/>
          <p14:tracePt t="8448" x="5561013" y="3903663"/>
          <p14:tracePt t="8456" x="5551488" y="3921125"/>
          <p14:tracePt t="8464" x="5543550" y="3930650"/>
          <p14:tracePt t="8472" x="5543550" y="3940175"/>
          <p14:tracePt t="8488" x="5534025" y="3940175"/>
          <p14:tracePt t="8504" x="5524500" y="3948113"/>
          <p14:tracePt t="9466" x="5478463" y="3848100"/>
          <p14:tracePt t="9474" x="5405438" y="3748088"/>
          <p14:tracePt t="9482" x="5368925" y="3665538"/>
          <p14:tracePt t="9489" x="5351463" y="3592513"/>
          <p14:tracePt t="9497" x="5324475" y="3492500"/>
          <p14:tracePt t="9505" x="5297488" y="3429000"/>
          <p14:tracePt t="9513" x="5278438" y="3382963"/>
          <p14:tracePt t="9520" x="5241925" y="3338513"/>
          <p14:tracePt t="9528" x="5241925" y="3309938"/>
          <p14:tracePt t="9536" x="5232400" y="3292475"/>
          <p14:tracePt t="9544" x="5224463" y="3273425"/>
          <p14:tracePt t="9610" x="5224463" y="3265488"/>
          <p14:tracePt t="9625" x="5214938" y="3255963"/>
          <p14:tracePt t="9632" x="5187950" y="3219450"/>
          <p14:tracePt t="9640" x="5168900" y="3200400"/>
          <p14:tracePt t="9648" x="5132388" y="3163888"/>
          <p14:tracePt t="9656" x="5105400" y="3155950"/>
          <p14:tracePt t="9664" x="5041900" y="3109913"/>
          <p14:tracePt t="9672" x="5005388" y="3082925"/>
          <p14:tracePt t="9680" x="4949825" y="3046413"/>
          <p14:tracePt t="9688" x="4868863" y="3009900"/>
          <p14:tracePt t="9696" x="4840288" y="2990850"/>
          <p14:tracePt t="9705" x="4767263" y="2954338"/>
          <p14:tracePt t="9712" x="4722813" y="2946400"/>
          <p14:tracePt t="9720" x="4686300" y="2946400"/>
          <p14:tracePt t="9728" x="4667250" y="2936875"/>
          <p14:tracePt t="9737" x="4649788" y="2927350"/>
          <p14:tracePt t="9744" x="4622800" y="2909888"/>
          <p14:tracePt t="9752" x="4594225" y="2890838"/>
          <p14:tracePt t="9760" x="4567238" y="2890838"/>
          <p14:tracePt t="9768" x="4530725" y="2881313"/>
          <p14:tracePt t="9776" x="4484688" y="2873375"/>
          <p14:tracePt t="9784" x="4421188" y="2844800"/>
          <p14:tracePt t="9792" x="4367213" y="2836863"/>
          <p14:tracePt t="9800" x="4238625" y="2817813"/>
          <p14:tracePt t="9811" x="4121150" y="2808288"/>
          <p14:tracePt t="9818" x="3938588" y="2744788"/>
          <p14:tracePt t="9829" x="3738563" y="2681288"/>
          <p14:tracePt t="9837" x="3509963" y="2608263"/>
          <p14:tracePt t="9841" x="3227388" y="2554288"/>
          <p14:tracePt t="9849" x="3027363" y="2489200"/>
          <p14:tracePt t="9862" x="2798763" y="2398713"/>
          <p14:tracePt t="9865" x="2598738" y="2335213"/>
          <p14:tracePt t="9874" x="2489200" y="2306638"/>
          <p14:tracePt t="9881" x="2433638" y="2233613"/>
          <p14:tracePt t="9894" x="2389188" y="2216150"/>
          <p14:tracePt t="9896" x="2360613" y="2179638"/>
          <p14:tracePt t="9905" x="2352675" y="2179638"/>
          <p14:tracePt t="9913" x="2343150" y="2170113"/>
          <p14:tracePt t="9920" x="2343150" y="2160588"/>
          <p14:tracePt t="9928" x="2343150" y="2152650"/>
          <p14:tracePt t="10168" x="2343150" y="2143125"/>
          <p14:tracePt t="10176" x="2397125" y="2116138"/>
          <p14:tracePt t="10184" x="2470150" y="2097088"/>
          <p14:tracePt t="10193" x="2543175" y="2097088"/>
          <p14:tracePt t="10200" x="2652713" y="2097088"/>
          <p14:tracePt t="10211" x="2762250" y="2097088"/>
          <p14:tracePt t="10217" x="2908300" y="2097088"/>
          <p14:tracePt t="10227" x="3054350" y="2097088"/>
          <p14:tracePt t="10233" x="3217863" y="2097088"/>
          <p14:tracePt t="10243" x="3382963" y="2097088"/>
          <p14:tracePt t="10249" x="3490913" y="2097088"/>
          <p14:tracePt t="10257" x="3619500" y="2097088"/>
          <p14:tracePt t="10265" x="3692525" y="2097088"/>
          <p14:tracePt t="10273" x="3729038" y="2097088"/>
          <p14:tracePt t="10281" x="3765550" y="2097088"/>
          <p14:tracePt t="10418" x="3775075" y="2097088"/>
          <p14:tracePt t="10434" x="3783013" y="2097088"/>
          <p14:tracePt t="10441" x="3829050" y="2097088"/>
          <p14:tracePt t="10448" x="3902075" y="2116138"/>
          <p14:tracePt t="10456" x="3948113" y="2143125"/>
          <p14:tracePt t="10464" x="3984625" y="2152650"/>
          <p14:tracePt t="10472" x="4002088" y="2170113"/>
          <p14:tracePt t="10480" x="4038600" y="2179638"/>
          <p14:tracePt t="10488" x="4057650" y="2189163"/>
          <p14:tracePt t="10496" x="4084638" y="2206625"/>
          <p14:tracePt t="10504" x="4094163" y="2216150"/>
          <p14:tracePt t="10520" x="4094163" y="2225675"/>
          <p14:tracePt t="10528" x="4102100" y="2233613"/>
          <p14:tracePt t="11010" x="4094163" y="2243138"/>
          <p14:tracePt t="11026" x="4075113" y="2243138"/>
          <p14:tracePt t="11040" x="4038600" y="2243138"/>
          <p14:tracePt t="11048" x="4029075" y="2243138"/>
          <p14:tracePt t="11056" x="3992563" y="2233613"/>
          <p14:tracePt t="11064" x="3911600" y="2143125"/>
          <p14:tracePt t="11072" x="3810000" y="2070100"/>
          <p14:tracePt t="11080" x="3729038" y="2033588"/>
          <p14:tracePt t="11088" x="3646488" y="1997075"/>
          <p14:tracePt t="11096" x="3573463" y="1970088"/>
          <p14:tracePt t="11104" x="3482975" y="1914525"/>
          <p14:tracePt t="11112" x="3427413" y="1887538"/>
          <p14:tracePt t="11120" x="3382963" y="1860550"/>
          <p14:tracePt t="11128" x="3363913" y="1860550"/>
          <p14:tracePt t="11137" x="3346450" y="1851025"/>
          <p14:tracePt t="11202" x="3346450" y="1841500"/>
          <p14:tracePt t="11226" x="3346450" y="1833563"/>
          <p14:tracePt t="11280" x="3346450" y="1824038"/>
          <p14:tracePt t="11418" x="3354388" y="1833563"/>
          <p14:tracePt t="11429" x="3363913" y="1833563"/>
          <p14:tracePt t="11435" x="3409950" y="1860550"/>
          <p14:tracePt t="11446" x="3455988" y="1897063"/>
          <p14:tracePt t="11450" x="3536950" y="1933575"/>
          <p14:tracePt t="11460" x="3573463" y="1933575"/>
          <p14:tracePt t="11465" x="3629025" y="1943100"/>
          <p14:tracePt t="11472" x="3692525" y="1960563"/>
          <p14:tracePt t="11480" x="3729038" y="1960563"/>
          <p14:tracePt t="11488" x="3775075" y="1970088"/>
          <p14:tracePt t="11496" x="3783013" y="1970088"/>
          <p14:tracePt t="11504" x="3792538" y="1970088"/>
          <p14:tracePt t="11885" x="3792538" y="1987550"/>
          <p14:tracePt t="11891" x="3792538" y="2024063"/>
          <p14:tracePt t="11899" x="3810000" y="2079625"/>
          <p14:tracePt t="11905" x="3829050" y="2143125"/>
          <p14:tracePt t="11913" x="3829050" y="2197100"/>
          <p14:tracePt t="11920" x="3846513" y="2243138"/>
          <p14:tracePt t="11928" x="3856038" y="2289175"/>
          <p14:tracePt t="11937" x="3865563" y="2343150"/>
          <p14:tracePt t="11944" x="3892550" y="2389188"/>
          <p14:tracePt t="11952" x="3892550" y="2398713"/>
          <p14:tracePt t="11968" x="3902075" y="2416175"/>
          <p14:tracePt t="12122" x="3902075" y="2435225"/>
          <p14:tracePt t="12128" x="3902075" y="2471738"/>
          <p14:tracePt t="12136" x="3892550" y="2489200"/>
          <p14:tracePt t="12144" x="3892550" y="2517775"/>
          <p14:tracePt t="12152" x="3883025" y="2544763"/>
          <p14:tracePt t="12168" x="3883025" y="2554288"/>
          <p14:tracePt t="12322" x="3883025" y="2571750"/>
          <p14:tracePt t="12332" x="3875088" y="2589213"/>
          <p14:tracePt t="12346" x="3856038" y="2589213"/>
          <p14:tracePt t="12626" x="3846513" y="2589213"/>
          <p14:tracePt t="12786" x="3883025" y="2535238"/>
          <p14:tracePt t="12793" x="3902075" y="2489200"/>
          <p14:tracePt t="12802" x="3911600" y="2452688"/>
          <p14:tracePt t="12812" x="3956050" y="2371725"/>
          <p14:tracePt t="12819" x="3965575" y="2316163"/>
          <p14:tracePt t="12825" x="3975100" y="2270125"/>
          <p14:tracePt t="12832" x="3992563" y="2206625"/>
          <p14:tracePt t="12842" x="4011613" y="2179638"/>
          <p14:tracePt t="12848" x="4011613" y="2170113"/>
          <p14:tracePt t="12856" x="4011613" y="2152650"/>
          <p14:tracePt t="12864" x="4021138" y="2143125"/>
          <p14:tracePt t="12938" x="4021138" y="2133600"/>
          <p14:tracePt t="12946" x="4021138" y="2116138"/>
          <p14:tracePt t="12954" x="4021138" y="2097088"/>
          <p14:tracePt t="12961" x="4021138" y="2079625"/>
          <p14:tracePt t="12969" x="4029075" y="2060575"/>
          <p14:tracePt t="12977" x="4038600" y="2033588"/>
          <p14:tracePt t="12986" x="4038600" y="2006600"/>
          <p14:tracePt t="12992" x="4057650" y="1970088"/>
          <p14:tracePt t="13003" x="4057650" y="1951038"/>
          <p14:tracePt t="13011" x="4057650" y="1933575"/>
          <p14:tracePt t="13029" x="4057650" y="1914525"/>
          <p14:tracePt t="13038" x="4057650" y="1906588"/>
          <p14:tracePt t="13290" x="4048125" y="1933575"/>
          <p14:tracePt t="13300" x="4011613" y="1997075"/>
          <p14:tracePt t="13307" x="3992563" y="2060575"/>
          <p14:tracePt t="13314" x="3984625" y="2116138"/>
          <p14:tracePt t="13322" x="3984625" y="2189163"/>
          <p14:tracePt t="13333" x="3975100" y="2252663"/>
          <p14:tracePt t="13336" x="3975100" y="2325688"/>
          <p14:tracePt t="13345" x="3948113" y="2389188"/>
          <p14:tracePt t="13352" x="3938588" y="2462213"/>
          <p14:tracePt t="13361" x="3938588" y="2517775"/>
          <p14:tracePt t="13368" x="3929063" y="2562225"/>
          <p14:tracePt t="13377" x="3929063" y="2598738"/>
          <p14:tracePt t="13384" x="3929063" y="2644775"/>
          <p14:tracePt t="13392" x="3911600" y="2662238"/>
          <p14:tracePt t="13400" x="3911600" y="2698750"/>
          <p14:tracePt t="13408" x="3911600" y="2717800"/>
          <p14:tracePt t="13416" x="3911600" y="2744788"/>
          <p14:tracePt t="13424" x="3911600" y="2763838"/>
          <p14:tracePt t="13432" x="3911600" y="2800350"/>
          <p14:tracePt t="13448" x="3902075" y="2827338"/>
          <p14:tracePt t="13457" x="3902075" y="2863850"/>
          <p14:tracePt t="13464" x="3902075" y="2890838"/>
          <p14:tracePt t="13472" x="3902075" y="2909888"/>
          <p14:tracePt t="13481" x="3902075" y="2963863"/>
          <p14:tracePt t="13488" x="3902075" y="3000375"/>
          <p14:tracePt t="13496" x="3902075" y="3046413"/>
          <p14:tracePt t="13506" x="3902075" y="3100388"/>
          <p14:tracePt t="13512" x="3902075" y="3136900"/>
          <p14:tracePt t="13520" x="3902075" y="3163888"/>
          <p14:tracePt t="13528" x="3902075" y="3209925"/>
          <p14:tracePt t="13536" x="3902075" y="3236913"/>
          <p14:tracePt t="13544" x="3902075" y="3265488"/>
          <p14:tracePt t="13552" x="3902075" y="3292475"/>
          <p14:tracePt t="13560" x="3911600" y="3328988"/>
          <p14:tracePt t="13568" x="3911600" y="3346450"/>
          <p14:tracePt t="13576" x="3911600" y="3355975"/>
          <p14:tracePt t="13626" x="3919538" y="3365500"/>
          <p14:tracePt t="14066" x="4021138" y="3392488"/>
          <p14:tracePt t="14075" x="4184650" y="3402013"/>
          <p14:tracePt t="14083" x="4294188" y="3419475"/>
          <p14:tracePt t="14090" x="4440238" y="3438525"/>
          <p14:tracePt t="14098" x="4521200" y="3455988"/>
          <p14:tracePt t="14106" x="4613275" y="3475038"/>
          <p14:tracePt t="14115" x="4640263" y="3475038"/>
          <p14:tracePt t="14121" x="4686300" y="3482975"/>
          <p14:tracePt t="14400" x="4586288" y="3482975"/>
          <p14:tracePt t="14409" x="4457700" y="3482975"/>
          <p14:tracePt t="14416" x="4311650" y="3482975"/>
          <p14:tracePt t="14425" x="4148138" y="3482975"/>
          <p14:tracePt t="14432" x="4021138" y="3482975"/>
          <p14:tracePt t="14441" x="3875088" y="3482975"/>
          <p14:tracePt t="14448" x="3729038" y="3465513"/>
          <p14:tracePt t="14457" x="3619500" y="3465513"/>
          <p14:tracePt t="14464" x="3519488" y="3438525"/>
          <p14:tracePt t="14472" x="3482975" y="3438525"/>
          <p14:tracePt t="14480" x="3446463" y="3429000"/>
          <p14:tracePt t="14771" x="3436938" y="3419475"/>
          <p14:tracePt t="14779" x="3436938" y="3411538"/>
          <p14:tracePt t="14786" x="3446463" y="3382963"/>
          <p14:tracePt t="14794" x="3519488" y="3355975"/>
          <p14:tracePt t="14801" x="3592513" y="3346450"/>
          <p14:tracePt t="14810" x="3665538" y="3346450"/>
          <p14:tracePt t="14818" x="3729038" y="3338513"/>
          <p14:tracePt t="14827" x="3765550" y="3328988"/>
          <p14:tracePt t="14832" x="3810000" y="3309938"/>
          <p14:tracePt t="14841" x="3829050" y="3302000"/>
          <p14:tracePt t="14848" x="3846513" y="3302000"/>
          <p14:tracePt t="15059" x="3856038" y="3302000"/>
          <p14:tracePt t="15065" x="3856038" y="3338513"/>
          <p14:tracePt t="15074" x="3856038" y="3355975"/>
          <p14:tracePt t="15082" x="3856038" y="3382963"/>
          <p14:tracePt t="15090" x="3838575" y="3446463"/>
          <p14:tracePt t="15098" x="3829050" y="3465513"/>
          <p14:tracePt t="15105" x="3819525" y="3502025"/>
          <p14:tracePt t="15113" x="3819525" y="3511550"/>
          <p14:tracePt t="15121" x="3810000" y="3538538"/>
          <p14:tracePt t="15129" x="3810000" y="3548063"/>
          <p14:tracePt t="15394" x="3810000" y="3556000"/>
          <p14:tracePt t="15401" x="3819525" y="3556000"/>
          <p14:tracePt t="15426" x="3829050" y="3556000"/>
          <p14:tracePt t="15434" x="3838575" y="3556000"/>
          <p14:tracePt t="15586" x="3846513" y="3556000"/>
          <p14:tracePt t="15618" x="3865563" y="3556000"/>
          <p14:tracePt t="15625" x="3902075" y="3556000"/>
          <p14:tracePt t="15635" x="3956050" y="3556000"/>
          <p14:tracePt t="15646" x="4011613" y="3556000"/>
          <p14:tracePt t="15649" x="4065588" y="3556000"/>
          <p14:tracePt t="15658" x="4094163" y="3556000"/>
          <p14:tracePt t="15664" x="4148138" y="3556000"/>
          <p14:tracePt t="15672" x="4194175" y="3556000"/>
          <p14:tracePt t="15688" x="4211638" y="3556000"/>
          <p14:tracePt t="16019" x="4211638" y="3592513"/>
          <p14:tracePt t="16026" x="4211638" y="3621088"/>
          <p14:tracePt t="16034" x="4211638" y="3657600"/>
          <p14:tracePt t="16045" x="4211638" y="3694113"/>
          <p14:tracePt t="16050" x="4211638" y="3721100"/>
          <p14:tracePt t="16061" x="4211638" y="3757613"/>
          <p14:tracePt t="16065" x="4202113" y="3784600"/>
          <p14:tracePt t="16072" x="4202113" y="3794125"/>
          <p14:tracePt t="16080" x="4184650" y="3830638"/>
          <p14:tracePt t="16104" x="4184650" y="3840163"/>
          <p14:tracePt t="16112" x="4184650" y="3848100"/>
          <p14:tracePt t="16120" x="4184650" y="3857625"/>
          <p14:tracePt t="16128" x="4184650" y="3867150"/>
          <p14:tracePt t="16136" x="4184650" y="3875088"/>
          <p14:tracePt t="16145" x="4184650" y="3884613"/>
          <p14:tracePt t="16152" x="4184650" y="3903663"/>
          <p14:tracePt t="16160" x="4184650" y="3911600"/>
          <p14:tracePt t="16168" x="4184650" y="3921125"/>
          <p14:tracePt t="16200" x="4184650" y="3940175"/>
          <p14:tracePt t="16217" x="4184650" y="3948113"/>
          <p14:tracePt t="16233" x="4184650" y="3957638"/>
          <p14:tracePt t="16240" x="4184650" y="3967163"/>
          <p14:tracePt t="16248" x="4184650" y="3984625"/>
          <p14:tracePt t="16258" x="4184650" y="3994150"/>
          <p14:tracePt t="16264" x="4184650" y="4003675"/>
          <p14:tracePt t="16280" x="4184650" y="4021138"/>
          <p14:tracePt t="16288" x="4184650" y="4030663"/>
          <p14:tracePt t="16296" x="4184650" y="4040188"/>
          <p14:tracePt t="16305" x="4184650" y="4049713"/>
          <p14:tracePt t="16330" x="4184650" y="4067175"/>
          <p14:tracePt t="16578" x="4175125" y="4067175"/>
          <p14:tracePt t="16682" x="4129088" y="4067175"/>
          <p14:tracePt t="16690" x="4002088" y="4067175"/>
          <p14:tracePt t="16698" x="3856038" y="4067175"/>
          <p14:tracePt t="16706" x="3709988" y="4067175"/>
          <p14:tracePt t="16712" x="3546475" y="4067175"/>
          <p14:tracePt t="16720" x="3436938" y="4067175"/>
          <p14:tracePt t="16728" x="3346450" y="4067175"/>
          <p14:tracePt t="16736" x="3217863" y="4049713"/>
          <p14:tracePt t="16744" x="3171825" y="4040188"/>
          <p14:tracePt t="16752" x="3144838" y="4030663"/>
          <p14:tracePt t="16897" x="3144838" y="4021138"/>
          <p14:tracePt t="16913" x="3144838" y="4003675"/>
          <p14:tracePt t="16922" x="3154363" y="3957638"/>
          <p14:tracePt t="16929" x="3181350" y="3921125"/>
          <p14:tracePt t="16937" x="3181350" y="3903663"/>
          <p14:tracePt t="16947" x="3208338" y="3857625"/>
          <p14:tracePt t="16955" x="3217863" y="3811588"/>
          <p14:tracePt t="16962" x="3236913" y="3767138"/>
          <p14:tracePt t="16968" x="3263900" y="3721100"/>
          <p14:tracePt t="16977" x="3281363" y="3694113"/>
          <p14:tracePt t="16984" x="3290888" y="3638550"/>
          <p14:tracePt t="16994" x="3290888" y="3611563"/>
          <p14:tracePt t="17001" x="3300413" y="3584575"/>
          <p14:tracePt t="17091" x="3309938" y="3575050"/>
          <p14:tracePt t="17158" x="3317875" y="3592513"/>
          <p14:tracePt t="17160" x="3317875" y="3675063"/>
          <p14:tracePt t="17168" x="3317875" y="3784600"/>
          <p14:tracePt t="17177" x="3317875" y="3857625"/>
          <p14:tracePt t="17186" x="3317875" y="3930650"/>
          <p14:tracePt t="17195" x="3317875" y="4040188"/>
          <p14:tracePt t="17202" x="3317875" y="4113213"/>
          <p14:tracePt t="17211" x="3317875" y="4176713"/>
          <p14:tracePt t="17217" x="3317875" y="4232275"/>
          <p14:tracePt t="17225" x="3327400" y="4259263"/>
          <p14:tracePt t="17233" x="3327400" y="4286250"/>
          <p14:tracePt t="17242" x="3327400" y="4303713"/>
          <p14:tracePt t="17305" x="3336925" y="4313238"/>
          <p14:tracePt t="17320" x="3336925" y="4322763"/>
          <p14:tracePt t="17328" x="3346450" y="4332288"/>
          <p14:tracePt t="17336" x="3354388" y="4340225"/>
          <p14:tracePt t="17360" x="3363913" y="4340225"/>
          <p14:tracePt t="17522" x="3373438" y="4349750"/>
          <p14:tracePt t="17531" x="3373438" y="4405313"/>
          <p14:tracePt t="17537" x="3373438" y="4468813"/>
          <p14:tracePt t="17546" x="3373438" y="4522788"/>
          <p14:tracePt t="17557" x="3373438" y="4578350"/>
          <p14:tracePt t="17561" x="3373438" y="4614863"/>
          <p14:tracePt t="17569" x="3373438" y="4632325"/>
          <p14:tracePt t="17579" x="3373438" y="4678363"/>
          <p14:tracePt t="17585" x="3373438" y="4697413"/>
          <p14:tracePt t="17593" x="3373438" y="4732338"/>
          <p14:tracePt t="17601" x="3373438" y="4768850"/>
          <p14:tracePt t="17608" x="3373438" y="4778375"/>
          <p14:tracePt t="17616" x="3373438" y="4787900"/>
          <p14:tracePt t="17629" x="3373438" y="4805363"/>
          <p14:tracePt t="17661" x="3373438" y="4814888"/>
          <p14:tracePt t="17676" x="3373438" y="4824413"/>
          <p14:tracePt t="17682" x="3373438" y="4833938"/>
          <p14:tracePt t="17689" x="3373438" y="4841875"/>
          <p14:tracePt t="17697" x="3373438" y="4851400"/>
          <p14:tracePt t="17707" x="3373438" y="4860925"/>
          <p14:tracePt t="17712" x="3373438" y="4887913"/>
          <p14:tracePt t="17720" x="3373438" y="4897438"/>
          <p14:tracePt t="17728" x="3373438" y="4906963"/>
          <p14:tracePt t="17744" x="3373438" y="4914900"/>
          <p14:tracePt t="17801" x="3373438" y="4924425"/>
          <p14:tracePt t="17809" x="3373438" y="4933950"/>
          <p14:tracePt t="17817" x="3373438" y="4951413"/>
          <p14:tracePt t="17826" x="3373438" y="4970463"/>
          <p14:tracePt t="17837" x="3373438" y="4979988"/>
          <p14:tracePt t="17848" x="3373438" y="4987925"/>
          <p14:tracePt t="17863" x="3373438" y="4997450"/>
          <p14:tracePt t="17865" x="3373438" y="5016500"/>
          <p14:tracePt t="17876" x="3373438" y="5024438"/>
          <p14:tracePt t="17881" x="3373438" y="5033963"/>
          <p14:tracePt t="17895" x="3373438" y="5053013"/>
          <p14:tracePt t="17896" x="3373438" y="5070475"/>
          <p14:tracePt t="17904" x="3373438" y="5080000"/>
          <p14:tracePt t="17912" x="3373438" y="5106988"/>
          <p14:tracePt t="17920" x="3373438" y="5126038"/>
          <p14:tracePt t="17928" x="3373438" y="5133975"/>
          <p14:tracePt t="17936" x="3373438" y="5143500"/>
          <p14:tracePt t="17944" x="3373438" y="5153025"/>
          <p14:tracePt t="17960" x="3373438" y="5160963"/>
          <p14:tracePt t="18042" x="3382963" y="5170488"/>
          <p14:tracePt t="18066" x="3390900" y="5170488"/>
          <p14:tracePt t="18075" x="3409950" y="5189538"/>
          <p14:tracePt t="18084" x="3409950" y="5197475"/>
          <p14:tracePt t="18090" x="3427413" y="5197475"/>
          <p14:tracePt t="18097" x="3446463" y="5207000"/>
          <p14:tracePt t="18104" x="3482975" y="5216525"/>
          <p14:tracePt t="18112" x="3509963" y="5233988"/>
          <p14:tracePt t="18120" x="3546475" y="5233988"/>
          <p14:tracePt t="18129" x="3592513" y="5243513"/>
          <p14:tracePt t="18136" x="3665538" y="5262563"/>
          <p14:tracePt t="18144" x="3729038" y="5270500"/>
          <p14:tracePt t="18153" x="3802063" y="5270500"/>
          <p14:tracePt t="18161" x="3875088" y="5270500"/>
          <p14:tracePt t="18170" x="3965575" y="5270500"/>
          <p14:tracePt t="18178" x="4038600" y="5270500"/>
          <p14:tracePt t="18185" x="4102100" y="5270500"/>
          <p14:tracePt t="18194" x="4211638" y="5270500"/>
          <p14:tracePt t="18201" x="4267200" y="5270500"/>
          <p14:tracePt t="18211" x="4294188" y="5270500"/>
          <p14:tracePt t="18217" x="4340225" y="5270500"/>
          <p14:tracePt t="18227" x="4367213" y="5270500"/>
          <p14:tracePt t="18234" x="4376738" y="5270500"/>
          <p14:tracePt t="18312" x="4384675" y="5270500"/>
          <p14:tracePt t="18320" x="4413250" y="5270500"/>
          <p14:tracePt t="18328" x="4467225" y="5270500"/>
          <p14:tracePt t="18336" x="4549775" y="5299075"/>
          <p14:tracePt t="18345" x="4594225" y="5299075"/>
          <p14:tracePt t="18353" x="4659313" y="5307013"/>
          <p14:tracePt t="18362" x="4722813" y="5307013"/>
          <p14:tracePt t="18368" x="4795838" y="5316538"/>
          <p14:tracePt t="18377" x="4886325" y="5316538"/>
          <p14:tracePt t="18386" x="4941888" y="5316538"/>
          <p14:tracePt t="18394" x="5014913" y="5316538"/>
          <p14:tracePt t="18402" x="5095875" y="5335588"/>
          <p14:tracePt t="18412" x="5151438" y="5335588"/>
          <p14:tracePt t="18417" x="5195888" y="5372100"/>
          <p14:tracePt t="18425" x="5241925" y="5372100"/>
          <p14:tracePt t="18432" x="5260975" y="5372100"/>
          <p14:tracePt t="18440" x="5278438" y="5380038"/>
          <p14:tracePt t="18722" x="5287963" y="5372100"/>
          <p14:tracePt t="18731" x="5287963" y="5362575"/>
          <p14:tracePt t="18754" x="5287963" y="5335588"/>
          <p14:tracePt t="18760" x="5297488" y="5307013"/>
          <p14:tracePt t="18769" x="5297488" y="5253038"/>
          <p14:tracePt t="18776" x="5314950" y="5189538"/>
          <p14:tracePt t="18784" x="5314950" y="5153025"/>
          <p14:tracePt t="18792" x="5324475" y="5080000"/>
          <p14:tracePt t="18800" x="5351463" y="5016500"/>
          <p14:tracePt t="18809" x="5360988" y="4960938"/>
          <p14:tracePt t="18816" x="5387975" y="4897438"/>
          <p14:tracePt t="18824" x="5387975" y="4841875"/>
          <p14:tracePt t="18832" x="5387975" y="4797425"/>
          <p14:tracePt t="18841" x="5397500" y="4760913"/>
          <p14:tracePt t="18849" x="5405438" y="4751388"/>
          <p14:tracePt t="19074" x="5387975" y="4751388"/>
          <p14:tracePt t="19081" x="5368925" y="4751388"/>
          <p14:tracePt t="19088" x="5314950" y="4768850"/>
          <p14:tracePt t="19096" x="5297488" y="4768850"/>
          <p14:tracePt t="19104" x="5241925" y="4768850"/>
          <p14:tracePt t="19112" x="5214938" y="4768850"/>
          <p14:tracePt t="19120" x="5195888" y="4768850"/>
          <p14:tracePt t="19128" x="5159375" y="4768850"/>
          <p14:tracePt t="19153" x="5151438" y="4768850"/>
          <p14:tracePt t="20130" x="5132388" y="4768850"/>
          <p14:tracePt t="20273" x="5122863" y="4768850"/>
          <p14:tracePt t="20508" x="5105400" y="4768850"/>
          <p14:tracePt t="20515" x="5068888" y="4787900"/>
          <p14:tracePt t="20523" x="4986338" y="4787900"/>
          <p14:tracePt t="20531" x="4913313" y="4787900"/>
          <p14:tracePt t="20538" x="4822825" y="4787900"/>
          <p14:tracePt t="20545" x="4730750" y="4787900"/>
          <p14:tracePt t="20553" x="4622800" y="4787900"/>
          <p14:tracePt t="20560" x="4567238" y="4787900"/>
          <p14:tracePt t="20568" x="4503738" y="4778375"/>
          <p14:tracePt t="20576" x="4484688" y="4760913"/>
          <p14:tracePt t="20584" x="4476750" y="4751388"/>
          <p14:tracePt t="20625" x="4476750" y="4741863"/>
          <p14:tracePt t="20633" x="4513263" y="4724400"/>
          <p14:tracePt t="20642" x="4540250" y="4705350"/>
          <p14:tracePt t="20649" x="4557713" y="4697413"/>
          <p14:tracePt t="20664" x="4567238" y="4687888"/>
          <p14:tracePt t="20912" x="4586288" y="4668838"/>
          <p14:tracePt t="20929" x="4586288" y="4624388"/>
          <p14:tracePt t="20937" x="4613275" y="4578350"/>
          <p14:tracePt t="20945" x="4622800" y="4551363"/>
          <p14:tracePt t="20953" x="4640263" y="4505325"/>
          <p14:tracePt t="20961" x="4640263" y="4468813"/>
          <p14:tracePt t="20969" x="4667250" y="4422775"/>
          <p14:tracePt t="20976" x="4667250" y="4405313"/>
          <p14:tracePt t="20985" x="4676775" y="4359275"/>
          <p14:tracePt t="20993" x="4695825" y="4332288"/>
          <p14:tracePt t="21001" x="4695825" y="4322763"/>
          <p14:tracePt t="21009" x="4695825" y="4303713"/>
          <p14:tracePt t="21016" x="4703763" y="4303713"/>
          <p14:tracePt t="21025" x="4703763" y="4276725"/>
          <p14:tracePt t="21034" x="4713288" y="4259263"/>
          <p14:tracePt t="21041" x="4722813" y="4222750"/>
          <p14:tracePt t="21048" x="4722813" y="4203700"/>
          <p14:tracePt t="21058" x="4740275" y="4176713"/>
          <p14:tracePt t="21065" x="4749800" y="4159250"/>
          <p14:tracePt t="21072" x="4749800" y="4140200"/>
          <p14:tracePt t="21081" x="4759325" y="4122738"/>
          <p14:tracePt t="21088" x="4759325" y="4113213"/>
          <p14:tracePt t="21096" x="4767263" y="4076700"/>
          <p14:tracePt t="21112" x="4767263" y="4067175"/>
          <p14:tracePt t="21153" x="4776788" y="4057650"/>
          <p14:tracePt t="21378" x="4786313" y="4057650"/>
          <p14:tracePt t="21393" x="4795838" y="4040188"/>
          <p14:tracePt t="21402" x="4868863" y="4021138"/>
          <p14:tracePt t="21410" x="4941888" y="4021138"/>
          <p14:tracePt t="21416" x="5032375" y="4021138"/>
          <p14:tracePt t="21424" x="5122863" y="4021138"/>
          <p14:tracePt t="21432" x="5232400" y="4021138"/>
          <p14:tracePt t="21441" x="5305425" y="4021138"/>
          <p14:tracePt t="21448" x="5378450" y="4021138"/>
          <p14:tracePt t="21457" x="5434013" y="4021138"/>
          <p14:tracePt t="21466" x="5478463" y="4021138"/>
          <p14:tracePt t="21477" x="5507038" y="4021138"/>
          <p14:tracePt t="21482" x="5514975" y="4021138"/>
          <p14:tracePt t="21770" x="5514975" y="4040188"/>
          <p14:tracePt t="21778" x="5451475" y="4130675"/>
          <p14:tracePt t="21786" x="5414963" y="4195763"/>
          <p14:tracePt t="21794" x="5360988" y="4276725"/>
          <p14:tracePt t="21801" x="5324475" y="4340225"/>
          <p14:tracePt t="21809" x="5260975" y="4441825"/>
          <p14:tracePt t="21817" x="5224463" y="4522788"/>
          <p14:tracePt t="21825" x="5178425" y="4632325"/>
          <p14:tracePt t="21832" x="5168900" y="4714875"/>
          <p14:tracePt t="21841" x="5168900" y="4787900"/>
          <p14:tracePt t="21849" x="5159375" y="4833938"/>
          <p14:tracePt t="21857" x="5159375" y="4860925"/>
          <p14:tracePt t="21864" x="5159375" y="4870450"/>
          <p14:tracePt t="21874" x="5159375" y="4878388"/>
          <p14:tracePt t="22234" x="5159375" y="4870450"/>
          <p14:tracePt t="22241" x="5159375" y="4841875"/>
          <p14:tracePt t="22248" x="5159375" y="4824413"/>
          <p14:tracePt t="22259" x="5159375" y="4797425"/>
          <p14:tracePt t="22264" x="5159375" y="4778375"/>
          <p14:tracePt t="22272" x="5159375" y="4732338"/>
          <p14:tracePt t="22280" x="5159375" y="4697413"/>
          <p14:tracePt t="22288" x="5159375" y="4668838"/>
          <p14:tracePt t="22296" x="5159375" y="4624388"/>
          <p14:tracePt t="22304" x="5159375" y="4595813"/>
          <p14:tracePt t="22312" x="5159375" y="4568825"/>
          <p14:tracePt t="22320" x="5168900" y="4532313"/>
          <p14:tracePt t="22328" x="5195888" y="4505325"/>
          <p14:tracePt t="22336" x="5205413" y="4486275"/>
          <p14:tracePt t="22344" x="5214938" y="4468813"/>
          <p14:tracePt t="22362" x="5224463" y="4459288"/>
          <p14:tracePt t="22377" x="5232400" y="4441825"/>
          <p14:tracePt t="22475" x="5232400" y="4432300"/>
          <p14:tracePt t="22483" x="5232400" y="4405313"/>
          <p14:tracePt t="22490" x="5232400" y="4395788"/>
          <p14:tracePt t="22497" x="5232400" y="4349750"/>
          <p14:tracePt t="22504" x="5232400" y="4332288"/>
          <p14:tracePt t="22512" x="5224463" y="4303713"/>
          <p14:tracePt t="22520" x="5224463" y="4295775"/>
          <p14:tracePt t="22528" x="5214938" y="4276725"/>
          <p14:tracePt t="22536" x="5205413" y="4259263"/>
          <p14:tracePt t="22544" x="5195888" y="4249738"/>
          <p14:tracePt t="22552" x="5187950" y="4240213"/>
          <p14:tracePt t="22568" x="5178425" y="4232275"/>
          <p14:tracePt t="22762" x="5168900" y="4222750"/>
          <p14:tracePt t="22775" x="5168900" y="4176713"/>
          <p14:tracePt t="22777" x="5168900" y="4122738"/>
          <p14:tracePt t="22786" x="5168900" y="4067175"/>
          <p14:tracePt t="22793" x="5168900" y="4013200"/>
          <p14:tracePt t="22800" x="5168900" y="3940175"/>
          <p14:tracePt t="22808" x="5168900" y="3894138"/>
          <p14:tracePt t="22816" x="5168900" y="3840163"/>
          <p14:tracePt t="22824" x="5159375" y="3821113"/>
          <p14:tracePt t="22832" x="5159375" y="3794125"/>
          <p14:tracePt t="22840" x="5159375" y="3775075"/>
          <p14:tracePt t="22849" x="5159375" y="3767138"/>
          <p14:tracePt t="22922" x="5159375" y="3757613"/>
          <p14:tracePt t="23122" x="5151438" y="3757613"/>
          <p14:tracePt t="23314" x="5132388" y="3757613"/>
          <p14:tracePt t="23322" x="5068888" y="3721100"/>
          <p14:tracePt t="23332" x="4959350" y="3648075"/>
          <p14:tracePt t="23338" x="4840288" y="3592513"/>
          <p14:tracePt t="23345" x="4740275" y="3565525"/>
          <p14:tracePt t="23353" x="4667250" y="3548063"/>
          <p14:tracePt t="23362" x="4622800" y="3519488"/>
          <p14:tracePt t="23368" x="4603750" y="3511550"/>
          <p14:tracePt t="23474" x="4594225" y="3502025"/>
          <p14:tracePt t="23482" x="4667250" y="3465513"/>
          <p14:tracePt t="23490" x="4730750" y="3438525"/>
          <p14:tracePt t="23498" x="4795838" y="3419475"/>
          <p14:tracePt t="23506" x="4876800" y="3375025"/>
          <p14:tracePt t="23515" x="4913313" y="3375025"/>
          <p14:tracePt t="23522" x="4986338" y="3355975"/>
          <p14:tracePt t="23529" x="5105400" y="3338513"/>
          <p14:tracePt t="23537" x="5195888" y="3328988"/>
          <p14:tracePt t="23545" x="5268913" y="3328988"/>
          <p14:tracePt t="23553" x="5334000" y="3282950"/>
          <p14:tracePt t="23562" x="5351463" y="3273425"/>
          <p14:tracePt t="23569" x="5378450" y="3255963"/>
          <p14:tracePt t="23578" x="5387975" y="3236913"/>
          <p14:tracePt t="23585" x="5414963" y="3219450"/>
          <p14:tracePt t="23593" x="5424488" y="3200400"/>
          <p14:tracePt t="23601" x="5434013" y="3182938"/>
          <p14:tracePt t="23609" x="5434013" y="3155950"/>
          <p14:tracePt t="23616" x="5461000" y="3119438"/>
          <p14:tracePt t="23625" x="5470525" y="3090863"/>
          <p14:tracePt t="23632" x="5478463" y="3073400"/>
          <p14:tracePt t="23640" x="5487988" y="3046413"/>
          <p14:tracePt t="23648" x="5514975" y="3000375"/>
          <p14:tracePt t="23656" x="5524500" y="2982913"/>
          <p14:tracePt t="23665" x="5534025" y="2936875"/>
          <p14:tracePt t="23676" x="5534025" y="2900363"/>
          <p14:tracePt t="23681" x="5543550" y="2836863"/>
          <p14:tracePt t="23692" x="5543550" y="2808288"/>
          <p14:tracePt t="23697" x="5570538" y="2754313"/>
          <p14:tracePt t="23710" x="5580063" y="2708275"/>
          <p14:tracePt t="23714" x="5580063" y="2671763"/>
          <p14:tracePt t="23721" x="5580063" y="2625725"/>
          <p14:tracePt t="23729" x="5580063" y="2608263"/>
          <p14:tracePt t="23737" x="5580063" y="2571750"/>
          <p14:tracePt t="23744" x="5580063" y="2554288"/>
          <p14:tracePt t="23752" x="5580063" y="2535238"/>
          <p14:tracePt t="23760" x="5580063" y="2525713"/>
          <p14:tracePt t="23768" x="5580063" y="2508250"/>
          <p14:tracePt t="23777" x="5570538" y="2498725"/>
          <p14:tracePt t="23793" x="5561013" y="2481263"/>
          <p14:tracePt t="23888" x="5543550" y="2481263"/>
          <p14:tracePt t="23912" x="5534025" y="2481263"/>
          <p14:tracePt t="23920" x="5524500" y="2481263"/>
          <p14:tracePt t="23962" x="5497513" y="2489200"/>
          <p14:tracePt t="23974" x="5487988" y="2489200"/>
          <p14:tracePt t="23979" x="5451475" y="2498725"/>
          <p14:tracePt t="23987" x="5434013" y="2525713"/>
          <p14:tracePt t="23993" x="5397500" y="2535238"/>
          <p14:tracePt t="24000" x="5368925" y="2544763"/>
          <p14:tracePt t="24008" x="5341938" y="2554288"/>
          <p14:tracePt t="24016" x="5305425" y="2571750"/>
          <p14:tracePt t="24025" x="5287963" y="2581275"/>
          <p14:tracePt t="24032" x="5260975" y="2581275"/>
          <p14:tracePt t="24041" x="5241925" y="2589213"/>
          <p14:tracePt t="24048" x="5232400" y="2598738"/>
          <p14:tracePt t="24064" x="5224463" y="2608263"/>
          <p14:tracePt t="24074" x="5205413" y="2625725"/>
          <p14:tracePt t="24096" x="5205413" y="2635250"/>
          <p14:tracePt t="24170" x="5195888" y="2635250"/>
          <p14:tracePt t="24178" x="5168900" y="2644775"/>
          <p14:tracePt t="24186" x="5151438" y="2662238"/>
          <p14:tracePt t="24193" x="5105400" y="2662238"/>
          <p14:tracePt t="24202" x="5078413" y="2662238"/>
          <p14:tracePt t="24209" x="5059363" y="2671763"/>
          <p14:tracePt t="24217" x="5032375" y="2671763"/>
          <p14:tracePt t="24224" x="5022850" y="2671763"/>
          <p14:tracePt t="24592" x="5014913" y="2681288"/>
          <p14:tracePt t="25346" x="5014913" y="2662238"/>
          <p14:tracePt t="25352" x="5014913" y="2608263"/>
          <p14:tracePt t="25361" x="5014913" y="2562225"/>
          <p14:tracePt t="25368" x="5014913" y="2525713"/>
          <p14:tracePt t="25377" x="5014913" y="2489200"/>
          <p14:tracePt t="25384" x="5014913" y="2462213"/>
          <p14:tracePt t="25392" x="5014913" y="2444750"/>
          <p14:tracePt t="25400" x="5014913" y="2416175"/>
          <p14:tracePt t="25416" x="5014913" y="2408238"/>
          <p14:tracePt t="25424" x="5014913" y="2398713"/>
          <p14:tracePt t="25564" x="5014913" y="2389188"/>
          <p14:tracePt t="25586" x="5014913" y="2371725"/>
          <p14:tracePt t="25594" x="5014913" y="2343150"/>
          <p14:tracePt t="25602" x="5014913" y="2325688"/>
          <p14:tracePt t="25610" x="5014913" y="2289175"/>
          <p14:tracePt t="25617" x="5014913" y="2270125"/>
          <p14:tracePt t="25626" x="5014913" y="2243138"/>
          <p14:tracePt t="25633" x="5014913" y="2216150"/>
          <p14:tracePt t="25643" x="5014913" y="2189163"/>
          <p14:tracePt t="25649" x="5014913" y="2170113"/>
          <p14:tracePt t="25659" x="5014913" y="2143125"/>
          <p14:tracePt t="25665" x="5014913" y="2125663"/>
          <p14:tracePt t="25675" x="5014913" y="2106613"/>
          <p14:tracePt t="25681" x="5014913" y="2089150"/>
          <p14:tracePt t="25689" x="5014913" y="2079625"/>
          <p14:tracePt t="25697" x="5014913" y="2060575"/>
          <p14:tracePt t="25705" x="5014913" y="2052638"/>
          <p14:tracePt t="25738" x="5014913" y="2043113"/>
          <p14:tracePt t="26066" x="5022850" y="2033588"/>
          <p14:tracePt t="26776" x="5032375" y="2060575"/>
          <p14:tracePt t="26784" x="5049838" y="2070100"/>
          <p14:tracePt t="26792" x="5068888" y="2070100"/>
          <p14:tracePt t="27234" x="5049838" y="2143125"/>
          <p14:tracePt t="27241" x="5032375" y="2189163"/>
          <p14:tracePt t="27249" x="4986338" y="2270125"/>
          <p14:tracePt t="27259" x="4959350" y="2362200"/>
          <p14:tracePt t="27266" x="4922838" y="2425700"/>
          <p14:tracePt t="27273" x="4895850" y="2508250"/>
          <p14:tracePt t="27280" x="4859338" y="2608263"/>
          <p14:tracePt t="27288" x="4840288" y="2681288"/>
          <p14:tracePt t="27296" x="4832350" y="2754313"/>
          <p14:tracePt t="27304" x="4803775" y="2800350"/>
          <p14:tracePt t="27312" x="4803775" y="2836863"/>
          <p14:tracePt t="27320" x="4795838" y="2863850"/>
          <p14:tracePt t="27328" x="4795838" y="2873375"/>
          <p14:tracePt t="27708" x="4795838" y="2881313"/>
          <p14:tracePt t="27714" x="4813300" y="2881313"/>
          <p14:tracePt t="27723" x="4859338" y="2881313"/>
          <p14:tracePt t="27729" x="4905375" y="2881313"/>
          <p14:tracePt t="27740" x="4949825" y="2881313"/>
          <p14:tracePt t="27744" x="5005388" y="2890838"/>
          <p14:tracePt t="27752" x="5086350" y="2927350"/>
          <p14:tracePt t="27760" x="5168900" y="2954338"/>
          <p14:tracePt t="27769" x="5278438" y="2954338"/>
          <p14:tracePt t="27776" x="5334000" y="2954338"/>
          <p14:tracePt t="27785" x="5351463" y="2954338"/>
          <p14:tracePt t="27792" x="5405438" y="2954338"/>
          <p14:tracePt t="27801" x="5424488" y="2954338"/>
          <p14:tracePt t="27808" x="5441950" y="2946400"/>
          <p14:tracePt t="27816" x="5441950" y="2927350"/>
          <p14:tracePt t="27840" x="5441950" y="2917825"/>
          <p14:tracePt t="32242" x="5441950" y="3000375"/>
          <p14:tracePt t="32248" x="5434013" y="3036888"/>
          <p14:tracePt t="32258" x="5434013" y="3073400"/>
          <p14:tracePt t="32266" x="5434013" y="3100388"/>
          <p14:tracePt t="32276" x="5434013" y="3136900"/>
          <p14:tracePt t="33586" x="5434013" y="3146425"/>
          <p14:tracePt t="33625" x="5434013" y="3155950"/>
          <p14:tracePt t="33634" x="5434013" y="3163888"/>
          <p14:tracePt t="33640" x="5424488" y="3173413"/>
          <p14:tracePt t="33650" x="5405438" y="3192463"/>
          <p14:tracePt t="33660" x="5397500" y="3228975"/>
          <p14:tracePt t="33665" x="5397500" y="3292475"/>
          <p14:tracePt t="33674" x="5397500" y="3319463"/>
          <p14:tracePt t="33681" x="5397500" y="3338513"/>
          <p14:tracePt t="33693" x="5397500" y="3365500"/>
          <p14:tracePt t="33696" x="5397500" y="3382963"/>
          <p14:tracePt t="33712" x="5397500" y="3392488"/>
          <p14:tracePt t="34035" x="5397500" y="3328988"/>
          <p14:tracePt t="34042" x="5397500" y="3292475"/>
          <p14:tracePt t="34050" x="5397500" y="3219450"/>
          <p14:tracePt t="34060" x="5387975" y="3146425"/>
          <p14:tracePt t="34066" x="5368925" y="3082925"/>
          <p14:tracePt t="34077" x="5368925" y="3009900"/>
          <p14:tracePt t="34083" x="5360988" y="2936875"/>
          <p14:tracePt t="34090" x="5341938" y="2836863"/>
          <p14:tracePt t="34098" x="5324475" y="2790825"/>
          <p14:tracePt t="34106" x="5324475" y="2763838"/>
          <p14:tracePt t="34112" x="5324475" y="2708275"/>
          <p14:tracePt t="34120" x="5324475" y="2681288"/>
          <p14:tracePt t="34128" x="5324475" y="2644775"/>
          <p14:tracePt t="34136" x="5324475" y="2608263"/>
          <p14:tracePt t="34144" x="5324475" y="2581275"/>
          <p14:tracePt t="34152" x="5324475" y="2562225"/>
          <p14:tracePt t="34160" x="5324475" y="2544763"/>
          <p14:tracePt t="34168" x="5334000" y="2525713"/>
          <p14:tracePt t="34184" x="5334000" y="2517775"/>
          <p14:tracePt t="34200" x="5334000" y="2498725"/>
          <p14:tracePt t="34208" x="5341938" y="2481263"/>
          <p14:tracePt t="34232" x="5351463" y="2462213"/>
          <p14:tracePt t="34241" x="5351463" y="2452688"/>
          <p14:tracePt t="34248" x="5351463" y="2416175"/>
          <p14:tracePt t="34257" x="5368925" y="2398713"/>
          <p14:tracePt t="34265" x="5378450" y="2362200"/>
          <p14:tracePt t="34273" x="5387975" y="2325688"/>
          <p14:tracePt t="34281" x="5387975" y="2306638"/>
          <p14:tracePt t="34291" x="5387975" y="2252663"/>
          <p14:tracePt t="34297" x="5397500" y="2225675"/>
          <p14:tracePt t="34307" x="5424488" y="2160588"/>
          <p14:tracePt t="34313" x="5424488" y="2133600"/>
          <p14:tracePt t="34321" x="5424488" y="2106613"/>
          <p14:tracePt t="34330" x="5424488" y="2089150"/>
          <p14:tracePt t="34336" x="5434013" y="2043113"/>
          <p14:tracePt t="34352" x="5434013" y="2016125"/>
          <p14:tracePt t="34361" x="5434013" y="1997075"/>
          <p14:tracePt t="34368" x="5434013" y="1951038"/>
          <p14:tracePt t="34376" x="5434013" y="1933575"/>
          <p14:tracePt t="34384" x="5434013" y="1906588"/>
          <p14:tracePt t="34392" x="5434013" y="1887538"/>
          <p14:tracePt t="34400" x="5434013" y="1860550"/>
          <p14:tracePt t="34408" x="5434013" y="1851025"/>
          <p14:tracePt t="34416" x="5434013" y="1841500"/>
          <p14:tracePt t="34424" x="5434013" y="1824038"/>
          <p14:tracePt t="34746" x="5434013" y="1943100"/>
          <p14:tracePt t="34752" x="5434013" y="2070100"/>
          <p14:tracePt t="34760" x="5434013" y="2216150"/>
          <p14:tracePt t="34768" x="5434013" y="2379663"/>
          <p14:tracePt t="34776" x="5434013" y="2544763"/>
          <p14:tracePt t="34784" x="5470525" y="2744788"/>
          <p14:tracePt t="34792" x="5551488" y="2982913"/>
          <p14:tracePt t="34800" x="5624513" y="3209925"/>
          <p14:tracePt t="34810" x="5670550" y="3375025"/>
          <p14:tracePt t="34818" x="5697538" y="3519488"/>
          <p14:tracePt t="34827" x="5761038" y="3675063"/>
          <p14:tracePt t="34834" x="5789613" y="3821113"/>
          <p14:tracePt t="34843" x="5816600" y="3957638"/>
          <p14:tracePt t="34849" x="5816600" y="4030663"/>
          <p14:tracePt t="34857" x="5834063" y="4140200"/>
          <p14:tracePt t="34864" x="5843588" y="4213225"/>
          <p14:tracePt t="34872" x="5843588" y="4286250"/>
          <p14:tracePt t="34893" x="5843588" y="4405313"/>
          <p14:tracePt t="34896" x="5843588" y="4459288"/>
          <p14:tracePt t="34904" x="5843588" y="4514850"/>
          <p14:tracePt t="34912" x="5843588" y="4559300"/>
          <p14:tracePt t="34920" x="5843588" y="4614863"/>
          <p14:tracePt t="34928" x="5843588" y="4651375"/>
          <p14:tracePt t="34936" x="5843588" y="4705350"/>
          <p14:tracePt t="34944" x="5843588" y="4751388"/>
          <p14:tracePt t="34952" x="5843588" y="4778375"/>
          <p14:tracePt t="34960" x="5843588" y="4833938"/>
          <p14:tracePt t="34969" x="5843588" y="4887913"/>
          <p14:tracePt t="34977" x="5843588" y="4933950"/>
          <p14:tracePt t="34984" x="5843588" y="4970463"/>
          <p14:tracePt t="34992" x="5843588" y="5024438"/>
          <p14:tracePt t="35000" x="5843588" y="5053013"/>
          <p14:tracePt t="35008" x="5843588" y="5097463"/>
          <p14:tracePt t="35016" x="5843588" y="5126038"/>
          <p14:tracePt t="35024" x="5843588" y="5133975"/>
          <p14:tracePt t="35102" x="5853113" y="5143500"/>
          <p14:tracePt t="35113" x="5853113" y="5133975"/>
          <p14:tracePt t="35121" x="5853113" y="5126038"/>
          <p14:tracePt t="35131" x="5853113" y="5116513"/>
          <p14:tracePt t="35136" x="5853113" y="5089525"/>
          <p14:tracePt t="35144" x="5853113" y="5070475"/>
          <p14:tracePt t="35152" x="5853113" y="5033963"/>
          <p14:tracePt t="35160" x="5853113" y="4979988"/>
          <p14:tracePt t="35168" x="5826125" y="4914900"/>
          <p14:tracePt t="35176" x="5807075" y="4870450"/>
          <p14:tracePt t="35184" x="5753100" y="4787900"/>
          <p14:tracePt t="35192" x="5724525" y="4741863"/>
          <p14:tracePt t="35200" x="5680075" y="4678363"/>
          <p14:tracePt t="35208" x="5624513" y="4605338"/>
          <p14:tracePt t="35216" x="5588000" y="4541838"/>
          <p14:tracePt t="35224" x="5551488" y="4495800"/>
          <p14:tracePt t="35232" x="5543550" y="4468813"/>
          <p14:tracePt t="35241" x="5514975" y="4422775"/>
          <p14:tracePt t="35248" x="5507038" y="4395788"/>
          <p14:tracePt t="35257" x="5507038" y="4376738"/>
          <p14:tracePt t="35264" x="5507038" y="4368800"/>
          <p14:tracePt t="35273" x="5507038" y="4349750"/>
          <p14:tracePt t="35509" x="5497513" y="4340225"/>
          <p14:tracePt t="35690" x="5497513" y="4276725"/>
          <p14:tracePt t="35702" x="5461000" y="4176713"/>
          <p14:tracePt t="35706" x="5461000" y="4149725"/>
          <p14:tracePt t="35712" x="5461000" y="4130675"/>
          <p14:tracePt t="35720" x="5451475" y="4103688"/>
          <p14:tracePt t="35728" x="5451475" y="4057650"/>
          <p14:tracePt t="35737" x="5451475" y="4030663"/>
          <p14:tracePt t="35744" x="5451475" y="4021138"/>
          <p14:tracePt t="35752" x="5441950" y="4003675"/>
          <p14:tracePt t="35784" x="5441950" y="3994150"/>
          <p14:tracePt t="35816" x="5441950" y="3976688"/>
          <p14:tracePt t="35824" x="5441950" y="3957638"/>
          <p14:tracePt t="35832" x="5461000" y="3921125"/>
          <p14:tracePt t="35840" x="5524500" y="3911600"/>
          <p14:tracePt t="35848" x="5580063" y="3903663"/>
          <p14:tracePt t="35857" x="5634038" y="3903663"/>
          <p14:tracePt t="35864" x="5697538" y="3875088"/>
          <p14:tracePt t="35880" x="5707063" y="3875088"/>
          <p14:tracePt t="35962" x="5716588" y="3875088"/>
          <p14:tracePt t="35970" x="5716588" y="3884613"/>
          <p14:tracePt t="35978" x="5716588" y="3903663"/>
          <p14:tracePt t="35985" x="5716588" y="3921125"/>
          <p14:tracePt t="35992" x="5716588" y="3957638"/>
          <p14:tracePt t="36002" x="5716588" y="4013200"/>
          <p14:tracePt t="36008" x="5716588" y="4030663"/>
          <p14:tracePt t="36016" x="5753100" y="4086225"/>
          <p14:tracePt t="36024" x="5770563" y="4130675"/>
          <p14:tracePt t="36032" x="5789613" y="4159250"/>
          <p14:tracePt t="36040" x="5797550" y="4176713"/>
          <p14:tracePt t="36048" x="5797550" y="4186238"/>
          <p14:tracePt t="36056" x="5797550" y="4213225"/>
          <p14:tracePt t="36064" x="5797550" y="4222750"/>
          <p14:tracePt t="36073" x="5797550" y="4232275"/>
          <p14:tracePt t="36080" x="5797550" y="4249738"/>
          <p14:tracePt t="36096" x="5797550" y="4259263"/>
          <p14:tracePt t="36106" x="5797550" y="4268788"/>
          <p14:tracePt t="36120" x="5797550" y="4286250"/>
          <p14:tracePt t="36128" x="5797550" y="4303713"/>
          <p14:tracePt t="36136" x="5789613" y="4313238"/>
          <p14:tracePt t="36144" x="5770563" y="4322763"/>
          <p14:tracePt t="36152" x="5734050" y="4349750"/>
          <p14:tracePt t="36160" x="5707063" y="4359275"/>
          <p14:tracePt t="36168" x="5661025" y="4376738"/>
          <p14:tracePt t="36177" x="5597525" y="4413250"/>
          <p14:tracePt t="36186" x="5588000" y="4413250"/>
          <p14:tracePt t="36194" x="5551488" y="4422775"/>
          <p14:tracePt t="36202" x="5497513" y="4432300"/>
          <p14:tracePt t="36210" x="5451475" y="4441825"/>
          <p14:tracePt t="36217" x="5424488" y="4449763"/>
          <p14:tracePt t="36226" x="5378450" y="4449763"/>
          <p14:tracePt t="36233" x="5341938" y="4449763"/>
          <p14:tracePt t="36241" x="5314950" y="4449763"/>
          <p14:tracePt t="36249" x="5287963" y="4449763"/>
          <p14:tracePt t="36257" x="5232400" y="4449763"/>
          <p14:tracePt t="36265" x="5187950" y="4449763"/>
          <p14:tracePt t="36274" x="5159375" y="4449763"/>
          <p14:tracePt t="36281" x="5105400" y="4449763"/>
          <p14:tracePt t="36290" x="5078413" y="4449763"/>
          <p14:tracePt t="36297" x="5032375" y="4449763"/>
          <p14:tracePt t="36305" x="5014913" y="4441825"/>
          <p14:tracePt t="36312" x="4959350" y="4405313"/>
          <p14:tracePt t="36320" x="4932363" y="4386263"/>
          <p14:tracePt t="36328" x="4905375" y="4359275"/>
          <p14:tracePt t="36336" x="4859338" y="4349750"/>
          <p14:tracePt t="36344" x="4822825" y="4295775"/>
          <p14:tracePt t="36352" x="4803775" y="4276725"/>
          <p14:tracePt t="36361" x="4795838" y="4249738"/>
          <p14:tracePt t="36368" x="4786313" y="4240213"/>
          <p14:tracePt t="36377" x="4786313" y="4232275"/>
          <p14:tracePt t="36400" x="4786313" y="4213225"/>
          <p14:tracePt t="36408" x="4786313" y="4195763"/>
          <p14:tracePt t="36416" x="4786313" y="4167188"/>
          <p14:tracePt t="36424" x="4803775" y="4140200"/>
          <p14:tracePt t="36432" x="4822825" y="4122738"/>
          <p14:tracePt t="36440" x="4876800" y="4076700"/>
          <p14:tracePt t="36448" x="4941888" y="4030663"/>
          <p14:tracePt t="36456" x="5005388" y="4021138"/>
          <p14:tracePt t="36464" x="5114925" y="3976688"/>
          <p14:tracePt t="36473" x="5159375" y="3967163"/>
          <p14:tracePt t="36480" x="5214938" y="3967163"/>
          <p14:tracePt t="36490" x="5241925" y="3967163"/>
          <p14:tracePt t="36496" x="5297488" y="3967163"/>
          <p14:tracePt t="36505" x="5334000" y="3967163"/>
          <p14:tracePt t="36512" x="5387975" y="3967163"/>
          <p14:tracePt t="36520" x="5424488" y="3967163"/>
          <p14:tracePt t="36528" x="5478463" y="3967163"/>
          <p14:tracePt t="36536" x="5580063" y="3994150"/>
          <p14:tracePt t="36544" x="5634038" y="4013200"/>
          <p14:tracePt t="36552" x="5697538" y="4030663"/>
          <p14:tracePt t="36560" x="5770563" y="4030663"/>
          <p14:tracePt t="36568" x="5880100" y="4049713"/>
          <p14:tracePt t="36576" x="5962650" y="4049713"/>
          <p14:tracePt t="36584" x="6016625" y="4057650"/>
          <p14:tracePt t="36592" x="6072188" y="4057650"/>
          <p14:tracePt t="36600" x="6116638" y="4067175"/>
          <p14:tracePt t="36608" x="6135688" y="4094163"/>
          <p14:tracePt t="36666" x="6135688" y="4130675"/>
          <p14:tracePt t="36675" x="6135688" y="4149725"/>
          <p14:tracePt t="36683" x="6135688" y="4176713"/>
          <p14:tracePt t="36696" x="6135688" y="4195763"/>
          <p14:tracePt t="36697" x="6135688" y="4203700"/>
          <p14:tracePt t="36706" x="6126163" y="4240213"/>
          <p14:tracePt t="36712" x="6126163" y="4268788"/>
          <p14:tracePt t="36720" x="6116638" y="4286250"/>
          <p14:tracePt t="36728" x="6108700" y="4303713"/>
          <p14:tracePt t="36739" x="6108700" y="4322763"/>
          <p14:tracePt t="36744" x="6099175" y="4332288"/>
          <p14:tracePt t="36752" x="6080125" y="4359275"/>
          <p14:tracePt t="36760" x="6072188" y="4368800"/>
          <p14:tracePt t="36768" x="6053138" y="4386263"/>
          <p14:tracePt t="36776" x="6053138" y="4413250"/>
          <p14:tracePt t="36784" x="6035675" y="4432300"/>
          <p14:tracePt t="36792" x="6026150" y="4441825"/>
          <p14:tracePt t="36800" x="5999163" y="4459288"/>
          <p14:tracePt t="36808" x="5999163" y="4468813"/>
          <p14:tracePt t="36816" x="5962650" y="4478338"/>
          <p14:tracePt t="36824" x="5935663" y="4486275"/>
          <p14:tracePt t="36832" x="5907088" y="4486275"/>
          <p14:tracePt t="36841" x="5862638" y="4505325"/>
          <p14:tracePt t="36848" x="5826125" y="4514850"/>
          <p14:tracePt t="36856" x="5734050" y="4514850"/>
          <p14:tracePt t="36864" x="5634038" y="4532313"/>
          <p14:tracePt t="36872" x="5524500" y="4532313"/>
          <p14:tracePt t="36880" x="5434013" y="4532313"/>
          <p14:tracePt t="36890" x="5324475" y="4532313"/>
          <p14:tracePt t="36908" x="5178425" y="4532313"/>
          <p14:tracePt t="36912" x="5141913" y="4532313"/>
          <p14:tracePt t="36920" x="5122863" y="4532313"/>
          <p14:tracePt t="36930" x="5078413" y="4522788"/>
          <p14:tracePt t="36938" x="5059363" y="4495800"/>
          <p14:tracePt t="36947" x="5059363" y="4486275"/>
          <p14:tracePt t="36954" x="5041900" y="4459288"/>
          <p14:tracePt t="36961" x="5032375" y="4441825"/>
          <p14:tracePt t="36969" x="5032375" y="4413250"/>
          <p14:tracePt t="36977" x="5032375" y="4386263"/>
          <p14:tracePt t="36985" x="5032375" y="4368800"/>
          <p14:tracePt t="36993" x="5032375" y="4359275"/>
          <p14:tracePt t="37001" x="5032375" y="4332288"/>
          <p14:tracePt t="37017" x="5032375" y="4322763"/>
          <p14:tracePt t="37032" x="5032375" y="4303713"/>
          <p14:tracePt t="37040" x="5032375" y="4295775"/>
          <p14:tracePt t="37048" x="5032375" y="4286250"/>
          <p14:tracePt t="37056" x="5022850" y="4276725"/>
          <p14:tracePt t="37065" x="5022850" y="4259263"/>
          <p14:tracePt t="37073" x="5022850" y="4240213"/>
          <p14:tracePt t="37080" x="5022850" y="4213225"/>
          <p14:tracePt t="37090" x="5022850" y="4203700"/>
          <p14:tracePt t="37096" x="5022850" y="4195763"/>
          <p14:tracePt t="37107" x="5022850" y="4159250"/>
          <p14:tracePt t="37113" x="5022850" y="4140200"/>
          <p14:tracePt t="37120" x="5022850" y="4130675"/>
          <p14:tracePt t="37131" x="5022850" y="4113213"/>
          <p14:tracePt t="37138" x="5022850" y="4094163"/>
          <p14:tracePt t="37146" x="5049838" y="4067175"/>
          <p14:tracePt t="37154" x="5068888" y="4049713"/>
          <p14:tracePt t="37162" x="5122863" y="4040188"/>
          <p14:tracePt t="37169" x="5205413" y="4013200"/>
          <p14:tracePt t="37176" x="5278438" y="4003675"/>
          <p14:tracePt t="37184" x="5378450" y="4003675"/>
          <p14:tracePt t="37192" x="5451475" y="4003675"/>
          <p14:tracePt t="37200" x="5507038" y="4003675"/>
          <p14:tracePt t="37209" x="5534025" y="4013200"/>
          <p14:tracePt t="37216" x="5561013" y="4021138"/>
          <p14:tracePt t="37224" x="5570538" y="4030663"/>
          <p14:tracePt t="37232" x="5588000" y="4040188"/>
          <p14:tracePt t="37240" x="5588000" y="4057650"/>
          <p14:tracePt t="37248" x="5588000" y="4086225"/>
          <p14:tracePt t="37257" x="5607050" y="4113213"/>
          <p14:tracePt t="37264" x="5616575" y="4122738"/>
          <p14:tracePt t="37272" x="5624513" y="4140200"/>
          <p14:tracePt t="37280" x="5634038" y="4149725"/>
          <p14:tracePt t="37289" x="5653088" y="4167188"/>
          <p14:tracePt t="37296" x="5670550" y="4186238"/>
          <p14:tracePt t="37307" x="5707063" y="4213225"/>
          <p14:tracePt t="37313" x="5707063" y="4222750"/>
          <p14:tracePt t="37321" x="5716588" y="4232275"/>
          <p14:tracePt t="37328" x="5724525" y="4249738"/>
          <p14:tracePt t="37337" x="5743575" y="4268788"/>
          <p14:tracePt t="37345" x="5743575" y="4276725"/>
          <p14:tracePt t="37353" x="5753100" y="4286250"/>
          <p14:tracePt t="37369" x="5753100" y="4295775"/>
          <p14:tracePt t="37435" x="5753100" y="4303713"/>
          <p14:tracePt t="37450" x="5753100" y="4313238"/>
          <p14:tracePt t="37459" x="5753100" y="4332288"/>
          <p14:tracePt t="37466" x="5753100" y="4359275"/>
          <p14:tracePt t="37475" x="5753100" y="4368800"/>
          <p14:tracePt t="37481" x="5753100" y="4395788"/>
          <p14:tracePt t="37490" x="5753100" y="4413250"/>
          <p14:tracePt t="37497" x="5753100" y="4449763"/>
          <p14:tracePt t="37505" x="5753100" y="4459288"/>
          <p14:tracePt t="37512" x="5753100" y="4468813"/>
          <p14:tracePt t="37520" x="5753100" y="4486275"/>
          <p14:tracePt t="37528" x="5753100" y="4505325"/>
          <p14:tracePt t="37536" x="5743575" y="4514850"/>
          <p14:tracePt t="37560" x="5743575" y="4522788"/>
          <p14:tracePt t="37585" x="5734050" y="4541838"/>
          <p14:tracePt t="37593" x="5724525" y="4541838"/>
          <p14:tracePt t="37601" x="5716588" y="4541838"/>
          <p14:tracePt t="37609" x="5680075" y="4541838"/>
          <p14:tracePt t="37617" x="5661025" y="4541838"/>
          <p14:tracePt t="37625" x="5624513" y="4541838"/>
          <p14:tracePt t="37633" x="5580063" y="4541838"/>
          <p14:tracePt t="37641" x="5551488" y="4541838"/>
          <p14:tracePt t="37649" x="5497513" y="4541838"/>
          <p14:tracePt t="37658" x="5470525" y="4541838"/>
          <p14:tracePt t="37665" x="5414963" y="4541838"/>
          <p14:tracePt t="37674" x="5397500" y="4541838"/>
          <p14:tracePt t="37681" x="5360988" y="4541838"/>
          <p14:tracePt t="37697" x="5360988" y="4532313"/>
          <p14:tracePt t="37713" x="5351463" y="4505325"/>
          <p14:tracePt t="37729" x="5351463" y="4495800"/>
          <p14:tracePt t="37741" x="5351463" y="4468813"/>
          <p14:tracePt t="37745" x="5351463" y="4459288"/>
          <p14:tracePt t="37756" x="5351463" y="4441825"/>
          <p14:tracePt t="37760" x="5351463" y="4422775"/>
          <p14:tracePt t="37768" x="5341938" y="4405313"/>
          <p14:tracePt t="37784" x="5341938" y="4376738"/>
          <p14:tracePt t="37792" x="5314950" y="4359275"/>
          <p14:tracePt t="37800" x="5314950" y="4340225"/>
          <p14:tracePt t="37808" x="5314950" y="4322763"/>
          <p14:tracePt t="37816" x="5314950" y="4303713"/>
          <p14:tracePt t="37824" x="5314950" y="4286250"/>
          <p14:tracePt t="37832" x="5314950" y="4268788"/>
          <p14:tracePt t="37840" x="5341938" y="4232275"/>
          <p14:tracePt t="37848" x="5351463" y="4213225"/>
          <p14:tracePt t="37857" x="5378450" y="4167188"/>
          <p14:tracePt t="37864" x="5405438" y="4159250"/>
          <p14:tracePt t="37873" x="5441950" y="4130675"/>
          <p14:tracePt t="37880" x="5487988" y="4103688"/>
          <p14:tracePt t="37890" x="5534025" y="4094163"/>
          <p14:tracePt t="37906" x="5616575" y="4076700"/>
          <p14:tracePt t="37912" x="5634038" y="4076700"/>
          <p14:tracePt t="37920" x="5688013" y="4067175"/>
          <p14:tracePt t="37928" x="5734050" y="4067175"/>
          <p14:tracePt t="37936" x="5789613" y="4067175"/>
          <p14:tracePt t="37944" x="5843588" y="4067175"/>
          <p14:tracePt t="37952" x="5889625" y="4067175"/>
          <p14:tracePt t="37960" x="5943600" y="4076700"/>
          <p14:tracePt t="37968" x="6007100" y="4103688"/>
          <p14:tracePt t="37976" x="6026150" y="4122738"/>
          <p14:tracePt t="37984" x="6072188" y="4159250"/>
          <p14:tracePt t="37993" x="6080125" y="4176713"/>
          <p14:tracePt t="38000" x="6099175" y="4203700"/>
          <p14:tracePt t="38008" x="6099175" y="4222750"/>
          <p14:tracePt t="38016" x="6099175" y="4240213"/>
          <p14:tracePt t="38024" x="6099175" y="4268788"/>
          <p14:tracePt t="38032" x="6099175" y="4276725"/>
          <p14:tracePt t="38040" x="6099175" y="4303713"/>
          <p14:tracePt t="38048" x="6099175" y="4313238"/>
          <p14:tracePt t="38064" x="6099175" y="4322763"/>
          <p14:tracePt t="38090" x="6099175" y="4340225"/>
          <p14:tracePt t="38097" x="6099175" y="4349750"/>
          <p14:tracePt t="38114" x="6099175" y="4359275"/>
          <p14:tracePt t="38124" x="6099175" y="4368800"/>
          <p14:tracePt t="38129" x="6099175" y="4386263"/>
          <p14:tracePt t="38138" x="6080125" y="4405313"/>
          <p14:tracePt t="38145" x="6072188" y="4413250"/>
          <p14:tracePt t="38153" x="6072188" y="4422775"/>
          <p14:tracePt t="38161" x="6062663" y="4441825"/>
          <p14:tracePt t="38169" x="6053138" y="4449763"/>
          <p14:tracePt t="38177" x="6043613" y="4459288"/>
          <p14:tracePt t="38185" x="6026150" y="4478338"/>
          <p14:tracePt t="38193" x="6026150" y="4486275"/>
          <p14:tracePt t="38201" x="6016625" y="4495800"/>
          <p14:tracePt t="38211" x="5989638" y="4505325"/>
          <p14:tracePt t="38216" x="5980113" y="4514850"/>
          <p14:tracePt t="38224" x="5972175" y="4514850"/>
          <p14:tracePt t="38232" x="5953125" y="4532313"/>
          <p14:tracePt t="38240" x="5935663" y="4532313"/>
          <p14:tracePt t="38248" x="5907088" y="4551363"/>
          <p14:tracePt t="38256" x="5880100" y="4568825"/>
          <p14:tracePt t="38264" x="5862638" y="4568825"/>
          <p14:tracePt t="38272" x="5816600" y="4568825"/>
          <p14:tracePt t="38280" x="5797550" y="4578350"/>
          <p14:tracePt t="38289" x="5761038" y="4587875"/>
          <p14:tracePt t="38297" x="5716588" y="4587875"/>
          <p14:tracePt t="38305" x="5688013" y="4587875"/>
          <p14:tracePt t="38312" x="5643563" y="4587875"/>
          <p14:tracePt t="38320" x="5607050" y="4587875"/>
          <p14:tracePt t="38328" x="5561013" y="4587875"/>
          <p14:tracePt t="38336" x="5543550" y="4587875"/>
          <p14:tracePt t="38344" x="5507038" y="4587875"/>
          <p14:tracePt t="38352" x="5487988" y="4587875"/>
          <p14:tracePt t="38360" x="5478463" y="4578350"/>
          <p14:tracePt t="38368" x="5451475" y="4551363"/>
          <p14:tracePt t="38376" x="5441950" y="4532313"/>
          <p14:tracePt t="38384" x="5424488" y="4505325"/>
          <p14:tracePt t="38392" x="5405438" y="4478338"/>
          <p14:tracePt t="38400" x="5397500" y="4459288"/>
          <p14:tracePt t="38408" x="5378450" y="4432300"/>
          <p14:tracePt t="38416" x="5360988" y="4413250"/>
          <p14:tracePt t="38424" x="5360988" y="4395788"/>
          <p14:tracePt t="38432" x="5360988" y="4386263"/>
          <p14:tracePt t="38440" x="5360988" y="4376738"/>
          <p14:tracePt t="38448" x="5360988" y="4349750"/>
          <p14:tracePt t="38472" x="5360988" y="4340225"/>
          <p14:tracePt t="38488" x="5360988" y="4332288"/>
          <p14:tracePt t="38496" x="5360988" y="4313238"/>
          <p14:tracePt t="38505" x="5360988" y="4303713"/>
          <p14:tracePt t="38512" x="5360988" y="4295775"/>
          <p14:tracePt t="38528" x="5360988" y="4276725"/>
          <p14:tracePt t="38536" x="5360988" y="4268788"/>
          <p14:tracePt t="38553" x="5360988" y="4259263"/>
          <p14:tracePt t="38601" x="5360988" y="4249738"/>
          <p14:tracePt t="38609" x="5360988" y="4240213"/>
          <p14:tracePt t="38617" x="5360988" y="4232275"/>
          <p14:tracePt t="38633" x="5360988" y="4222750"/>
          <p14:tracePt t="38641" x="5368925" y="4213225"/>
          <p14:tracePt t="38649" x="5378450" y="4186238"/>
          <p14:tracePt t="38658" x="5397500" y="4176713"/>
          <p14:tracePt t="38665" x="5405438" y="4167188"/>
          <p14:tracePt t="38674" x="5424488" y="4149725"/>
          <p14:tracePt t="38681" x="5434013" y="4140200"/>
          <p14:tracePt t="38691" x="5441950" y="4130675"/>
          <p14:tracePt t="38697" x="5451475" y="4130675"/>
          <p14:tracePt t="38710" x="5497513" y="4113213"/>
          <p14:tracePt t="38712" x="5561013" y="4094163"/>
          <p14:tracePt t="38720" x="5616575" y="4094163"/>
          <p14:tracePt t="38728" x="5661025" y="4094163"/>
          <p14:tracePt t="38736" x="5707063" y="4094163"/>
          <p14:tracePt t="38744" x="5770563" y="4094163"/>
          <p14:tracePt t="38752" x="5826125" y="4094163"/>
          <p14:tracePt t="38760" x="5862638" y="4094163"/>
          <p14:tracePt t="38768" x="5916613" y="4094163"/>
          <p14:tracePt t="38776" x="5935663" y="4094163"/>
          <p14:tracePt t="38784" x="5943600" y="4094163"/>
          <p14:tracePt t="38792" x="5972175" y="4094163"/>
          <p14:tracePt t="38800" x="5980113" y="4103688"/>
          <p14:tracePt t="38874" x="5980113" y="4113213"/>
          <p14:tracePt t="38890" x="5980113" y="4122738"/>
          <p14:tracePt t="38907" x="5989638" y="4140200"/>
          <p14:tracePt t="38922" x="5999163" y="4167188"/>
          <p14:tracePt t="38931" x="6016625" y="4176713"/>
          <p14:tracePt t="38938" x="6026150" y="4186238"/>
          <p14:tracePt t="38945" x="6043613" y="4203700"/>
          <p14:tracePt t="38954" x="6062663" y="4222750"/>
          <p14:tracePt t="38962" x="6072188" y="4232275"/>
          <p14:tracePt t="38970" x="6080125" y="4259263"/>
          <p14:tracePt t="38979" x="6108700" y="4276725"/>
          <p14:tracePt t="38985" x="6116638" y="4286250"/>
          <p14:tracePt t="38993" x="6116638" y="4295775"/>
          <p14:tracePt t="39000" x="6126163" y="4303713"/>
          <p14:tracePt t="39088" x="6126163" y="4322763"/>
          <p14:tracePt t="39096" x="6108700" y="4340225"/>
          <p14:tracePt t="39105" x="6099175" y="4359275"/>
          <p14:tracePt t="39112" x="6089650" y="4368800"/>
          <p14:tracePt t="39120" x="6080125" y="4395788"/>
          <p14:tracePt t="39128" x="6072188" y="4405313"/>
          <p14:tracePt t="39136" x="6062663" y="4405313"/>
          <p14:tracePt t="39152" x="6053138" y="4413250"/>
          <p14:tracePt t="39168" x="6053138" y="4422775"/>
          <p14:tracePt t="39176" x="6043613" y="4441825"/>
          <p14:tracePt t="39200" x="6026150" y="4459288"/>
          <p14:tracePt t="39208" x="6016625" y="4468813"/>
          <p14:tracePt t="39224" x="6016625" y="4478338"/>
          <p14:tracePt t="39232" x="6007100" y="4495800"/>
          <p14:tracePt t="39248" x="5999163" y="4505325"/>
          <p14:tracePt t="39265" x="5989638" y="4505325"/>
          <p14:tracePt t="39281" x="5972175" y="4514850"/>
          <p14:tracePt t="39299" x="5953125" y="4514850"/>
          <p14:tracePt t="39322" x="5943600" y="4514850"/>
          <p14:tracePt t="39448" x="5935663" y="4514850"/>
          <p14:tracePt t="39456" x="5907088" y="4514850"/>
          <p14:tracePt t="39464" x="5899150" y="4514850"/>
          <p14:tracePt t="39472" x="5889625" y="4514850"/>
          <p14:tracePt t="39480" x="5870575" y="4514850"/>
          <p14:tracePt t="39489" x="5862638" y="4514850"/>
          <p14:tracePt t="39570" x="5853113" y="4514850"/>
          <p14:tracePt t="39586" x="5853113" y="4495800"/>
          <p14:tracePt t="39594" x="5853113" y="4486275"/>
          <p14:tracePt t="39601" x="5853113" y="4478338"/>
          <p14:tracePt t="39608" x="5853113" y="4449763"/>
          <p14:tracePt t="39617" x="5843588" y="4449763"/>
          <p14:tracePt t="39633" x="5843588" y="4441825"/>
          <p14:tracePt t="39708" x="5834063" y="4432300"/>
          <p14:tracePt t="39715" x="5826125" y="4432300"/>
          <p14:tracePt t="39723" x="5807075" y="4422775"/>
          <p14:tracePt t="39730" x="5761038" y="4422775"/>
          <p14:tracePt t="39739" x="5716588" y="4395788"/>
          <p14:tracePt t="39744" x="5661025" y="4386263"/>
          <p14:tracePt t="39752" x="5580063" y="4359275"/>
          <p14:tracePt t="39760" x="5514975" y="4340225"/>
          <p14:tracePt t="39768" x="5424488" y="4313238"/>
          <p14:tracePt t="39776" x="5341938" y="4295775"/>
          <p14:tracePt t="39784" x="5268913" y="4268788"/>
          <p14:tracePt t="39792" x="5205413" y="4259263"/>
          <p14:tracePt t="39800" x="5168900" y="4249738"/>
          <p14:tracePt t="39808" x="5151438" y="4240213"/>
          <p14:tracePt t="39816" x="5132388" y="4232275"/>
          <p14:tracePt t="39824" x="5122863" y="4222750"/>
          <p14:tracePt t="39832" x="5114925" y="4213225"/>
          <p14:tracePt t="39994" x="5114925" y="4203700"/>
          <p14:tracePt t="40018" x="5114925" y="4186238"/>
          <p14:tracePt t="40081" x="5114925" y="4176713"/>
          <p14:tracePt t="40112" x="5105400" y="4167188"/>
          <p14:tracePt t="40234" x="5114925" y="4167188"/>
          <p14:tracePt t="40522" x="5122863" y="4167188"/>
          <p14:tracePt t="40602" x="5132388" y="4167188"/>
          <p14:tracePt t="40611" x="5141913" y="4167188"/>
          <p14:tracePt t="40621" x="5168900" y="4167188"/>
          <p14:tracePt t="40625" x="5251450" y="4167188"/>
          <p14:tracePt t="40633" x="5368925" y="4186238"/>
          <p14:tracePt t="40642" x="5478463" y="4195763"/>
          <p14:tracePt t="40649" x="5607050" y="4213225"/>
          <p14:tracePt t="40656" x="5697538" y="4213225"/>
          <p14:tracePt t="40665" x="5807075" y="4213225"/>
          <p14:tracePt t="40673" x="5880100" y="4213225"/>
          <p14:tracePt t="40681" x="5926138" y="4213225"/>
          <p14:tracePt t="40690" x="5943600" y="4213225"/>
          <p14:tracePt t="41057" x="5953125" y="4222750"/>
          <p14:tracePt t="41080" x="5953125" y="4232275"/>
          <p14:tracePt t="41088" x="5953125" y="4259263"/>
          <p14:tracePt t="41096" x="5953125" y="4276725"/>
          <p14:tracePt t="41104" x="5953125" y="4286250"/>
          <p14:tracePt t="41112" x="5953125" y="4295775"/>
          <p14:tracePt t="41121" x="5953125" y="4322763"/>
          <p14:tracePt t="41128" x="5935663" y="4340225"/>
          <p14:tracePt t="41136" x="5935663" y="4349750"/>
          <p14:tracePt t="41144" x="5926138" y="4368800"/>
          <p14:tracePt t="41168" x="5926138" y="4376738"/>
          <p14:tracePt t="41177" x="5926138" y="4386263"/>
          <p14:tracePt t="41184" x="5926138" y="4413250"/>
          <p14:tracePt t="41200" x="5926138" y="4441825"/>
          <p14:tracePt t="41208" x="5916613" y="4459288"/>
          <p14:tracePt t="41216" x="5916613" y="4468813"/>
          <p14:tracePt t="41224" x="5916613" y="4505325"/>
          <p14:tracePt t="41232" x="5916613" y="4514850"/>
          <p14:tracePt t="41240" x="5907088" y="4541838"/>
          <p14:tracePt t="41256" x="5907088" y="4551363"/>
          <p14:tracePt t="41265" x="5907088" y="4578350"/>
          <p14:tracePt t="41274" x="5907088" y="4587875"/>
          <p14:tracePt t="41290" x="5907088" y="4614863"/>
          <p14:tracePt t="41297" x="5907088" y="4632325"/>
          <p14:tracePt t="41307" x="5907088" y="4641850"/>
          <p14:tracePt t="41313" x="5907088" y="4668838"/>
          <p14:tracePt t="41322" x="5907088" y="4678363"/>
          <p14:tracePt t="41329" x="5907088" y="4714875"/>
          <p14:tracePt t="41337" x="5907088" y="4724400"/>
          <p14:tracePt t="41345" x="5907088" y="4760913"/>
          <p14:tracePt t="41352" x="5907088" y="4797425"/>
          <p14:tracePt t="41361" x="5907088" y="4814888"/>
          <p14:tracePt t="41370" x="5907088" y="4841875"/>
          <p14:tracePt t="41379" x="5907088" y="4860925"/>
          <p14:tracePt t="41385" x="5907088" y="4870450"/>
          <p14:tracePt t="41394" x="5907088" y="4897438"/>
          <p14:tracePt t="41529" x="5907088" y="4906963"/>
          <p14:tracePt t="41739" x="5889625" y="4906963"/>
          <p14:tracePt t="41746" x="5834063" y="4906963"/>
          <p14:tracePt t="41754" x="5707063" y="4906963"/>
          <p14:tracePt t="41761" x="5597525" y="4906963"/>
          <p14:tracePt t="41769" x="5461000" y="4878388"/>
          <p14:tracePt t="41777" x="5297488" y="4851400"/>
          <p14:tracePt t="41785" x="5187950" y="4805363"/>
          <p14:tracePt t="41793" x="5068888" y="4778375"/>
          <p14:tracePt t="41801" x="4959350" y="4741863"/>
          <p14:tracePt t="41808" x="4913313" y="4724400"/>
          <p14:tracePt t="41817" x="4868863" y="4724400"/>
          <p14:tracePt t="41832" x="4859338" y="4724400"/>
          <p14:tracePt t="42272" x="4849813" y="4724400"/>
          <p14:tracePt t="42288" x="4876800" y="4732338"/>
          <p14:tracePt t="42296" x="4895850" y="4741863"/>
          <p14:tracePt t="42305" x="4941888" y="4797425"/>
          <p14:tracePt t="42312" x="4986338" y="4841875"/>
          <p14:tracePt t="42322" x="5041900" y="4906963"/>
          <p14:tracePt t="42328" x="5059363" y="4951413"/>
          <p14:tracePt t="42336" x="5086350" y="5016500"/>
          <p14:tracePt t="42344" x="5122863" y="5080000"/>
          <p14:tracePt t="42352" x="5151438" y="5126038"/>
          <p14:tracePt t="42360" x="5159375" y="5160963"/>
          <p14:tracePt t="42369" x="5159375" y="5170488"/>
          <p14:tracePt t="42378" x="5159375" y="5189538"/>
          <p14:tracePt t="42490" x="5168900" y="5197475"/>
          <p14:tracePt t="42642" x="5168900" y="5170488"/>
          <p14:tracePt t="42650" x="5168900" y="5116513"/>
          <p14:tracePt t="42659" x="5168900" y="5097463"/>
          <p14:tracePt t="42665" x="5168900" y="5060950"/>
          <p14:tracePt t="42674" x="5168900" y="5006975"/>
          <p14:tracePt t="42681" x="5151438" y="4943475"/>
          <p14:tracePt t="42689" x="5151438" y="4887913"/>
          <p14:tracePt t="42697" x="5141913" y="4870450"/>
          <p14:tracePt t="42707" x="5141913" y="4851400"/>
          <p14:tracePt t="42713" x="5141913" y="4824413"/>
          <p14:tracePt t="42723" x="5141913" y="4805363"/>
          <p14:tracePt t="42728" x="5141913" y="4787900"/>
          <p14:tracePt t="42737" x="5141913" y="4778375"/>
          <p14:tracePt t="42744" x="5141913" y="4751388"/>
          <p14:tracePt t="42760" x="5141913" y="4741863"/>
          <p14:tracePt t="42978" x="5132388" y="4732338"/>
          <p14:tracePt t="43106" x="5105400" y="4732338"/>
          <p14:tracePt t="43113" x="5049838" y="4732338"/>
          <p14:tracePt t="43120" x="4959350" y="4732338"/>
          <p14:tracePt t="43128" x="4849813" y="4732338"/>
          <p14:tracePt t="43136" x="4740275" y="4732338"/>
          <p14:tracePt t="43144" x="4630738" y="4732338"/>
          <p14:tracePt t="43152" x="4521200" y="4732338"/>
          <p14:tracePt t="43160" x="4448175" y="4724400"/>
          <p14:tracePt t="43168" x="4384675" y="4697413"/>
          <p14:tracePt t="43176" x="4340225" y="4687888"/>
          <p14:tracePt t="43184" x="4321175" y="4687888"/>
          <p14:tracePt t="43192" x="4321175" y="4678363"/>
          <p14:tracePt t="43233" x="4321175" y="4651375"/>
          <p14:tracePt t="43241" x="4321175" y="4641850"/>
          <p14:tracePt t="43249" x="4321175" y="4624388"/>
          <p14:tracePt t="43258" x="4330700" y="4587875"/>
          <p14:tracePt t="43274" x="4330700" y="4568825"/>
          <p14:tracePt t="43281" x="4330700" y="4559300"/>
          <p14:tracePt t="43313" x="4340225" y="4532313"/>
          <p14:tracePt t="43321" x="4340225" y="4522788"/>
          <p14:tracePt t="43330" x="4348163" y="4505325"/>
          <p14:tracePt t="43338" x="4357688" y="4478338"/>
          <p14:tracePt t="43345" x="4357688" y="4468813"/>
          <p14:tracePt t="43353" x="4384675" y="4422775"/>
          <p14:tracePt t="43362" x="4384675" y="4413250"/>
          <p14:tracePt t="43369" x="4384675" y="4368800"/>
          <p14:tracePt t="43377" x="4413250" y="4359275"/>
          <p14:tracePt t="43385" x="4448175" y="4322763"/>
          <p14:tracePt t="43393" x="4476750" y="4295775"/>
          <p14:tracePt t="43401" x="4549775" y="4232275"/>
          <p14:tracePt t="43410" x="4567238" y="4203700"/>
          <p14:tracePt t="43416" x="4622800" y="4176713"/>
          <p14:tracePt t="43427" x="4722813" y="4130675"/>
          <p14:tracePt t="43432" x="4803775" y="4103688"/>
          <p14:tracePt t="43440" x="4895850" y="4076700"/>
          <p14:tracePt t="43448" x="4986338" y="4076700"/>
          <p14:tracePt t="43457" x="5086350" y="4067175"/>
          <p14:tracePt t="43464" x="5159375" y="4049713"/>
          <p14:tracePt t="43472" x="5232400" y="4040188"/>
          <p14:tracePt t="43480" x="5314950" y="4040188"/>
          <p14:tracePt t="43488" x="5324475" y="4040188"/>
          <p14:tracePt t="43496" x="5351463" y="4021138"/>
          <p14:tracePt t="43682" x="5360988" y="4013200"/>
          <p14:tracePt t="43689" x="5360988" y="3984625"/>
          <p14:tracePt t="43698" x="5360988" y="3957638"/>
          <p14:tracePt t="43710" x="5351463" y="3921125"/>
          <p14:tracePt t="43714" x="5341938" y="3921125"/>
          <p14:tracePt t="43725" x="5334000" y="3911600"/>
          <p14:tracePt t="43729" x="5324475" y="3903663"/>
          <p14:tracePt t="43742" x="5314950" y="3894138"/>
          <p14:tracePt t="43746" x="5305425" y="3884613"/>
          <p14:tracePt t="43792" x="5297488" y="3884613"/>
          <p14:tracePt t="43818" x="5287963" y="3884613"/>
          <p14:tracePt t="43825" x="5268913" y="3884613"/>
          <p14:tracePt t="43834" x="5251450" y="3884613"/>
          <p14:tracePt t="43849" x="5241925" y="3884613"/>
          <p14:tracePt t="43858" x="5232400" y="3884613"/>
          <p14:tracePt t="43872" x="5205413" y="3894138"/>
          <p14:tracePt t="43898" x="5187950" y="3903663"/>
          <p14:tracePt t="43906" x="5168900" y="3903663"/>
          <p14:tracePt t="43914" x="5141913" y="3921125"/>
          <p14:tracePt t="43921" x="5122863" y="3921125"/>
          <p14:tracePt t="43928" x="5105400" y="3930650"/>
          <p14:tracePt t="43936" x="5095875" y="3930650"/>
          <p14:tracePt t="43944" x="5078413" y="3930650"/>
          <p14:tracePt t="44074" x="5178425" y="3930650"/>
          <p14:tracePt t="44083" x="5324475" y="3930650"/>
          <p14:tracePt t="44090" x="5461000" y="3930650"/>
          <p14:tracePt t="44098" x="5607050" y="3930650"/>
          <p14:tracePt t="44109" x="5761038" y="3957638"/>
          <p14:tracePt t="44113" x="5870575" y="3994150"/>
          <p14:tracePt t="44121" x="5926138" y="3994150"/>
          <p14:tracePt t="44128" x="5943600" y="4003675"/>
          <p14:tracePt t="44136" x="5953125" y="4003675"/>
          <p14:tracePt t="44355" x="5962650" y="4003675"/>
          <p14:tracePt t="44368" x="5943600" y="4057650"/>
          <p14:tracePt t="44376" x="5935663" y="4076700"/>
          <p14:tracePt t="44384" x="5926138" y="4094163"/>
          <p14:tracePt t="44393" x="5889625" y="4140200"/>
          <p14:tracePt t="44400" x="5880100" y="4159250"/>
          <p14:tracePt t="44408" x="5870575" y="4186238"/>
          <p14:tracePt t="44416" x="5862638" y="4203700"/>
          <p14:tracePt t="44424" x="5843588" y="4232275"/>
          <p14:tracePt t="44440" x="5843588" y="4240213"/>
          <p14:tracePt t="44448" x="5843588" y="4249738"/>
          <p14:tracePt t="44464" x="5834063" y="4268788"/>
          <p14:tracePt t="44497" x="5834063" y="4276725"/>
          <p14:tracePt t="44506" x="5826125" y="4295775"/>
          <p14:tracePt t="44659" x="5789613" y="4303713"/>
          <p14:tracePt t="44667" x="5753100" y="4303713"/>
          <p14:tracePt t="44673" x="5697538" y="4303713"/>
          <p14:tracePt t="44680" x="5570538" y="4303713"/>
          <p14:tracePt t="44689" x="5441950" y="4303713"/>
          <p14:tracePt t="44696" x="5314950" y="4295775"/>
          <p14:tracePt t="44705" x="5187950" y="4295775"/>
          <p14:tracePt t="44712" x="5068888" y="4268788"/>
          <p14:tracePt t="44723" x="5032375" y="4268788"/>
          <p14:tracePt t="44728" x="4978400" y="4268788"/>
          <p14:tracePt t="44738" x="4959350" y="4268788"/>
          <p14:tracePt t="44888" x="4959350" y="4259263"/>
          <p14:tracePt t="44896" x="4986338" y="4259263"/>
          <p14:tracePt t="44904" x="5041900" y="4249738"/>
          <p14:tracePt t="44912" x="5095875" y="4249738"/>
          <p14:tracePt t="44921" x="5168900" y="4249738"/>
          <p14:tracePt t="44929" x="5241925" y="4249738"/>
          <p14:tracePt t="44937" x="5334000" y="4249738"/>
          <p14:tracePt t="44945" x="5414963" y="4249738"/>
          <p14:tracePt t="44954" x="5507038" y="4249738"/>
          <p14:tracePt t="44961" x="5616575" y="4249738"/>
          <p14:tracePt t="44969" x="5707063" y="4249738"/>
          <p14:tracePt t="44977" x="5761038" y="4249738"/>
          <p14:tracePt t="44987" x="5807075" y="4249738"/>
          <p14:tracePt t="44993" x="5834063" y="4249738"/>
          <p14:tracePt t="45001" x="5843588" y="4249738"/>
          <p14:tracePt t="45194" x="5834063" y="4259263"/>
          <p14:tracePt t="45202" x="5734050" y="4268788"/>
          <p14:tracePt t="45210" x="5643563" y="4268788"/>
          <p14:tracePt t="45217" x="5497513" y="4268788"/>
          <p14:tracePt t="45226" x="5351463" y="4268788"/>
          <p14:tracePt t="45232" x="5224463" y="4268788"/>
          <p14:tracePt t="45240" x="5095875" y="4268788"/>
          <p14:tracePt t="45248" x="5022850" y="4268788"/>
          <p14:tracePt t="45256" x="4959350" y="4268788"/>
          <p14:tracePt t="45264" x="4932363" y="4268788"/>
          <p14:tracePt t="45339" x="4959350" y="4268788"/>
          <p14:tracePt t="45346" x="4978400" y="4268788"/>
          <p14:tracePt t="45355" x="5005388" y="4268788"/>
          <p14:tracePt t="45364" x="5059363" y="4268788"/>
          <p14:tracePt t="45368" x="5105400" y="4268788"/>
          <p14:tracePt t="45376" x="5141913" y="4268788"/>
          <p14:tracePt t="45384" x="5187950" y="4268788"/>
          <p14:tracePt t="45393" x="5224463" y="4268788"/>
          <p14:tracePt t="45400" x="5251450" y="4268788"/>
          <p14:tracePt t="45409" x="5268913" y="4268788"/>
          <p14:tracePt t="45416" x="5314950" y="4268788"/>
          <p14:tracePt t="45432" x="5324475" y="4268788"/>
          <p14:tracePt t="45464" x="5341938" y="4268788"/>
          <p14:tracePt t="45472" x="5360988" y="4268788"/>
          <p14:tracePt t="45481" x="5387975" y="4268788"/>
          <p14:tracePt t="45489" x="5434013" y="4268788"/>
          <p14:tracePt t="45497" x="5461000" y="4268788"/>
          <p14:tracePt t="45506" x="5514975" y="4268788"/>
          <p14:tracePt t="45513" x="5561013" y="4268788"/>
          <p14:tracePt t="45523" x="5597525" y="4268788"/>
          <p14:tracePt t="45530" x="5607050" y="4268788"/>
          <p14:tracePt t="45541" x="5616575" y="4268788"/>
          <p14:tracePt t="45722" x="5624513" y="4276725"/>
          <p14:tracePt t="45746" x="5624513" y="4303713"/>
          <p14:tracePt t="45755" x="5607050" y="4303713"/>
          <p14:tracePt t="45761" x="5570538" y="4313238"/>
          <p14:tracePt t="45769" x="5551488" y="4322763"/>
          <p14:tracePt t="45776" x="5524500" y="4332288"/>
          <p14:tracePt t="45784" x="5514975" y="4332288"/>
          <p14:tracePt t="45792" x="5507038" y="4332288"/>
          <p14:tracePt t="45800" x="5497513" y="4349750"/>
          <p14:tracePt t="46082" x="5497513" y="4368800"/>
          <p14:tracePt t="46090" x="5470525" y="4459288"/>
          <p14:tracePt t="46098" x="5461000" y="4486275"/>
          <p14:tracePt t="46108" x="5461000" y="4522788"/>
          <p14:tracePt t="46112" x="5461000" y="4559300"/>
          <p14:tracePt t="46121" x="5451475" y="4578350"/>
          <p14:tracePt t="46128" x="5451475" y="4605338"/>
          <p14:tracePt t="46136" x="5451475" y="4614863"/>
          <p14:tracePt t="46152" x="5451475" y="4624388"/>
          <p14:tracePt t="46298" x="5451475" y="4551363"/>
          <p14:tracePt t="46306" x="5451475" y="4505325"/>
          <p14:tracePt t="46315" x="5441950" y="4468813"/>
          <p14:tracePt t="46327" x="5405438" y="4441825"/>
          <p14:tracePt t="46331" x="5341938" y="4368800"/>
          <p14:tracePt t="46337" x="5305425" y="4303713"/>
          <p14:tracePt t="46344" x="5268913" y="4259263"/>
          <p14:tracePt t="46352" x="5214938" y="4176713"/>
          <p14:tracePt t="46361" x="5168900" y="4122738"/>
          <p14:tracePt t="46368" x="5132388" y="4057650"/>
          <p14:tracePt t="46377" x="5105400" y="4021138"/>
          <p14:tracePt t="46386" x="5095875" y="3984625"/>
          <p14:tracePt t="46396" x="5095875" y="3967163"/>
          <p14:tracePt t="46402" x="5095875" y="3940175"/>
          <p14:tracePt t="46411" x="5095875" y="3930650"/>
          <p14:tracePt t="46416" x="5095875" y="3911600"/>
          <p14:tracePt t="46432" x="5095875" y="3903663"/>
          <p14:tracePt t="46440" x="5095875" y="3894138"/>
          <p14:tracePt t="46456" x="5095875" y="3884613"/>
          <p14:tracePt t="46464" x="5095875" y="3875088"/>
          <p14:tracePt t="46472" x="5095875" y="3857625"/>
          <p14:tracePt t="46480" x="5095875" y="3840163"/>
          <p14:tracePt t="46489" x="5095875" y="3821113"/>
          <p14:tracePt t="46496" x="5095875" y="3803650"/>
          <p14:tracePt t="46505" x="5095875" y="3784600"/>
          <p14:tracePt t="46512" x="5095875" y="3775075"/>
          <p14:tracePt t="46521" x="5086350" y="3748088"/>
          <p14:tracePt t="46528" x="5078413" y="3748088"/>
          <p14:tracePt t="46544" x="5078413" y="3738563"/>
          <p14:tracePt t="46552" x="5078413" y="3730625"/>
          <p14:tracePt t="46560" x="5068888" y="3721100"/>
          <p14:tracePt t="46568" x="5059363" y="3711575"/>
          <p14:tracePt t="46584" x="5059363" y="3702050"/>
          <p14:tracePt t="46601" x="5049838" y="3702050"/>
          <p14:tracePt t="46714" x="5049838" y="3684588"/>
          <p14:tracePt t="46726" x="5049838" y="3675063"/>
          <p14:tracePt t="46731" x="5059363" y="3675063"/>
          <p14:tracePt t="46746" x="5068888" y="3665538"/>
          <p14:tracePt t="46923" x="5068888" y="3711575"/>
          <p14:tracePt t="46930" x="5068888" y="3803650"/>
          <p14:tracePt t="46938" x="5068888" y="3848100"/>
          <p14:tracePt t="46945" x="5086350" y="3930650"/>
          <p14:tracePt t="46952" x="5114925" y="4021138"/>
          <p14:tracePt t="46960" x="5114925" y="4122738"/>
          <p14:tracePt t="46968" x="5141913" y="4213225"/>
          <p14:tracePt t="46976" x="5141913" y="4303713"/>
          <p14:tracePt t="46984" x="5151438" y="4386263"/>
          <p14:tracePt t="46992" x="5178425" y="4459288"/>
          <p14:tracePt t="47000" x="5187950" y="4559300"/>
          <p14:tracePt t="47008" x="5187950" y="4587875"/>
          <p14:tracePt t="47017" x="5205413" y="4668838"/>
          <p14:tracePt t="47024" x="5205413" y="4697413"/>
          <p14:tracePt t="47033" x="5205413" y="4741863"/>
          <p14:tracePt t="47041" x="5205413" y="4768850"/>
          <p14:tracePt t="47048" x="5205413" y="4787900"/>
          <p14:tracePt t="47056" x="5205413" y="4814888"/>
          <p14:tracePt t="47065" x="5205413" y="4841875"/>
          <p14:tracePt t="47072" x="5205413" y="4878388"/>
          <p14:tracePt t="47080" x="5205413" y="4914900"/>
          <p14:tracePt t="47089" x="5205413" y="4933950"/>
          <p14:tracePt t="47097" x="5205413" y="4970463"/>
          <p14:tracePt t="47105" x="5205413" y="5006975"/>
          <p14:tracePt t="47113" x="5205413" y="5033963"/>
          <p14:tracePt t="47122" x="5205413" y="5060950"/>
          <p14:tracePt t="47128" x="5205413" y="5070475"/>
          <p14:tracePt t="47136" x="5205413" y="5080000"/>
          <p14:tracePt t="47144" x="5205413" y="5089525"/>
          <p14:tracePt t="47152" x="5205413" y="5097463"/>
          <p14:tracePt t="47176" x="5205413" y="5106988"/>
          <p14:tracePt t="47803" x="5114925" y="5133975"/>
          <p14:tracePt t="47811" x="4886325" y="5133975"/>
          <p14:tracePt t="47818" x="4630738" y="5133975"/>
          <p14:tracePt t="47825" x="4330700" y="5133975"/>
          <p14:tracePt t="47833" x="4102100" y="5133975"/>
          <p14:tracePt t="47840" x="3875088" y="5133975"/>
          <p14:tracePt t="47848" x="3692525" y="5133975"/>
          <p14:tracePt t="47856" x="3563938" y="5133975"/>
          <p14:tracePt t="47864" x="3490913" y="5133975"/>
          <p14:tracePt t="47872" x="3473450" y="5133975"/>
          <p14:tracePt t="48418" x="3463925" y="5106988"/>
          <p14:tracePt t="48428" x="3463925" y="5080000"/>
          <p14:tracePt t="48432" x="3473450" y="5060950"/>
          <p14:tracePt t="48440" x="3500438" y="5043488"/>
          <p14:tracePt t="48448" x="3519488" y="5024438"/>
          <p14:tracePt t="48456" x="3527425" y="5016500"/>
          <p14:tracePt t="48464" x="3527425" y="5006975"/>
          <p14:tracePt t="48472" x="3527425" y="4987925"/>
          <p14:tracePt t="48480" x="3556000" y="4970463"/>
          <p14:tracePt t="48488" x="3556000" y="4960938"/>
          <p14:tracePt t="48496" x="3556000" y="4933950"/>
          <p14:tracePt t="48504" x="3563938" y="4906963"/>
          <p14:tracePt t="48512" x="3563938" y="4878388"/>
          <p14:tracePt t="48522" x="3573463" y="4824413"/>
          <p14:tracePt t="48528" x="3582988" y="4778375"/>
          <p14:tracePt t="48536" x="3582988" y="4741863"/>
          <p14:tracePt t="48544" x="3582988" y="4724400"/>
          <p14:tracePt t="48552" x="3592513" y="4678363"/>
          <p14:tracePt t="48560" x="3600450" y="4668838"/>
          <p14:tracePt t="48568" x="3600450" y="4641850"/>
          <p14:tracePt t="48593" x="3609975" y="4632325"/>
          <p14:tracePt t="48659" x="3609975" y="4605338"/>
          <p14:tracePt t="48667" x="3609975" y="4587875"/>
          <p14:tracePt t="48674" x="3609975" y="4559300"/>
          <p14:tracePt t="48681" x="3609975" y="4551363"/>
          <p14:tracePt t="48689" x="3609975" y="4532313"/>
          <p14:tracePt t="48697" x="3609975" y="4505325"/>
          <p14:tracePt t="48707" x="3609975" y="4486275"/>
          <p14:tracePt t="48713" x="3609975" y="4468813"/>
          <p14:tracePt t="48722" x="3609975" y="4449763"/>
          <p14:tracePt t="48729" x="3609975" y="4441825"/>
          <p14:tracePt t="48739" x="3619500" y="4413250"/>
          <p14:tracePt t="48744" x="3629025" y="4386263"/>
          <p14:tracePt t="48752" x="3629025" y="4368800"/>
          <p14:tracePt t="48760" x="3629025" y="4332288"/>
          <p14:tracePt t="48768" x="3629025" y="4295775"/>
          <p14:tracePt t="48776" x="3629025" y="4268788"/>
          <p14:tracePt t="48784" x="3629025" y="4232275"/>
          <p14:tracePt t="48792" x="3629025" y="4195763"/>
          <p14:tracePt t="48800" x="3629025" y="4140200"/>
          <p14:tracePt t="48808" x="3629025" y="4113213"/>
          <p14:tracePt t="48817" x="3629025" y="4057650"/>
          <p14:tracePt t="48826" x="3629025" y="4021138"/>
          <p14:tracePt t="48834" x="3646488" y="3984625"/>
          <p14:tracePt t="48840" x="3646488" y="3957638"/>
          <p14:tracePt t="48848" x="3646488" y="3940175"/>
          <p14:tracePt t="48856" x="3646488" y="3921125"/>
          <p14:tracePt t="48864" x="3646488" y="3903663"/>
          <p14:tracePt t="48880" x="3646488" y="3884613"/>
          <p14:tracePt t="48888" x="3646488" y="3875088"/>
          <p14:tracePt t="48896" x="3646488" y="3857625"/>
          <p14:tracePt t="48912" x="3646488" y="3840163"/>
          <p14:tracePt t="48954" x="3646488" y="3830638"/>
          <p14:tracePt t="49338" x="3683000" y="3875088"/>
          <p14:tracePt t="49346" x="3792538" y="3948113"/>
          <p14:tracePt t="49355" x="3984625" y="3994150"/>
          <p14:tracePt t="49363" x="4194175" y="4040188"/>
          <p14:tracePt t="49368" x="4440238" y="4076700"/>
          <p14:tracePt t="49376" x="4713288" y="4113213"/>
          <p14:tracePt t="49384" x="4941888" y="4113213"/>
          <p14:tracePt t="49392" x="5122863" y="4113213"/>
          <p14:tracePt t="49400" x="5268913" y="4113213"/>
          <p14:tracePt t="49408" x="5397500" y="4113213"/>
          <p14:tracePt t="49416" x="5470525" y="4113213"/>
          <p14:tracePt t="49424" x="5514975" y="4113213"/>
          <p14:tracePt t="49989" x="5514975" y="4122738"/>
          <p14:tracePt t="49995" x="5451475" y="4203700"/>
          <p14:tracePt t="50005" x="5368925" y="4259263"/>
          <p14:tracePt t="50010" x="5297488" y="4303713"/>
          <p14:tracePt t="50017" x="5251450" y="4359275"/>
          <p14:tracePt t="50026" x="5195888" y="4422775"/>
          <p14:tracePt t="50035" x="5178425" y="4449763"/>
          <p14:tracePt t="50040" x="5168900" y="4495800"/>
          <p14:tracePt t="50048" x="5168900" y="4522788"/>
          <p14:tracePt t="50056" x="5168900" y="4532313"/>
          <p14:tracePt t="50064" x="5168900" y="4551363"/>
          <p14:tracePt t="50072" x="5178425" y="4551363"/>
          <p14:tracePt t="50089" x="5195888" y="4551363"/>
          <p14:tracePt t="50096" x="5205413" y="4551363"/>
          <p14:tracePt t="50232" x="5195888" y="4541838"/>
          <p14:tracePt t="50240" x="5187950" y="4541838"/>
          <p14:tracePt t="50257" x="5178425" y="4532313"/>
          <p14:tracePt t="50304" x="5168900" y="4522788"/>
          <p14:tracePt t="50328" x="5168900" y="4505325"/>
          <p14:tracePt t="50337" x="5168900" y="4486275"/>
          <p14:tracePt t="50344" x="5168900" y="4449763"/>
          <p14:tracePt t="50352" x="5168900" y="4441825"/>
          <p14:tracePt t="50360" x="5168900" y="4405313"/>
          <p14:tracePt t="50368" x="5168900" y="4386263"/>
          <p14:tracePt t="50377" x="5168900" y="4368800"/>
          <p14:tracePt t="50384" x="5187950" y="4349750"/>
          <p14:tracePt t="50392" x="5205413" y="4332288"/>
          <p14:tracePt t="50400" x="5241925" y="4303713"/>
          <p14:tracePt t="50408" x="5241925" y="4295775"/>
          <p14:tracePt t="50416" x="5251450" y="4286250"/>
          <p14:tracePt t="50424" x="5287963" y="4268788"/>
          <p14:tracePt t="50432" x="5324475" y="4259263"/>
          <p14:tracePt t="50442" x="5341938" y="4240213"/>
          <p14:tracePt t="50448" x="5397500" y="4240213"/>
          <p14:tracePt t="50456" x="5451475" y="4240213"/>
          <p14:tracePt t="50464" x="5524500" y="4240213"/>
          <p14:tracePt t="50472" x="5634038" y="4240213"/>
          <p14:tracePt t="50480" x="5707063" y="4240213"/>
          <p14:tracePt t="50488" x="5789613" y="4240213"/>
          <p14:tracePt t="50496" x="5916613" y="4240213"/>
          <p14:tracePt t="50505" x="5980113" y="4276725"/>
          <p14:tracePt t="50512" x="6089650" y="4340225"/>
          <p14:tracePt t="50522" x="6172200" y="4368800"/>
          <p14:tracePt t="50528" x="6235700" y="4405313"/>
          <p14:tracePt t="50537" x="6281738" y="4422775"/>
          <p14:tracePt t="50544" x="6326188" y="4459288"/>
          <p14:tracePt t="50554" x="6326188" y="4468813"/>
          <p14:tracePt t="50560" x="6335713" y="4478338"/>
          <p14:tracePt t="50568" x="6345238" y="4486275"/>
          <p14:tracePt t="50601" x="6345238" y="4495800"/>
          <p14:tracePt t="50609" x="6345238" y="4505325"/>
          <p14:tracePt t="50617" x="6335713" y="4505325"/>
          <p14:tracePt t="50633" x="6326188" y="4522788"/>
          <p14:tracePt t="50641" x="6326188" y="4541838"/>
          <p14:tracePt t="50649" x="6308725" y="4559300"/>
          <p14:tracePt t="50658" x="6299200" y="4578350"/>
          <p14:tracePt t="50665" x="6291263" y="4595813"/>
          <p14:tracePt t="50673" x="6281738" y="4605338"/>
          <p14:tracePt t="50680" x="6254750" y="4651375"/>
          <p14:tracePt t="50688" x="6235700" y="4668838"/>
          <p14:tracePt t="50696" x="6218238" y="4697413"/>
          <p14:tracePt t="50705" x="6208713" y="4705350"/>
          <p14:tracePt t="50713" x="6181725" y="4714875"/>
          <p14:tracePt t="50724" x="6145213" y="4741863"/>
          <p14:tracePt t="50729" x="6116638" y="4751388"/>
          <p14:tracePt t="50747" x="6072188" y="4768850"/>
          <p14:tracePt t="50753" x="6053138" y="4768850"/>
          <p14:tracePt t="50761" x="6026150" y="4768850"/>
          <p14:tracePt t="50770" x="5980113" y="4787900"/>
          <p14:tracePt t="50777" x="5953125" y="4787900"/>
          <p14:tracePt t="50784" x="5907088" y="4787900"/>
          <p14:tracePt t="50792" x="5853113" y="4787900"/>
          <p14:tracePt t="50800" x="5797550" y="4787900"/>
          <p14:tracePt t="50808" x="5734050" y="4768850"/>
          <p14:tracePt t="50816" x="5653088" y="4732338"/>
          <p14:tracePt t="50824" x="5624513" y="4714875"/>
          <p14:tracePt t="50832" x="5561013" y="4660900"/>
          <p14:tracePt t="50840" x="5514975" y="4641850"/>
          <p14:tracePt t="50848" x="5487988" y="4614863"/>
          <p14:tracePt t="50856" x="5461000" y="4595813"/>
          <p14:tracePt t="50864" x="5424488" y="4568825"/>
          <p14:tracePt t="50873" x="5405438" y="4559300"/>
          <p14:tracePt t="50880" x="5397500" y="4551363"/>
          <p14:tracePt t="50904" x="5397500" y="4541838"/>
          <p14:tracePt t="50921" x="5397500" y="4532313"/>
          <p14:tracePt t="50928" x="5397500" y="4522788"/>
          <p14:tracePt t="50938" x="5397500" y="4514850"/>
          <p14:tracePt t="50944" x="5397500" y="4495800"/>
          <p14:tracePt t="50952" x="5397500" y="4478338"/>
          <p14:tracePt t="50960" x="5387975" y="4468813"/>
          <p14:tracePt t="51010" x="5387975" y="4449763"/>
          <p14:tracePt t="51026" x="5387975" y="4441825"/>
          <p14:tracePt t="51038" x="5387975" y="4432300"/>
          <p14:tracePt t="51043" x="5368925" y="4413250"/>
          <p14:tracePt t="51048" x="5368925" y="4405313"/>
          <p14:tracePt t="51056" x="5368925" y="4395788"/>
          <p14:tracePt t="51065" x="5368925" y="4386263"/>
          <p14:tracePt t="51072" x="5368925" y="4368800"/>
          <p14:tracePt t="51081" x="5368925" y="4359275"/>
          <p14:tracePt t="51088" x="5368925" y="4349750"/>
          <p14:tracePt t="51104" x="5378450" y="4332288"/>
          <p14:tracePt t="51112" x="5397500" y="4313238"/>
          <p14:tracePt t="51121" x="5441950" y="4286250"/>
          <p14:tracePt t="51128" x="5478463" y="4276725"/>
          <p14:tracePt t="51136" x="5507038" y="4259263"/>
          <p14:tracePt t="51144" x="5543550" y="4259263"/>
          <p14:tracePt t="51152" x="5561013" y="4249738"/>
          <p14:tracePt t="51160" x="5597525" y="4249738"/>
          <p14:tracePt t="51234" x="5597525" y="4259263"/>
          <p14:tracePt t="51241" x="5597525" y="4276725"/>
          <p14:tracePt t="51249" x="5570538" y="4303713"/>
          <p14:tracePt t="51258" x="5551488" y="4322763"/>
          <p14:tracePt t="51273" x="5543550" y="4332288"/>
          <p14:tracePt t="51281" x="5534025" y="4349750"/>
          <p14:tracePt t="51306" x="5524500" y="4349750"/>
          <p14:tracePt t="51313" x="5524500" y="4359275"/>
          <p14:tracePt t="51331" x="5497513" y="4359275"/>
          <p14:tracePt t="51336" x="5461000" y="4368800"/>
          <p14:tracePt t="51344" x="5434013" y="4368800"/>
          <p14:tracePt t="51352" x="5405438" y="4368800"/>
          <p14:tracePt t="51360" x="5368925" y="4368800"/>
          <p14:tracePt t="51368" x="5334000" y="4368800"/>
          <p14:tracePt t="51377" x="5305425" y="4368800"/>
          <p14:tracePt t="51385" x="5278438" y="4368800"/>
          <p14:tracePt t="51393" x="5260975" y="4368800"/>
          <p14:tracePt t="51400" x="5232400" y="4368800"/>
          <p14:tracePt t="51408" x="5224463" y="4368800"/>
          <p14:tracePt t="51416" x="5214938" y="4368800"/>
          <p14:tracePt t="51424" x="5187950" y="4368800"/>
          <p14:tracePt t="51432" x="5178425" y="4359275"/>
          <p14:tracePt t="51457" x="5168900" y="4359275"/>
          <p14:tracePt t="51465" x="5159375" y="4359275"/>
          <p14:tracePt t="51489" x="5141913" y="4359275"/>
          <p14:tracePt t="51497" x="5132388" y="4359275"/>
          <p14:tracePt t="51507" x="5114925" y="4359275"/>
          <p14:tracePt t="51513" x="5095875" y="4349750"/>
          <p14:tracePt t="51524" x="5068888" y="4349750"/>
          <p14:tracePt t="51529" x="5049838" y="4340225"/>
          <p14:tracePt t="51540" x="5022850" y="4340225"/>
          <p14:tracePt t="51555" x="5014913" y="4340225"/>
          <p14:tracePt t="51601" x="5014913" y="4332288"/>
          <p14:tracePt t="51609" x="5014913" y="4322763"/>
          <p14:tracePt t="51617" x="5022850" y="4313238"/>
          <p14:tracePt t="51690" x="5014913" y="4313238"/>
          <p14:tracePt t="51698" x="5005388" y="4322763"/>
          <p14:tracePt t="51706" x="4986338" y="4332288"/>
          <p14:tracePt t="51713" x="4978400" y="4332288"/>
          <p14:tracePt t="51724" x="4959350" y="4340225"/>
          <p14:tracePt t="51826" x="4959350" y="4332288"/>
          <p14:tracePt t="51842" x="4959350" y="4322763"/>
          <p14:tracePt t="51852" x="4959350" y="4313238"/>
          <p14:tracePt t="51866" x="4959350" y="4303713"/>
          <p14:tracePt t="51873" x="4968875" y="4276725"/>
          <p14:tracePt t="51888" x="4968875" y="4268788"/>
          <p14:tracePt t="51904" x="4968875" y="4259263"/>
          <p14:tracePt t="51993" x="4968875" y="4249738"/>
          <p14:tracePt t="52010" x="4968875" y="4240213"/>
          <p14:tracePt t="52018" x="4968875" y="4232275"/>
          <p14:tracePt t="52084" x="4968875" y="4222750"/>
          <p14:tracePt t="52098" x="4968875" y="4213225"/>
          <p14:tracePt t="52315" x="4986338" y="4232275"/>
          <p14:tracePt t="52322" x="5041900" y="4295775"/>
          <p14:tracePt t="52329" x="5105400" y="4368800"/>
          <p14:tracePt t="52338" x="5159375" y="4413250"/>
          <p14:tracePt t="52344" x="5205413" y="4468813"/>
          <p14:tracePt t="52352" x="5241925" y="4495800"/>
          <p14:tracePt t="52360" x="5268913" y="4514850"/>
          <p14:tracePt t="52368" x="5314950" y="4551363"/>
          <p14:tracePt t="52377" x="5341938" y="4568825"/>
          <p14:tracePt t="52387" x="5360988" y="4568825"/>
          <p14:tracePt t="52395" x="5378450" y="4587875"/>
          <p14:tracePt t="52594" x="5378450" y="4568825"/>
          <p14:tracePt t="52601" x="5368925" y="4541838"/>
          <p14:tracePt t="52610" x="5341938" y="4505325"/>
          <p14:tracePt t="52619" x="5287963" y="4468813"/>
          <p14:tracePt t="52625" x="5278438" y="4449763"/>
          <p14:tracePt t="52633" x="5260975" y="4432300"/>
          <p14:tracePt t="52643" x="5260975" y="4422775"/>
          <p14:tracePt t="52648" x="5260975" y="4413250"/>
          <p14:tracePt t="52656" x="5260975" y="4405313"/>
          <p14:tracePt t="52673" x="5260975" y="4395788"/>
          <p14:tracePt t="52688" x="5260975" y="4386263"/>
          <p14:tracePt t="52704" x="5260975" y="4368800"/>
          <p14:tracePt t="52712" x="5260975" y="4359275"/>
          <p14:tracePt t="52729" x="5260975" y="4349750"/>
          <p14:tracePt t="52745" x="5260975" y="4332288"/>
          <p14:tracePt t="52756" x="5260975" y="4322763"/>
          <p14:tracePt t="52761" x="5260975" y="4313238"/>
          <p14:tracePt t="52770" x="5260975" y="4303713"/>
          <p14:tracePt t="52785" x="5268913" y="4276725"/>
          <p14:tracePt t="52817" x="5278438" y="4276725"/>
          <p14:tracePt t="53194" x="5278438" y="4268788"/>
          <p14:tracePt t="53202" x="5278438" y="4240213"/>
          <p14:tracePt t="53210" x="5297488" y="4222750"/>
          <p14:tracePt t="53217" x="5305425" y="4203700"/>
          <p14:tracePt t="53225" x="5305425" y="4195763"/>
          <p14:tracePt t="53233" x="5314950" y="4186238"/>
          <p14:tracePt t="54004" x="5324475" y="4222750"/>
          <p14:tracePt t="54010" x="5297488" y="4303713"/>
          <p14:tracePt t="54020" x="5268913" y="4368800"/>
          <p14:tracePt t="54027" x="5260975" y="4422775"/>
          <p14:tracePt t="54035" x="5224463" y="4478338"/>
          <p14:tracePt t="54042" x="5205413" y="4505325"/>
          <p14:tracePt t="54048" x="5195888" y="4551363"/>
          <p14:tracePt t="54058" x="5178425" y="4578350"/>
          <p14:tracePt t="54064" x="5159375" y="4605338"/>
          <p14:tracePt t="54072" x="5159375" y="4632325"/>
          <p14:tracePt t="54080" x="5151438" y="4641850"/>
          <p14:tracePt t="54089" x="5132388" y="4660900"/>
          <p14:tracePt t="54104" x="5132388" y="4668838"/>
          <p14:tracePt t="54158" x="5132388" y="4678363"/>
          <p14:tracePt t="54163" x="5122863" y="4697413"/>
          <p14:tracePt t="54171" x="5114925" y="4714875"/>
          <p14:tracePt t="54178" x="5114925" y="4724400"/>
          <p14:tracePt t="54185" x="5105400" y="4741863"/>
          <p14:tracePt t="54201" x="5086350" y="4768850"/>
          <p14:tracePt t="54208" x="5078413" y="4778375"/>
          <p14:tracePt t="54225" x="5068888" y="4787900"/>
          <p14:tracePt t="54233" x="5059363" y="4824413"/>
          <p14:tracePt t="54249" x="5041900" y="4841875"/>
          <p14:tracePt t="54256" x="5032375" y="4860925"/>
          <p14:tracePt t="54264" x="5014913" y="4887913"/>
          <p14:tracePt t="54272" x="5014913" y="4906963"/>
          <p14:tracePt t="54280" x="4995863" y="4924425"/>
          <p14:tracePt t="54289" x="4978400" y="4943475"/>
          <p14:tracePt t="54296" x="4968875" y="4951413"/>
          <p14:tracePt t="54304" x="4968875" y="4960938"/>
          <p14:tracePt t="54466" x="4941888" y="4906963"/>
          <p14:tracePt t="54472" x="4941888" y="4870450"/>
          <p14:tracePt t="54480" x="4941888" y="4860925"/>
          <p14:tracePt t="54488" x="4941888" y="4841875"/>
          <p14:tracePt t="54496" x="4941888" y="4814888"/>
          <p14:tracePt t="54504" x="4941888" y="4805363"/>
          <p14:tracePt t="54512" x="4941888" y="4778375"/>
          <p14:tracePt t="54521" x="4941888" y="4768850"/>
          <p14:tracePt t="54528" x="4941888" y="4760913"/>
          <p14:tracePt t="54538" x="4941888" y="4732338"/>
          <p14:tracePt t="54544" x="4941888" y="4705350"/>
          <p14:tracePt t="54552" x="4941888" y="4678363"/>
          <p14:tracePt t="54561" x="4941888" y="4660900"/>
          <p14:tracePt t="54574" x="4941888" y="4641850"/>
          <p14:tracePt t="54586" x="4941888" y="4632325"/>
          <p14:tracePt t="54594" x="4949825" y="4624388"/>
          <p14:tracePt t="54762" x="4941888" y="4614863"/>
          <p14:tracePt t="54770" x="4922838" y="4614863"/>
          <p14:tracePt t="54778" x="4886325" y="4614863"/>
          <p14:tracePt t="54866" x="4876800" y="4614863"/>
          <p14:tracePt t="54874" x="4876800" y="4595813"/>
          <p14:tracePt t="54882" x="4876800" y="4578350"/>
          <p14:tracePt t="54894" x="4895850" y="4522788"/>
          <p14:tracePt t="54897" x="4913313" y="4459288"/>
          <p14:tracePt t="54905" x="4949825" y="4395788"/>
          <p14:tracePt t="54912" x="4978400" y="4340225"/>
          <p14:tracePt t="54920" x="4986338" y="4295775"/>
          <p14:tracePt t="54928" x="5014913" y="4249738"/>
          <p14:tracePt t="54937" x="5032375" y="4203700"/>
          <p14:tracePt t="54944" x="5041900" y="4186238"/>
          <p14:tracePt t="54953" x="5068888" y="4159250"/>
          <p14:tracePt t="54960" x="5086350" y="4140200"/>
          <p14:tracePt t="55138" x="5095875" y="4130675"/>
          <p14:tracePt t="56234" x="5095875" y="4140200"/>
          <p14:tracePt t="56242" x="5095875" y="4149725"/>
          <p14:tracePt t="56250" x="5122863" y="4159250"/>
          <p14:tracePt t="56257" x="5159375" y="4176713"/>
          <p14:tracePt t="56267" x="5168900" y="4176713"/>
          <p14:tracePt t="56328" x="5178425" y="4176713"/>
          <p14:tracePt t="56339" x="5205413" y="4176713"/>
          <p14:tracePt t="56346" x="5232400" y="4176713"/>
          <p14:tracePt t="56355" x="5251450" y="4176713"/>
          <p14:tracePt t="56363" x="5260975" y="4176713"/>
          <p14:tracePt t="56368" x="5287963" y="4176713"/>
          <p14:tracePt t="56377" x="5297488" y="4176713"/>
          <p14:tracePt t="56384" x="5324475" y="4167188"/>
          <p14:tracePt t="56392" x="5341938" y="4167188"/>
          <p14:tracePt t="56400" x="5368925" y="4159250"/>
          <p14:tracePt t="56408" x="5387975" y="4159250"/>
          <p14:tracePt t="56416" x="5397500" y="4159250"/>
          <p14:tracePt t="56424" x="5414963" y="4159250"/>
          <p14:tracePt t="56666" x="5434013" y="4159250"/>
          <p14:tracePt t="56674" x="5487988" y="4159250"/>
          <p14:tracePt t="56682" x="5616575" y="4159250"/>
          <p14:tracePt t="56691" x="5780088" y="4195763"/>
          <p14:tracePt t="56697" x="5907088" y="4222750"/>
          <p14:tracePt t="56706" x="6043613" y="4268788"/>
          <p14:tracePt t="56713" x="6135688" y="4295775"/>
          <p14:tracePt t="56721" x="6199188" y="4332288"/>
          <p14:tracePt t="56728" x="6245225" y="4359275"/>
          <p14:tracePt t="56739" x="6254750" y="4368800"/>
          <p14:tracePt t="56744" x="6262688" y="4368800"/>
          <p14:tracePt t="56792" x="6254750" y="4368800"/>
          <p14:tracePt t="56800" x="6235700" y="4368800"/>
          <p14:tracePt t="56808" x="6199188" y="4368800"/>
          <p14:tracePt t="56817" x="6153150" y="4368800"/>
          <p14:tracePt t="56824" x="6099175" y="4368800"/>
          <p14:tracePt t="56833" x="6043613" y="4368800"/>
          <p14:tracePt t="56840" x="5989638" y="4368800"/>
          <p14:tracePt t="56848" x="5916613" y="4368800"/>
          <p14:tracePt t="56856" x="5853113" y="4368800"/>
          <p14:tracePt t="56864" x="5780088" y="4368800"/>
          <p14:tracePt t="56872" x="5724525" y="4368800"/>
          <p14:tracePt t="56881" x="5670550" y="4368800"/>
          <p14:tracePt t="56890" x="5624513" y="4368800"/>
          <p14:tracePt t="56896" x="5597525" y="4368800"/>
          <p14:tracePt t="56904" x="5580063" y="4386263"/>
          <p14:tracePt t="56912" x="5570538" y="4386263"/>
          <p14:tracePt t="56921" x="5561013" y="4395788"/>
          <p14:tracePt t="57002" x="5543550" y="4413250"/>
          <p14:tracePt t="57010" x="5524500" y="4422775"/>
          <p14:tracePt t="57018" x="5524500" y="4432300"/>
          <p14:tracePt t="57025" x="5478463" y="4459288"/>
          <p14:tracePt t="57036" x="5451475" y="4486275"/>
          <p14:tracePt t="57041" x="5434013" y="4495800"/>
          <p14:tracePt t="57049" x="5397500" y="4505325"/>
          <p14:tracePt t="57057" x="5378450" y="4532313"/>
          <p14:tracePt t="57065" x="5351463" y="4541838"/>
          <p14:tracePt t="57073" x="5305425" y="4551363"/>
          <p14:tracePt t="57089" x="5287963" y="4551363"/>
          <p14:tracePt t="57097" x="5278438" y="4559300"/>
          <p14:tracePt t="57333" x="5305425" y="4559300"/>
          <p14:tracePt t="57339" x="5341938" y="4559300"/>
          <p14:tracePt t="57346" x="5434013" y="4559300"/>
          <p14:tracePt t="57358" x="5487988" y="4559300"/>
          <p14:tracePt t="57364" x="5597525" y="4559300"/>
          <p14:tracePt t="57369" x="5670550" y="4559300"/>
          <p14:tracePt t="57378" x="5724525" y="4559300"/>
          <p14:tracePt t="57384" x="5753100" y="4559300"/>
          <p14:tracePt t="57392" x="5770563" y="4559300"/>
          <p14:tracePt t="57742" x="5724525" y="4532313"/>
          <p14:tracePt t="57747" x="5588000" y="4468813"/>
          <p14:tracePt t="57757" x="5461000" y="4422775"/>
          <p14:tracePt t="57760" x="5287963" y="4376738"/>
          <p14:tracePt t="57768" x="5159375" y="4349750"/>
          <p14:tracePt t="57776" x="5041900" y="4313238"/>
          <p14:tracePt t="57784" x="4968875" y="4286250"/>
          <p14:tracePt t="57792" x="4941888" y="4286250"/>
          <p14:tracePt t="57800" x="4932363" y="4276725"/>
          <p14:tracePt t="58162" x="4932363" y="4268788"/>
          <p14:tracePt t="58192" x="4932363" y="4240213"/>
          <p14:tracePt t="58200" x="4941888" y="4195763"/>
          <p14:tracePt t="58208" x="4968875" y="4176713"/>
          <p14:tracePt t="58216" x="4978400" y="4167188"/>
          <p14:tracePt t="58224" x="4978400" y="4159250"/>
          <p14:tracePt t="58232" x="4986338" y="4149725"/>
          <p14:tracePt t="58306" x="4995863" y="4140200"/>
          <p14:tracePt t="58313" x="5005388" y="4140200"/>
          <p14:tracePt t="58322" x="5014913" y="4140200"/>
          <p14:tracePt t="58332" x="5022850" y="4140200"/>
          <p14:tracePt t="58341" x="5041900" y="4140200"/>
          <p14:tracePt t="58345" x="5049838" y="4140200"/>
          <p14:tracePt t="58354" x="5068888" y="4140200"/>
          <p14:tracePt t="58360" x="5086350" y="4140200"/>
          <p14:tracePt t="58368" x="5095875" y="4140200"/>
          <p14:tracePt t="58377" x="5105400" y="4130675"/>
          <p14:tracePt t="58602" x="5114925" y="4122738"/>
          <p14:tracePt t="58634" x="5132388" y="4122738"/>
          <p14:tracePt t="58643" x="5187950" y="4122738"/>
          <p14:tracePt t="58649" x="5287963" y="4130675"/>
          <p14:tracePt t="58657" x="5378450" y="4140200"/>
          <p14:tracePt t="58664" x="5405438" y="4140200"/>
          <p14:tracePt t="58672" x="5441950" y="4140200"/>
          <p14:tracePt t="58680" x="5451475" y="4140200"/>
          <p14:tracePt t="58922" x="5461000" y="4149725"/>
          <p14:tracePt t="58930" x="5441950" y="4176713"/>
          <p14:tracePt t="58938" x="5434013" y="4186238"/>
          <p14:tracePt t="58944" x="5414963" y="4213225"/>
          <p14:tracePt t="58954" x="5397500" y="4232275"/>
          <p14:tracePt t="58960" x="5387975" y="4240213"/>
          <p14:tracePt t="58968" x="5387975" y="4249738"/>
          <p14:tracePt t="58976" x="5378450" y="4249738"/>
          <p14:tracePt t="58984" x="5368925" y="4268788"/>
          <p14:tracePt t="58992" x="5360988" y="4276725"/>
          <p14:tracePt t="59017" x="5360988" y="4286250"/>
          <p14:tracePt t="59024" x="5360988" y="4295775"/>
          <p14:tracePt t="59032" x="5351463" y="4313238"/>
          <p14:tracePt t="59048" x="5351463" y="4332288"/>
          <p14:tracePt t="59056" x="5341938" y="4349750"/>
          <p14:tracePt t="59072" x="5341938" y="4359275"/>
          <p14:tracePt t="59082" x="5341938" y="4368800"/>
          <p14:tracePt t="59089" x="5341938" y="4376738"/>
          <p14:tracePt t="59106" x="5341938" y="4386263"/>
          <p14:tracePt t="59129" x="5341938" y="4395788"/>
          <p14:tracePt t="59140" x="5334000" y="4405313"/>
          <p14:tracePt t="59145" x="5334000" y="4413250"/>
          <p14:tracePt t="59169" x="5334000" y="4432300"/>
          <p14:tracePt t="59177" x="5334000" y="4459288"/>
          <p14:tracePt t="59185" x="5334000" y="4478338"/>
          <p14:tracePt t="59193" x="5334000" y="4514850"/>
          <p14:tracePt t="59201" x="5334000" y="4532313"/>
          <p14:tracePt t="59209" x="5334000" y="4559300"/>
          <p14:tracePt t="59217" x="5334000" y="4578350"/>
          <p14:tracePt t="59225" x="5334000" y="4595813"/>
          <p14:tracePt t="59241" x="5334000" y="4605338"/>
          <p14:tracePt t="59256" x="5334000" y="4614863"/>
          <p14:tracePt t="59281" x="5334000" y="4632325"/>
          <p14:tracePt t="59297" x="5334000" y="4641850"/>
          <p14:tracePt t="59306" x="5334000" y="4651375"/>
          <p14:tracePt t="59322" x="5334000" y="4668838"/>
          <p14:tracePt t="59329" x="5334000" y="4687888"/>
          <p14:tracePt t="59340" x="5334000" y="4697413"/>
          <p14:tracePt t="59345" x="5334000" y="4724400"/>
          <p14:tracePt t="59355" x="5324475" y="4741863"/>
          <p14:tracePt t="59362" x="5314950" y="4751388"/>
          <p14:tracePt t="59368" x="5305425" y="4768850"/>
          <p14:tracePt t="59376" x="5297488" y="4778375"/>
          <p14:tracePt t="59554" x="5297488" y="4787900"/>
          <p14:tracePt t="59586" x="5287963" y="4787900"/>
          <p14:tracePt t="59594" x="5268913" y="4787900"/>
          <p14:tracePt t="59603" x="5241925" y="4787900"/>
          <p14:tracePt t="59610" x="5224463" y="4787900"/>
          <p14:tracePt t="59618" x="5195888" y="4787900"/>
          <p14:tracePt t="59625" x="5122863" y="4768850"/>
          <p14:tracePt t="59633" x="5059363" y="4768850"/>
          <p14:tracePt t="59640" x="5022850" y="4751388"/>
          <p14:tracePt t="59649" x="4995863" y="4751388"/>
          <p14:tracePt t="59656" x="4949825" y="4741863"/>
          <p14:tracePt t="59664" x="4941888" y="4732338"/>
          <p14:tracePt t="59672" x="4913313" y="4724400"/>
          <p14:tracePt t="59884" x="4913313" y="4714875"/>
          <p14:tracePt t="59889" x="4922838" y="4697413"/>
          <p14:tracePt t="59908" x="4932363" y="4668838"/>
          <p14:tracePt t="59912" x="4949825" y="4641850"/>
          <p14:tracePt t="59920" x="4959350" y="4632325"/>
          <p14:tracePt t="59928" x="4959350" y="4624388"/>
          <p14:tracePt t="59937" x="4968875" y="4595813"/>
          <p14:tracePt t="59944" x="4968875" y="4578350"/>
          <p14:tracePt t="59954" x="4968875" y="4551363"/>
          <p14:tracePt t="59960" x="4978400" y="4532313"/>
          <p14:tracePt t="59968" x="4978400" y="4505325"/>
          <p14:tracePt t="59976" x="4978400" y="4478338"/>
          <p14:tracePt t="59984" x="4978400" y="4449763"/>
          <p14:tracePt t="59992" x="4978400" y="4432300"/>
          <p14:tracePt t="60001" x="4978400" y="4386263"/>
          <p14:tracePt t="60008" x="4978400" y="4376738"/>
          <p14:tracePt t="60016" x="4978400" y="4349750"/>
          <p14:tracePt t="60034" x="4978400" y="4340225"/>
          <p14:tracePt t="60040" x="4978400" y="4313238"/>
          <p14:tracePt t="60056" x="4978400" y="4303713"/>
          <p14:tracePt t="60065" x="4959350" y="4286250"/>
          <p14:tracePt t="60072" x="4949825" y="4276725"/>
          <p14:tracePt t="60080" x="4941888" y="4268788"/>
          <p14:tracePt t="60089" x="4922838" y="4259263"/>
          <p14:tracePt t="60097" x="4905375" y="4249738"/>
          <p14:tracePt t="60104" x="4886325" y="4240213"/>
          <p14:tracePt t="60112" x="4868863" y="4232275"/>
          <p14:tracePt t="60121" x="4859338" y="4213225"/>
          <p14:tracePt t="60128" x="4849813" y="4203700"/>
          <p14:tracePt t="60137" x="4822825" y="4195763"/>
          <p14:tracePt t="60160" x="4813300" y="4195763"/>
          <p14:tracePt t="60173" x="4803775" y="4186238"/>
          <p14:tracePt t="60226" x="4795838" y="4186238"/>
          <p14:tracePt t="60426" x="4730750" y="4186238"/>
          <p14:tracePt t="60432" x="4640263" y="4186238"/>
          <p14:tracePt t="60440" x="4494213" y="4186238"/>
          <p14:tracePt t="60448" x="4303713" y="4186238"/>
          <p14:tracePt t="60457" x="3992563" y="4186238"/>
          <p14:tracePt t="60464" x="3629025" y="4186238"/>
          <p14:tracePt t="60472" x="3290888" y="4186238"/>
          <p14:tracePt t="60480" x="2789238" y="4113213"/>
          <p14:tracePt t="60488" x="2470150" y="4076700"/>
          <p14:tracePt t="60496" x="2160588" y="4049713"/>
          <p14:tracePt t="60504" x="1887538" y="4030663"/>
          <p14:tracePt t="60512" x="1741488" y="3984625"/>
          <p14:tracePt t="60520" x="1649413" y="3984625"/>
          <p14:tracePt t="60528" x="1604963" y="3976688"/>
          <p14:tracePt t="60536" x="1595438" y="3967163"/>
          <p14:tracePt t="60553" x="1604963" y="3967163"/>
          <p14:tracePt t="60560" x="1622425" y="3957638"/>
          <p14:tracePt t="60568" x="1641475" y="3930650"/>
          <p14:tracePt t="60576" x="1649413" y="3930650"/>
          <p14:tracePt t="60592" x="1658938" y="3921125"/>
          <p14:tracePt t="60626" x="1658938" y="3911600"/>
          <p14:tracePt t="60633" x="1658938" y="3903663"/>
          <p14:tracePt t="60641" x="1658938" y="3884613"/>
          <p14:tracePt t="60650" x="1658938" y="3867150"/>
          <p14:tracePt t="60658" x="1658938" y="3848100"/>
          <p14:tracePt t="60667" x="1658938" y="3821113"/>
          <p14:tracePt t="60672" x="1658938" y="3794125"/>
          <p14:tracePt t="60680" x="1631950" y="3721100"/>
          <p14:tracePt t="60688" x="1631950" y="3702050"/>
          <p14:tracePt t="60696" x="1612900" y="3629025"/>
          <p14:tracePt t="60705" x="1585913" y="3584575"/>
          <p14:tracePt t="60712" x="1576388" y="3548063"/>
          <p14:tracePt t="60720" x="1568450" y="3482975"/>
          <p14:tracePt t="60728" x="1549400" y="3455988"/>
          <p14:tracePt t="60739" x="1531938" y="3392488"/>
          <p14:tracePt t="60744" x="1531938" y="3365500"/>
          <p14:tracePt t="60753" x="1531938" y="3328988"/>
          <p14:tracePt t="60760" x="1531938" y="3309938"/>
          <p14:tracePt t="60768" x="1522413" y="3282950"/>
          <p14:tracePt t="60776" x="1522413" y="3273425"/>
          <p14:tracePt t="60784" x="1522413" y="3265488"/>
          <p14:tracePt t="60946" x="1522413" y="3255963"/>
          <p14:tracePt t="60984" x="1522413" y="3219450"/>
          <p14:tracePt t="60992" x="1522413" y="3192463"/>
          <p14:tracePt t="61000" x="1522413" y="3163888"/>
          <p14:tracePt t="61008" x="1541463" y="3119438"/>
          <p14:tracePt t="61016" x="1558925" y="3073400"/>
          <p14:tracePt t="61024" x="1595438" y="3027363"/>
          <p14:tracePt t="61032" x="1604963" y="3009900"/>
          <p14:tracePt t="61040" x="1641475" y="2946400"/>
          <p14:tracePt t="61049" x="1677988" y="2900363"/>
          <p14:tracePt t="61056" x="1695450" y="2873375"/>
          <p14:tracePt t="61064" x="1731963" y="2836863"/>
          <p14:tracePt t="61072" x="1758950" y="2808288"/>
          <p14:tracePt t="61081" x="1778000" y="2763838"/>
          <p14:tracePt t="61088" x="1814513" y="2717800"/>
          <p14:tracePt t="61096" x="1824038" y="2690813"/>
          <p14:tracePt t="61105" x="1851025" y="2671763"/>
          <p14:tracePt t="61112" x="1860550" y="2654300"/>
          <p14:tracePt t="61120" x="1878013" y="2635250"/>
          <p14:tracePt t="61128" x="1887538" y="2625725"/>
          <p14:tracePt t="61248" x="1931988" y="2625725"/>
          <p14:tracePt t="61257" x="1987550" y="2635250"/>
          <p14:tracePt t="61265" x="2041525" y="2681288"/>
          <p14:tracePt t="61272" x="2070100" y="2763838"/>
          <p14:tracePt t="61281" x="2133600" y="2844800"/>
          <p14:tracePt t="61291" x="2170113" y="2909888"/>
          <p14:tracePt t="61297" x="2197100" y="2973388"/>
          <p14:tracePt t="61306" x="2224088" y="3017838"/>
          <p14:tracePt t="61313" x="2243138" y="3073400"/>
          <p14:tracePt t="61323" x="2260600" y="3119438"/>
          <p14:tracePt t="61329" x="2279650" y="3146425"/>
          <p14:tracePt t="61340" x="2287588" y="3192463"/>
          <p14:tracePt t="61345" x="2297113" y="3219450"/>
          <p14:tracePt t="61355" x="2297113" y="3228975"/>
          <p14:tracePt t="61363" x="2297113" y="3236913"/>
          <p14:tracePt t="61368" x="2297113" y="3246438"/>
          <p14:tracePt t="61376" x="2306638" y="3255963"/>
          <p14:tracePt t="61480" x="2316163" y="3255963"/>
          <p14:tracePt t="61489" x="2324100" y="3255963"/>
          <p14:tracePt t="61497" x="2333625" y="3255963"/>
          <p14:tracePt t="61504" x="2379663" y="3273425"/>
          <p14:tracePt t="61513" x="2443163" y="3282950"/>
          <p14:tracePt t="61522" x="2533650" y="3309938"/>
          <p14:tracePt t="61529" x="2606675" y="3309938"/>
          <p14:tracePt t="61538" x="2679700" y="3309938"/>
          <p14:tracePt t="61545" x="2762250" y="3309938"/>
          <p14:tracePt t="61555" x="2835275" y="3309938"/>
          <p14:tracePt t="61561" x="2862263" y="3309938"/>
          <p14:tracePt t="61569" x="2881313" y="3309938"/>
          <p14:tracePt t="61577" x="2908300" y="3309938"/>
          <p14:tracePt t="61585" x="2917825" y="3292475"/>
          <p14:tracePt t="61593" x="2925763" y="3282950"/>
          <p14:tracePt t="61601" x="2935288" y="3282950"/>
          <p14:tracePt t="61609" x="2954338" y="3265488"/>
          <p14:tracePt t="61617" x="2962275" y="3255963"/>
          <p14:tracePt t="61625" x="2971800" y="3236913"/>
          <p14:tracePt t="61641" x="2981325" y="3209925"/>
          <p14:tracePt t="61659" x="3008313" y="3173413"/>
          <p14:tracePt t="61664" x="3017838" y="3155950"/>
          <p14:tracePt t="61673" x="3035300" y="3146425"/>
          <p14:tracePt t="61680" x="3054350" y="3127375"/>
          <p14:tracePt t="61688" x="3063875" y="3109913"/>
          <p14:tracePt t="61696" x="3090863" y="3082925"/>
          <p14:tracePt t="61706" x="3117850" y="3036888"/>
          <p14:tracePt t="61712" x="3127375" y="3017838"/>
          <p14:tracePt t="61720" x="3163888" y="2990850"/>
          <p14:tracePt t="61728" x="3181350" y="2973388"/>
          <p14:tracePt t="61737" x="3208338" y="2954338"/>
          <p14:tracePt t="61744" x="3217863" y="2946400"/>
          <p14:tracePt t="61755" x="3244850" y="2936875"/>
          <p14:tracePt t="61760" x="3254375" y="2927350"/>
          <p14:tracePt t="61768" x="3263900" y="2927350"/>
          <p14:tracePt t="61776" x="3273425" y="2917825"/>
          <p14:tracePt t="61808" x="3290888" y="2909888"/>
          <p14:tracePt t="61826" x="3309938" y="2900363"/>
          <p14:tracePt t="61833" x="3317875" y="2900363"/>
          <p14:tracePt t="61841" x="3327400" y="2900363"/>
          <p14:tracePt t="61849" x="3336925" y="2890838"/>
          <p14:tracePt t="61940" x="3346450" y="2881313"/>
          <p14:tracePt t="61976" x="3354388" y="2873375"/>
          <p14:tracePt t="61992" x="3363913" y="2873375"/>
          <p14:tracePt t="62000" x="3382963" y="2873375"/>
          <p14:tracePt t="62008" x="3419475" y="2873375"/>
          <p14:tracePt t="62016" x="3427413" y="2873375"/>
          <p14:tracePt t="62024" x="3436938" y="2873375"/>
          <p14:tracePt t="62049" x="3436938" y="2881313"/>
          <p14:tracePt t="62072" x="3436938" y="2900363"/>
          <p14:tracePt t="62146" x="3436938" y="2909888"/>
          <p14:tracePt t="62153" x="3436938" y="2946400"/>
          <p14:tracePt t="62161" x="3436938" y="2963863"/>
          <p14:tracePt t="62168" x="3436938" y="2990850"/>
          <p14:tracePt t="62176" x="3436938" y="3009900"/>
          <p14:tracePt t="62184" x="3436938" y="3046413"/>
          <p14:tracePt t="62192" x="3419475" y="3090863"/>
          <p14:tracePt t="62200" x="3419475" y="3119438"/>
          <p14:tracePt t="62208" x="3419475" y="3163888"/>
          <p14:tracePt t="62216" x="3419475" y="3192463"/>
          <p14:tracePt t="62224" x="3419475" y="3219450"/>
          <p14:tracePt t="62233" x="3419475" y="3282950"/>
          <p14:tracePt t="62241" x="3473450" y="3346450"/>
          <p14:tracePt t="62249" x="3573463" y="3419475"/>
          <p14:tracePt t="62258" x="3656013" y="3475038"/>
          <p14:tracePt t="62265" x="3810000" y="3575050"/>
          <p14:tracePt t="62272" x="3929063" y="3665538"/>
          <p14:tracePt t="62282" x="4084638" y="3775075"/>
          <p14:tracePt t="62290" x="4202113" y="3867150"/>
          <p14:tracePt t="62297" x="4330700" y="3957638"/>
          <p14:tracePt t="62306" x="4484688" y="4057650"/>
          <p14:tracePt t="62313" x="4603750" y="4149725"/>
          <p14:tracePt t="62322" x="4740275" y="4259263"/>
          <p14:tracePt t="62331" x="4840288" y="4332288"/>
          <p14:tracePt t="62338" x="4995863" y="4441825"/>
          <p14:tracePt t="62345" x="5132388" y="4541838"/>
          <p14:tracePt t="62356" x="5268913" y="4651375"/>
          <p14:tracePt t="62363" x="5387975" y="4741863"/>
          <p14:tracePt t="62368" x="5487988" y="4778375"/>
          <p14:tracePt t="62377" x="5588000" y="4851400"/>
          <p14:tracePt t="62384" x="5688013" y="4906963"/>
          <p14:tracePt t="62392" x="5753100" y="4943475"/>
          <p14:tracePt t="62400" x="5797550" y="4970463"/>
          <p14:tracePt t="62408" x="5816600" y="4970463"/>
          <p14:tracePt t="62528" x="5834063" y="4970463"/>
          <p14:tracePt t="62536" x="5870575" y="4960938"/>
          <p14:tracePt t="62544" x="5889625" y="4924425"/>
          <p14:tracePt t="62554" x="5907088" y="4914900"/>
          <p14:tracePt t="62560" x="5926138" y="4887913"/>
          <p14:tracePt t="62568" x="5953125" y="4841875"/>
          <p14:tracePt t="62576" x="5972175" y="4814888"/>
          <p14:tracePt t="62584" x="5980113" y="4797425"/>
          <p14:tracePt t="62592" x="5989638" y="4751388"/>
          <p14:tracePt t="62600" x="5999163" y="4724400"/>
          <p14:tracePt t="62608" x="6007100" y="4705350"/>
          <p14:tracePt t="62624" x="6007100" y="4697413"/>
          <p14:tracePt t="62722" x="6007100" y="4687888"/>
          <p14:tracePt t="62730" x="5999163" y="4678363"/>
          <p14:tracePt t="62737" x="5953125" y="4651375"/>
          <p14:tracePt t="62744" x="5853113" y="4595813"/>
          <p14:tracePt t="62754" x="5753100" y="4551363"/>
          <p14:tracePt t="62760" x="5643563" y="4505325"/>
          <p14:tracePt t="62768" x="5524500" y="4449763"/>
          <p14:tracePt t="62776" x="5405438" y="4422775"/>
          <p14:tracePt t="62784" x="5334000" y="4376738"/>
          <p14:tracePt t="62792" x="5287963" y="4368800"/>
          <p14:tracePt t="62800" x="5268913" y="4359275"/>
          <p14:tracePt t="62808" x="5241925" y="4349750"/>
          <p14:tracePt t="62888" x="5241925" y="4340225"/>
          <p14:tracePt t="62904" x="5241925" y="4322763"/>
          <p14:tracePt t="62913" x="5241925" y="4286250"/>
          <p14:tracePt t="62920" x="5241925" y="4276725"/>
          <p14:tracePt t="62928" x="5241925" y="4268788"/>
          <p14:tracePt t="62938" x="5241925" y="4249738"/>
          <p14:tracePt t="63210" x="5260975" y="4249738"/>
          <p14:tracePt t="63218" x="5268913" y="4240213"/>
          <p14:tracePt t="63290" x="5268913" y="4249738"/>
          <p14:tracePt t="63298" x="5260975" y="4259263"/>
          <p14:tracePt t="63314" x="5251450" y="4276725"/>
          <p14:tracePt t="63322" x="5251450" y="4286250"/>
          <p14:tracePt t="63330" x="5251450" y="4313238"/>
          <p14:tracePt t="63338" x="5251450" y="4322763"/>
          <p14:tracePt t="63345" x="5232400" y="4349750"/>
          <p14:tracePt t="63354" x="5224463" y="4368800"/>
          <p14:tracePt t="63370" x="5214938" y="4376738"/>
          <p14:tracePt t="63384" x="5195888" y="4376738"/>
          <p14:tracePt t="63392" x="5178425" y="4386263"/>
          <p14:tracePt t="63512" x="5168900" y="4349750"/>
          <p14:tracePt t="63520" x="5168900" y="4259263"/>
          <p14:tracePt t="63528" x="5214938" y="4213225"/>
          <p14:tracePt t="63536" x="5278438" y="4140200"/>
          <p14:tracePt t="63545" x="5341938" y="4103688"/>
          <p14:tracePt t="63555" x="5405438" y="4086225"/>
          <p14:tracePt t="63561" x="5451475" y="4049713"/>
          <p14:tracePt t="63572" x="5497513" y="4021138"/>
          <p14:tracePt t="63576" x="5561013" y="4013200"/>
          <p14:tracePt t="63584" x="5580063" y="4003675"/>
          <p14:tracePt t="63592" x="5634038" y="3994150"/>
          <p14:tracePt t="63600" x="5670550" y="3994150"/>
          <p14:tracePt t="63608" x="5724525" y="3994150"/>
          <p14:tracePt t="63616" x="5753100" y="3994150"/>
          <p14:tracePt t="63624" x="5789613" y="4003675"/>
          <p14:tracePt t="63632" x="5826125" y="4049713"/>
          <p14:tracePt t="63640" x="5843588" y="4094163"/>
          <p14:tracePt t="63648" x="5853113" y="4122738"/>
          <p14:tracePt t="63656" x="5853113" y="4159250"/>
          <p14:tracePt t="63664" x="5870575" y="4195763"/>
          <p14:tracePt t="63672" x="5880100" y="4213225"/>
          <p14:tracePt t="63680" x="5880100" y="4222750"/>
          <p14:tracePt t="63688" x="5889625" y="4240213"/>
          <p14:tracePt t="63696" x="5899150" y="4259263"/>
          <p14:tracePt t="63762" x="5899150" y="4268788"/>
          <p14:tracePt t="63794" x="5899150" y="4303713"/>
          <p14:tracePt t="63802" x="5870575" y="4322763"/>
          <p14:tracePt t="63810" x="5807075" y="4359275"/>
          <p14:tracePt t="63817" x="5734050" y="4386263"/>
          <p14:tracePt t="63824" x="5634038" y="4422775"/>
          <p14:tracePt t="63832" x="5561013" y="4441825"/>
          <p14:tracePt t="63840" x="5470525" y="4441825"/>
          <p14:tracePt t="63848" x="5405438" y="4449763"/>
          <p14:tracePt t="63856" x="5314950" y="4449763"/>
          <p14:tracePt t="63864" x="5260975" y="4449763"/>
          <p14:tracePt t="63872" x="5232400" y="4449763"/>
          <p14:tracePt t="63880" x="5214938" y="4449763"/>
          <p14:tracePt t="63888" x="5205413" y="4449763"/>
          <p14:tracePt t="63905" x="5195888" y="4449763"/>
          <p14:tracePt t="63912" x="5195888" y="4422775"/>
          <p14:tracePt t="63920" x="5195888" y="4395788"/>
          <p14:tracePt t="63928" x="5195888" y="4376738"/>
          <p14:tracePt t="63937" x="5195888" y="4349750"/>
          <p14:tracePt t="63944" x="5195888" y="4340225"/>
          <p14:tracePt t="63954" x="5195888" y="4322763"/>
          <p14:tracePt t="63961" x="5195888" y="4303713"/>
          <p14:tracePt t="63971" x="5195888" y="4295775"/>
          <p14:tracePt t="64050" x="5195888" y="4286250"/>
          <p14:tracePt t="64066" x="5195888" y="4268788"/>
          <p14:tracePt t="64074" x="5195888" y="4249738"/>
          <p14:tracePt t="64083" x="5195888" y="4240213"/>
          <p14:tracePt t="64090" x="5195888" y="4222750"/>
          <p14:tracePt t="64097" x="5195888" y="4213225"/>
          <p14:tracePt t="64194" x="5187950" y="4213225"/>
          <p14:tracePt t="64202" x="5159375" y="4213225"/>
          <p14:tracePt t="64210" x="5141913" y="4222750"/>
          <p14:tracePt t="64217" x="5114925" y="4222750"/>
          <p14:tracePt t="64224" x="5095875" y="4222750"/>
          <p14:tracePt t="64232" x="5059363" y="4222750"/>
          <p14:tracePt t="64248" x="5041900" y="4222750"/>
          <p14:tracePt t="64256" x="5041900" y="4203700"/>
          <p14:tracePt t="64264" x="5041900" y="4167188"/>
          <p14:tracePt t="64272" x="5059363" y="4140200"/>
          <p14:tracePt t="64280" x="5078413" y="4094163"/>
          <p14:tracePt t="64288" x="5132388" y="4049713"/>
          <p14:tracePt t="64296" x="5151438" y="4003675"/>
          <p14:tracePt t="64305" x="5168900" y="3976688"/>
          <p14:tracePt t="64312" x="5195888" y="3948113"/>
          <p14:tracePt t="64320" x="5205413" y="3921125"/>
          <p14:tracePt t="64329" x="5224463" y="3884613"/>
          <p14:tracePt t="64339" x="5232400" y="3857625"/>
          <p14:tracePt t="64345" x="5232400" y="3848100"/>
          <p14:tracePt t="64364" x="5241925" y="3830638"/>
          <p14:tracePt t="64530" x="5251450" y="3803650"/>
          <p14:tracePt t="64546" x="5268913" y="3784600"/>
          <p14:tracePt t="64682" x="5241925" y="3794125"/>
          <p14:tracePt t="64691" x="5224463" y="3803650"/>
          <p14:tracePt t="64697" x="5178425" y="3811588"/>
          <p14:tracePt t="64708" x="5151438" y="3821113"/>
          <p14:tracePt t="64713" x="5132388" y="3821113"/>
          <p14:tracePt t="64721" x="5086350" y="3857625"/>
          <p14:tracePt t="64729" x="5078413" y="3857625"/>
          <p14:tracePt t="64739" x="5068888" y="3857625"/>
          <p14:tracePt t="64745" x="5059363" y="3857625"/>
          <p14:tracePt t="64756" x="5049838" y="3867150"/>
          <p14:tracePt t="64992" x="5049838" y="3848100"/>
          <p14:tracePt t="65019" x="5049838" y="3840163"/>
          <p14:tracePt t="65027" x="5068888" y="3830638"/>
          <p14:tracePt t="65036" x="5086350" y="3811588"/>
          <p14:tracePt t="65050" x="5095875" y="3803650"/>
          <p14:tracePt t="65066" x="5122863" y="3794125"/>
          <p14:tracePt t="65080" x="5132388" y="3784600"/>
          <p14:tracePt t="65105" x="5151438" y="3784600"/>
          <p14:tracePt t="65113" x="5168900" y="3757613"/>
          <p14:tracePt t="65129" x="5178425" y="3757613"/>
          <p14:tracePt t="65137" x="5187950" y="3757613"/>
          <p14:tracePt t="65145" x="5195888" y="3748088"/>
          <p14:tracePt t="65161" x="5214938" y="3738563"/>
          <p14:tracePt t="65171" x="5224463" y="3730625"/>
          <p14:tracePt t="65184" x="5224463" y="3721100"/>
          <p14:tracePt t="65192" x="5232400" y="3711575"/>
          <p14:tracePt t="65480" x="5232400" y="3702050"/>
          <p14:tracePt t="65520" x="5214938" y="3702050"/>
          <p14:tracePt t="65529" x="5159375" y="3738563"/>
          <p14:tracePt t="65536" x="5114925" y="3748088"/>
          <p14:tracePt t="65545" x="5086350" y="3748088"/>
          <p14:tracePt t="65555" x="5049838" y="3748088"/>
          <p14:tracePt t="65561" x="5041900" y="3757613"/>
          <p14:tracePt t="65572" x="5014913" y="3757613"/>
          <p14:tracePt t="65576" x="4978400" y="3775075"/>
          <p14:tracePt t="65584" x="4968875" y="3775075"/>
          <p14:tracePt t="65592" x="4959350" y="3775075"/>
          <p14:tracePt t="65600" x="4941888" y="3784600"/>
          <p14:tracePt t="65608" x="4922838" y="3784600"/>
          <p14:tracePt t="65617" x="4913313" y="3784600"/>
          <p14:tracePt t="65625" x="4905375" y="3784600"/>
          <p14:tracePt t="65674" x="4895850" y="3784600"/>
          <p14:tracePt t="65989" x="4905375" y="3784600"/>
          <p14:tracePt t="65993" x="4922838" y="3784600"/>
          <p14:tracePt t="66000" x="4978400" y="3784600"/>
          <p14:tracePt t="66008" x="4986338" y="3775075"/>
          <p14:tracePt t="66016" x="5014913" y="3757613"/>
          <p14:tracePt t="66024" x="5022850" y="3748088"/>
          <p14:tracePt t="66032" x="5032375" y="3748088"/>
          <p14:tracePt t="66040" x="5041900" y="3738563"/>
          <p14:tracePt t="66048" x="5049838" y="3730625"/>
          <p14:tracePt t="66065" x="5059363" y="3721100"/>
          <p14:tracePt t="66154" x="5078413" y="3702050"/>
          <p14:tracePt t="67626" x="5078413" y="3621088"/>
          <p14:tracePt t="67634" x="5078413" y="3492500"/>
          <p14:tracePt t="67642" x="5078413" y="3446463"/>
          <p14:tracePt t="67650" x="5095875" y="3419475"/>
          <p14:tracePt t="67660" x="5095875" y="3392488"/>
          <p14:tracePt t="67665" x="5095875" y="3365500"/>
          <p14:tracePt t="67675" x="5095875" y="3355975"/>
          <p14:tracePt t="67680" x="5095875" y="3346450"/>
          <p14:tracePt t="67688" x="5095875" y="3338513"/>
          <p14:tracePt t="67939" x="5095875" y="3309938"/>
          <p14:tracePt t="67946" x="5095875" y="3302000"/>
          <p14:tracePt t="67956" x="5105400" y="3292475"/>
          <p14:tracePt t="67970" x="5105400" y="3282950"/>
          <p14:tracePt t="68024" x="5105400" y="3273425"/>
          <p14:tracePt t="68416" x="5114925" y="3265488"/>
          <p14:tracePt t="68674" x="5114925" y="3236913"/>
          <p14:tracePt t="68682" x="5151438" y="3136900"/>
          <p14:tracePt t="68694" x="5159375" y="3073400"/>
          <p14:tracePt t="68698" x="5178425" y="3046413"/>
          <p14:tracePt t="68706" x="5187950" y="3000375"/>
          <p14:tracePt t="68712" x="5205413" y="2946400"/>
          <p14:tracePt t="68721" x="5214938" y="2927350"/>
          <p14:tracePt t="68728" x="5214938" y="2881313"/>
          <p14:tracePt t="68737" x="5224463" y="2863850"/>
          <p14:tracePt t="68744" x="5241925" y="2836863"/>
          <p14:tracePt t="68760" x="5241925" y="2827338"/>
          <p14:tracePt t="68769" x="5241925" y="2817813"/>
          <p14:tracePt t="68776" x="5241925" y="2800350"/>
          <p14:tracePt t="68792" x="5241925" y="2790825"/>
          <p14:tracePt t="68808" x="5251450" y="2781300"/>
          <p14:tracePt t="68825" x="5260975" y="2754313"/>
          <p14:tracePt t="68833" x="5260975" y="2744788"/>
          <p14:tracePt t="68841" x="5260975" y="2735263"/>
          <p14:tracePt t="68848" x="5268913" y="2708275"/>
          <p14:tracePt t="68857" x="5278438" y="2690813"/>
          <p14:tracePt t="68865" x="5278438" y="2671763"/>
          <p14:tracePt t="68872" x="5297488" y="2644775"/>
          <p14:tracePt t="68881" x="5314950" y="2608263"/>
          <p14:tracePt t="68903" x="5334000" y="2562225"/>
          <p14:tracePt t="68906" x="5334000" y="2554288"/>
          <p14:tracePt t="68912" x="5351463" y="2525713"/>
          <p14:tracePt t="69074" x="5351463" y="2517775"/>
          <p14:tracePt t="69090" x="5351463" y="2481263"/>
          <p14:tracePt t="69100" x="5351463" y="2471738"/>
          <p14:tracePt t="69106" x="5360988" y="2444750"/>
          <p14:tracePt t="69112" x="5360988" y="2416175"/>
          <p14:tracePt t="69121" x="5360988" y="2389188"/>
          <p14:tracePt t="69128" x="5368925" y="2371725"/>
          <p14:tracePt t="69136" x="5368925" y="2343150"/>
          <p14:tracePt t="69144" x="5368925" y="2306638"/>
          <p14:tracePt t="69153" x="5368925" y="2279650"/>
          <p14:tracePt t="69160" x="5368925" y="2252663"/>
          <p14:tracePt t="69169" x="5378450" y="2225675"/>
          <p14:tracePt t="69177" x="5378450" y="2206625"/>
          <p14:tracePt t="69184" x="5378450" y="2189163"/>
          <p14:tracePt t="69192" x="5378450" y="2170113"/>
          <p14:tracePt t="69200" x="5378450" y="2160588"/>
          <p14:tracePt t="69208" x="5378450" y="2152650"/>
          <p14:tracePt t="69216" x="5387975" y="2133600"/>
          <p14:tracePt t="69224" x="5397500" y="2125663"/>
          <p14:tracePt t="69434" x="5397500" y="2116138"/>
          <p14:tracePt t="69441" x="5397500" y="2106613"/>
          <p14:tracePt t="69450" x="5397500" y="2097088"/>
          <p14:tracePt t="69458" x="5405438" y="2079625"/>
          <p14:tracePt t="69466" x="5405438" y="2060575"/>
          <p14:tracePt t="69475" x="5405438" y="2052638"/>
          <p14:tracePt t="69482" x="5405438" y="2043113"/>
          <p14:tracePt t="69488" x="5405438" y="2033588"/>
          <p14:tracePt t="69504" x="5405438" y="2024063"/>
          <p14:tracePt t="69512" x="5405438" y="2016125"/>
          <p14:tracePt t="69528" x="5405438" y="1997075"/>
          <p14:tracePt t="69560" x="5405438" y="1987550"/>
          <p14:tracePt t="69593" x="5405438" y="1979613"/>
          <p14:tracePt t="69626" x="5405438" y="1960563"/>
          <p14:tracePt t="69659" x="5405438" y="1951038"/>
          <p14:tracePt t="69946" x="5405438" y="1943100"/>
          <p14:tracePt t="69954" x="5405438" y="1933575"/>
          <p14:tracePt t="69971" x="5405438" y="1906588"/>
          <p14:tracePt t="69978" x="5405438" y="1897063"/>
          <p14:tracePt t="69991" x="5405438" y="1878013"/>
          <p14:tracePt t="70002" x="5424488" y="1860550"/>
          <p14:tracePt t="70976" x="5424488" y="1870075"/>
          <p14:tracePt t="71033" x="5405438" y="1887538"/>
          <p14:tracePt t="71040" x="5397500" y="1897063"/>
          <p14:tracePt t="71568" x="5387975" y="1897063"/>
          <p14:tracePt t="72019" x="5378450" y="1960563"/>
          <p14:tracePt t="72026" x="5351463" y="2097088"/>
          <p14:tracePt t="72035" x="5314950" y="2243138"/>
          <p14:tracePt t="72041" x="5314950" y="2335213"/>
          <p14:tracePt t="72048" x="5314950" y="2462213"/>
          <p14:tracePt t="72056" x="5314950" y="2535238"/>
          <p14:tracePt t="72064" x="5314950" y="2662238"/>
          <p14:tracePt t="72072" x="5314950" y="2735263"/>
          <p14:tracePt t="72080" x="5314950" y="2844800"/>
          <p14:tracePt t="72088" x="5314950" y="2917825"/>
          <p14:tracePt t="72096" x="5334000" y="3000375"/>
          <p14:tracePt t="72104" x="5334000" y="3036888"/>
          <p14:tracePt t="72112" x="5341938" y="3082925"/>
          <p14:tracePt t="72121" x="5341938" y="3127375"/>
          <p14:tracePt t="72129" x="5351463" y="3155950"/>
          <p14:tracePt t="72136" x="5351463" y="3173413"/>
          <p14:tracePt t="72144" x="5351463" y="3182938"/>
          <p14:tracePt t="72152" x="5360988" y="3228975"/>
          <p14:tracePt t="72160" x="5360988" y="3236913"/>
          <p14:tracePt t="72169" x="5360988" y="3265488"/>
          <p14:tracePt t="72176" x="5360988" y="3282950"/>
          <p14:tracePt t="72185" x="5360988" y="3319463"/>
          <p14:tracePt t="72192" x="5360988" y="3365500"/>
          <p14:tracePt t="72200" x="5360988" y="3392488"/>
          <p14:tracePt t="72208" x="5360988" y="3429000"/>
          <p14:tracePt t="72216" x="5360988" y="3475038"/>
          <p14:tracePt t="72224" x="5360988" y="3511550"/>
          <p14:tracePt t="72232" x="5360988" y="3565525"/>
          <p14:tracePt t="72240" x="5360988" y="3621088"/>
          <p14:tracePt t="72248" x="5360988" y="3657600"/>
          <p14:tracePt t="72256" x="5360988" y="3694113"/>
          <p14:tracePt t="72264" x="5360988" y="3748088"/>
          <p14:tracePt t="72272" x="5360988" y="3775075"/>
          <p14:tracePt t="72280" x="5360988" y="3811588"/>
          <p14:tracePt t="72288" x="5360988" y="3848100"/>
          <p14:tracePt t="72296" x="5360988" y="3875088"/>
          <p14:tracePt t="72304" x="5360988" y="3894138"/>
          <p14:tracePt t="72312" x="5360988" y="3940175"/>
          <p14:tracePt t="72320" x="5360988" y="3976688"/>
          <p14:tracePt t="72328" x="5360988" y="4003675"/>
          <p14:tracePt t="72336" x="5360988" y="4049713"/>
          <p14:tracePt t="72345" x="5360988" y="4103688"/>
          <p14:tracePt t="72353" x="5360988" y="4140200"/>
          <p14:tracePt t="72360" x="5360988" y="4195763"/>
          <p14:tracePt t="72370" x="5360988" y="4240213"/>
          <p14:tracePt t="72376" x="5360988" y="4268788"/>
          <p14:tracePt t="72386" x="5360988" y="4286250"/>
          <p14:tracePt t="72392" x="5360988" y="4303713"/>
          <p14:tracePt t="72402" x="5360988" y="4313238"/>
          <p14:tracePt t="72409" x="5368925" y="4340225"/>
          <p14:tracePt t="72417" x="5378450" y="4340225"/>
          <p14:tracePt t="72425" x="5378450" y="4349750"/>
          <p14:tracePt t="72440" x="5378450" y="4368800"/>
          <p14:tracePt t="72448" x="5378450" y="4376738"/>
          <p14:tracePt t="72456" x="5378450" y="4386263"/>
          <p14:tracePt t="72464" x="5378450" y="4395788"/>
          <p14:tracePt t="72473" x="5378450" y="4405313"/>
          <p14:tracePt t="72480" x="5378450" y="4422775"/>
          <p14:tracePt t="72488" x="5378450" y="4459288"/>
          <p14:tracePt t="72496" x="5378450" y="4478338"/>
          <p14:tracePt t="72504" x="5378450" y="4505325"/>
          <p14:tracePt t="72512" x="5378450" y="4522788"/>
          <p14:tracePt t="72520" x="5378450" y="4551363"/>
          <p14:tracePt t="72528" x="5378450" y="4568825"/>
          <p14:tracePt t="72536" x="5378450" y="4605338"/>
          <p14:tracePt t="72544" x="5378450" y="4651375"/>
          <p14:tracePt t="72552" x="5378450" y="4668838"/>
          <p14:tracePt t="72560" x="5378450" y="4705350"/>
          <p14:tracePt t="72569" x="5378450" y="4724400"/>
          <p14:tracePt t="72576" x="5378450" y="4751388"/>
          <p14:tracePt t="72585" x="5378450" y="4768850"/>
          <p14:tracePt t="72600" x="5378450" y="4787900"/>
          <p14:tracePt t="72633" x="5378450" y="4797425"/>
          <p14:tracePt t="72850" x="5378450" y="4805363"/>
          <p14:tracePt t="72856" x="5378450" y="4814888"/>
          <p14:tracePt t="72864" x="5378450" y="4833938"/>
          <p14:tracePt t="72880" x="5368925" y="4833938"/>
          <p14:tracePt t="72994" x="5368925" y="4841875"/>
          <p14:tracePt t="73003" x="5360988" y="4851400"/>
          <p14:tracePt t="73106" x="5351463" y="4841875"/>
          <p14:tracePt t="73114" x="5341938" y="4741863"/>
          <p14:tracePt t="73121" x="5314950" y="4697413"/>
          <p14:tracePt t="73129" x="5287963" y="4641850"/>
          <p14:tracePt t="73136" x="5278438" y="4614863"/>
          <p14:tracePt t="73144" x="5260975" y="4559300"/>
          <p14:tracePt t="73152" x="5224463" y="4532313"/>
          <p14:tracePt t="73160" x="5214938" y="4495800"/>
          <p14:tracePt t="73170" x="5205413" y="4495800"/>
          <p14:tracePt t="73176" x="5195888" y="4478338"/>
          <p14:tracePt t="73283" x="5178425" y="4478338"/>
          <p14:tracePt t="73291" x="5178425" y="4486275"/>
          <p14:tracePt t="73298" x="5178425" y="4495800"/>
          <p14:tracePt t="73393" x="5178425" y="4522788"/>
          <p14:tracePt t="73400" x="5168900" y="4541838"/>
          <p14:tracePt t="73408" x="5168900" y="4568825"/>
          <p14:tracePt t="73416" x="5168900" y="4578350"/>
          <p14:tracePt t="73440" x="5168900" y="4587875"/>
          <p14:tracePt t="73488" x="5168900" y="4595813"/>
          <p14:tracePt t="73512" x="5195888" y="4595813"/>
          <p14:tracePt t="73520" x="5287963" y="4595813"/>
          <p14:tracePt t="73528" x="5378450" y="4595813"/>
          <p14:tracePt t="73536" x="5487988" y="4578350"/>
          <p14:tracePt t="73544" x="5580063" y="4559300"/>
          <p14:tracePt t="73553" x="5661025" y="4551363"/>
          <p14:tracePt t="73560" x="5753100" y="4505325"/>
          <p14:tracePt t="73569" x="5834063" y="4495800"/>
          <p14:tracePt t="73576" x="5899150" y="4468813"/>
          <p14:tracePt t="73592" x="5907088" y="4468813"/>
          <p14:tracePt t="73770" x="5889625" y="4468813"/>
          <p14:tracePt t="73778" x="5843588" y="4495800"/>
          <p14:tracePt t="73787" x="5834063" y="4505325"/>
          <p14:tracePt t="73795" x="5826125" y="4514850"/>
          <p14:tracePt t="73803" x="5807075" y="4532313"/>
          <p14:tracePt t="73809" x="5807075" y="4541838"/>
          <p14:tracePt t="73817" x="5807075" y="4551363"/>
          <p14:tracePt t="73841" x="5807075" y="4559300"/>
          <p14:tracePt t="73896" x="5816600" y="4568825"/>
          <p14:tracePt t="73904" x="5797550" y="4587875"/>
          <p14:tracePt t="73912" x="5770563" y="4595813"/>
          <p14:tracePt t="73920" x="5761038" y="4605338"/>
          <p14:tracePt t="73928" x="5743575" y="4614863"/>
          <p14:tracePt t="73936" x="5734050" y="4624388"/>
          <p14:tracePt t="73944" x="5716588" y="4641850"/>
          <p14:tracePt t="73952" x="5707063" y="4651375"/>
          <p14:tracePt t="73969" x="5688013" y="4660900"/>
          <p14:tracePt t="73987" x="5661025" y="4687888"/>
          <p14:tracePt t="74008" x="5634038" y="4697413"/>
          <p14:tracePt t="74016" x="5624513" y="4697413"/>
          <p14:tracePt t="74025" x="5597525" y="4714875"/>
          <p14:tracePt t="74033" x="5580063" y="4724400"/>
          <p14:tracePt t="74041" x="5551488" y="4732338"/>
          <p14:tracePt t="74048" x="5534025" y="4732338"/>
          <p14:tracePt t="74057" x="5514975" y="4741863"/>
          <p14:tracePt t="74065" x="5470525" y="4760913"/>
          <p14:tracePt t="74073" x="5461000" y="4760913"/>
          <p14:tracePt t="74081" x="5424488" y="4760913"/>
          <p14:tracePt t="74089" x="5414963" y="4760913"/>
          <p14:tracePt t="74098" x="5387975" y="4760913"/>
          <p14:tracePt t="74104" x="5378450" y="4760913"/>
          <p14:tracePt t="74188" x="5360988" y="4760913"/>
          <p14:tracePt t="74197" x="5341938" y="4760913"/>
          <p14:tracePt t="74202" x="5334000" y="4760913"/>
          <p14:tracePt t="74209" x="5314950" y="4760913"/>
          <p14:tracePt t="74216" x="5305425" y="4760913"/>
          <p14:tracePt t="74274" x="5297488" y="4768850"/>
          <p14:tracePt t="74308" x="5287963" y="4778375"/>
          <p14:tracePt t="74428" x="5287963" y="4768850"/>
          <p14:tracePt t="74450" x="5287963" y="4760913"/>
          <p14:tracePt t="74458" x="5287963" y="4741863"/>
          <p14:tracePt t="74466" x="5287963" y="4732338"/>
          <p14:tracePt t="74473" x="5287963" y="4724400"/>
          <p14:tracePt t="74488" x="5287963" y="4714875"/>
          <p14:tracePt t="74505" x="5287963" y="4705350"/>
          <p14:tracePt t="74520" x="5287963" y="4678363"/>
          <p14:tracePt t="74536" x="5297488" y="4678363"/>
          <p14:tracePt t="74544" x="5305425" y="4660900"/>
          <p14:tracePt t="74553" x="5314950" y="4651375"/>
          <p14:tracePt t="74560" x="5324475" y="4641850"/>
          <p14:tracePt t="74569" x="5341938" y="4624388"/>
          <p14:tracePt t="74576" x="5387975" y="4605338"/>
          <p14:tracePt t="74585" x="5405438" y="4595813"/>
          <p14:tracePt t="74592" x="5434013" y="4587875"/>
          <p14:tracePt t="74600" x="5470525" y="4551363"/>
          <p14:tracePt t="74608" x="5497513" y="4532313"/>
          <p14:tracePt t="74616" x="5507038" y="4532313"/>
          <p14:tracePt t="74624" x="5514975" y="4522788"/>
          <p14:tracePt t="74632" x="5543550" y="4495800"/>
          <p14:tracePt t="74648" x="5551488" y="4486275"/>
          <p14:tracePt t="74664" x="5551488" y="4468813"/>
          <p14:tracePt t="74672" x="5551488" y="4459288"/>
          <p14:tracePt t="74936" x="5534025" y="4459288"/>
          <p14:tracePt t="74944" x="5507038" y="4459288"/>
          <p14:tracePt t="74952" x="5487988" y="4468813"/>
          <p14:tracePt t="74960" x="5478463" y="4468813"/>
          <p14:tracePt t="74969" x="5441950" y="4486275"/>
          <p14:tracePt t="74986" x="5414963" y="4505325"/>
          <p14:tracePt t="75042" x="5397500" y="4505325"/>
          <p14:tracePt t="75051" x="5341938" y="4505325"/>
          <p14:tracePt t="75058" x="5251450" y="4505325"/>
          <p14:tracePt t="75066" x="5187950" y="4505325"/>
          <p14:tracePt t="75074" x="5049838" y="4505325"/>
          <p14:tracePt t="75083" x="4905375" y="4505325"/>
          <p14:tracePt t="75089" x="4759325" y="4505325"/>
          <p14:tracePt t="75097" x="4613275" y="4505325"/>
          <p14:tracePt t="75105" x="4521200" y="4505325"/>
          <p14:tracePt t="75113" x="4448175" y="4505325"/>
          <p14:tracePt t="75121" x="4384675" y="4505325"/>
          <p14:tracePt t="75129" x="4376738" y="4505325"/>
          <p14:tracePt t="75138" x="4367213" y="4505325"/>
          <p14:tracePt t="75258" x="4394200" y="4505325"/>
          <p14:tracePt t="75266" x="4440238" y="4505325"/>
          <p14:tracePt t="75274" x="4467225" y="4505325"/>
          <p14:tracePt t="75282" x="4530725" y="4505325"/>
          <p14:tracePt t="75290" x="4613275" y="4505325"/>
          <p14:tracePt t="75297" x="4676775" y="4532313"/>
          <p14:tracePt t="75306" x="4730750" y="4541838"/>
          <p14:tracePt t="75312" x="4767263" y="4578350"/>
          <p14:tracePt t="75320" x="4803775" y="4595813"/>
          <p14:tracePt t="75328" x="4849813" y="4614863"/>
          <p14:tracePt t="75337" x="4876800" y="4641850"/>
          <p14:tracePt t="75352" x="4886325" y="4660900"/>
          <p14:tracePt t="75361" x="4905375" y="4668838"/>
          <p14:tracePt t="75369" x="4905375" y="4678363"/>
          <p14:tracePt t="75377" x="4905375" y="4705350"/>
          <p14:tracePt t="75385" x="4913313" y="4724400"/>
          <p14:tracePt t="75392" x="4913313" y="4741863"/>
          <p14:tracePt t="75400" x="4913313" y="4768850"/>
          <p14:tracePt t="75408" x="4913313" y="4797425"/>
          <p14:tracePt t="75416" x="4913313" y="4814888"/>
          <p14:tracePt t="75424" x="4913313" y="4860925"/>
          <p14:tracePt t="75432" x="4913313" y="4897438"/>
          <p14:tracePt t="75440" x="4913313" y="4914900"/>
          <p14:tracePt t="75448" x="4949825" y="4951413"/>
          <p14:tracePt t="75456" x="4968875" y="4970463"/>
          <p14:tracePt t="75464" x="4995863" y="4979988"/>
          <p14:tracePt t="75472" x="5032375" y="4997450"/>
          <p14:tracePt t="75480" x="5041900" y="4997450"/>
          <p14:tracePt t="75496" x="5049838" y="4997450"/>
          <p14:tracePt t="75505" x="5059363" y="5006975"/>
          <p14:tracePt t="75520" x="5078413" y="5006975"/>
          <p14:tracePt t="75528" x="5095875" y="5006975"/>
          <p14:tracePt t="75536" x="5114925" y="5006975"/>
          <p14:tracePt t="75544" x="5141913" y="5006975"/>
          <p14:tracePt t="75553" x="5151438" y="4997450"/>
          <p14:tracePt t="75560" x="5178425" y="4987925"/>
          <p14:tracePt t="75570" x="5187950" y="4979988"/>
          <p14:tracePt t="75576" x="5187950" y="4970463"/>
          <p14:tracePt t="75586" x="5187950" y="4960938"/>
          <p14:tracePt t="75593" x="5187950" y="4924425"/>
          <p14:tracePt t="75601" x="5187950" y="4914900"/>
          <p14:tracePt t="75609" x="5187950" y="4878388"/>
          <p14:tracePt t="75617" x="5187950" y="4860925"/>
          <p14:tracePt t="75625" x="5187950" y="4833938"/>
          <p14:tracePt t="75657" x="5187950" y="4824413"/>
          <p14:tracePt t="75753" x="5187950" y="4814888"/>
          <p14:tracePt t="75784" x="5178425" y="4814888"/>
          <p14:tracePt t="75792" x="5159375" y="4787900"/>
          <p14:tracePt t="75802" x="5141913" y="4778375"/>
          <p14:tracePt t="75810" x="5086350" y="4751388"/>
          <p14:tracePt t="75816" x="5059363" y="4732338"/>
          <p14:tracePt t="75824" x="5022850" y="4714875"/>
          <p14:tracePt t="75832" x="4968875" y="4678363"/>
          <p14:tracePt t="75840" x="4949825" y="4668838"/>
          <p14:tracePt t="75848" x="4913313" y="4641850"/>
          <p14:tracePt t="75864" x="4886325" y="4624388"/>
          <p14:tracePt t="75889" x="4886325" y="4614863"/>
          <p14:tracePt t="75907" x="4886325" y="4568825"/>
          <p14:tracePt t="75913" x="4886325" y="4559300"/>
          <p14:tracePt t="75921" x="4886325" y="4541838"/>
          <p14:tracePt t="75929" x="4886325" y="4532313"/>
          <p14:tracePt t="75938" x="4886325" y="4486275"/>
          <p14:tracePt t="75945" x="4886325" y="4478338"/>
          <p14:tracePt t="75957" x="4886325" y="4449763"/>
          <p14:tracePt t="75960" x="4886325" y="4405313"/>
          <p14:tracePt t="75969" x="4886325" y="4386263"/>
          <p14:tracePt t="75976" x="4886325" y="4359275"/>
          <p14:tracePt t="75985" x="4886325" y="4349750"/>
          <p14:tracePt t="75992" x="4886325" y="4340225"/>
          <p14:tracePt t="76000" x="4895850" y="4303713"/>
          <p14:tracePt t="76008" x="4895850" y="4286250"/>
          <p14:tracePt t="76016" x="4895850" y="4259263"/>
          <p14:tracePt t="76024" x="4895850" y="4249738"/>
          <p14:tracePt t="76032" x="4905375" y="4232275"/>
          <p14:tracePt t="76040" x="4913313" y="4213225"/>
          <p14:tracePt t="76048" x="4913313" y="4203700"/>
          <p14:tracePt t="76056" x="4922838" y="4186238"/>
          <p14:tracePt t="76064" x="4922838" y="4176713"/>
          <p14:tracePt t="76072" x="4922838" y="4159250"/>
          <p14:tracePt t="76081" x="4932363" y="4140200"/>
          <p14:tracePt t="76088" x="4932363" y="4130675"/>
          <p14:tracePt t="76096" x="4932363" y="4113213"/>
          <p14:tracePt t="76112" x="4932363" y="4094163"/>
          <p14:tracePt t="76128" x="4932363" y="4086225"/>
          <p14:tracePt t="76136" x="4949825" y="4067175"/>
          <p14:tracePt t="76152" x="4949825" y="4057650"/>
          <p14:tracePt t="76168" x="4949825" y="4049713"/>
          <p14:tracePt t="76176" x="4949825" y="4040188"/>
          <p14:tracePt t="76434" x="4959350" y="4030663"/>
          <p14:tracePt t="76545" x="4995863" y="4030663"/>
          <p14:tracePt t="76552" x="5049838" y="4030663"/>
          <p14:tracePt t="76561" x="5105400" y="4030663"/>
          <p14:tracePt t="76569" x="5151438" y="4030663"/>
          <p14:tracePt t="76577" x="5205413" y="4049713"/>
          <p14:tracePt t="76587" x="5260975" y="4049713"/>
          <p14:tracePt t="76592" x="5297488" y="4057650"/>
          <p14:tracePt t="76600" x="5351463" y="4067175"/>
          <p14:tracePt t="76608" x="5368925" y="4067175"/>
          <p14:tracePt t="76616" x="5387975" y="4076700"/>
          <p14:tracePt t="76624" x="5405438" y="4094163"/>
          <p14:tracePt t="76632" x="5414963" y="4094163"/>
          <p14:tracePt t="76640" x="5424488" y="4103688"/>
          <p14:tracePt t="76714" x="5414963" y="4103688"/>
          <p14:tracePt t="76720" x="5397500" y="4103688"/>
          <p14:tracePt t="76728" x="5387975" y="4103688"/>
          <p14:tracePt t="76737" x="5378450" y="4103688"/>
          <p14:tracePt t="76752" x="5360988" y="4103688"/>
          <p14:tracePt t="76776" x="5351463" y="4103688"/>
          <p14:tracePt t="76858" x="5341938" y="4103688"/>
          <p14:tracePt t="77035" x="5368925" y="4094163"/>
          <p14:tracePt t="77043" x="5378450" y="4086225"/>
          <p14:tracePt t="77052" x="5397500" y="4067175"/>
          <p14:tracePt t="77064" x="5405438" y="4049713"/>
          <p14:tracePt t="77081" x="5414963" y="4030663"/>
          <p14:tracePt t="77218" x="5405438" y="4030663"/>
          <p14:tracePt t="77226" x="5387975" y="4030663"/>
          <p14:tracePt t="77234" x="5341938" y="4030663"/>
          <p14:tracePt t="77242" x="5305425" y="4030663"/>
          <p14:tracePt t="77250" x="5287963" y="4030663"/>
          <p14:tracePt t="77257" x="5241925" y="4030663"/>
          <p14:tracePt t="77265" x="5224463" y="4030663"/>
          <p14:tracePt t="77273" x="5187950" y="4030663"/>
          <p14:tracePt t="77281" x="5178425" y="4030663"/>
          <p14:tracePt t="77289" x="5159375" y="4030663"/>
          <p14:tracePt t="77297" x="5151438" y="4030663"/>
          <p14:tracePt t="77418" x="5122863" y="4030663"/>
          <p14:tracePt t="77426" x="5105400" y="4030663"/>
          <p14:tracePt t="77433" x="5059363" y="4030663"/>
          <p14:tracePt t="77441" x="5022850" y="4030663"/>
          <p14:tracePt t="77449" x="4995863" y="4030663"/>
          <p14:tracePt t="77457" x="4959350" y="4030663"/>
          <p14:tracePt t="77465" x="4949825" y="4030663"/>
          <p14:tracePt t="77473" x="4932363" y="4030663"/>
          <p14:tracePt t="77481" x="4922838" y="4030663"/>
          <p14:tracePt t="77488" x="4913313" y="4030663"/>
          <p14:tracePt t="77834" x="4905375" y="4021138"/>
          <p14:tracePt t="77874" x="4905375" y="4013200"/>
          <p14:tracePt t="77883" x="4905375" y="4003675"/>
          <p14:tracePt t="77897" x="4905375" y="3948113"/>
          <p14:tracePt t="77905" x="4905375" y="3930650"/>
          <p14:tracePt t="77912" x="4905375" y="3911600"/>
          <p14:tracePt t="77928" x="4905375" y="3894138"/>
          <p14:tracePt t="77936" x="4905375" y="3884613"/>
          <p14:tracePt t="77944" x="4913313" y="3867150"/>
          <p14:tracePt t="77952" x="4959350" y="3830638"/>
          <p14:tracePt t="77960" x="4986338" y="3821113"/>
          <p14:tracePt t="77968" x="5032375" y="3811588"/>
          <p14:tracePt t="77976" x="5068888" y="3803650"/>
          <p14:tracePt t="77987" x="5095875" y="3784600"/>
          <p14:tracePt t="77992" x="5114925" y="3775075"/>
          <p14:tracePt t="78008" x="5122863" y="3775075"/>
          <p14:tracePt t="78058" x="5132388" y="3775075"/>
          <p14:tracePt t="78064" x="5141913" y="3775075"/>
          <p14:tracePt t="78072" x="5151438" y="3775075"/>
          <p14:tracePt t="78080" x="5159375" y="3784600"/>
          <p14:tracePt t="78096" x="5159375" y="3803650"/>
          <p14:tracePt t="78112" x="5159375" y="3811588"/>
          <p14:tracePt t="78128" x="5159375" y="3821113"/>
          <p14:tracePt t="78145" x="5159375" y="3830638"/>
          <p14:tracePt t="78161" x="5159375" y="3840163"/>
          <p14:tracePt t="78250" x="5151438" y="3848100"/>
          <p14:tracePt t="78258" x="5141913" y="3857625"/>
          <p14:tracePt t="78266" x="5122863" y="3867150"/>
          <p14:tracePt t="78274" x="5114925" y="3875088"/>
          <p14:tracePt t="78281" x="5105400" y="3894138"/>
          <p14:tracePt t="78289" x="5086350" y="3894138"/>
          <p14:tracePt t="78297" x="5078413" y="3903663"/>
          <p14:tracePt t="78305" x="5068888" y="3903663"/>
          <p14:tracePt t="78313" x="5049838" y="3911600"/>
          <p14:tracePt t="78321" x="5032375" y="3921125"/>
          <p14:tracePt t="78329" x="5022850" y="3930650"/>
          <p14:tracePt t="78362" x="5022850" y="3940175"/>
          <p14:tracePt t="78640" x="5022850" y="3948113"/>
          <p14:tracePt t="78656" x="5032375" y="3948113"/>
          <p14:tracePt t="78664" x="5041900" y="3948113"/>
          <p14:tracePt t="78672" x="5049838" y="3948113"/>
          <p14:tracePt t="78680" x="5105400" y="3940175"/>
          <p14:tracePt t="78688" x="5151438" y="3911600"/>
          <p14:tracePt t="78696" x="5205413" y="3875088"/>
          <p14:tracePt t="78705" x="5251450" y="3857625"/>
          <p14:tracePt t="78712" x="5278438" y="3840163"/>
          <p14:tracePt t="78720" x="5297488" y="3811588"/>
          <p14:tracePt t="78738" x="5305425" y="3811588"/>
          <p14:tracePt t="78744" x="5314950" y="3803650"/>
          <p14:tracePt t="78760" x="5324475" y="3784600"/>
          <p14:tracePt t="78784" x="5324475" y="3775075"/>
          <p14:tracePt t="78792" x="5324475" y="3767138"/>
          <p14:tracePt t="78803" x="5305425" y="3757613"/>
          <p14:tracePt t="78816" x="5305425" y="3748088"/>
          <p14:tracePt t="78840" x="5305425" y="3738563"/>
          <p14:tracePt t="78848" x="5297488" y="3730625"/>
          <p14:tracePt t="78968" x="5287963" y="3721100"/>
          <p14:tracePt t="79035" x="5268913" y="3721100"/>
          <p14:tracePt t="79066" x="5251450" y="3721100"/>
          <p14:tracePt t="79074" x="5224463" y="3721100"/>
          <p14:tracePt t="79090" x="5214938" y="3721100"/>
          <p14:tracePt t="79250" x="5205413" y="3721100"/>
          <p14:tracePt t="79664" x="5195888" y="3748088"/>
          <p14:tracePt t="79672" x="5195888" y="3757613"/>
          <p14:tracePt t="79680" x="5187950" y="3784600"/>
          <p14:tracePt t="79688" x="5178425" y="3784600"/>
          <p14:tracePt t="79696" x="5178425" y="3794125"/>
          <p14:tracePt t="79705" x="5168900" y="3821113"/>
          <p14:tracePt t="79713" x="5168900" y="3830638"/>
          <p14:tracePt t="79721" x="5168900" y="3840163"/>
          <p14:tracePt t="79729" x="5159375" y="3848100"/>
          <p14:tracePt t="79760" x="5159375" y="3857625"/>
          <p14:tracePt t="80066" x="5151438" y="3857625"/>
          <p14:tracePt t="80073" x="5132388" y="3875088"/>
          <p14:tracePt t="80084" x="5122863" y="3911600"/>
          <p14:tracePt t="80090" x="5122863" y="3930650"/>
          <p14:tracePt t="80097" x="5122863" y="3957638"/>
          <p14:tracePt t="80104" x="5114925" y="3967163"/>
          <p14:tracePt t="80440" x="5114925" y="3930650"/>
          <p14:tracePt t="80448" x="5086350" y="3884613"/>
          <p14:tracePt t="80456" x="5086350" y="3867150"/>
          <p14:tracePt t="80464" x="5078413" y="3821113"/>
          <p14:tracePt t="80472" x="5068888" y="3803650"/>
          <p14:tracePt t="80480" x="5068888" y="3775075"/>
          <p14:tracePt t="80488" x="5059363" y="3757613"/>
          <p14:tracePt t="80496" x="5059363" y="3748088"/>
          <p14:tracePt t="80504" x="5059363" y="3730625"/>
          <p14:tracePt t="80705" x="5032375" y="3784600"/>
          <p14:tracePt t="80712" x="5032375" y="3840163"/>
          <p14:tracePt t="80720" x="5032375" y="3911600"/>
          <p14:tracePt t="80728" x="5032375" y="3967163"/>
          <p14:tracePt t="80738" x="5032375" y="4057650"/>
          <p14:tracePt t="80744" x="5032375" y="4130675"/>
          <p14:tracePt t="80752" x="5032375" y="4195763"/>
          <p14:tracePt t="80760" x="5032375" y="4268788"/>
          <p14:tracePt t="80769" x="5049838" y="4332288"/>
          <p14:tracePt t="80776" x="5068888" y="4386263"/>
          <p14:tracePt t="80785" x="5095875" y="4432300"/>
          <p14:tracePt t="80792" x="5105400" y="4478338"/>
          <p14:tracePt t="80801" x="5114925" y="4505325"/>
          <p14:tracePt t="80808" x="5132388" y="4522788"/>
          <p14:tracePt t="80816" x="5132388" y="4541838"/>
          <p14:tracePt t="80824" x="5141913" y="4551363"/>
          <p14:tracePt t="80832" x="5141913" y="4578350"/>
          <p14:tracePt t="80840" x="5141913" y="4595813"/>
          <p14:tracePt t="80848" x="5141913" y="4614863"/>
          <p14:tracePt t="80856" x="5151438" y="4632325"/>
          <p14:tracePt t="80864" x="5151438" y="4668838"/>
          <p14:tracePt t="80872" x="5159375" y="4687888"/>
          <p14:tracePt t="80882" x="5159375" y="4724400"/>
          <p14:tracePt t="80888" x="5159375" y="4741863"/>
          <p14:tracePt t="80896" x="5159375" y="4768850"/>
          <p14:tracePt t="80904" x="5159375" y="4787900"/>
          <p14:tracePt t="80912" x="5159375" y="4805363"/>
          <p14:tracePt t="80920" x="5159375" y="4824413"/>
          <p14:tracePt t="80936" x="5159375" y="4841875"/>
          <p14:tracePt t="80944" x="5159375" y="4860925"/>
          <p14:tracePt t="80952" x="5159375" y="4870450"/>
          <p14:tracePt t="80960" x="5159375" y="4887913"/>
          <p14:tracePt t="80969" x="5159375" y="4897438"/>
          <p14:tracePt t="80976" x="5159375" y="4906963"/>
          <p14:tracePt t="80988" x="5159375" y="4924425"/>
          <p14:tracePt t="80993" x="5159375" y="4933950"/>
          <p14:tracePt t="81003" x="5159375" y="4951413"/>
          <p14:tracePt t="81009" x="5159375" y="4979988"/>
          <p14:tracePt t="81020" x="5159375" y="4987925"/>
          <p14:tracePt t="81024" x="5159375" y="5016500"/>
          <p14:tracePt t="81040" x="5159375" y="5024438"/>
          <p14:tracePt t="81056" x="5159375" y="5033963"/>
          <p14:tracePt t="81064" x="5159375" y="5043488"/>
          <p14:tracePt t="81081" x="5159375" y="5053013"/>
          <p14:tracePt t="81097" x="5151438" y="5060950"/>
          <p14:tracePt t="81105" x="5151438" y="5070475"/>
          <p14:tracePt t="81113" x="5132388" y="5089525"/>
          <p14:tracePt t="81121" x="5122863" y="5097463"/>
          <p14:tracePt t="81129" x="5105400" y="5116513"/>
          <p14:tracePt t="81136" x="5086350" y="5126038"/>
          <p14:tracePt t="81145" x="5068888" y="5133975"/>
          <p14:tracePt t="81154" x="5032375" y="5143500"/>
          <p14:tracePt t="81161" x="5014913" y="5160963"/>
          <p14:tracePt t="81170" x="4995863" y="5170488"/>
          <p14:tracePt t="81177" x="4986338" y="5170488"/>
          <p14:tracePt t="81187" x="4978400" y="5170488"/>
          <p14:tracePt t="81193" x="4968875" y="5180013"/>
          <p14:tracePt t="81217" x="4959350" y="5180013"/>
          <p14:tracePt t="81225" x="4949825" y="5180013"/>
          <p14:tracePt t="81233" x="4922838" y="5180013"/>
          <p14:tracePt t="81241" x="4886325" y="5180013"/>
          <p14:tracePt t="81249" x="4813300" y="5189538"/>
          <p14:tracePt t="81257" x="4749800" y="5207000"/>
          <p14:tracePt t="81265" x="4676775" y="5207000"/>
          <p14:tracePt t="81273" x="4622800" y="5207000"/>
          <p14:tracePt t="81281" x="4549775" y="5207000"/>
          <p14:tracePt t="81289" x="4457700" y="5207000"/>
          <p14:tracePt t="81297" x="4384675" y="5207000"/>
          <p14:tracePt t="81305" x="4330700" y="5207000"/>
          <p14:tracePt t="81313" x="4267200" y="5207000"/>
          <p14:tracePt t="81321" x="4248150" y="5207000"/>
          <p14:tracePt t="81329" x="4221163" y="5207000"/>
          <p14:tracePt t="81337" x="4211638" y="5207000"/>
          <p14:tracePt t="81488" x="4175125" y="5197475"/>
          <p14:tracePt t="81496" x="4094163" y="5153025"/>
          <p14:tracePt t="81504" x="4021138" y="5116513"/>
          <p14:tracePt t="81512" x="3938588" y="5070475"/>
          <p14:tracePt t="81520" x="3856038" y="5060950"/>
          <p14:tracePt t="81528" x="3792538" y="5024438"/>
          <p14:tracePt t="81536" x="3729038" y="4997450"/>
          <p14:tracePt t="81544" x="3692525" y="4970463"/>
          <p14:tracePt t="81553" x="3665538" y="4960938"/>
          <p14:tracePt t="81560" x="3646488" y="4951413"/>
          <p14:tracePt t="81656" x="3646488" y="4933950"/>
          <p14:tracePt t="81664" x="3646488" y="4914900"/>
          <p14:tracePt t="81673" x="3646488" y="4870450"/>
          <p14:tracePt t="81681" x="3646488" y="4851400"/>
          <p14:tracePt t="81688" x="3646488" y="4824413"/>
          <p14:tracePt t="81696" x="3646488" y="4787900"/>
          <p14:tracePt t="81705" x="3646488" y="4768850"/>
          <p14:tracePt t="81712" x="3646488" y="4741863"/>
          <p14:tracePt t="81721" x="3646488" y="4705350"/>
          <p14:tracePt t="81730" x="3646488" y="4687888"/>
          <p14:tracePt t="81741" x="3646488" y="4678363"/>
          <p14:tracePt t="81744" x="3646488" y="4668838"/>
          <p14:tracePt t="81760" x="3646488" y="4641850"/>
          <p14:tracePt t="81769" x="3646488" y="4632325"/>
          <p14:tracePt t="81776" x="3636963" y="4614863"/>
          <p14:tracePt t="81785" x="3629025" y="4605338"/>
          <p14:tracePt t="81792" x="3629025" y="4595813"/>
          <p14:tracePt t="81803" x="3629025" y="4559300"/>
          <p14:tracePt t="81817" x="3629025" y="4541838"/>
          <p14:tracePt t="81825" x="3629025" y="4522788"/>
          <p14:tracePt t="81833" x="3629025" y="4514850"/>
          <p14:tracePt t="81841" x="3629025" y="4478338"/>
          <p14:tracePt t="81849" x="3629025" y="4468813"/>
          <p14:tracePt t="81857" x="3629025" y="4449763"/>
          <p14:tracePt t="81865" x="3629025" y="4432300"/>
          <p14:tracePt t="81873" x="3629025" y="4422775"/>
          <p14:tracePt t="81881" x="3629025" y="4413250"/>
          <p14:tracePt t="81905" x="3629025" y="4368800"/>
          <p14:tracePt t="81914" x="3629025" y="4349750"/>
          <p14:tracePt t="81921" x="3629025" y="4340225"/>
          <p14:tracePt t="81937" x="3629025" y="4313238"/>
          <p14:tracePt t="81945" x="3629025" y="4303713"/>
          <p14:tracePt t="81953" x="3629025" y="4295775"/>
          <p14:tracePt t="81962" x="3629025" y="4286250"/>
          <p14:tracePt t="81972" x="3629025" y="4259263"/>
          <p14:tracePt t="81978" x="3629025" y="4249738"/>
          <p14:tracePt t="82003" x="3629025" y="4232275"/>
          <p14:tracePt t="82009" x="3629025" y="4213225"/>
          <p14:tracePt t="82022" x="3629025" y="4203700"/>
          <p14:tracePt t="82024" x="3629025" y="4176713"/>
          <p14:tracePt t="82032" x="3629025" y="4159250"/>
          <p14:tracePt t="82040" x="3629025" y="4140200"/>
          <p14:tracePt t="82049" x="3629025" y="4113213"/>
          <p14:tracePt t="82057" x="3629025" y="4086225"/>
          <p14:tracePt t="82065" x="3629025" y="4067175"/>
          <p14:tracePt t="82073" x="3629025" y="4040188"/>
          <p14:tracePt t="82080" x="3629025" y="4021138"/>
          <p14:tracePt t="82089" x="3629025" y="3976688"/>
          <p14:tracePt t="82097" x="3636963" y="3940175"/>
          <p14:tracePt t="82104" x="3646488" y="3894138"/>
          <p14:tracePt t="82113" x="3673475" y="3867150"/>
          <p14:tracePt t="82121" x="3673475" y="3821113"/>
          <p14:tracePt t="82129" x="3683000" y="3794125"/>
          <p14:tracePt t="82138" x="3683000" y="3784600"/>
          <p14:tracePt t="82145" x="3692525" y="3775075"/>
          <p14:tracePt t="82152" x="3692525" y="3767138"/>
          <p14:tracePt t="82161" x="3692525" y="3748088"/>
          <p14:tracePt t="82169" x="3692525" y="3738563"/>
          <p14:tracePt t="82193" x="3692525" y="3730625"/>
          <p14:tracePt t="82202" x="3692525" y="3711575"/>
          <p14:tracePt t="82209" x="3692525" y="3702050"/>
          <p14:tracePt t="82217" x="3692525" y="3694113"/>
          <p14:tracePt t="82224" x="3709988" y="3675063"/>
          <p14:tracePt t="82232" x="3709988" y="3665538"/>
          <p14:tracePt t="82240" x="3729038" y="3638550"/>
          <p14:tracePt t="82256" x="3765550" y="3602038"/>
          <p14:tracePt t="82272" x="3775075" y="3565525"/>
          <p14:tracePt t="82280" x="3783013" y="3556000"/>
          <p14:tracePt t="82289" x="3792538" y="3556000"/>
          <p14:tracePt t="82296" x="3819525" y="3529013"/>
          <p14:tracePt t="82304" x="3829050" y="3492500"/>
          <p14:tracePt t="82313" x="3838575" y="3475038"/>
          <p14:tracePt t="82320" x="3865563" y="3446463"/>
          <p14:tracePt t="82328" x="3883025" y="3411538"/>
          <p14:tracePt t="82338" x="3902075" y="3382963"/>
          <p14:tracePt t="82345" x="3919538" y="3355975"/>
          <p14:tracePt t="82355" x="3929063" y="3346450"/>
          <p14:tracePt t="82364" x="3938588" y="3319463"/>
          <p14:tracePt t="82372" x="3948113" y="3309938"/>
          <p14:tracePt t="82378" x="3956050" y="3302000"/>
          <p14:tracePt t="82440" x="3956050" y="3292475"/>
          <p14:tracePt t="82666" x="3948113" y="3292475"/>
          <p14:tracePt t="82673" x="3902075" y="3328988"/>
          <p14:tracePt t="82681" x="3892550" y="3338513"/>
          <p14:tracePt t="82691" x="3865563" y="3346450"/>
          <p14:tracePt t="82698" x="3846513" y="3365500"/>
          <p14:tracePt t="82705" x="3829050" y="3375025"/>
          <p14:tracePt t="82712" x="3819525" y="3382963"/>
          <p14:tracePt t="82722" x="3802063" y="3392488"/>
          <p14:tracePt t="82752" x="3792538" y="3402013"/>
          <p14:tracePt t="82834" x="3792538" y="3411538"/>
          <p14:tracePt t="82882" x="3792538" y="3419475"/>
          <p14:tracePt t="82970" x="3792538" y="3446463"/>
          <p14:tracePt t="83010" x="3810000" y="3446463"/>
          <p14:tracePt t="83298" x="3819525" y="3455988"/>
          <p14:tracePt t="83307" x="3819525" y="3475038"/>
          <p14:tracePt t="83314" x="3810000" y="3492500"/>
          <p14:tracePt t="83323" x="3810000" y="3529013"/>
          <p14:tracePt t="83330" x="3802063" y="3565525"/>
          <p14:tracePt t="83338" x="3802063" y="3592513"/>
          <p14:tracePt t="83346" x="3792538" y="3629025"/>
          <p14:tracePt t="83355" x="3765550" y="3665538"/>
          <p14:tracePt t="83362" x="3765550" y="3702050"/>
          <p14:tracePt t="83368" x="3765550" y="3748088"/>
          <p14:tracePt t="83376" x="3756025" y="3784600"/>
          <p14:tracePt t="83385" x="3756025" y="3821113"/>
          <p14:tracePt t="83393" x="3756025" y="3857625"/>
          <p14:tracePt t="83402" x="3756025" y="3911600"/>
          <p14:tracePt t="83409" x="3756025" y="3940175"/>
          <p14:tracePt t="83416" x="3756025" y="3967163"/>
          <p14:tracePt t="83424" x="3756025" y="4013200"/>
          <p14:tracePt t="83432" x="3756025" y="4040188"/>
          <p14:tracePt t="83440" x="3756025" y="4057650"/>
          <p14:tracePt t="83448" x="3756025" y="4103688"/>
          <p14:tracePt t="83456" x="3765550" y="4113213"/>
          <p14:tracePt t="83464" x="3765550" y="4149725"/>
          <p14:tracePt t="83472" x="3775075" y="4167188"/>
          <p14:tracePt t="83480" x="3802063" y="4203700"/>
          <p14:tracePt t="83488" x="3819525" y="4222750"/>
          <p14:tracePt t="83497" x="3829050" y="4259263"/>
          <p14:tracePt t="83506" x="3829050" y="4268788"/>
          <p14:tracePt t="83513" x="3838575" y="4295775"/>
          <p14:tracePt t="83521" x="3838575" y="4303713"/>
          <p14:tracePt t="83529" x="3856038" y="4349750"/>
          <p14:tracePt t="83536" x="3856038" y="4376738"/>
          <p14:tracePt t="83545" x="3865563" y="4405313"/>
          <p14:tracePt t="83553" x="3892550" y="4432300"/>
          <p14:tracePt t="83561" x="3911600" y="4459288"/>
          <p14:tracePt t="83570" x="3919538" y="4478338"/>
          <p14:tracePt t="83577" x="3929063" y="4514850"/>
          <p14:tracePt t="83587" x="3938588" y="4541838"/>
          <p14:tracePt t="83593" x="3956050" y="4559300"/>
          <p14:tracePt t="83603" x="3975100" y="4587875"/>
          <p14:tracePt t="83609" x="3992563" y="4624388"/>
          <p14:tracePt t="83619" x="4021138" y="4668838"/>
          <p14:tracePt t="83625" x="4029075" y="4697413"/>
          <p14:tracePt t="83632" x="4057650" y="4714875"/>
          <p14:tracePt t="83640" x="4075113" y="4732338"/>
          <p14:tracePt t="83648" x="4094163" y="4768850"/>
          <p14:tracePt t="83656" x="4111625" y="4797425"/>
          <p14:tracePt t="83664" x="4129088" y="4814888"/>
          <p14:tracePt t="83672" x="4148138" y="4824413"/>
          <p14:tracePt t="83680" x="4165600" y="4841875"/>
          <p14:tracePt t="83688" x="4175125" y="4851400"/>
          <p14:tracePt t="83696" x="4194175" y="4860925"/>
          <p14:tracePt t="83713" x="4202113" y="4860925"/>
          <p14:tracePt t="83762" x="4211638" y="4860925"/>
          <p14:tracePt t="83777" x="4221163" y="4860925"/>
          <p14:tracePt t="83784" x="4248150" y="4860925"/>
          <p14:tracePt t="83792" x="4284663" y="4860925"/>
          <p14:tracePt t="83802" x="4340225" y="4860925"/>
          <p14:tracePt t="83808" x="4394200" y="4860925"/>
          <p14:tracePt t="83816" x="4448175" y="4860925"/>
          <p14:tracePt t="83824" x="4513263" y="4860925"/>
          <p14:tracePt t="83832" x="4557713" y="4833938"/>
          <p14:tracePt t="83840" x="4586288" y="4833938"/>
          <p14:tracePt t="83848" x="4640263" y="4824413"/>
          <p14:tracePt t="83856" x="4686300" y="4824413"/>
          <p14:tracePt t="83864" x="4703763" y="4814888"/>
          <p14:tracePt t="83872" x="4740275" y="4814888"/>
          <p14:tracePt t="83880" x="4759325" y="4797425"/>
          <p14:tracePt t="83905" x="4795838" y="4778375"/>
          <p14:tracePt t="83912" x="4803775" y="4768850"/>
          <p14:tracePt t="83921" x="4832350" y="4751388"/>
          <p14:tracePt t="83928" x="4840288" y="4741863"/>
          <p14:tracePt t="84074" x="4840288" y="4732338"/>
          <p14:tracePt t="84085" x="4840288" y="4705350"/>
          <p14:tracePt t="84091" x="4849813" y="4678363"/>
          <p14:tracePt t="84099" x="4868863" y="4651375"/>
          <p14:tracePt t="84107" x="4876800" y="4624388"/>
          <p14:tracePt t="84113" x="4886325" y="4587875"/>
          <p14:tracePt t="84121" x="4886325" y="4559300"/>
          <p14:tracePt t="84128" x="4895850" y="4541838"/>
          <p14:tracePt t="84136" x="4922838" y="4486275"/>
          <p14:tracePt t="84144" x="4922838" y="4459288"/>
          <p14:tracePt t="84153" x="4922838" y="4413250"/>
          <p14:tracePt t="84160" x="4932363" y="4359275"/>
          <p14:tracePt t="84168" x="4941888" y="4340225"/>
          <p14:tracePt t="84177" x="4941888" y="4303713"/>
          <p14:tracePt t="84184" x="4941888" y="4259263"/>
          <p14:tracePt t="84192" x="4941888" y="4240213"/>
          <p14:tracePt t="84202" x="4941888" y="4203700"/>
          <p14:tracePt t="84208" x="4941888" y="4186238"/>
          <p14:tracePt t="84217" x="4941888" y="4159250"/>
          <p14:tracePt t="84224" x="4941888" y="4149725"/>
          <p14:tracePt t="84232" x="4941888" y="4140200"/>
          <p14:tracePt t="84240" x="4941888" y="4122738"/>
          <p14:tracePt t="84248" x="4941888" y="4113213"/>
          <p14:tracePt t="84256" x="4941888" y="4103688"/>
          <p14:tracePt t="84296" x="4941888" y="4094163"/>
          <p14:tracePt t="84312" x="4941888" y="4057650"/>
          <p14:tracePt t="84320" x="4949825" y="4021138"/>
          <p14:tracePt t="84328" x="4949825" y="4013200"/>
          <p14:tracePt t="84337" x="4949825" y="3994150"/>
          <p14:tracePt t="84345" x="4949825" y="3976688"/>
          <p14:tracePt t="84352" x="4968875" y="3957638"/>
          <p14:tracePt t="84377" x="4968875" y="3940175"/>
          <p14:tracePt t="84385" x="4978400" y="3911600"/>
          <p14:tracePt t="84402" x="4978400" y="3894138"/>
          <p14:tracePt t="84410" x="4986338" y="3875088"/>
          <p14:tracePt t="84424" x="4986338" y="3867150"/>
          <p14:tracePt t="84432" x="4995863" y="3848100"/>
          <p14:tracePt t="84441" x="4995863" y="3840163"/>
          <p14:tracePt t="84448" x="5005388" y="3830638"/>
          <p14:tracePt t="84456" x="5014913" y="3821113"/>
          <p14:tracePt t="84464" x="5014913" y="3811588"/>
          <p14:tracePt t="84793" x="5014913" y="3821113"/>
          <p14:tracePt t="84801" x="5014913" y="3830638"/>
          <p14:tracePt t="84848" x="5014913" y="3848100"/>
          <p14:tracePt t="84887" x="5014913" y="3857625"/>
          <p14:tracePt t="84893" x="5014913" y="3875088"/>
          <p14:tracePt t="84899" x="5014913" y="3884613"/>
          <p14:tracePt t="84905" x="5014913" y="3903663"/>
          <p14:tracePt t="84913" x="5014913" y="3911600"/>
          <p14:tracePt t="84921" x="5014913" y="3930650"/>
          <p14:tracePt t="84928" x="5014913" y="3967163"/>
          <p14:tracePt t="84936" x="5014913" y="3984625"/>
          <p14:tracePt t="84944" x="5014913" y="4013200"/>
          <p14:tracePt t="84952" x="5014913" y="4040188"/>
          <p14:tracePt t="84960" x="5014913" y="4067175"/>
          <p14:tracePt t="84968" x="5014913" y="4122738"/>
          <p14:tracePt t="84976" x="5014913" y="4167188"/>
          <p14:tracePt t="84984" x="5014913" y="4222750"/>
          <p14:tracePt t="84992" x="5014913" y="4259263"/>
          <p14:tracePt t="85001" x="5014913" y="4286250"/>
          <p14:tracePt t="85008" x="5014913" y="4332288"/>
          <p14:tracePt t="85019" x="5005388" y="4359275"/>
          <p14:tracePt t="85024" x="5005388" y="4386263"/>
          <p14:tracePt t="85032" x="4995863" y="4432300"/>
          <p14:tracePt t="85040" x="4995863" y="4441825"/>
          <p14:tracePt t="85048" x="4995863" y="4468813"/>
          <p14:tracePt t="85056" x="4986338" y="4478338"/>
          <p14:tracePt t="85064" x="4978400" y="4478338"/>
          <p14:tracePt t="85080" x="4968875" y="4495800"/>
          <p14:tracePt t="85088" x="4959350" y="4514850"/>
          <p14:tracePt t="85096" x="4949825" y="4522788"/>
          <p14:tracePt t="85104" x="4941888" y="4532313"/>
          <p14:tracePt t="85112" x="4913313" y="4551363"/>
          <p14:tracePt t="85121" x="4886325" y="4568825"/>
          <p14:tracePt t="85130" x="4876800" y="4578350"/>
          <p14:tracePt t="85136" x="4840288" y="4614863"/>
          <p14:tracePt t="85144" x="4822825" y="4614863"/>
          <p14:tracePt t="85152" x="4776788" y="4632325"/>
          <p14:tracePt t="85160" x="4713288" y="4660900"/>
          <p14:tracePt t="85168" x="4667250" y="4678363"/>
          <p14:tracePt t="85176" x="4613275" y="4687888"/>
          <p14:tracePt t="85184" x="4557713" y="4687888"/>
          <p14:tracePt t="85192" x="4513263" y="4687888"/>
          <p14:tracePt t="85201" x="4484688" y="4687888"/>
          <p14:tracePt t="85208" x="4467225" y="4687888"/>
          <p14:tracePt t="85282" x="4467225" y="4668838"/>
          <p14:tracePt t="85290" x="4513263" y="4632325"/>
          <p14:tracePt t="85298" x="4576763" y="4587875"/>
          <p14:tracePt t="85307" x="4640263" y="4541838"/>
          <p14:tracePt t="85314" x="4686300" y="4522788"/>
          <p14:tracePt t="85322" x="4713288" y="4478338"/>
          <p14:tracePt t="85330" x="4740275" y="4468813"/>
          <p14:tracePt t="85337" x="4803775" y="4422775"/>
          <p14:tracePt t="85345" x="4859338" y="4395788"/>
          <p14:tracePt t="85352" x="4913313" y="4359275"/>
          <p14:tracePt t="85362" x="4959350" y="4313238"/>
          <p14:tracePt t="85368" x="4995863" y="4276725"/>
          <p14:tracePt t="85377" x="5041900" y="4232275"/>
          <p14:tracePt t="85384" x="5059363" y="4195763"/>
          <p14:tracePt t="85392" x="5059363" y="4159250"/>
          <p14:tracePt t="85401" x="5068888" y="4140200"/>
          <p14:tracePt t="85408" x="5068888" y="4122738"/>
          <p14:tracePt t="85416" x="5068888" y="4103688"/>
          <p14:tracePt t="85424" x="5068888" y="4086225"/>
          <p14:tracePt t="85432" x="5049838" y="4067175"/>
          <p14:tracePt t="85539" x="5049838" y="4057650"/>
          <p14:tracePt t="85547" x="5032375" y="4040188"/>
          <p14:tracePt t="85558" x="5022850" y="4030663"/>
          <p14:tracePt t="85560" x="5022850" y="4013200"/>
          <p14:tracePt t="85576" x="5022850" y="3984625"/>
          <p14:tracePt t="85592" x="5022850" y="3976688"/>
          <p14:tracePt t="85601" x="5022850" y="3967163"/>
          <p14:tracePt t="85608" x="5022850" y="3957638"/>
          <p14:tracePt t="85616" x="5014913" y="3948113"/>
          <p14:tracePt t="85624" x="5014913" y="3940175"/>
          <p14:tracePt t="85640" x="5014913" y="3921125"/>
          <p14:tracePt t="85648" x="5014913" y="3903663"/>
          <p14:tracePt t="85656" x="5014913" y="3894138"/>
          <p14:tracePt t="85672" x="5005388" y="3884613"/>
          <p14:tracePt t="85688" x="4995863" y="3875088"/>
          <p14:tracePt t="85778" x="4986338" y="3867150"/>
          <p14:tracePt t="85787" x="4978400" y="3867150"/>
          <p14:tracePt t="85848" x="4968875" y="3867150"/>
          <p14:tracePt t="85864" x="4959350" y="3867150"/>
          <p14:tracePt t="85882" x="4959350" y="3857625"/>
          <p14:tracePt t="85914" x="4959350" y="3848100"/>
          <p14:tracePt t="85946" x="4959350" y="3840163"/>
          <p14:tracePt t="85978" x="4968875" y="3803650"/>
          <p14:tracePt t="85988" x="4995863" y="3784600"/>
          <p14:tracePt t="85994" x="5041900" y="3767138"/>
          <p14:tracePt t="86003" x="5059363" y="3748088"/>
          <p14:tracePt t="86009" x="5078413" y="3738563"/>
          <p14:tracePt t="86514" x="5078413" y="3748088"/>
          <p14:tracePt t="86522" x="5078413" y="3821113"/>
          <p14:tracePt t="86530" x="5078413" y="3857625"/>
          <p14:tracePt t="86538" x="5078413" y="3875088"/>
          <p14:tracePt t="86545" x="5086350" y="3930650"/>
          <p14:tracePt t="86552" x="5095875" y="3940175"/>
          <p14:tracePt t="86560" x="5114925" y="3967163"/>
          <p14:tracePt t="86569" x="5122863" y="3967163"/>
          <p14:tracePt t="86576" x="5132388" y="3976688"/>
          <p14:tracePt t="86592" x="5141913" y="3976688"/>
          <p14:tracePt t="86682" x="5168900" y="3967163"/>
          <p14:tracePt t="86690" x="5168900" y="3948113"/>
          <p14:tracePt t="87081" x="5151438" y="3894138"/>
          <p14:tracePt t="87088" x="5032375" y="3830638"/>
          <p14:tracePt t="87096" x="4868863" y="3803650"/>
          <p14:tracePt t="87104" x="4722813" y="3738563"/>
          <p14:tracePt t="87112" x="4567238" y="3684588"/>
          <p14:tracePt t="87120" x="4457700" y="3657600"/>
          <p14:tracePt t="87129" x="4340225" y="3611563"/>
          <p14:tracePt t="87136" x="4230688" y="3584575"/>
          <p14:tracePt t="87144" x="4148138" y="3556000"/>
          <p14:tracePt t="87152" x="4102100" y="3529013"/>
          <p14:tracePt t="87160" x="4084638" y="3519488"/>
          <p14:tracePt t="87193" x="4084638" y="3502025"/>
          <p14:tracePt t="87217" x="4084638" y="3492500"/>
          <p14:tracePt t="87283" x="4084638" y="3482975"/>
          <p14:tracePt t="87314" x="4057650" y="3482975"/>
          <p14:tracePt t="87322" x="4029075" y="3482975"/>
          <p14:tracePt t="87333" x="3975100" y="3455988"/>
          <p14:tracePt t="87336" x="3929063" y="3438525"/>
          <p14:tracePt t="87344" x="3865563" y="3402013"/>
          <p14:tracePt t="87352" x="3829050" y="3392488"/>
          <p14:tracePt t="87360" x="3810000" y="3375025"/>
          <p14:tracePt t="87369" x="3792538" y="3355975"/>
          <p14:tracePt t="87392" x="3792538" y="3346450"/>
          <p14:tracePt t="87402" x="3802063" y="3338513"/>
          <p14:tracePt t="87408" x="3810000" y="3328988"/>
          <p14:tracePt t="87418" x="3829050" y="3319463"/>
          <p14:tracePt t="87424" x="3846513" y="3309938"/>
          <p14:tracePt t="87432" x="3865563" y="3302000"/>
          <p14:tracePt t="87488" x="3875088" y="3292475"/>
          <p14:tracePt t="87521" x="3865563" y="3273425"/>
          <p14:tracePt t="87529" x="3856038" y="3265488"/>
          <p14:tracePt t="87545" x="3846513" y="3265488"/>
          <p14:tracePt t="88179" x="3846513" y="3255963"/>
          <p14:tracePt t="88184" x="3875088" y="3273425"/>
          <p14:tracePt t="88192" x="3919538" y="3319463"/>
          <p14:tracePt t="88202" x="3984625" y="3355975"/>
          <p14:tracePt t="88208" x="4065588" y="3411538"/>
          <p14:tracePt t="88217" x="4202113" y="3475038"/>
          <p14:tracePt t="88224" x="4357688" y="3529013"/>
          <p14:tracePt t="88232" x="4503738" y="3575050"/>
          <p14:tracePt t="88240" x="4667250" y="3638550"/>
          <p14:tracePt t="88249" x="4822825" y="3684588"/>
          <p14:tracePt t="88257" x="4986338" y="3702050"/>
          <p14:tracePt t="88265" x="5132388" y="3711575"/>
          <p14:tracePt t="88272" x="5241925" y="3730625"/>
          <p14:tracePt t="88280" x="5305425" y="3748088"/>
          <p14:tracePt t="88289" x="5334000" y="3748088"/>
          <p14:tracePt t="88352" x="5341938" y="3748088"/>
          <p14:tracePt t="88378" x="5351463" y="3748088"/>
          <p14:tracePt t="88385" x="5378450" y="3748088"/>
          <p14:tracePt t="88394" x="5397500" y="3748088"/>
          <p14:tracePt t="88401" x="5434013" y="3748088"/>
          <p14:tracePt t="88410" x="5478463" y="3748088"/>
          <p14:tracePt t="88420" x="5507038" y="3748088"/>
          <p14:tracePt t="88425" x="5534025" y="3748088"/>
          <p14:tracePt t="88433" x="5543550" y="3748088"/>
          <p14:tracePt t="88440" x="5570538" y="3757613"/>
          <p14:tracePt t="88448" x="5580063" y="3757613"/>
          <p14:tracePt t="88456" x="5588000" y="3757613"/>
          <p14:tracePt t="88488" x="5588000" y="3767138"/>
          <p14:tracePt t="88627" x="5534025" y="3767138"/>
          <p14:tracePt t="88635" x="5470525" y="3767138"/>
          <p14:tracePt t="88645" x="5414963" y="3767138"/>
          <p14:tracePt t="88651" x="5341938" y="3784600"/>
          <p14:tracePt t="88658" x="5278438" y="3803650"/>
          <p14:tracePt t="88664" x="5241925" y="3803650"/>
          <p14:tracePt t="88672" x="5195888" y="3803650"/>
          <p14:tracePt t="88680" x="5187950" y="3803650"/>
          <p14:tracePt t="88688" x="5168900" y="3803650"/>
          <p14:tracePt t="88803" x="5151438" y="3811588"/>
          <p14:tracePt t="88819" x="5122863" y="3821113"/>
          <p14:tracePt t="88827" x="5114925" y="3821113"/>
          <p14:tracePt t="88834" x="5105400" y="3821113"/>
          <p14:tracePt t="88842" x="5095875" y="3821113"/>
          <p14:tracePt t="88872" x="5086350" y="3830638"/>
          <p14:tracePt t="89335" x="5078413" y="3830638"/>
          <p14:tracePt t="89340" x="5049838" y="3830638"/>
          <p14:tracePt t="89347" x="5022850" y="3830638"/>
          <p14:tracePt t="89355" x="4968875" y="3784600"/>
          <p14:tracePt t="89364" x="4886325" y="3730625"/>
          <p14:tracePt t="89371" x="4803775" y="3702050"/>
          <p14:tracePt t="89379" x="4722813" y="3665538"/>
          <p14:tracePt t="89386" x="4630738" y="3638550"/>
          <p14:tracePt t="89392" x="4567238" y="3592513"/>
          <p14:tracePt t="89402" x="4503738" y="3575050"/>
          <p14:tracePt t="89409" x="4467225" y="3548063"/>
          <p14:tracePt t="89419" x="4440238" y="3538538"/>
          <p14:tracePt t="89425" x="4421188" y="3529013"/>
          <p14:tracePt t="89432" x="4394200" y="3519488"/>
          <p14:tracePt t="89448" x="4376738" y="3511550"/>
          <p14:tracePt t="89556" x="4367213" y="3502025"/>
          <p14:tracePt t="89578" x="4357688" y="3502025"/>
          <p14:tracePt t="89585" x="4340225" y="3502025"/>
          <p14:tracePt t="89594" x="4311650" y="3502025"/>
          <p14:tracePt t="89606" x="4284663" y="3502025"/>
          <p14:tracePt t="89610" x="4257675" y="3502025"/>
          <p14:tracePt t="89620" x="4238625" y="3492500"/>
          <p14:tracePt t="89625" x="4194175" y="3482975"/>
          <p14:tracePt t="89632" x="4148138" y="3475038"/>
          <p14:tracePt t="89786" x="4138613" y="3465513"/>
          <p14:tracePt t="89795" x="4138613" y="3455988"/>
          <p14:tracePt t="89803" x="4121150" y="3446463"/>
          <p14:tracePt t="89809" x="4057650" y="3429000"/>
          <p14:tracePt t="89818" x="3965575" y="3429000"/>
          <p14:tracePt t="89824" x="3856038" y="3402013"/>
          <p14:tracePt t="89834" x="3783013" y="3402013"/>
          <p14:tracePt t="89840" x="3702050" y="3382963"/>
          <p14:tracePt t="89849" x="3629025" y="3355975"/>
          <p14:tracePt t="89856" x="3582988" y="3355975"/>
          <p14:tracePt t="89864" x="3556000" y="3338513"/>
          <p14:tracePt t="89872" x="3546475" y="3338513"/>
          <p14:tracePt t="90168" x="3536950" y="3328988"/>
          <p14:tracePt t="90210" x="3546475" y="3328988"/>
          <p14:tracePt t="90219" x="3619500" y="3319463"/>
          <p14:tracePt t="90227" x="3746500" y="3319463"/>
          <p14:tracePt t="90237" x="3892550" y="3319463"/>
          <p14:tracePt t="90242" x="4038600" y="3319463"/>
          <p14:tracePt t="90251" x="4194175" y="3319463"/>
          <p14:tracePt t="90258" x="4340225" y="3319463"/>
          <p14:tracePt t="90273" x="4530725" y="3319463"/>
          <p14:tracePt t="90281" x="4567238" y="3319463"/>
          <p14:tracePt t="90289" x="4586288" y="3338513"/>
          <p14:tracePt t="90305" x="4622800" y="3346450"/>
          <p14:tracePt t="90379" x="4622800" y="3382963"/>
          <p14:tracePt t="90385" x="4649788" y="3411538"/>
          <p14:tracePt t="90395" x="4667250" y="3438525"/>
          <p14:tracePt t="90404" x="4686300" y="3465513"/>
          <p14:tracePt t="90409" x="4722813" y="3492500"/>
          <p14:tracePt t="90418" x="4740275" y="3511550"/>
          <p14:tracePt t="90424" x="4767263" y="3548063"/>
          <p14:tracePt t="90432" x="4795838" y="3565525"/>
          <p14:tracePt t="90440" x="4822825" y="3592513"/>
          <p14:tracePt t="90448" x="4849813" y="3611563"/>
          <p14:tracePt t="90456" x="4859338" y="3629025"/>
          <p14:tracePt t="90464" x="4868863" y="3638550"/>
          <p14:tracePt t="90472" x="4876800" y="3648075"/>
          <p14:tracePt t="90480" x="4886325" y="3657600"/>
          <p14:tracePt t="90488" x="4886325" y="3665538"/>
          <p14:tracePt t="90496" x="4895850" y="3684588"/>
          <p14:tracePt t="90512" x="4895850" y="3694113"/>
          <p14:tracePt t="90520" x="4895850" y="3702050"/>
          <p14:tracePt t="90529" x="4905375" y="3721100"/>
          <p14:tracePt t="90536" x="4913313" y="3730625"/>
          <p14:tracePt t="90561" x="4913313" y="3748088"/>
          <p14:tracePt t="90618" x="4913313" y="3757613"/>
          <p14:tracePt t="90794" x="4941888" y="3711575"/>
          <p14:tracePt t="90805" x="4959350" y="3621088"/>
          <p14:tracePt t="90811" x="4978400" y="3602038"/>
          <p14:tracePt t="90820" x="4978400" y="3592513"/>
          <p14:tracePt t="90825" x="4986338" y="3556000"/>
          <p14:tracePt t="90836" x="4995863" y="3538538"/>
          <p14:tracePt t="90939" x="4995863" y="3556000"/>
          <p14:tracePt t="90946" x="4995863" y="3575050"/>
          <p14:tracePt t="90954" x="4995863" y="3602038"/>
          <p14:tracePt t="90962" x="4995863" y="3621088"/>
          <p14:tracePt t="90977" x="4995863" y="3629025"/>
          <p14:tracePt t="91073" x="4995863" y="3657600"/>
          <p14:tracePt t="91083" x="4995863" y="3675063"/>
          <p14:tracePt t="91089" x="4978400" y="3721100"/>
          <p14:tracePt t="91097" x="4959350" y="3738563"/>
          <p14:tracePt t="91105" x="4949825" y="3748088"/>
          <p14:tracePt t="91122" x="4949825" y="3757613"/>
          <p14:tracePt t="91201" x="4949825" y="3767138"/>
          <p14:tracePt t="91218" x="4949825" y="3775075"/>
          <p14:tracePt t="91225" x="4968875" y="3775075"/>
          <p14:tracePt t="91234" x="5014913" y="3775075"/>
          <p14:tracePt t="91241" x="5049838" y="3775075"/>
          <p14:tracePt t="91250" x="5086350" y="3775075"/>
          <p14:tracePt t="91257" x="5114925" y="3775075"/>
          <p14:tracePt t="91265" x="5122863" y="3775075"/>
          <p14:tracePt t="91386" x="5114925" y="3775075"/>
          <p14:tracePt t="91402" x="5105400" y="3775075"/>
          <p14:tracePt t="91411" x="5095875" y="3775075"/>
          <p14:tracePt t="91448" x="5086350" y="3775075"/>
          <p14:tracePt t="91556" x="5078413" y="3757613"/>
          <p14:tracePt t="91562" x="5078413" y="3730625"/>
          <p14:tracePt t="91569" x="5078413" y="3711575"/>
          <p14:tracePt t="91578" x="5078413" y="3684588"/>
          <p14:tracePt t="91588" x="5078413" y="3657600"/>
          <p14:tracePt t="91690" x="5078413" y="3665538"/>
          <p14:tracePt t="91697" x="5078413" y="3684588"/>
          <p14:tracePt t="91707" x="5078413" y="3702050"/>
          <p14:tracePt t="91713" x="5086350" y="3721100"/>
          <p14:tracePt t="91720" x="5086350" y="3730625"/>
          <p14:tracePt t="91728" x="5095875" y="3757613"/>
          <p14:tracePt t="91737" x="5095875" y="3775075"/>
          <p14:tracePt t="91744" x="5095875" y="3784600"/>
          <p14:tracePt t="91752" x="5095875" y="3794125"/>
          <p14:tracePt t="91760" x="5095875" y="3811588"/>
          <p14:tracePt t="91768" x="5095875" y="3830638"/>
          <p14:tracePt t="91776" x="5095875" y="3840163"/>
          <p14:tracePt t="91785" x="5095875" y="3848100"/>
          <p14:tracePt t="91792" x="5095875" y="3857625"/>
          <p14:tracePt t="91800" x="5095875" y="3867150"/>
          <p14:tracePt t="91808" x="5095875" y="3875088"/>
          <p14:tracePt t="91824" x="5095875" y="3884613"/>
          <p14:tracePt t="91841" x="5095875" y="3894138"/>
          <p14:tracePt t="91853" x="5095875" y="3921125"/>
          <p14:tracePt t="91857" x="5068888" y="3940175"/>
          <p14:tracePt t="91865" x="5059363" y="3940175"/>
          <p14:tracePt t="91873" x="5014913" y="3976688"/>
          <p14:tracePt t="91887" x="4995863" y="3976688"/>
          <p14:tracePt t="91889" x="4978400" y="3976688"/>
          <p14:tracePt t="91896" x="4968875" y="3976688"/>
          <p14:tracePt t="91970" x="4959350" y="3976688"/>
          <p14:tracePt t="91978" x="4968875" y="3957638"/>
          <p14:tracePt t="91986" x="4995863" y="3930650"/>
          <p14:tracePt t="91994" x="5032375" y="3921125"/>
          <p14:tracePt t="92005" x="5068888" y="3911600"/>
          <p14:tracePt t="92008" x="5078413" y="3903663"/>
          <p14:tracePt t="92017" x="5105400" y="3884613"/>
          <p14:tracePt t="92024" x="5114925" y="3884613"/>
          <p14:tracePt t="92033" x="5132388" y="3884613"/>
          <p14:tracePt t="92040" x="5141913" y="3884613"/>
          <p14:tracePt t="92050" x="5151438" y="3884613"/>
          <p14:tracePt t="92096" x="5159375" y="3894138"/>
          <p14:tracePt t="92105" x="5159375" y="3911600"/>
          <p14:tracePt t="92113" x="5159375" y="3930650"/>
          <p14:tracePt t="92121" x="5159375" y="3957638"/>
          <p14:tracePt t="92129" x="5159375" y="3976688"/>
          <p14:tracePt t="92137" x="5159375" y="3984625"/>
          <p14:tracePt t="92145" x="5159375" y="4003675"/>
          <p14:tracePt t="92153" x="5159375" y="4021138"/>
          <p14:tracePt t="92161" x="5159375" y="4030663"/>
          <p14:tracePt t="92170" x="5151438" y="4049713"/>
          <p14:tracePt t="92177" x="5151438" y="4067175"/>
          <p14:tracePt t="92186" x="5141913" y="4094163"/>
          <p14:tracePt t="92193" x="5141913" y="4103688"/>
          <p14:tracePt t="92203" x="5122863" y="4122738"/>
          <p14:tracePt t="92225" x="5122863" y="4140200"/>
          <p14:tracePt t="92482" x="5122863" y="4113213"/>
          <p14:tracePt t="92489" x="5122863" y="4057650"/>
          <p14:tracePt t="92498" x="5122863" y="4030663"/>
          <p14:tracePt t="92507" x="5122863" y="3994150"/>
          <p14:tracePt t="92513" x="5122863" y="3967163"/>
          <p14:tracePt t="92520" x="5122863" y="3957638"/>
          <p14:tracePt t="92528" x="5114925" y="3930650"/>
          <p14:tracePt t="92536" x="5114925" y="3911600"/>
          <p14:tracePt t="92544" x="5105400" y="3894138"/>
          <p14:tracePt t="92552" x="5095875" y="3867150"/>
          <p14:tracePt t="92569" x="5095875" y="3848100"/>
          <p14:tracePt t="92730" x="5095875" y="3830638"/>
          <p14:tracePt t="92890" x="5086350" y="3821113"/>
          <p14:tracePt t="92898" x="5041900" y="3840163"/>
          <p14:tracePt t="92906" x="4978400" y="3875088"/>
          <p14:tracePt t="92913" x="4959350" y="3903663"/>
          <p14:tracePt t="92920" x="4922838" y="3921125"/>
          <p14:tracePt t="92928" x="4913313" y="3930650"/>
          <p14:tracePt t="92936" x="4905375" y="3940175"/>
          <p14:tracePt t="92952" x="4895850" y="3940175"/>
          <p14:tracePt t="93066" x="4913313" y="3940175"/>
          <p14:tracePt t="93074" x="4949825" y="3940175"/>
          <p14:tracePt t="93084" x="5014913" y="3921125"/>
          <p14:tracePt t="93092" x="5041900" y="3921125"/>
          <p14:tracePt t="93096" x="5095875" y="3894138"/>
          <p14:tracePt t="93104" x="5122863" y="3884613"/>
          <p14:tracePt t="93112" x="5132388" y="3884613"/>
          <p14:tracePt t="93120" x="5151438" y="3867150"/>
          <p14:tracePt t="93250" x="5159375" y="3867150"/>
          <p14:tracePt t="93290" x="5151438" y="3867150"/>
          <p14:tracePt t="93299" x="5132388" y="3884613"/>
          <p14:tracePt t="93314" x="5132388" y="3903663"/>
          <p14:tracePt t="93322" x="5132388" y="3911600"/>
          <p14:tracePt t="93331" x="5132388" y="3921125"/>
          <p14:tracePt t="93336" x="5132388" y="3940175"/>
          <p14:tracePt t="93344" x="5141913" y="3957638"/>
          <p14:tracePt t="93352" x="5159375" y="3957638"/>
          <p14:tracePt t="93368" x="5168900" y="3957638"/>
          <p14:tracePt t="93384" x="5178425" y="3957638"/>
          <p14:tracePt t="93448" x="5187950" y="3957638"/>
          <p14:tracePt t="93538" x="5187950" y="3948113"/>
          <p14:tracePt t="93554" x="5195888" y="3921125"/>
          <p14:tracePt t="93562" x="5195888" y="3911600"/>
          <p14:tracePt t="93570" x="5195888" y="3894138"/>
          <p14:tracePt t="93577" x="5195888" y="3875088"/>
          <p14:tracePt t="93714" x="5114925" y="3875088"/>
          <p14:tracePt t="93722" x="4968875" y="3884613"/>
          <p14:tracePt t="93730" x="4803775" y="3903663"/>
          <p14:tracePt t="93740" x="4659313" y="3930650"/>
          <p14:tracePt t="93744" x="4513263" y="3930650"/>
          <p14:tracePt t="93752" x="4348163" y="3930650"/>
          <p14:tracePt t="93760" x="4165600" y="3930650"/>
          <p14:tracePt t="93768" x="4021138" y="3930650"/>
          <p14:tracePt t="93776" x="3892550" y="3911600"/>
          <p14:tracePt t="93784" x="3810000" y="3875088"/>
          <p14:tracePt t="93792" x="3775075" y="3848100"/>
          <p14:tracePt t="93800" x="3738563" y="3821113"/>
          <p14:tracePt t="93808" x="3729038" y="3811588"/>
          <p14:tracePt t="93817" x="3729038" y="3775075"/>
          <p14:tracePt t="93824" x="3729038" y="3767138"/>
          <p14:tracePt t="93835" x="3729038" y="3738563"/>
          <p14:tracePt t="93841" x="3729038" y="3730625"/>
          <p14:tracePt t="93851" x="3729038" y="3721100"/>
          <p14:tracePt t="93864" x="3729038" y="3702050"/>
          <p14:tracePt t="93872" x="3692525" y="3684588"/>
          <p14:tracePt t="93903" x="3673475" y="3657600"/>
          <p14:tracePt t="93912" x="3656013" y="3638550"/>
          <p14:tracePt t="93920" x="3646488" y="3629025"/>
          <p14:tracePt t="93929" x="3636963" y="3602038"/>
          <p14:tracePt t="93936" x="3636963" y="3592513"/>
          <p14:tracePt t="93945" x="3629025" y="3575050"/>
          <p14:tracePt t="93953" x="3629025" y="3548063"/>
          <p14:tracePt t="93960" x="3609975" y="3529013"/>
          <p14:tracePt t="93969" x="3582988" y="3511550"/>
          <p14:tracePt t="93976" x="3582988" y="3502025"/>
          <p14:tracePt t="94017" x="3582988" y="3492500"/>
          <p14:tracePt t="94035" x="3582988" y="3475038"/>
          <p14:tracePt t="94042" x="3582988" y="3465513"/>
          <p14:tracePt t="94052" x="3582988" y="3446463"/>
          <p14:tracePt t="94059" x="3609975" y="3419475"/>
          <p14:tracePt t="94065" x="3629025" y="3402013"/>
          <p14:tracePt t="94073" x="3646488" y="3392488"/>
          <p14:tracePt t="94081" x="3656013" y="3382963"/>
          <p14:tracePt t="94089" x="3692525" y="3355975"/>
          <p14:tracePt t="94097" x="3702050" y="3355975"/>
          <p14:tracePt t="94105" x="3738563" y="3346450"/>
          <p14:tracePt t="94113" x="3783013" y="3319463"/>
          <p14:tracePt t="94121" x="3810000" y="3319463"/>
          <p14:tracePt t="94129" x="3856038" y="3309938"/>
          <p14:tracePt t="94138" x="3911600" y="3309938"/>
          <p14:tracePt t="94146" x="3965575" y="3309938"/>
          <p14:tracePt t="94152" x="4038600" y="3309938"/>
          <p14:tracePt t="94161" x="4084638" y="3302000"/>
          <p14:tracePt t="94170" x="4138613" y="3302000"/>
          <p14:tracePt t="94178" x="4184650" y="3302000"/>
          <p14:tracePt t="94188" x="4202113" y="3302000"/>
          <p14:tracePt t="94193" x="4202113" y="3292475"/>
          <p14:tracePt t="94241" x="4184650" y="3292475"/>
          <p14:tracePt t="94250" x="4157663" y="3292475"/>
          <p14:tracePt t="94256" x="4121150" y="3292475"/>
          <p14:tracePt t="94264" x="4075113" y="3319463"/>
          <p14:tracePt t="94272" x="4038600" y="3328988"/>
          <p14:tracePt t="94280" x="4021138" y="3338513"/>
          <p14:tracePt t="94288" x="3984625" y="3346450"/>
          <p14:tracePt t="94304" x="3965575" y="3365500"/>
          <p14:tracePt t="94312" x="3956050" y="3365500"/>
          <p14:tracePt t="94320" x="3938588" y="3375025"/>
          <p14:tracePt t="94337" x="3929063" y="3375025"/>
          <p14:tracePt t="94345" x="3902075" y="3375025"/>
          <p14:tracePt t="94352" x="3892550" y="3382963"/>
          <p14:tracePt t="94360" x="3875088" y="3382963"/>
          <p14:tracePt t="94368" x="3856038" y="3382963"/>
          <p14:tracePt t="94377" x="3810000" y="3382963"/>
          <p14:tracePt t="94385" x="3783013" y="3382963"/>
          <p14:tracePt t="94392" x="3729038" y="3392488"/>
          <p14:tracePt t="94400" x="3646488" y="3419475"/>
          <p14:tracePt t="94408" x="3573463" y="3419475"/>
          <p14:tracePt t="94417" x="3519488" y="3419475"/>
          <p14:tracePt t="94424" x="3473450" y="3419475"/>
          <p14:tracePt t="94433" x="3455988" y="3419475"/>
          <p14:tracePt t="94473" x="3455988" y="3402013"/>
          <p14:tracePt t="94482" x="3473450" y="3382963"/>
          <p14:tracePt t="94489" x="3473450" y="3375025"/>
          <p14:tracePt t="94497" x="3500438" y="3355975"/>
          <p14:tracePt t="94545" x="3509963" y="3346450"/>
          <p14:tracePt t="94555" x="3519488" y="3338513"/>
          <p14:tracePt t="94560" x="3527425" y="3328988"/>
          <p14:tracePt t="94569" x="3546475" y="3328988"/>
          <p14:tracePt t="94576" x="3556000" y="3328988"/>
          <p14:tracePt t="94584" x="3563938" y="3319463"/>
          <p14:tracePt t="94592" x="3573463" y="3319463"/>
          <p14:tracePt t="94600" x="3592513" y="3302000"/>
          <p14:tracePt t="94624" x="3600450" y="3292475"/>
          <p14:tracePt t="94858" x="3592513" y="3292475"/>
          <p14:tracePt t="94864" x="3582988" y="3302000"/>
          <p14:tracePt t="94872" x="3582988" y="3309938"/>
          <p14:tracePt t="94881" x="3582988" y="3328988"/>
          <p14:tracePt t="94888" x="3582988" y="3346450"/>
          <p14:tracePt t="94896" x="3582988" y="3382963"/>
          <p14:tracePt t="94904" x="3582988" y="3392488"/>
          <p14:tracePt t="94912" x="3582988" y="3411538"/>
          <p14:tracePt t="94920" x="3582988" y="3419475"/>
          <p14:tracePt t="94928" x="3582988" y="3438525"/>
          <p14:tracePt t="94936" x="3582988" y="3455988"/>
          <p14:tracePt t="94944" x="3592513" y="3475038"/>
          <p14:tracePt t="94952" x="3592513" y="3502025"/>
          <p14:tracePt t="94960" x="3619500" y="3538538"/>
          <p14:tracePt t="94968" x="3629025" y="3548063"/>
          <p14:tracePt t="94976" x="3636963" y="3565525"/>
          <p14:tracePt t="94984" x="3665538" y="3611563"/>
          <p14:tracePt t="94992" x="3702050" y="3648075"/>
          <p14:tracePt t="95000" x="3765550" y="3711575"/>
          <p14:tracePt t="95008" x="3810000" y="3748088"/>
          <p14:tracePt t="95017" x="3875088" y="3803650"/>
          <p14:tracePt t="95024" x="3975100" y="3857625"/>
          <p14:tracePt t="95034" x="4048125" y="3911600"/>
          <p14:tracePt t="95040" x="4157663" y="3967163"/>
          <p14:tracePt t="95048" x="4238625" y="4013200"/>
          <p14:tracePt t="95056" x="4321175" y="4040188"/>
          <p14:tracePt t="95064" x="4403725" y="4076700"/>
          <p14:tracePt t="95072" x="4448175" y="4094163"/>
          <p14:tracePt t="95080" x="4476750" y="4113213"/>
          <p14:tracePt t="95088" x="4503738" y="4130675"/>
          <p14:tracePt t="95096" x="4521200" y="4130675"/>
          <p14:tracePt t="95104" x="4530725" y="4140200"/>
          <p14:tracePt t="95218" x="4540250" y="4140200"/>
          <p14:tracePt t="95225" x="4557713" y="4140200"/>
          <p14:tracePt t="95236" x="4613275" y="4140200"/>
          <p14:tracePt t="95242" x="4686300" y="4140200"/>
          <p14:tracePt t="95249" x="4759325" y="4140200"/>
          <p14:tracePt t="95256" x="4832350" y="4140200"/>
          <p14:tracePt t="95265" x="4886325" y="4140200"/>
          <p14:tracePt t="95273" x="4949825" y="4130675"/>
          <p14:tracePt t="95282" x="4986338" y="4122738"/>
          <p14:tracePt t="95289" x="4995863" y="4122738"/>
          <p14:tracePt t="95297" x="5005388" y="4113213"/>
          <p14:tracePt t="95305" x="5014913" y="4113213"/>
          <p14:tracePt t="95640" x="4978400" y="4113213"/>
          <p14:tracePt t="95649" x="4886325" y="4113213"/>
          <p14:tracePt t="95659" x="4840288" y="4113213"/>
          <p14:tracePt t="95664" x="4740275" y="4113213"/>
          <p14:tracePt t="95672" x="4630738" y="4130675"/>
          <p14:tracePt t="95680" x="4540250" y="4130675"/>
          <p14:tracePt t="95688" x="4467225" y="4130675"/>
          <p14:tracePt t="95696" x="4440238" y="4130675"/>
          <p14:tracePt t="95704" x="4394200" y="4130675"/>
          <p14:tracePt t="95712" x="4376738" y="4130675"/>
          <p14:tracePt t="95720" x="4357688" y="4130675"/>
          <p14:tracePt t="95728" x="4348163" y="4130675"/>
          <p14:tracePt t="95753" x="4348163" y="4113213"/>
          <p14:tracePt t="95760" x="4348163" y="4094163"/>
          <p14:tracePt t="95768" x="4330700" y="4076700"/>
          <p14:tracePt t="95776" x="4321175" y="4040188"/>
          <p14:tracePt t="95784" x="4311650" y="4013200"/>
          <p14:tracePt t="95792" x="4284663" y="3984625"/>
          <p14:tracePt t="95801" x="4257675" y="3967163"/>
          <p14:tracePt t="95808" x="4238625" y="3940175"/>
          <p14:tracePt t="95818" x="4211638" y="3921125"/>
          <p14:tracePt t="95825" x="4194175" y="3903663"/>
          <p14:tracePt t="95836" x="4157663" y="3894138"/>
          <p14:tracePt t="95841" x="4138613" y="3884613"/>
          <p14:tracePt t="95852" x="4121150" y="3875088"/>
          <p14:tracePt t="95856" x="4094163" y="3857625"/>
          <p14:tracePt t="95864" x="4075113" y="3848100"/>
          <p14:tracePt t="95880" x="4065588" y="3840163"/>
          <p14:tracePt t="95888" x="4038600" y="3821113"/>
          <p14:tracePt t="95896" x="4029075" y="3811588"/>
          <p14:tracePt t="95904" x="4011613" y="3794125"/>
          <p14:tracePt t="95912" x="3984625" y="3767138"/>
          <p14:tracePt t="95920" x="3965575" y="3757613"/>
          <p14:tracePt t="95928" x="3956050" y="3711575"/>
          <p14:tracePt t="95936" x="3919538" y="3694113"/>
          <p14:tracePt t="95944" x="3892550" y="3665538"/>
          <p14:tracePt t="95952" x="3875088" y="3648075"/>
          <p14:tracePt t="95960" x="3856038" y="3629025"/>
          <p14:tracePt t="95968" x="3819525" y="3611563"/>
          <p14:tracePt t="95976" x="3802063" y="3592513"/>
          <p14:tracePt t="95985" x="3775075" y="3584575"/>
          <p14:tracePt t="95993" x="3756025" y="3565525"/>
          <p14:tracePt t="96004" x="3738563" y="3556000"/>
          <p14:tracePt t="96009" x="3719513" y="3538538"/>
          <p14:tracePt t="96019" x="3702050" y="3529013"/>
          <p14:tracePt t="96037" x="3692525" y="3529013"/>
          <p14:tracePt t="96060" x="3683000" y="3511550"/>
          <p14:tracePt t="96121" x="3683000" y="3492500"/>
          <p14:tracePt t="96129" x="3683000" y="3482975"/>
          <p14:tracePt t="96137" x="3683000" y="3465513"/>
          <p14:tracePt t="96146" x="3683000" y="3455988"/>
          <p14:tracePt t="96153" x="3683000" y="3438525"/>
          <p14:tracePt t="96161" x="3673475" y="3438525"/>
          <p14:tracePt t="96168" x="3673475" y="3429000"/>
          <p14:tracePt t="96176" x="3673475" y="3419475"/>
          <p14:tracePt t="96184" x="3673475" y="3402013"/>
          <p14:tracePt t="96192" x="3673475" y="3392488"/>
          <p14:tracePt t="96200" x="3673475" y="3382963"/>
          <p14:tracePt t="96216" x="3673475" y="3365500"/>
          <p14:tracePt t="96224" x="3673475" y="3355975"/>
          <p14:tracePt t="96240" x="3673475" y="3346450"/>
          <p14:tracePt t="96256" x="3673475" y="3338513"/>
          <p14:tracePt t="96280" x="3673475" y="3319463"/>
          <p14:tracePt t="96296" x="3683000" y="3309938"/>
          <p14:tracePt t="96304" x="3692525" y="3309938"/>
          <p14:tracePt t="96329" x="3702050" y="3302000"/>
          <p14:tracePt t="96482" x="3692525" y="3302000"/>
          <p14:tracePt t="96490" x="3692525" y="3309938"/>
          <p14:tracePt t="96505" x="3683000" y="3309938"/>
          <p14:tracePt t="97466" x="3673475" y="3319463"/>
          <p14:tracePt t="97473" x="3665538" y="3319463"/>
          <p14:tracePt t="97489" x="3656013" y="3328988"/>
          <p14:tracePt t="97497" x="3636963" y="3346450"/>
          <p14:tracePt t="97505" x="3609975" y="3365500"/>
          <p14:tracePt t="97513" x="3592513" y="3375025"/>
          <p14:tracePt t="97521" x="3573463" y="3392488"/>
          <p14:tracePt t="97529" x="3536950" y="3419475"/>
          <p14:tracePt t="97538" x="3519488" y="3419475"/>
          <p14:tracePt t="97545" x="3490913" y="3438525"/>
          <p14:tracePt t="97554" x="3463925" y="3455988"/>
          <p14:tracePt t="97561" x="3446463" y="3455988"/>
          <p14:tracePt t="97569" x="3409950" y="3465513"/>
          <p14:tracePt t="97577" x="3400425" y="3465513"/>
          <p14:tracePt t="97585" x="3363913" y="3475038"/>
          <p14:tracePt t="97690" x="3373438" y="3475038"/>
          <p14:tracePt t="97698" x="3382963" y="3465513"/>
          <p14:tracePt t="97709" x="3390900" y="3455988"/>
          <p14:tracePt t="97713" x="3409950" y="3446463"/>
          <p14:tracePt t="97729" x="3409950" y="3438525"/>
          <p14:tracePt t="97745" x="3427413" y="3438525"/>
          <p14:tracePt t="97755" x="3446463" y="3419475"/>
          <p14:tracePt t="97760" x="3455988" y="3419475"/>
          <p14:tracePt t="97768" x="3482975" y="3419475"/>
          <p14:tracePt t="97776" x="3536950" y="3419475"/>
          <p14:tracePt t="97785" x="3582988" y="3419475"/>
          <p14:tracePt t="97792" x="3636963" y="3419475"/>
          <p14:tracePt t="97800" x="3665538" y="3411538"/>
          <p14:tracePt t="97808" x="3683000" y="3411538"/>
          <p14:tracePt t="97816" x="3702050" y="3402013"/>
          <p14:tracePt t="97850" x="3702050" y="3382963"/>
          <p14:tracePt t="97859" x="3702050" y="3375025"/>
          <p14:tracePt t="98170" x="3719513" y="3365500"/>
          <p14:tracePt t="98176" x="3856038" y="3365500"/>
          <p14:tracePt t="98184" x="4057650" y="3365500"/>
          <p14:tracePt t="98192" x="4303713" y="3365500"/>
          <p14:tracePt t="98201" x="4567238" y="3365500"/>
          <p14:tracePt t="98208" x="4767263" y="3365500"/>
          <p14:tracePt t="98217" x="4949825" y="3375025"/>
          <p14:tracePt t="98224" x="5078413" y="3402013"/>
          <p14:tracePt t="98233" x="5195888" y="3419475"/>
          <p14:tracePt t="98240" x="5268913" y="3438525"/>
          <p14:tracePt t="98248" x="5287963" y="3446463"/>
          <p14:tracePt t="98256" x="5324475" y="3465513"/>
          <p14:tracePt t="98354" x="5334000" y="3465513"/>
          <p14:tracePt t="98363" x="5341938" y="3475038"/>
          <p14:tracePt t="98370" x="5341938" y="3482975"/>
          <p14:tracePt t="98377" x="5341938" y="3492500"/>
          <p14:tracePt t="98384" x="5341938" y="3529013"/>
          <p14:tracePt t="98393" x="5341938" y="3548063"/>
          <p14:tracePt t="98401" x="5341938" y="3575050"/>
          <p14:tracePt t="98409" x="5341938" y="3621088"/>
          <p14:tracePt t="98418" x="5341938" y="3629025"/>
          <p14:tracePt t="98424" x="5368925" y="3694113"/>
          <p14:tracePt t="98434" x="5368925" y="3721100"/>
          <p14:tracePt t="98441" x="5378450" y="3738563"/>
          <p14:tracePt t="98450" x="5378450" y="3767138"/>
          <p14:tracePt t="98456" x="5397500" y="3803650"/>
          <p14:tracePt t="98464" x="5397500" y="3821113"/>
          <p14:tracePt t="98472" x="5414963" y="3848100"/>
          <p14:tracePt t="98480" x="5424488" y="3867150"/>
          <p14:tracePt t="98488" x="5424488" y="3884613"/>
          <p14:tracePt t="98496" x="5424488" y="3894138"/>
          <p14:tracePt t="98504" x="5434013" y="3911600"/>
          <p14:tracePt t="98536" x="5434013" y="3930650"/>
          <p14:tracePt t="98544" x="5434013" y="3948113"/>
          <p14:tracePt t="98552" x="5434013" y="3976688"/>
          <p14:tracePt t="98560" x="5434013" y="4013200"/>
          <p14:tracePt t="98568" x="5434013" y="4049713"/>
          <p14:tracePt t="98577" x="5434013" y="4067175"/>
          <p14:tracePt t="98584" x="5434013" y="4122738"/>
          <p14:tracePt t="98593" x="5434013" y="4159250"/>
          <p14:tracePt t="98601" x="5434013" y="4213225"/>
          <p14:tracePt t="98609" x="5434013" y="4259263"/>
          <p14:tracePt t="98618" x="5434013" y="4286250"/>
          <p14:tracePt t="98625" x="5434013" y="4332288"/>
          <p14:tracePt t="98634" x="5434013" y="4368800"/>
          <p14:tracePt t="98641" x="5434013" y="4386263"/>
          <p14:tracePt t="98650" x="5434013" y="4413250"/>
          <p14:tracePt t="98656" x="5434013" y="4459288"/>
          <p14:tracePt t="98664" x="5434013" y="4486275"/>
          <p14:tracePt t="98673" x="5434013" y="4514850"/>
          <p14:tracePt t="98689" x="5434013" y="4522788"/>
          <p14:tracePt t="98850" x="5434013" y="4514850"/>
          <p14:tracePt t="98858" x="5434013" y="4505325"/>
          <p14:tracePt t="98868" x="5434013" y="4478338"/>
          <p14:tracePt t="98875" x="5434013" y="4459288"/>
          <p14:tracePt t="98886" x="5405438" y="4432300"/>
          <p14:tracePt t="98888" x="5368925" y="4395788"/>
          <p14:tracePt t="98896" x="5360988" y="4395788"/>
          <p14:tracePt t="98904" x="5351463" y="4386263"/>
          <p14:tracePt t="98928" x="5351463" y="4368800"/>
          <p14:tracePt t="99058" x="5351463" y="4376738"/>
          <p14:tracePt t="99064" x="5351463" y="4386263"/>
          <p14:tracePt t="99080" x="5351463" y="4405313"/>
          <p14:tracePt t="99088" x="5351463" y="4413250"/>
          <p14:tracePt t="99096" x="5351463" y="4422775"/>
          <p14:tracePt t="99226" x="5351463" y="4432300"/>
          <p14:tracePt t="99235" x="5360988" y="4432300"/>
          <p14:tracePt t="99242" x="5378450" y="4422775"/>
          <p14:tracePt t="99260" x="5378450" y="4413250"/>
          <p14:tracePt t="99762" x="5368925" y="4432300"/>
          <p14:tracePt t="99786" x="5368925" y="4441825"/>
          <p14:tracePt t="99858" x="5360988" y="4441825"/>
          <p14:tracePt t="99866" x="5341938" y="4441825"/>
          <p14:tracePt t="99878" x="5334000" y="4405313"/>
          <p14:tracePt t="99881" x="5334000" y="4349750"/>
          <p14:tracePt t="99888" x="5334000" y="4295775"/>
          <p14:tracePt t="99901" x="5334000" y="4240213"/>
          <p14:tracePt t="99904" x="5334000" y="4186238"/>
          <p14:tracePt t="99912" x="5334000" y="4113213"/>
          <p14:tracePt t="99920" x="5334000" y="4049713"/>
          <p14:tracePt t="99928" x="5334000" y="4013200"/>
          <p14:tracePt t="99936" x="5341938" y="3940175"/>
          <p14:tracePt t="99944" x="5368925" y="3857625"/>
          <p14:tracePt t="99952" x="5397500" y="3767138"/>
          <p14:tracePt t="99960" x="5424488" y="3684588"/>
          <p14:tracePt t="99970" x="5470525" y="3602038"/>
          <p14:tracePt t="99976" x="5524500" y="3502025"/>
          <p14:tracePt t="99984" x="5551488" y="3429000"/>
          <p14:tracePt t="99992" x="5607050" y="3346450"/>
          <p14:tracePt t="100000" x="5616575" y="3265488"/>
          <p14:tracePt t="100008" x="5670550" y="3163888"/>
          <p14:tracePt t="100016" x="5670550" y="3109913"/>
          <p14:tracePt t="100024" x="5670550" y="3017838"/>
          <p14:tracePt t="100034" x="5670550" y="2982913"/>
          <p14:tracePt t="100040" x="5670550" y="2963863"/>
          <p14:tracePt t="100049" x="5688013" y="2890838"/>
          <p14:tracePt t="100056" x="5688013" y="2863850"/>
          <p14:tracePt t="100064" x="5688013" y="2817813"/>
          <p14:tracePt t="100073" x="5688013" y="2800350"/>
          <p14:tracePt t="100080" x="5697538" y="2763838"/>
          <p14:tracePt t="100096" x="5734050" y="2717800"/>
          <p14:tracePt t="100104" x="5743575" y="2698750"/>
          <p14:tracePt t="100112" x="5743575" y="2662238"/>
          <p14:tracePt t="100120" x="5753100" y="2625725"/>
          <p14:tracePt t="100128" x="5761038" y="2581275"/>
          <p14:tracePt t="100136" x="5770563" y="2554288"/>
          <p14:tracePt t="100145" x="5780088" y="2498725"/>
          <p14:tracePt t="100152" x="5780088" y="2452688"/>
          <p14:tracePt t="100160" x="5780088" y="2425700"/>
          <p14:tracePt t="100169" x="5807075" y="2379663"/>
          <p14:tracePt t="100176" x="5807075" y="2352675"/>
          <p14:tracePt t="100184" x="5807075" y="2335213"/>
          <p14:tracePt t="100192" x="5807075" y="2306638"/>
          <p14:tracePt t="100200" x="5807075" y="2298700"/>
          <p14:tracePt t="100208" x="5807075" y="2279650"/>
          <p14:tracePt t="100217" x="5807075" y="2252663"/>
          <p14:tracePt t="100224" x="5807075" y="2225675"/>
          <p14:tracePt t="100234" x="5807075" y="2216150"/>
          <p14:tracePt t="100241" x="5807075" y="2179638"/>
          <p14:tracePt t="100251" x="5807075" y="2152650"/>
          <p14:tracePt t="100256" x="5807075" y="2125663"/>
          <p14:tracePt t="100264" x="5807075" y="2079625"/>
          <p14:tracePt t="100272" x="5807075" y="2052638"/>
          <p14:tracePt t="100280" x="5807075" y="2006600"/>
          <p14:tracePt t="100288" x="5816600" y="1970088"/>
          <p14:tracePt t="100296" x="5826125" y="1960563"/>
          <p14:tracePt t="100304" x="5826125" y="1933575"/>
          <p14:tracePt t="100312" x="5834063" y="1914525"/>
          <p14:tracePt t="100321" x="5834063" y="1887538"/>
          <p14:tracePt t="100329" x="5834063" y="1878013"/>
          <p14:tracePt t="100336" x="5834063" y="1870075"/>
          <p14:tracePt t="100345" x="5834063" y="1860550"/>
          <p14:tracePt t="100352" x="5834063" y="1841500"/>
          <p14:tracePt t="100368" x="5843588" y="1841500"/>
          <p14:tracePt t="100804" x="5797550" y="1878013"/>
          <p14:tracePt t="100810" x="5743575" y="1951038"/>
          <p14:tracePt t="100819" x="5707063" y="2024063"/>
          <p14:tracePt t="100824" x="5680075" y="2106613"/>
          <p14:tracePt t="100834" x="5661025" y="2197100"/>
          <p14:tracePt t="100841" x="5624513" y="2298700"/>
          <p14:tracePt t="100851" x="5607050" y="2362200"/>
          <p14:tracePt t="100857" x="5597525" y="2435225"/>
          <p14:tracePt t="100865" x="5570538" y="2535238"/>
          <p14:tracePt t="100873" x="5570538" y="2608263"/>
          <p14:tracePt t="100880" x="5570538" y="2662238"/>
          <p14:tracePt t="100900" x="5561013" y="2781300"/>
          <p14:tracePt t="100904" x="5561013" y="2800350"/>
          <p14:tracePt t="100912" x="5561013" y="2836863"/>
          <p14:tracePt t="100920" x="5561013" y="2844800"/>
          <p14:tracePt t="100928" x="5561013" y="2881313"/>
          <p14:tracePt t="100936" x="5561013" y="2917825"/>
          <p14:tracePt t="100944" x="5561013" y="2963863"/>
          <p14:tracePt t="100952" x="5561013" y="2990850"/>
          <p14:tracePt t="100960" x="5561013" y="3036888"/>
          <p14:tracePt t="100968" x="5561013" y="3073400"/>
          <p14:tracePt t="100976" x="5561013" y="3146425"/>
          <p14:tracePt t="100984" x="5561013" y="3182938"/>
          <p14:tracePt t="100992" x="5570538" y="3228975"/>
          <p14:tracePt t="101000" x="5570538" y="3282950"/>
          <p14:tracePt t="101008" x="5580063" y="3302000"/>
          <p14:tracePt t="101017" x="5588000" y="3346450"/>
          <p14:tracePt t="101024" x="5588000" y="3402013"/>
          <p14:tracePt t="101033" x="5597525" y="3429000"/>
          <p14:tracePt t="101040" x="5607050" y="3465513"/>
          <p14:tracePt t="101050" x="5607050" y="3502025"/>
          <p14:tracePt t="101056" x="5616575" y="3519488"/>
          <p14:tracePt t="101064" x="5616575" y="3565525"/>
          <p14:tracePt t="101072" x="5634038" y="3602038"/>
          <p14:tracePt t="101080" x="5634038" y="3648075"/>
          <p14:tracePt t="101088" x="5634038" y="3675063"/>
          <p14:tracePt t="101096" x="5643563" y="3730625"/>
          <p14:tracePt t="101104" x="5643563" y="3767138"/>
          <p14:tracePt t="101112" x="5661025" y="3811588"/>
          <p14:tracePt t="101120" x="5661025" y="3857625"/>
          <p14:tracePt t="101128" x="5661025" y="3884613"/>
          <p14:tracePt t="101136" x="5670550" y="3930650"/>
          <p14:tracePt t="101144" x="5697538" y="3967163"/>
          <p14:tracePt t="101152" x="5697538" y="4013200"/>
          <p14:tracePt t="101160" x="5716588" y="4030663"/>
          <p14:tracePt t="101168" x="5724525" y="4076700"/>
          <p14:tracePt t="101176" x="5724525" y="4103688"/>
          <p14:tracePt t="101184" x="5724525" y="4140200"/>
          <p14:tracePt t="101192" x="5724525" y="4176713"/>
          <p14:tracePt t="101200" x="5734050" y="4195763"/>
          <p14:tracePt t="101208" x="5734050" y="4232275"/>
          <p14:tracePt t="101217" x="5734050" y="4240213"/>
          <p14:tracePt t="101225" x="5734050" y="4268788"/>
          <p14:tracePt t="101237" x="5743575" y="4276725"/>
          <p14:tracePt t="101241" x="5743575" y="4286250"/>
          <p14:tracePt t="101251" x="5743575" y="4303713"/>
          <p14:tracePt t="101257" x="5743575" y="4313238"/>
          <p14:tracePt t="101272" x="5743575" y="4322763"/>
          <p14:tracePt t="101698" x="5743575" y="4340225"/>
          <p14:tracePt t="101857" x="5734050" y="4359275"/>
          <p14:tracePt t="101866" x="5697538" y="4376738"/>
          <p14:tracePt t="101874" x="5661025" y="4405313"/>
          <p14:tracePt t="101889" x="5570538" y="4422775"/>
          <p14:tracePt t="101897" x="5543550" y="4432300"/>
          <p14:tracePt t="101905" x="5514975" y="4432300"/>
          <p14:tracePt t="101913" x="5470525" y="4432300"/>
          <p14:tracePt t="101929" x="5461000" y="4432300"/>
          <p14:tracePt t="102034" x="5451475" y="4432300"/>
          <p14:tracePt t="102049" x="5451475" y="4422775"/>
          <p14:tracePt t="102057" x="5451475" y="4413250"/>
          <p14:tracePt t="102395" x="5414963" y="4413250"/>
          <p14:tracePt t="102401" x="5260975" y="4395788"/>
          <p14:tracePt t="102413" x="5032375" y="4376738"/>
          <p14:tracePt t="102417" x="4786313" y="4349750"/>
          <p14:tracePt t="102424" x="4603750" y="4349750"/>
          <p14:tracePt t="102433" x="4440238" y="4313238"/>
          <p14:tracePt t="102440" x="4311650" y="4303713"/>
          <p14:tracePt t="102450" x="4230688" y="4276725"/>
          <p14:tracePt t="102456" x="4211638" y="4276725"/>
          <p14:tracePt t="102634" x="4211638" y="4268788"/>
          <p14:tracePt t="102640" x="4202113" y="4259263"/>
          <p14:tracePt t="102649" x="4165600" y="4249738"/>
          <p14:tracePt t="102656" x="4094163" y="4249738"/>
          <p14:tracePt t="102664" x="3992563" y="4222750"/>
          <p14:tracePt t="102672" x="3883025" y="4213225"/>
          <p14:tracePt t="102680" x="3775075" y="4213225"/>
          <p14:tracePt t="102688" x="3629025" y="4195763"/>
          <p14:tracePt t="102696" x="3563938" y="4186238"/>
          <p14:tracePt t="102706" x="3490913" y="4167188"/>
          <p14:tracePt t="102712" x="3473450" y="4149725"/>
          <p14:tracePt t="102737" x="3463925" y="4149725"/>
          <p14:tracePt t="102744" x="3455988" y="4140200"/>
          <p14:tracePt t="102760" x="3473450" y="4113213"/>
          <p14:tracePt t="102768" x="3500438" y="4113213"/>
          <p14:tracePt t="102776" x="3527425" y="4113213"/>
          <p14:tracePt t="102784" x="3546475" y="4103688"/>
          <p14:tracePt t="102898" x="3556000" y="4103688"/>
          <p14:tracePt t="102906" x="3556000" y="4113213"/>
          <p14:tracePt t="102914" x="3556000" y="4130675"/>
          <p14:tracePt t="102922" x="3536950" y="4149725"/>
          <p14:tracePt t="102930" x="3527425" y="4159250"/>
          <p14:tracePt t="102953" x="3509963" y="4167188"/>
          <p14:tracePt t="103033" x="3509963" y="4076700"/>
          <p14:tracePt t="103040" x="3509963" y="3984625"/>
          <p14:tracePt t="103049" x="3509963" y="3930650"/>
          <p14:tracePt t="103056" x="3509963" y="3875088"/>
          <p14:tracePt t="103064" x="3509963" y="3821113"/>
          <p14:tracePt t="103072" x="3509963" y="3767138"/>
          <p14:tracePt t="103083" x="3509963" y="3748088"/>
          <p14:tracePt t="103088" x="3509963" y="3711575"/>
          <p14:tracePt t="103096" x="3509963" y="3684588"/>
          <p14:tracePt t="103104" x="3509963" y="3657600"/>
          <p14:tracePt t="103112" x="3500438" y="3648075"/>
          <p14:tracePt t="103120" x="3500438" y="3621088"/>
          <p14:tracePt t="103128" x="3500438" y="3611563"/>
          <p14:tracePt t="103144" x="3500438" y="3602038"/>
          <p14:tracePt t="103152" x="3500438" y="3584575"/>
          <p14:tracePt t="103160" x="3500438" y="3575050"/>
          <p14:tracePt t="103168" x="3500438" y="3565525"/>
          <p14:tracePt t="103176" x="3509963" y="3556000"/>
          <p14:tracePt t="103184" x="3519488" y="3538538"/>
          <p14:tracePt t="103192" x="3527425" y="3538538"/>
          <p14:tracePt t="103201" x="3556000" y="3529013"/>
          <p14:tracePt t="103208" x="3582988" y="3529013"/>
          <p14:tracePt t="103216" x="3629025" y="3519488"/>
          <p14:tracePt t="103224" x="3683000" y="3519488"/>
          <p14:tracePt t="103233" x="3756025" y="3519488"/>
          <p14:tracePt t="103240" x="3846513" y="3519488"/>
          <p14:tracePt t="103250" x="3938588" y="3519488"/>
          <p14:tracePt t="103256" x="3992563" y="3519488"/>
          <p14:tracePt t="103265" x="4075113" y="3519488"/>
          <p14:tracePt t="103272" x="4129088" y="3519488"/>
          <p14:tracePt t="103280" x="4184650" y="3519488"/>
          <p14:tracePt t="103288" x="4211638" y="3529013"/>
          <p14:tracePt t="103296" x="4257675" y="3548063"/>
          <p14:tracePt t="103312" x="4284663" y="3565525"/>
          <p14:tracePt t="103320" x="4294188" y="3575050"/>
          <p14:tracePt t="103328" x="4294188" y="3584575"/>
          <p14:tracePt t="103336" x="4294188" y="3621088"/>
          <p14:tracePt t="103344" x="4294188" y="3638550"/>
          <p14:tracePt t="103352" x="4294188" y="3675063"/>
          <p14:tracePt t="103361" x="4303713" y="3721100"/>
          <p14:tracePt t="103368" x="4321175" y="3767138"/>
          <p14:tracePt t="103378" x="4321175" y="3784600"/>
          <p14:tracePt t="103384" x="4321175" y="3821113"/>
          <p14:tracePt t="103392" x="4321175" y="3840163"/>
          <p14:tracePt t="103400" x="4321175" y="3867150"/>
          <p14:tracePt t="103408" x="4321175" y="3884613"/>
          <p14:tracePt t="103416" x="4321175" y="3911600"/>
          <p14:tracePt t="103425" x="4321175" y="3930650"/>
          <p14:tracePt t="103433" x="4321175" y="3957638"/>
          <p14:tracePt t="103441" x="4321175" y="3976688"/>
          <p14:tracePt t="103450" x="4321175" y="4013200"/>
          <p14:tracePt t="103456" x="4303713" y="4040188"/>
          <p14:tracePt t="103464" x="4294188" y="4057650"/>
          <p14:tracePt t="103472" x="4267200" y="4086225"/>
          <p14:tracePt t="103482" x="4230688" y="4122738"/>
          <p14:tracePt t="103490" x="4184650" y="4140200"/>
          <p14:tracePt t="103497" x="4157663" y="4176713"/>
          <p14:tracePt t="103505" x="4111625" y="4195763"/>
          <p14:tracePt t="103513" x="4057650" y="4213225"/>
          <p14:tracePt t="103521" x="4011613" y="4222750"/>
          <p14:tracePt t="103529" x="3948113" y="4249738"/>
          <p14:tracePt t="103538" x="3875088" y="4249738"/>
          <p14:tracePt t="103545" x="3783013" y="4249738"/>
          <p14:tracePt t="103553" x="3709988" y="4249738"/>
          <p14:tracePt t="103561" x="3656013" y="4249738"/>
          <p14:tracePt t="103570" x="3592513" y="4249738"/>
          <p14:tracePt t="103576" x="3556000" y="4249738"/>
          <p14:tracePt t="103584" x="3546475" y="4249738"/>
          <p14:tracePt t="103592" x="3527425" y="4249738"/>
          <p14:tracePt t="103600" x="3482975" y="4232275"/>
          <p14:tracePt t="103608" x="3473450" y="4213225"/>
          <p14:tracePt t="103616" x="3463925" y="4167188"/>
          <p14:tracePt t="103624" x="3427413" y="4122738"/>
          <p14:tracePt t="103632" x="3419475" y="4067175"/>
          <p14:tracePt t="103640" x="3409950" y="4003675"/>
          <p14:tracePt t="103649" x="3382963" y="3940175"/>
          <p14:tracePt t="103656" x="3373438" y="3903663"/>
          <p14:tracePt t="103665" x="3346450" y="3821113"/>
          <p14:tracePt t="103673" x="3346450" y="3803650"/>
          <p14:tracePt t="103680" x="3327400" y="3748088"/>
          <p14:tracePt t="103688" x="3309938" y="3702050"/>
          <p14:tracePt t="103696" x="3309938" y="3665538"/>
          <p14:tracePt t="103704" x="3309938" y="3621088"/>
          <p14:tracePt t="103714" x="3309938" y="3602038"/>
          <p14:tracePt t="103723" x="3309938" y="3575050"/>
          <p14:tracePt t="103730" x="3309938" y="3556000"/>
          <p14:tracePt t="103739" x="3309938" y="3548063"/>
          <p14:tracePt t="103744" x="3317875" y="3519488"/>
          <p14:tracePt t="103752" x="3354388" y="3492500"/>
          <p14:tracePt t="103760" x="3400425" y="3455988"/>
          <p14:tracePt t="103768" x="3427413" y="3446463"/>
          <p14:tracePt t="103778" x="3500438" y="3438525"/>
          <p14:tracePt t="103789" x="3546475" y="3411538"/>
          <p14:tracePt t="103794" x="3600450" y="3411538"/>
          <p14:tracePt t="103803" x="3709988" y="3402013"/>
          <p14:tracePt t="103810" x="3810000" y="3402013"/>
          <p14:tracePt t="103820" x="3929063" y="3402013"/>
          <p14:tracePt t="103826" x="4011613" y="3402013"/>
          <p14:tracePt t="103837" x="4121150" y="3402013"/>
          <p14:tracePt t="103841" x="4211638" y="3402013"/>
          <p14:tracePt t="103852" x="4284663" y="3402013"/>
          <p14:tracePt t="103857" x="4348163" y="3411538"/>
          <p14:tracePt t="103867" x="4403725" y="3438525"/>
          <p14:tracePt t="103873" x="4440238" y="3475038"/>
          <p14:tracePt t="103881" x="4448175" y="3475038"/>
          <p14:tracePt t="103889" x="4448175" y="3492500"/>
          <p14:tracePt t="103897" x="4448175" y="3511550"/>
          <p14:tracePt t="103905" x="4448175" y="3556000"/>
          <p14:tracePt t="103913" x="4448175" y="3575050"/>
          <p14:tracePt t="103921" x="4448175" y="3611563"/>
          <p14:tracePt t="103929" x="4430713" y="3657600"/>
          <p14:tracePt t="103937" x="4413250" y="3721100"/>
          <p14:tracePt t="103945" x="4376738" y="3784600"/>
          <p14:tracePt t="103956" x="4348163" y="3830638"/>
          <p14:tracePt t="103960" x="4311650" y="3875088"/>
          <p14:tracePt t="103968" x="4294188" y="3921125"/>
          <p14:tracePt t="103976" x="4275138" y="3940175"/>
          <p14:tracePt t="103984" x="4267200" y="3957638"/>
          <p14:tracePt t="103992" x="4248150" y="4003675"/>
          <p14:tracePt t="104000" x="4230688" y="4021138"/>
          <p14:tracePt t="104009" x="4211638" y="4040188"/>
          <p14:tracePt t="104020" x="4194175" y="4067175"/>
          <p14:tracePt t="104026" x="4165600" y="4086225"/>
          <p14:tracePt t="104036" x="4138613" y="4113213"/>
          <p14:tracePt t="104050" x="4121150" y="4113213"/>
          <p14:tracePt t="104056" x="4084638" y="4122738"/>
          <p14:tracePt t="104064" x="4065588" y="4149725"/>
          <p14:tracePt t="104088" x="4057650" y="4149725"/>
          <p14:tracePt t="104226" x="4029075" y="4140200"/>
          <p14:tracePt t="104234" x="3992563" y="4049713"/>
          <p14:tracePt t="104242" x="3929063" y="3994150"/>
          <p14:tracePt t="104256" x="3802063" y="3903663"/>
          <p14:tracePt t="104265" x="3756025" y="3884613"/>
          <p14:tracePt t="104272" x="3683000" y="3867150"/>
          <p14:tracePt t="104280" x="3619500" y="3830638"/>
          <p14:tracePt t="104288" x="3573463" y="3821113"/>
          <p14:tracePt t="104296" x="3546475" y="3811588"/>
          <p14:tracePt t="104304" x="3536950" y="3811588"/>
          <p14:tracePt t="104312" x="3527425" y="3803650"/>
          <p14:tracePt t="104320" x="3519488" y="3794125"/>
          <p14:tracePt t="104459" x="3519488" y="3757613"/>
          <p14:tracePt t="104467" x="3519488" y="3738563"/>
          <p14:tracePt t="104476" x="3519488" y="3711575"/>
          <p14:tracePt t="104485" x="3536950" y="3684588"/>
          <p14:tracePt t="104490" x="3563938" y="3648075"/>
          <p14:tracePt t="104505" x="3573463" y="3629025"/>
          <p14:tracePt t="104521" x="3582988" y="3621088"/>
          <p14:tracePt t="105418" x="3592513" y="3548063"/>
          <p14:tracePt t="105426" x="3629025" y="3482975"/>
          <p14:tracePt t="105434" x="3665538" y="3402013"/>
          <p14:tracePt t="105440" x="3692525" y="3365500"/>
          <p14:tracePt t="105449" x="3729038" y="3302000"/>
          <p14:tracePt t="105456" x="3738563" y="3255963"/>
          <p14:tracePt t="105464" x="3746500" y="3228975"/>
          <p14:tracePt t="105472" x="3775075" y="3182938"/>
          <p14:tracePt t="105480" x="3775075" y="3163888"/>
          <p14:tracePt t="105488" x="3783013" y="3136900"/>
          <p14:tracePt t="105496" x="3783013" y="3100388"/>
          <p14:tracePt t="105504" x="3792538" y="3082925"/>
          <p14:tracePt t="105512" x="3792538" y="3054350"/>
          <p14:tracePt t="105520" x="3792538" y="3036888"/>
          <p14:tracePt t="105528" x="3792538" y="3009900"/>
          <p14:tracePt t="105537" x="3802063" y="2982913"/>
          <p14:tracePt t="105545" x="3802063" y="2936875"/>
          <p14:tracePt t="105552" x="3810000" y="2900363"/>
          <p14:tracePt t="105560" x="3819525" y="2881313"/>
          <p14:tracePt t="105568" x="3819525" y="2836863"/>
          <p14:tracePt t="105576" x="3829050" y="2790825"/>
          <p14:tracePt t="105587" x="3829050" y="2754313"/>
          <p14:tracePt t="105593" x="3829050" y="2735263"/>
          <p14:tracePt t="105603" x="3838575" y="2690813"/>
          <p14:tracePt t="105610" x="3838575" y="2681288"/>
          <p14:tracePt t="105619" x="3838575" y="2662238"/>
          <p14:tracePt t="105625" x="3838575" y="2644775"/>
          <p14:tracePt t="105638" x="3838575" y="2617788"/>
          <p14:tracePt t="105640" x="3838575" y="2598738"/>
          <p14:tracePt t="105649" x="3846513" y="2589213"/>
          <p14:tracePt t="105656" x="3846513" y="2562225"/>
          <p14:tracePt t="105673" x="3846513" y="2544763"/>
          <p14:tracePt t="105680" x="3875088" y="2498725"/>
          <p14:tracePt t="105696" x="3883025" y="2471738"/>
          <p14:tracePt t="105705" x="3892550" y="2452688"/>
          <p14:tracePt t="105712" x="3892550" y="2425700"/>
          <p14:tracePt t="105720" x="3902075" y="2408238"/>
          <p14:tracePt t="105729" x="3911600" y="2362200"/>
          <p14:tracePt t="105744" x="3929063" y="2325688"/>
          <p14:tracePt t="105754" x="3938588" y="2306638"/>
          <p14:tracePt t="105761" x="3948113" y="2279650"/>
          <p14:tracePt t="105770" x="3965575" y="2243138"/>
          <p14:tracePt t="105785" x="3975100" y="2216150"/>
          <p14:tracePt t="105793" x="3975100" y="2206625"/>
          <p14:tracePt t="105800" x="3984625" y="2197100"/>
          <p14:tracePt t="105809" x="3992563" y="2179638"/>
          <p14:tracePt t="105817" x="3992563" y="2170113"/>
          <p14:tracePt t="105824" x="3992563" y="2160588"/>
          <p14:tracePt t="105834" x="4011613" y="2143125"/>
          <p14:tracePt t="105841" x="4011613" y="2133600"/>
          <p14:tracePt t="105851" x="4021138" y="2125663"/>
          <p14:tracePt t="105897" x="4021138" y="2116138"/>
          <p14:tracePt t="105912" x="4029075" y="2097088"/>
          <p14:tracePt t="105929" x="4029075" y="2089150"/>
          <p14:tracePt t="105936" x="4029075" y="2079625"/>
          <p14:tracePt t="105944" x="4038600" y="2043113"/>
          <p14:tracePt t="105961" x="4038600" y="2016125"/>
          <p14:tracePt t="105969" x="4048125" y="2006600"/>
          <p14:tracePt t="105977" x="4048125" y="1997075"/>
          <p14:tracePt t="105985" x="4048125" y="1987550"/>
          <p14:tracePt t="105993" x="4057650" y="1960563"/>
          <p14:tracePt t="106009" x="4065588" y="1943100"/>
          <p14:tracePt t="106332" x="4038600" y="2024063"/>
          <p14:tracePt t="106336" x="4011613" y="2152650"/>
          <p14:tracePt t="106344" x="3984625" y="2270125"/>
          <p14:tracePt t="106352" x="3984625" y="2362200"/>
          <p14:tracePt t="106361" x="3984625" y="2452688"/>
          <p14:tracePt t="106368" x="3984625" y="2562225"/>
          <p14:tracePt t="106376" x="3984625" y="2654300"/>
          <p14:tracePt t="106384" x="3984625" y="2708275"/>
          <p14:tracePt t="106392" x="3984625" y="2781300"/>
          <p14:tracePt t="106400" x="3984625" y="2836863"/>
          <p14:tracePt t="106408" x="3984625" y="2900363"/>
          <p14:tracePt t="106417" x="3984625" y="2936875"/>
          <p14:tracePt t="106424" x="3984625" y="2963863"/>
          <p14:tracePt t="106433" x="3984625" y="2982913"/>
          <p14:tracePt t="106440" x="3984625" y="2990850"/>
          <p14:tracePt t="106456" x="3984625" y="3009900"/>
          <p14:tracePt t="108290" x="3984625" y="3036888"/>
          <p14:tracePt t="108298" x="3984625" y="3163888"/>
          <p14:tracePt t="108305" x="3992563" y="3328988"/>
          <p14:tracePt t="108314" x="4002088" y="3419475"/>
          <p14:tracePt t="108322" x="4021138" y="3519488"/>
          <p14:tracePt t="108328" x="4057650" y="3629025"/>
          <p14:tracePt t="108336" x="4084638" y="3730625"/>
          <p14:tracePt t="108345" x="4129088" y="3840163"/>
          <p14:tracePt t="108353" x="4129088" y="3903663"/>
          <p14:tracePt t="108362" x="4138613" y="3940175"/>
          <p14:tracePt t="108368" x="4148138" y="3976688"/>
          <p14:tracePt t="108378" x="4165600" y="3994150"/>
          <p14:tracePt t="108890" x="4165600" y="3957638"/>
          <p14:tracePt t="108896" x="4165600" y="3911600"/>
          <p14:tracePt t="108904" x="4184650" y="3894138"/>
          <p14:tracePt t="108912" x="4184650" y="3857625"/>
          <p14:tracePt t="108920" x="4184650" y="3830638"/>
          <p14:tracePt t="108928" x="4194175" y="3811588"/>
          <p14:tracePt t="108936" x="4194175" y="3775075"/>
          <p14:tracePt t="108944" x="4194175" y="3767138"/>
          <p14:tracePt t="108952" x="4194175" y="3757613"/>
          <p14:tracePt t="108960" x="4194175" y="3738563"/>
          <p14:tracePt t="108976" x="4194175" y="3730625"/>
          <p14:tracePt t="109024" x="4194175" y="3721100"/>
          <p14:tracePt t="109504" x="4194175" y="3711575"/>
          <p14:tracePt t="109666" x="4202113" y="3702050"/>
          <p14:tracePt t="109771" x="4211638" y="3702050"/>
          <p14:tracePt t="109808" x="4221163" y="3675063"/>
          <p14:tracePt t="109816" x="4221163" y="3657600"/>
          <p14:tracePt t="109824" x="4221163" y="3648075"/>
          <p14:tracePt t="109832" x="4221163" y="3629025"/>
          <p14:tracePt t="109840" x="4221163" y="3611563"/>
          <p14:tracePt t="109849" x="4221163" y="3602038"/>
          <p14:tracePt t="109856" x="4221163" y="3592513"/>
          <p14:tracePt t="109914" x="4211638" y="3584575"/>
          <p14:tracePt t="109922" x="4211638" y="3575050"/>
          <p14:tracePt t="109954" x="4202113" y="3556000"/>
          <p14:tracePt t="110000" x="4194175" y="3556000"/>
          <p14:tracePt t="110017" x="4184650" y="3556000"/>
          <p14:tracePt t="110032" x="4175125" y="3556000"/>
          <p14:tracePt t="110048" x="4165600" y="3556000"/>
          <p14:tracePt t="110188" x="4157663" y="3548063"/>
          <p14:tracePt t="110193" x="4157663" y="3519488"/>
          <p14:tracePt t="110200" x="4157663" y="3511550"/>
          <p14:tracePt t="110208" x="4157663" y="3502025"/>
          <p14:tracePt t="110216" x="4157663" y="3492500"/>
          <p14:tracePt t="110224" x="4157663" y="3482975"/>
          <p14:tracePt t="110233" x="4157663" y="3475038"/>
          <p14:tracePt t="110240" x="4157663" y="3465513"/>
          <p14:tracePt t="110248" x="4157663" y="3446463"/>
          <p14:tracePt t="110866" x="4165600" y="3438525"/>
          <p14:tracePt t="110872" x="4175125" y="3438525"/>
          <p14:tracePt t="110880" x="4238625" y="3465513"/>
          <p14:tracePt t="110888" x="4321175" y="3502025"/>
          <p14:tracePt t="110900" x="4448175" y="3519488"/>
          <p14:tracePt t="110904" x="4576763" y="3529013"/>
          <p14:tracePt t="110912" x="4695825" y="3556000"/>
          <p14:tracePt t="110920" x="4803775" y="3575050"/>
          <p14:tracePt t="110928" x="4876800" y="3602038"/>
          <p14:tracePt t="110936" x="4941888" y="3621088"/>
          <p14:tracePt t="110944" x="4968875" y="3629025"/>
          <p14:tracePt t="110952" x="4986338" y="3629025"/>
          <p14:tracePt t="110960" x="4995863" y="3638550"/>
          <p14:tracePt t="111232" x="4995863" y="3657600"/>
          <p14:tracePt t="111240" x="4968875" y="3721100"/>
          <p14:tracePt t="111248" x="4968875" y="3748088"/>
          <p14:tracePt t="111256" x="4959350" y="3803650"/>
          <p14:tracePt t="111265" x="4959350" y="3840163"/>
          <p14:tracePt t="111272" x="4949825" y="3884613"/>
          <p14:tracePt t="111280" x="4949825" y="3930650"/>
          <p14:tracePt t="111288" x="4949825" y="3957638"/>
          <p14:tracePt t="111296" x="4949825" y="3984625"/>
          <p14:tracePt t="111304" x="4949825" y="4003675"/>
          <p14:tracePt t="111312" x="4949825" y="4021138"/>
          <p14:tracePt t="111320" x="4949825" y="4030663"/>
          <p14:tracePt t="111353" x="4949825" y="4040188"/>
          <p14:tracePt t="111379" x="4949825" y="4057650"/>
          <p14:tracePt t="111396" x="4941888" y="4076700"/>
          <p14:tracePt t="111570" x="4941888" y="4103688"/>
          <p14:tracePt t="111578" x="4941888" y="4113213"/>
          <p14:tracePt t="111586" x="4941888" y="4122738"/>
          <p14:tracePt t="111594" x="4941888" y="4130675"/>
          <p14:tracePt t="111600" x="4941888" y="4149725"/>
          <p14:tracePt t="111608" x="4941888" y="4159250"/>
          <p14:tracePt t="111616" x="4932363" y="4159250"/>
          <p14:tracePt t="111624" x="4922838" y="4167188"/>
          <p14:tracePt t="111866" x="4922838" y="4159250"/>
          <p14:tracePt t="112091" x="4886325" y="4149725"/>
          <p14:tracePt t="112099" x="4832350" y="4130675"/>
          <p14:tracePt t="112107" x="4767263" y="4094163"/>
          <p14:tracePt t="112114" x="4649788" y="4040188"/>
          <p14:tracePt t="112121" x="4540250" y="4013200"/>
          <p14:tracePt t="112128" x="4440238" y="3967163"/>
          <p14:tracePt t="112136" x="4303713" y="3940175"/>
          <p14:tracePt t="112144" x="4230688" y="3903663"/>
          <p14:tracePt t="112152" x="4165600" y="3857625"/>
          <p14:tracePt t="112160" x="4129088" y="3830638"/>
          <p14:tracePt t="112168" x="4111625" y="3821113"/>
          <p14:tracePt t="112184" x="4111625" y="3794125"/>
          <p14:tracePt t="112192" x="4111625" y="3784600"/>
          <p14:tracePt t="112200" x="4111625" y="3775075"/>
          <p14:tracePt t="112208" x="4111625" y="3757613"/>
          <p14:tracePt t="112281" x="4111625" y="3748088"/>
          <p14:tracePt t="112300" x="4111625" y="3730625"/>
          <p14:tracePt t="112308" x="4111625" y="3702050"/>
          <p14:tracePt t="112315" x="4111625" y="3684588"/>
          <p14:tracePt t="112321" x="4111625" y="3657600"/>
          <p14:tracePt t="112330" x="4075113" y="3611563"/>
          <p14:tracePt t="112337" x="4048125" y="3584575"/>
          <p14:tracePt t="112345" x="3984625" y="3548063"/>
          <p14:tracePt t="112353" x="3938588" y="3519488"/>
          <p14:tracePt t="112362" x="3875088" y="3482975"/>
          <p14:tracePt t="112370" x="3856038" y="3475038"/>
          <p14:tracePt t="112378" x="3846513" y="3465513"/>
          <p14:tracePt t="112709" x="3838575" y="3455988"/>
          <p14:tracePt t="112818" x="3865563" y="3446463"/>
          <p14:tracePt t="112827" x="3902075" y="3419475"/>
          <p14:tracePt t="112834" x="3919538" y="3392488"/>
          <p14:tracePt t="112849" x="3938588" y="3375025"/>
          <p14:tracePt t="112857" x="3948113" y="3365500"/>
          <p14:tracePt t="113914" x="3938588" y="3365500"/>
          <p14:tracePt t="113938" x="3892550" y="3446463"/>
          <p14:tracePt t="113946" x="3883025" y="3529013"/>
          <p14:tracePt t="113956" x="3856038" y="3592513"/>
          <p14:tracePt t="113961" x="3856038" y="3684588"/>
          <p14:tracePt t="113968" x="3856038" y="3757613"/>
          <p14:tracePt t="113976" x="3829050" y="3821113"/>
          <p14:tracePt t="113985" x="3819525" y="3875088"/>
          <p14:tracePt t="113992" x="3819525" y="3921125"/>
          <p14:tracePt t="114000" x="3810000" y="3948113"/>
          <p14:tracePt t="114008" x="3810000" y="3976688"/>
          <p14:tracePt t="114017" x="3810000" y="3994150"/>
          <p14:tracePt t="114024" x="3810000" y="4013200"/>
          <p14:tracePt t="114032" x="3810000" y="4021138"/>
          <p14:tracePt t="114040" x="3802063" y="4030663"/>
          <p14:tracePt t="114048" x="3802063" y="4040188"/>
          <p14:tracePt t="114066" x="3802063" y="4049713"/>
          <p14:tracePt t="114072" x="3802063" y="4057650"/>
          <p14:tracePt t="114083" x="3802063" y="4067175"/>
          <p14:tracePt t="114089" x="3802063" y="4076700"/>
          <p14:tracePt t="114101" x="3802063" y="4094163"/>
          <p14:tracePt t="114105" x="3792538" y="4113213"/>
          <p14:tracePt t="114113" x="3783013" y="4122738"/>
          <p14:tracePt t="114121" x="3783013" y="4149725"/>
          <p14:tracePt t="114137" x="3783013" y="4186238"/>
          <p14:tracePt t="114145" x="3775075" y="4203700"/>
          <p14:tracePt t="114153" x="3775075" y="4240213"/>
          <p14:tracePt t="114161" x="3775075" y="4276725"/>
          <p14:tracePt t="114169" x="3775075" y="4295775"/>
          <p14:tracePt t="114177" x="3775075" y="4340225"/>
          <p14:tracePt t="114185" x="3765550" y="4376738"/>
          <p14:tracePt t="114193" x="3765550" y="4405313"/>
          <p14:tracePt t="114202" x="3765550" y="4441825"/>
          <p14:tracePt t="114210" x="3765550" y="4449763"/>
          <p14:tracePt t="114219" x="3765550" y="4486275"/>
          <p14:tracePt t="114233" x="3765550" y="4495800"/>
          <p14:tracePt t="114240" x="3765550" y="4514850"/>
          <p14:tracePt t="114249" x="3765550" y="4522788"/>
          <p14:tracePt t="114256" x="3765550" y="4532313"/>
          <p14:tracePt t="114272" x="3765550" y="4541838"/>
          <p14:tracePt t="114283" x="3765550" y="4559300"/>
          <p14:tracePt t="114346" x="3765550" y="4568825"/>
          <p14:tracePt t="114361" x="3765550" y="4578350"/>
          <p14:tracePt t="114368" x="3765550" y="4595813"/>
          <p14:tracePt t="114376" x="3765550" y="4605338"/>
          <p14:tracePt t="114384" x="3765550" y="4624388"/>
          <p14:tracePt t="114402" x="3756025" y="4651375"/>
          <p14:tracePt t="114420" x="3756025" y="4660900"/>
          <p14:tracePt t="114429" x="3756025" y="4668838"/>
          <p14:tracePt t="114434" x="3756025" y="4678363"/>
          <p14:tracePt t="114457" x="3756025" y="4687888"/>
          <p14:tracePt t="115186" x="3746500" y="4687888"/>
          <p14:tracePt t="115218" x="3738563" y="4687888"/>
          <p14:tracePt t="115249" x="3738563" y="4651375"/>
          <p14:tracePt t="115256" x="3729038" y="4605338"/>
          <p14:tracePt t="115265" x="3719513" y="4595813"/>
          <p14:tracePt t="115273" x="3709988" y="4587875"/>
          <p14:tracePt t="115283" x="3692525" y="4568825"/>
          <p14:tracePt t="115288" x="3683000" y="4568825"/>
          <p14:tracePt t="117804" x="3683000" y="4559300"/>
          <p14:tracePt t="117954" x="3719513" y="4559300"/>
          <p14:tracePt t="117961" x="3729038" y="4568825"/>
          <p14:tracePt t="117970" x="3738563" y="4568825"/>
          <p14:tracePt t="117978" x="3756025" y="4568825"/>
          <p14:tracePt t="117985" x="3775075" y="4614863"/>
          <p14:tracePt t="117992" x="3810000" y="4651375"/>
          <p14:tracePt t="118000" x="3856038" y="4668838"/>
          <p14:tracePt t="118010" x="3892550" y="4678363"/>
          <p14:tracePt t="118016" x="3938588" y="4687888"/>
          <p14:tracePt t="118024" x="3984625" y="4714875"/>
          <p14:tracePt t="118034" x="4011613" y="4714875"/>
          <p14:tracePt t="118042" x="4021138" y="4724400"/>
          <p14:tracePt t="118054" x="4029075" y="4724400"/>
          <p14:tracePt t="118180" x="4038600" y="4724400"/>
          <p14:tracePt t="118258" x="4048125" y="4724400"/>
          <p14:tracePt t="118266" x="4048125" y="4705350"/>
          <p14:tracePt t="118274" x="4057650" y="4678363"/>
          <p14:tracePt t="118285" x="4057650" y="4660900"/>
          <p14:tracePt t="118289" x="4057650" y="4632325"/>
          <p14:tracePt t="118296" x="4065588" y="4614863"/>
          <p14:tracePt t="118304" x="4065588" y="4595813"/>
          <p14:tracePt t="118312" x="4065588" y="4587875"/>
          <p14:tracePt t="118320" x="4065588" y="4568825"/>
          <p14:tracePt t="118330" x="4065588" y="4551363"/>
          <p14:tracePt t="118336" x="4084638" y="4522788"/>
          <p14:tracePt t="118352" x="4084638" y="4495800"/>
          <p14:tracePt t="118361" x="4084638" y="4449763"/>
          <p14:tracePt t="118368" x="4084638" y="4432300"/>
          <p14:tracePt t="118377" x="4084638" y="4395788"/>
          <p14:tracePt t="118384" x="4084638" y="4349750"/>
          <p14:tracePt t="118392" x="4084638" y="4322763"/>
          <p14:tracePt t="118400" x="4084638" y="4286250"/>
          <p14:tracePt t="118408" x="4084638" y="4240213"/>
          <p14:tracePt t="118417" x="4084638" y="4203700"/>
          <p14:tracePt t="118426" x="4084638" y="4167188"/>
          <p14:tracePt t="118434" x="4084638" y="4130675"/>
          <p14:tracePt t="118442" x="4084638" y="4103688"/>
          <p14:tracePt t="118451" x="4084638" y="4086225"/>
          <p14:tracePt t="118458" x="4084638" y="4057650"/>
          <p14:tracePt t="118468" x="4084638" y="4040188"/>
          <p14:tracePt t="118474" x="4084638" y="4003675"/>
          <p14:tracePt t="118485" x="4084638" y="3994150"/>
          <p14:tracePt t="118489" x="4084638" y="3984625"/>
          <p14:tracePt t="118500" x="4084638" y="3967163"/>
          <p14:tracePt t="118505" x="4084638" y="3957638"/>
          <p14:tracePt t="118514" x="4084638" y="3940175"/>
          <p14:tracePt t="118650" x="4084638" y="3930650"/>
          <p14:tracePt t="119642" x="4075113" y="3930650"/>
          <p14:tracePt t="119648" x="4011613" y="3976688"/>
          <p14:tracePt t="119656" x="3965575" y="4030663"/>
          <p14:tracePt t="119664" x="3938588" y="4049713"/>
          <p14:tracePt t="119672" x="3919538" y="4067175"/>
          <p14:tracePt t="119681" x="3911600" y="4076700"/>
          <p14:tracePt t="119688" x="3911600" y="4086225"/>
          <p14:tracePt t="126650" x="3911600" y="4076700"/>
          <p14:tracePt t="126660" x="3911600" y="4067175"/>
          <p14:tracePt t="126665" x="3911600" y="4030663"/>
          <p14:tracePt t="126674" x="3948113" y="3940175"/>
          <p14:tracePt t="126684" x="3948113" y="3911600"/>
          <p14:tracePt t="126689" x="3956050" y="3894138"/>
          <p14:tracePt t="126698" x="3965575" y="3857625"/>
          <p14:tracePt t="126705" x="3965575" y="3811588"/>
          <p14:tracePt t="126712" x="3984625" y="3794125"/>
          <p14:tracePt t="126720" x="3992563" y="3748088"/>
          <p14:tracePt t="126728" x="3992563" y="3721100"/>
          <p14:tracePt t="126738" x="4002088" y="3702050"/>
          <p14:tracePt t="126744" x="4002088" y="3665538"/>
          <p14:tracePt t="126752" x="4002088" y="3657600"/>
          <p14:tracePt t="126760" x="4002088" y="3629025"/>
          <p14:tracePt t="126768" x="4002088" y="3611563"/>
          <p14:tracePt t="126776" x="4002088" y="3584575"/>
          <p14:tracePt t="126784" x="4002088" y="3565525"/>
          <p14:tracePt t="126792" x="4002088" y="3538538"/>
          <p14:tracePt t="126800" x="4002088" y="3529013"/>
          <p14:tracePt t="126808" x="4002088" y="3519488"/>
          <p14:tracePt t="126817" x="4002088" y="3492500"/>
          <p14:tracePt t="126824" x="4002088" y="3475038"/>
          <p14:tracePt t="126832" x="4002088" y="3446463"/>
          <p14:tracePt t="126842" x="3992563" y="3429000"/>
          <p14:tracePt t="126848" x="3984625" y="3392488"/>
          <p14:tracePt t="126856" x="3965575" y="3375025"/>
          <p14:tracePt t="126864" x="3956050" y="3355975"/>
          <p14:tracePt t="126872" x="3919538" y="3328988"/>
          <p14:tracePt t="126880" x="3902075" y="3319463"/>
          <p14:tracePt t="126888" x="3883025" y="3309938"/>
          <p14:tracePt t="126899" x="3865563" y="3302000"/>
          <p14:tracePt t="126904" x="3846513" y="3292475"/>
          <p14:tracePt t="126920" x="3838575" y="3282950"/>
          <p14:tracePt t="126961" x="3829050" y="3282950"/>
          <p14:tracePt t="126969" x="3810000" y="3282950"/>
          <p14:tracePt t="126978" x="3738563" y="3282950"/>
          <p14:tracePt t="126987" x="3683000" y="3282950"/>
          <p14:tracePt t="126993" x="3600450" y="3265488"/>
          <p14:tracePt t="127004" x="3455988" y="3192463"/>
          <p14:tracePt t="127009" x="3300413" y="3136900"/>
          <p14:tracePt t="127018" x="3136900" y="3100388"/>
          <p14:tracePt t="127025" x="2971800" y="3054350"/>
          <p14:tracePt t="127033" x="2781300" y="2990850"/>
          <p14:tracePt t="127040" x="2635250" y="2982913"/>
          <p14:tracePt t="127048" x="2498725" y="2954338"/>
          <p14:tracePt t="127056" x="2389188" y="2917825"/>
          <p14:tracePt t="127064" x="2287588" y="2890838"/>
          <p14:tracePt t="127072" x="2214563" y="2890838"/>
          <p14:tracePt t="127081" x="2179638" y="2881313"/>
          <p14:tracePt t="127088" x="2170113" y="2881313"/>
          <p14:tracePt t="127120" x="2160588" y="2881313"/>
          <p14:tracePt t="127594" x="2151063" y="2873375"/>
          <p14:tracePt t="127754" x="2151063" y="2817813"/>
          <p14:tracePt t="127762" x="2151063" y="2727325"/>
          <p14:tracePt t="127770" x="2151063" y="2690813"/>
          <p14:tracePt t="127778" x="2179638" y="2625725"/>
          <p14:tracePt t="127786" x="2206625" y="2571750"/>
          <p14:tracePt t="127793" x="2224088" y="2525713"/>
          <p14:tracePt t="127801" x="2243138" y="2498725"/>
          <p14:tracePt t="127809" x="2251075" y="2471738"/>
          <p14:tracePt t="127818" x="2260600" y="2452688"/>
          <p14:tracePt t="127824" x="2297113" y="2425700"/>
          <p14:tracePt t="127833" x="2297113" y="2416175"/>
          <p14:tracePt t="127848" x="2306638" y="2408238"/>
          <p14:tracePt t="128170" x="2297113" y="2444750"/>
          <p14:tracePt t="128179" x="2270125" y="2525713"/>
          <p14:tracePt t="128186" x="2251075" y="2598738"/>
          <p14:tracePt t="128193" x="2224088" y="2698750"/>
          <p14:tracePt t="128201" x="2224088" y="2754313"/>
          <p14:tracePt t="128208" x="2224088" y="2844800"/>
          <p14:tracePt t="128216" x="2224088" y="2900363"/>
          <p14:tracePt t="128224" x="2224088" y="2954338"/>
          <p14:tracePt t="128232" x="2224088" y="2982913"/>
          <p14:tracePt t="128240" x="2224088" y="3027363"/>
          <p14:tracePt t="128249" x="2224088" y="3054350"/>
          <p14:tracePt t="128257" x="2224088" y="3063875"/>
          <p14:tracePt t="128288" x="2224088" y="3073400"/>
          <p14:tracePt t="128354" x="2224088" y="3082925"/>
          <p14:tracePt t="128364" x="2224088" y="3090863"/>
          <p14:tracePt t="128370" x="2224088" y="3109913"/>
          <p14:tracePt t="128379" x="2224088" y="3119438"/>
          <p14:tracePt t="128385" x="2224088" y="3146425"/>
          <p14:tracePt t="128393" x="2224088" y="3155950"/>
          <p14:tracePt t="128401" x="2233613" y="3173413"/>
          <p14:tracePt t="128409" x="2243138" y="3182938"/>
          <p14:tracePt t="128417" x="2260600" y="3192463"/>
          <p14:tracePt t="128424" x="2279650" y="3200400"/>
          <p14:tracePt t="128432" x="2297113" y="3200400"/>
          <p14:tracePt t="128448" x="2306638" y="3200400"/>
          <p14:tracePt t="128464" x="2316163" y="3200400"/>
          <p14:tracePt t="128488" x="2324100" y="3200400"/>
          <p14:tracePt t="128497" x="2360613" y="3200400"/>
          <p14:tracePt t="128504" x="2462213" y="3173413"/>
          <p14:tracePt t="128513" x="2525713" y="3119438"/>
          <p14:tracePt t="128520" x="2589213" y="3063875"/>
          <p14:tracePt t="128528" x="2671763" y="2990850"/>
          <p14:tracePt t="128536" x="2708275" y="2963863"/>
          <p14:tracePt t="128544" x="2752725" y="2927350"/>
          <p14:tracePt t="128552" x="2781300" y="2909888"/>
          <p14:tracePt t="128560" x="2808288" y="2873375"/>
          <p14:tracePt t="128568" x="2808288" y="2863850"/>
          <p14:tracePt t="128576" x="2817813" y="2844800"/>
          <p14:tracePt t="128584" x="2825750" y="2836863"/>
          <p14:tracePt t="128592" x="2835275" y="2827338"/>
          <p14:tracePt t="128600" x="2844800" y="2817813"/>
          <p14:tracePt t="128609" x="2844800" y="2808288"/>
          <p14:tracePt t="128616" x="2852738" y="2800350"/>
          <p14:tracePt t="128625" x="2871788" y="2781300"/>
          <p14:tracePt t="128633" x="2881313" y="2763838"/>
          <p14:tracePt t="128640" x="2889250" y="2744788"/>
          <p14:tracePt t="128648" x="2898775" y="2735263"/>
          <p14:tracePt t="128656" x="2917825" y="2727325"/>
          <p14:tracePt t="128665" x="2917825" y="2717800"/>
          <p14:tracePt t="128672" x="2925763" y="2708275"/>
          <p14:tracePt t="128680" x="2935288" y="2690813"/>
          <p14:tracePt t="128688" x="2935288" y="2681288"/>
          <p14:tracePt t="128705" x="2954338" y="2662238"/>
          <p14:tracePt t="128720" x="2962275" y="2654300"/>
          <p14:tracePt t="128801" x="2971800" y="2644775"/>
          <p14:tracePt t="128817" x="2990850" y="2635250"/>
          <p14:tracePt t="128834" x="2998788" y="2635250"/>
          <p14:tracePt t="129122" x="2998788" y="2662238"/>
          <p14:tracePt t="129128" x="2998788" y="2681288"/>
          <p14:tracePt t="129136" x="2998788" y="2727325"/>
          <p14:tracePt t="129152" x="2998788" y="2754313"/>
          <p14:tracePt t="129259" x="3008313" y="2763838"/>
          <p14:tracePt t="129265" x="3044825" y="2771775"/>
          <p14:tracePt t="129273" x="3108325" y="2771775"/>
          <p14:tracePt t="129284" x="3217863" y="2790825"/>
          <p14:tracePt t="129290" x="3327400" y="2817813"/>
          <p14:tracePt t="129301" x="3509963" y="2827338"/>
          <p14:tracePt t="129305" x="3709988" y="2827338"/>
          <p14:tracePt t="129317" x="3929063" y="2827338"/>
          <p14:tracePt t="129321" x="4129088" y="2827338"/>
          <p14:tracePt t="129330" x="4330700" y="2827338"/>
          <p14:tracePt t="129337" x="4549775" y="2827338"/>
          <p14:tracePt t="129345" x="4713288" y="2827338"/>
          <p14:tracePt t="129353" x="4876800" y="2827338"/>
          <p14:tracePt t="129364" x="5005388" y="2827338"/>
          <p14:tracePt t="129368" x="5095875" y="2808288"/>
          <p14:tracePt t="129377" x="5178425" y="2790825"/>
          <p14:tracePt t="129385" x="5195888" y="2771775"/>
          <p14:tracePt t="129393" x="5214938" y="2754313"/>
          <p14:tracePt t="129402" x="5224463" y="2754313"/>
          <p14:tracePt t="129417" x="5232400" y="2744788"/>
          <p14:tracePt t="129425" x="5251450" y="2727325"/>
          <p14:tracePt t="129433" x="5260975" y="2717800"/>
          <p14:tracePt t="129440" x="5278438" y="2698750"/>
          <p14:tracePt t="129448" x="5297488" y="2681288"/>
          <p14:tracePt t="129456" x="5324475" y="2662238"/>
          <p14:tracePt t="129464" x="5360988" y="2625725"/>
          <p14:tracePt t="129472" x="5378450" y="2617788"/>
          <p14:tracePt t="129480" x="5414963" y="2598738"/>
          <p14:tracePt t="129488" x="5434013" y="2581275"/>
          <p14:tracePt t="129497" x="5441950" y="2571750"/>
          <p14:tracePt t="129504" x="5451475" y="2562225"/>
          <p14:tracePt t="129513" x="5461000" y="2554288"/>
          <p14:tracePt t="129536" x="5478463" y="2535238"/>
          <p14:tracePt t="129577" x="5487988" y="2525713"/>
          <p14:tracePt t="129585" x="5507038" y="2517775"/>
          <p14:tracePt t="129593" x="5514975" y="2508250"/>
          <p14:tracePt t="129600" x="5524500" y="2498725"/>
          <p14:tracePt t="129609" x="5561013" y="2471738"/>
          <p14:tracePt t="129617" x="5570538" y="2462213"/>
          <p14:tracePt t="129625" x="5588000" y="2452688"/>
          <p14:tracePt t="129641" x="5588000" y="2444750"/>
          <p14:tracePt t="129649" x="5597525" y="2435225"/>
          <p14:tracePt t="129665" x="5607050" y="2425700"/>
          <p14:tracePt t="129673" x="5616575" y="2416175"/>
          <p14:tracePt t="129689" x="5616575" y="2408238"/>
          <p14:tracePt t="129770" x="5616575" y="2398713"/>
          <p14:tracePt t="129834" x="5616575" y="2444750"/>
          <p14:tracePt t="129842" x="5534025" y="2498725"/>
          <p14:tracePt t="129850" x="5470525" y="2562225"/>
          <p14:tracePt t="129857" x="5405438" y="2662238"/>
          <p14:tracePt t="129865" x="5360988" y="2800350"/>
          <p14:tracePt t="129872" x="5305425" y="2909888"/>
          <p14:tracePt t="129881" x="5278438" y="3046413"/>
          <p14:tracePt t="129888" x="5260975" y="3209925"/>
          <p14:tracePt t="129900" x="5232400" y="3375025"/>
          <p14:tracePt t="129904" x="5205413" y="3575050"/>
          <p14:tracePt t="129914" x="5205413" y="3738563"/>
          <p14:tracePt t="129920" x="5187950" y="3921125"/>
          <p14:tracePt t="129929" x="5187950" y="4067175"/>
          <p14:tracePt t="129937" x="5187950" y="4176713"/>
          <p14:tracePt t="129945" x="5187950" y="4303713"/>
          <p14:tracePt t="129953" x="5187950" y="4376738"/>
          <p14:tracePt t="129960" x="5187950" y="4441825"/>
          <p14:tracePt t="129969" x="5187950" y="4478338"/>
          <p14:tracePt t="129977" x="5187950" y="4522788"/>
          <p14:tracePt t="129984" x="5187950" y="4532313"/>
          <p14:tracePt t="129992" x="5187950" y="4551363"/>
          <p14:tracePt t="130000" x="5187950" y="4568825"/>
          <p14:tracePt t="130009" x="5187950" y="4578350"/>
          <p14:tracePt t="130025" x="5195888" y="4605338"/>
          <p14:tracePt t="130034" x="5205413" y="4614863"/>
          <p14:tracePt t="130049" x="5205413" y="4624388"/>
          <p14:tracePt t="130058" x="5205413" y="4641850"/>
          <p14:tracePt t="130067" x="5205413" y="4651375"/>
          <p14:tracePt t="130085" x="5205413" y="4660900"/>
          <p14:tracePt t="130090" x="5205413" y="4678363"/>
          <p14:tracePt t="130101" x="5205413" y="4687888"/>
          <p14:tracePt t="130106" x="5214938" y="4697413"/>
          <p14:tracePt t="130169" x="5214938" y="4705350"/>
          <p14:tracePt t="130179" x="5214938" y="4714875"/>
          <p14:tracePt t="130186" x="5214938" y="4724400"/>
          <p14:tracePt t="130193" x="5214938" y="4732338"/>
          <p14:tracePt t="130201" x="5214938" y="4741863"/>
          <p14:tracePt t="130248" x="5214938" y="4760913"/>
          <p14:tracePt t="132756" x="5151438" y="4778375"/>
          <p14:tracePt t="132760" x="4995863" y="4841875"/>
          <p14:tracePt t="132768" x="4813300" y="4860925"/>
          <p14:tracePt t="132776" x="4649788" y="4860925"/>
          <p14:tracePt t="132784" x="4484688" y="4860925"/>
          <p14:tracePt t="132792" x="4311650" y="4860925"/>
          <p14:tracePt t="132800" x="4148138" y="4860925"/>
          <p14:tracePt t="132808" x="4002088" y="4860925"/>
          <p14:tracePt t="132816" x="3819525" y="4851400"/>
          <p14:tracePt t="132824" x="3656013" y="4824413"/>
          <p14:tracePt t="132832" x="3536950" y="4778375"/>
          <p14:tracePt t="132840" x="3490913" y="4768850"/>
          <p14:tracePt t="132849" x="3446463" y="4741863"/>
          <p14:tracePt t="132856" x="3419475" y="4714875"/>
          <p14:tracePt t="132864" x="3409950" y="4705350"/>
          <p14:tracePt t="132880" x="3409950" y="4687888"/>
          <p14:tracePt t="132899" x="3409950" y="4641850"/>
          <p14:tracePt t="132904" x="3409950" y="4632325"/>
          <p14:tracePt t="132914" x="3409950" y="4587875"/>
          <p14:tracePt t="132920" x="3409950" y="4551363"/>
          <p14:tracePt t="132928" x="3409950" y="4514850"/>
          <p14:tracePt t="132936" x="3409950" y="4478338"/>
          <p14:tracePt t="132947" x="3409950" y="4432300"/>
          <p14:tracePt t="132956" x="3409950" y="4376738"/>
          <p14:tracePt t="132961" x="3409950" y="4359275"/>
          <p14:tracePt t="132969" x="3409950" y="4322763"/>
          <p14:tracePt t="132977" x="3409950" y="4286250"/>
          <p14:tracePt t="132985" x="3409950" y="4249738"/>
          <p14:tracePt t="132993" x="3409950" y="4213225"/>
          <p14:tracePt t="133001" x="3409950" y="4167188"/>
          <p14:tracePt t="133009" x="3409950" y="4113213"/>
          <p14:tracePt t="133017" x="3409950" y="4057650"/>
          <p14:tracePt t="133025" x="3409950" y="4003675"/>
          <p14:tracePt t="133034" x="3409950" y="3957638"/>
          <p14:tracePt t="133041" x="3409950" y="3894138"/>
          <p14:tracePt t="133049" x="3409950" y="3840163"/>
          <p14:tracePt t="133057" x="3409950" y="3757613"/>
          <p14:tracePt t="133065" x="3409950" y="3702050"/>
          <p14:tracePt t="133073" x="3409950" y="3648075"/>
          <p14:tracePt t="133082" x="3409950" y="3592513"/>
          <p14:tracePt t="133089" x="3409950" y="3538538"/>
          <p14:tracePt t="133098" x="3409950" y="3482975"/>
          <p14:tracePt t="133105" x="3419475" y="3438525"/>
          <p14:tracePt t="133116" x="3419475" y="3382963"/>
          <p14:tracePt t="133121" x="3419475" y="3338513"/>
          <p14:tracePt t="133129" x="3419475" y="3282950"/>
          <p14:tracePt t="133137" x="3427413" y="3246438"/>
          <p14:tracePt t="133147" x="3427413" y="3182938"/>
          <p14:tracePt t="133153" x="3455988" y="3127375"/>
          <p14:tracePt t="133163" x="3482975" y="3063875"/>
          <p14:tracePt t="133169" x="3519488" y="2982913"/>
          <p14:tracePt t="133177" x="3546475" y="2917825"/>
          <p14:tracePt t="133185" x="3582988" y="2836863"/>
          <p14:tracePt t="133193" x="3600450" y="2800350"/>
          <p14:tracePt t="133201" x="3656013" y="2717800"/>
          <p14:tracePt t="133209" x="3719513" y="2635250"/>
          <p14:tracePt t="133219" x="3792538" y="2535238"/>
          <p14:tracePt t="133225" x="3883025" y="2425700"/>
          <p14:tracePt t="133233" x="3948113" y="2362200"/>
          <p14:tracePt t="133241" x="4029075" y="2289175"/>
          <p14:tracePt t="133250" x="4129088" y="2216150"/>
          <p14:tracePt t="133257" x="4248150" y="2133600"/>
          <p14:tracePt t="133270" x="4367213" y="2070100"/>
          <p14:tracePt t="133271" x="4430713" y="2052638"/>
          <p14:tracePt t="133284" x="4513263" y="1997075"/>
          <p14:tracePt t="133288" x="4586288" y="1979613"/>
          <p14:tracePt t="133297" x="4630738" y="1943100"/>
          <p14:tracePt t="133304" x="4676775" y="1933575"/>
          <p14:tracePt t="133314" x="4686300" y="1933575"/>
          <p14:tracePt t="133320" x="4695825" y="1924050"/>
          <p14:tracePt t="133330" x="4722813" y="1914525"/>
          <p14:tracePt t="133336" x="4730750" y="1906588"/>
          <p14:tracePt t="133408" x="4740275" y="1906588"/>
          <p14:tracePt t="133416" x="4767263" y="1906588"/>
          <p14:tracePt t="133425" x="4822825" y="1906588"/>
          <p14:tracePt t="133433" x="4905375" y="1943100"/>
          <p14:tracePt t="133441" x="5041900" y="2016125"/>
          <p14:tracePt t="133449" x="5178425" y="2089150"/>
          <p14:tracePt t="133456" x="5287963" y="2160588"/>
          <p14:tracePt t="133464" x="5405438" y="2233613"/>
          <p14:tracePt t="133472" x="5507038" y="2306638"/>
          <p14:tracePt t="133481" x="5597525" y="2379663"/>
          <p14:tracePt t="133488" x="5661025" y="2444750"/>
          <p14:tracePt t="133497" x="5697538" y="2525713"/>
          <p14:tracePt t="133504" x="5753100" y="2589213"/>
          <p14:tracePt t="133513" x="5761038" y="2671763"/>
          <p14:tracePt t="133520" x="5780088" y="2708275"/>
          <p14:tracePt t="133528" x="5797550" y="2771775"/>
          <p14:tracePt t="133536" x="5816600" y="2854325"/>
          <p14:tracePt t="133544" x="5826125" y="2909888"/>
          <p14:tracePt t="133552" x="5834063" y="2973388"/>
          <p14:tracePt t="133560" x="5834063" y="3027363"/>
          <p14:tracePt t="133568" x="5862638" y="3119438"/>
          <p14:tracePt t="133576" x="5862638" y="3155950"/>
          <p14:tracePt t="133584" x="5880100" y="3209925"/>
          <p14:tracePt t="133592" x="5889625" y="3282950"/>
          <p14:tracePt t="133600" x="5889625" y="3328988"/>
          <p14:tracePt t="133608" x="5899150" y="3382963"/>
          <p14:tracePt t="133616" x="5899150" y="3438525"/>
          <p14:tracePt t="133624" x="5926138" y="3502025"/>
          <p14:tracePt t="133632" x="5953125" y="3565525"/>
          <p14:tracePt t="133640" x="5953125" y="3621088"/>
          <p14:tracePt t="133648" x="5962650" y="3675063"/>
          <p14:tracePt t="133656" x="5962650" y="3748088"/>
          <p14:tracePt t="133664" x="5962650" y="3811588"/>
          <p14:tracePt t="133672" x="5989638" y="3867150"/>
          <p14:tracePt t="133681" x="5989638" y="3930650"/>
          <p14:tracePt t="133688" x="5989638" y="3984625"/>
          <p14:tracePt t="133698" x="5989638" y="4057650"/>
          <p14:tracePt t="133705" x="5989638" y="4113213"/>
          <p14:tracePt t="133713" x="5989638" y="4167188"/>
          <p14:tracePt t="133720" x="5989638" y="4222750"/>
          <p14:tracePt t="133728" x="5989638" y="4268788"/>
          <p14:tracePt t="133737" x="5989638" y="4303713"/>
          <p14:tracePt t="133744" x="5972175" y="4349750"/>
          <p14:tracePt t="133752" x="5962650" y="4376738"/>
          <p14:tracePt t="133760" x="5926138" y="4441825"/>
          <p14:tracePt t="133768" x="5907088" y="4468813"/>
          <p14:tracePt t="133777" x="5907088" y="4478338"/>
          <p14:tracePt t="133786" x="5870575" y="4522788"/>
          <p14:tracePt t="133793" x="5862638" y="4522788"/>
          <p14:tracePt t="133802" x="5834063" y="4541838"/>
          <p14:tracePt t="133809" x="5816600" y="4568825"/>
          <p14:tracePt t="133818" x="5780088" y="4587875"/>
          <p14:tracePt t="133825" x="5743575" y="4605338"/>
          <p14:tracePt t="133834" x="5697538" y="4632325"/>
          <p14:tracePt t="133841" x="5661025" y="4651375"/>
          <p14:tracePt t="133849" x="5607050" y="4668838"/>
          <p14:tracePt t="133857" x="5580063" y="4678363"/>
          <p14:tracePt t="133864" x="5514975" y="4705350"/>
          <p14:tracePt t="133873" x="5470525" y="4732338"/>
          <p14:tracePt t="133882" x="5441950" y="4732338"/>
          <p14:tracePt t="133898" x="5368925" y="4741863"/>
          <p14:tracePt t="133905" x="5341938" y="4741863"/>
          <p14:tracePt t="133914" x="5314950" y="4741863"/>
          <p14:tracePt t="133921" x="5297488" y="4741863"/>
          <p14:tracePt t="133931" x="5268913" y="4741863"/>
          <p14:tracePt t="133937" x="5251450" y="4741863"/>
          <p14:tracePt t="133945" x="5205413" y="4741863"/>
          <p14:tracePt t="133953" x="5168900" y="4741863"/>
          <p14:tracePt t="133961" x="5114925" y="4741863"/>
          <p14:tracePt t="133969" x="5068888" y="4741863"/>
          <p14:tracePt t="133977" x="5041900" y="4741863"/>
          <p14:tracePt t="133985" x="4968875" y="4732338"/>
          <p14:tracePt t="133992" x="4932363" y="4724400"/>
          <p14:tracePt t="134000" x="4849813" y="4697413"/>
          <p14:tracePt t="134008" x="4759325" y="4668838"/>
          <p14:tracePt t="134016" x="4676775" y="4660900"/>
          <p14:tracePt t="134024" x="4603750" y="4651375"/>
          <p14:tracePt t="134033" x="4513263" y="4632325"/>
          <p14:tracePt t="134040" x="4448175" y="4632325"/>
          <p14:tracePt t="134048" x="4421188" y="4632325"/>
          <p14:tracePt t="134056" x="4376738" y="4614863"/>
          <p14:tracePt t="134064" x="4367213" y="4614863"/>
          <p14:tracePt t="134072" x="4357688" y="4614863"/>
          <p14:tracePt t="134146" x="4348163" y="4605338"/>
          <p14:tracePt t="134170" x="4321175" y="4595813"/>
          <p14:tracePt t="134177" x="4294188" y="4587875"/>
          <p14:tracePt t="134185" x="4248150" y="4541838"/>
          <p14:tracePt t="134192" x="4165600" y="4486275"/>
          <p14:tracePt t="134200" x="4094163" y="4432300"/>
          <p14:tracePt t="134209" x="4029075" y="4395788"/>
          <p14:tracePt t="134216" x="4002088" y="4359275"/>
          <p14:tracePt t="134224" x="3948113" y="4313238"/>
          <p14:tracePt t="134232" x="3919538" y="4276725"/>
          <p14:tracePt t="134240" x="3883025" y="4232275"/>
          <p14:tracePt t="134248" x="3865563" y="4203700"/>
          <p14:tracePt t="134256" x="3838575" y="4159250"/>
          <p14:tracePt t="134265" x="3819525" y="4113213"/>
          <p14:tracePt t="134272" x="3819525" y="4067175"/>
          <p14:tracePt t="134281" x="3819525" y="4030663"/>
          <p14:tracePt t="134288" x="3819525" y="3994150"/>
          <p14:tracePt t="134296" x="3819525" y="3940175"/>
          <p14:tracePt t="134304" x="3819525" y="3875088"/>
          <p14:tracePt t="134313" x="3819525" y="3821113"/>
          <p14:tracePt t="134320" x="3819525" y="3784600"/>
          <p14:tracePt t="134330" x="3819525" y="3767138"/>
          <p14:tracePt t="134336" x="3819525" y="3721100"/>
          <p14:tracePt t="134345" x="3819525" y="3702050"/>
          <p14:tracePt t="134352" x="3819525" y="3665538"/>
          <p14:tracePt t="134362" x="3819525" y="3621088"/>
          <p14:tracePt t="134368" x="3829050" y="3602038"/>
          <p14:tracePt t="134377" x="3829050" y="3565525"/>
          <p14:tracePt t="134384" x="3829050" y="3538538"/>
          <p14:tracePt t="134393" x="3838575" y="3511550"/>
          <p14:tracePt t="134400" x="3838575" y="3475038"/>
          <p14:tracePt t="134409" x="3856038" y="3455988"/>
          <p14:tracePt t="134416" x="3856038" y="3411538"/>
          <p14:tracePt t="134424" x="3856038" y="3375025"/>
          <p14:tracePt t="134432" x="3865563" y="3355975"/>
          <p14:tracePt t="134440" x="3875088" y="3309938"/>
          <p14:tracePt t="134448" x="3883025" y="3282950"/>
          <p14:tracePt t="134456" x="3911600" y="3236913"/>
          <p14:tracePt t="134464" x="3911600" y="3219450"/>
          <p14:tracePt t="134472" x="3929063" y="3192463"/>
          <p14:tracePt t="134481" x="3929063" y="3163888"/>
          <p14:tracePt t="134489" x="3938588" y="3100388"/>
          <p14:tracePt t="134497" x="3965575" y="3063875"/>
          <p14:tracePt t="134504" x="3975100" y="3017838"/>
          <p14:tracePt t="134513" x="3984625" y="2990850"/>
          <p14:tracePt t="134520" x="3992563" y="2954338"/>
          <p14:tracePt t="134529" x="4029075" y="2927350"/>
          <p14:tracePt t="134536" x="4038600" y="2900363"/>
          <p14:tracePt t="134544" x="4048125" y="2863850"/>
          <p14:tracePt t="134552" x="4065588" y="2836863"/>
          <p14:tracePt t="134560" x="4075113" y="2827338"/>
          <p14:tracePt t="134568" x="4075113" y="2808288"/>
          <p14:tracePt t="134576" x="4084638" y="2790825"/>
          <p14:tracePt t="134584" x="4094163" y="2771775"/>
          <p14:tracePt t="134593" x="4111625" y="2744788"/>
          <p14:tracePt t="134600" x="4121150" y="2735263"/>
          <p14:tracePt t="134608" x="4148138" y="2698750"/>
          <p14:tracePt t="134616" x="4184650" y="2662238"/>
          <p14:tracePt t="134624" x="4230688" y="2644775"/>
          <p14:tracePt t="134632" x="4275138" y="2608263"/>
          <p14:tracePt t="134640" x="4340225" y="2581275"/>
          <p14:tracePt t="134649" x="4421188" y="2525713"/>
          <p14:tracePt t="134656" x="4476750" y="2517775"/>
          <p14:tracePt t="134665" x="4557713" y="2471738"/>
          <p14:tracePt t="134675" x="4622800" y="2452688"/>
          <p14:tracePt t="134680" x="4713288" y="2435225"/>
          <p14:tracePt t="134688" x="4795838" y="2408238"/>
          <p14:tracePt t="134696" x="4849813" y="2398713"/>
          <p14:tracePt t="134704" x="4905375" y="2398713"/>
          <p14:tracePt t="134713" x="4949825" y="2398713"/>
          <p14:tracePt t="134720" x="4978400" y="2389188"/>
          <p14:tracePt t="134728" x="5005388" y="2389188"/>
          <p14:tracePt t="134736" x="5014913" y="2389188"/>
          <p14:tracePt t="134745" x="5041900" y="2389188"/>
          <p14:tracePt t="134752" x="5049838" y="2389188"/>
          <p14:tracePt t="134760" x="5059363" y="2389188"/>
          <p14:tracePt t="134768" x="5068888" y="2389188"/>
          <p14:tracePt t="134784" x="5086350" y="2389188"/>
          <p14:tracePt t="134792" x="5095875" y="2389188"/>
          <p14:tracePt t="134800" x="5105400" y="2389188"/>
          <p14:tracePt t="134808" x="5132388" y="2389188"/>
          <p14:tracePt t="134816" x="5151438" y="2389188"/>
          <p14:tracePt t="134824" x="5214938" y="2416175"/>
          <p14:tracePt t="134832" x="5241925" y="2444750"/>
          <p14:tracePt t="134840" x="5278438" y="2508250"/>
          <p14:tracePt t="134848" x="5334000" y="2562225"/>
          <p14:tracePt t="134856" x="5368925" y="2625725"/>
          <p14:tracePt t="134864" x="5441950" y="2727325"/>
          <p14:tracePt t="134872" x="5461000" y="2781300"/>
          <p14:tracePt t="134880" x="5514975" y="2836863"/>
          <p14:tracePt t="134888" x="5570538" y="2917825"/>
          <p14:tracePt t="134896" x="5607050" y="2982913"/>
          <p14:tracePt t="134904" x="5643563" y="3046413"/>
          <p14:tracePt t="134913" x="5670550" y="3109913"/>
          <p14:tracePt t="134920" x="5697538" y="3155950"/>
          <p14:tracePt t="134930" x="5707063" y="3182938"/>
          <p14:tracePt t="134936" x="5707063" y="3209925"/>
          <p14:tracePt t="134944" x="5716588" y="3255963"/>
          <p14:tracePt t="134952" x="5716588" y="3309938"/>
          <p14:tracePt t="134960" x="5716588" y="3328988"/>
          <p14:tracePt t="134968" x="5716588" y="3355975"/>
          <p14:tracePt t="134976" x="5716588" y="3382963"/>
          <p14:tracePt t="134984" x="5716588" y="3429000"/>
          <p14:tracePt t="134992" x="5716588" y="3482975"/>
          <p14:tracePt t="135000" x="5716588" y="3519488"/>
          <p14:tracePt t="135008" x="5716588" y="3575050"/>
          <p14:tracePt t="135016" x="5716588" y="3648075"/>
          <p14:tracePt t="135024" x="5716588" y="3702050"/>
          <p14:tracePt t="135033" x="5716588" y="3784600"/>
          <p14:tracePt t="135040" x="5716588" y="3840163"/>
          <p14:tracePt t="135049" x="5697538" y="3903663"/>
          <p14:tracePt t="135070" x="5661025" y="4057650"/>
          <p14:tracePt t="135073" x="5634038" y="4103688"/>
          <p14:tracePt t="135083" x="5624513" y="4140200"/>
          <p14:tracePt t="135089" x="5624513" y="4167188"/>
          <p14:tracePt t="135099" x="5616575" y="4213225"/>
          <p14:tracePt t="135105" x="5607050" y="4232275"/>
          <p14:tracePt t="135117" x="5588000" y="4276725"/>
          <p14:tracePt t="135121" x="5580063" y="4295775"/>
          <p14:tracePt t="135130" x="5551488" y="4340225"/>
          <p14:tracePt t="135136" x="5543550" y="4376738"/>
          <p14:tracePt t="135144" x="5524500" y="4395788"/>
          <p14:tracePt t="135152" x="5507038" y="4432300"/>
          <p14:tracePt t="135161" x="5478463" y="4478338"/>
          <p14:tracePt t="135168" x="5461000" y="4505325"/>
          <p14:tracePt t="135176" x="5414963" y="4568825"/>
          <p14:tracePt t="135184" x="5387975" y="4595813"/>
          <p14:tracePt t="135192" x="5360988" y="4624388"/>
          <p14:tracePt t="135200" x="5297488" y="4668838"/>
          <p14:tracePt t="135208" x="5260975" y="4714875"/>
          <p14:tracePt t="135216" x="5232400" y="4741863"/>
          <p14:tracePt t="135224" x="5178425" y="4797425"/>
          <p14:tracePt t="135232" x="5151438" y="4824413"/>
          <p14:tracePt t="135240" x="5105400" y="4851400"/>
          <p14:tracePt t="135248" x="5068888" y="4878388"/>
          <p14:tracePt t="135256" x="5049838" y="4897438"/>
          <p14:tracePt t="135264" x="5041900" y="4906963"/>
          <p14:tracePt t="135272" x="5032375" y="4906963"/>
          <p14:tracePt t="135281" x="5032375" y="4914900"/>
          <p14:tracePt t="135288" x="5022850" y="4924425"/>
          <p14:tracePt t="135296" x="5014913" y="4933950"/>
          <p14:tracePt t="135304" x="4995863" y="4943475"/>
          <p14:tracePt t="135313" x="4968875" y="4970463"/>
          <p14:tracePt t="135320" x="4949825" y="4979988"/>
          <p14:tracePt t="135328" x="4913313" y="4997450"/>
          <p14:tracePt t="135336" x="4868863" y="5024438"/>
          <p14:tracePt t="135344" x="4849813" y="5033963"/>
          <p14:tracePt t="135352" x="4822825" y="5043488"/>
          <p14:tracePt t="135361" x="4776788" y="5053013"/>
          <p14:tracePt t="135368" x="4749800" y="5070475"/>
          <p14:tracePt t="135377" x="4730750" y="5080000"/>
          <p14:tracePt t="135386" x="4713288" y="5089525"/>
          <p14:tracePt t="135394" x="4703763" y="5089525"/>
          <p14:tracePt t="135403" x="4686300" y="5089525"/>
          <p14:tracePt t="135410" x="4676775" y="5097463"/>
          <p14:tracePt t="135432" x="4667250" y="5097463"/>
          <p14:tracePt t="135564" x="4622800" y="5070475"/>
          <p14:tracePt t="135570" x="4530725" y="4987925"/>
          <p14:tracePt t="135579" x="4440238" y="4933950"/>
          <p14:tracePt t="135586" x="4376738" y="4906963"/>
          <p14:tracePt t="135593" x="4294188" y="4878388"/>
          <p14:tracePt t="135601" x="4248150" y="4860925"/>
          <p14:tracePt t="135609" x="4194175" y="4851400"/>
          <p14:tracePt t="135616" x="4184650" y="4851400"/>
          <p14:tracePt t="135625" x="4157663" y="4851400"/>
          <p14:tracePt t="135834" x="4148138" y="4841875"/>
          <p14:tracePt t="135897" x="4148138" y="4833938"/>
          <p14:tracePt t="135906" x="4148138" y="4814888"/>
          <p14:tracePt t="135914" x="4148138" y="4787900"/>
          <p14:tracePt t="135921" x="4148138" y="4778375"/>
          <p14:tracePt t="135936" x="4148138" y="4768850"/>
          <p14:tracePt t="136121" x="4148138" y="4760913"/>
          <p14:tracePt t="136128" x="4148138" y="4732338"/>
          <p14:tracePt t="136136" x="4148138" y="4724400"/>
          <p14:tracePt t="136152" x="4148138" y="4714875"/>
          <p14:tracePt t="136160" x="4148138" y="4705350"/>
          <p14:tracePt t="136178" x="4157663" y="4697413"/>
          <p14:tracePt t="137322" x="4194175" y="4697413"/>
          <p14:tracePt t="137330" x="4367213" y="4697413"/>
          <p14:tracePt t="137338" x="4613275" y="4697413"/>
          <p14:tracePt t="137345" x="4986338" y="4697413"/>
          <p14:tracePt t="137352" x="5324475" y="4697413"/>
          <p14:tracePt t="137360" x="5688013" y="4697413"/>
          <p14:tracePt t="137368" x="6026150" y="4697413"/>
          <p14:tracePt t="137378" x="6399213" y="4697413"/>
          <p14:tracePt t="137385" x="6700838" y="4697413"/>
          <p14:tracePt t="137393" x="6929438" y="4697413"/>
          <p14:tracePt t="137401" x="7092950" y="4697413"/>
          <p14:tracePt t="137409" x="7239000" y="4697413"/>
          <p14:tracePt t="137417" x="7348538" y="4697413"/>
          <p14:tracePt t="137425" x="7402513" y="4697413"/>
          <p14:tracePt t="137432" x="7412038" y="4697413"/>
          <p14:tracePt t="137522" x="7421563" y="4687888"/>
          <p14:tracePt t="137531" x="7448550" y="4678363"/>
          <p14:tracePt t="137539" x="7485063" y="4668838"/>
          <p14:tracePt t="137545" x="7531100" y="4632325"/>
          <p14:tracePt t="137552" x="7558088" y="4632325"/>
          <p14:tracePt t="137560" x="7575550" y="4624388"/>
          <p14:tracePt t="137568" x="7602538" y="4614863"/>
          <p14:tracePt t="137576" x="7631113" y="4595813"/>
          <p14:tracePt t="137584" x="7639050" y="4587875"/>
          <p14:tracePt t="137592" x="7667625" y="4578350"/>
          <p14:tracePt t="137600" x="7675563" y="4578350"/>
          <p14:tracePt t="137608" x="7694613" y="4578350"/>
          <p14:tracePt t="137616" x="7712075" y="4568825"/>
          <p14:tracePt t="137624" x="7740650" y="4559300"/>
          <p14:tracePt t="137632" x="7748588" y="4551363"/>
          <p14:tracePt t="137640" x="7785100" y="4551363"/>
          <p14:tracePt t="137648" x="7831138" y="4541838"/>
          <p14:tracePt t="137656" x="7904163" y="4514850"/>
          <p14:tracePt t="137664" x="7967663" y="4495800"/>
          <p14:tracePt t="137672" x="8050213" y="4468813"/>
          <p14:tracePt t="137681" x="8159750" y="4449763"/>
          <p14:tracePt t="137688" x="8259763" y="4413250"/>
          <p14:tracePt t="137696" x="8386763" y="4376738"/>
          <p14:tracePt t="137705" x="8505825" y="4340225"/>
          <p14:tracePt t="137717" x="8615363" y="4322763"/>
          <p14:tracePt t="137721" x="8742363" y="4276725"/>
          <p14:tracePt t="137732" x="8878888" y="4232275"/>
          <p14:tracePt t="137739" x="8988425" y="4203700"/>
          <p14:tracePt t="137744" x="9107488" y="41767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ja-JP" altLang="en-US"/>
              <a:t>ベース接地回路</a:t>
            </a:r>
          </a:p>
        </p:txBody>
      </p:sp>
      <p:pic>
        <p:nvPicPr>
          <p:cNvPr id="75779" name="Picture 4" descr="図03_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1474788"/>
            <a:ext cx="815975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7F8E8188-3AF6-4C73-8CF4-F2084154D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04025143"/>
      </p:ext>
    </p:extLst>
  </p:cSld>
  <p:clrMapOvr>
    <a:masterClrMapping/>
  </p:clrMapOvr>
  <mc:AlternateContent xmlns:mc="http://schemas.openxmlformats.org/markup-compatibility/2006">
    <mc:Choice xmlns:p14="http://schemas.microsoft.com/office/powerpoint/2010/main" Requires="p14">
      <p:transition spd="slow" p14:dur="2000" advTm="65813"/>
    </mc:Choice>
    <mc:Fallback>
      <p:transition spd="slow" advTm="6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124" x="8934450" y="3382963"/>
          <p14:tracePt t="30132" x="8834438" y="3328988"/>
          <p14:tracePt t="30140" x="8734425" y="3265488"/>
          <p14:tracePt t="30151" x="8651875" y="3209925"/>
          <p14:tracePt t="30155" x="8615363" y="3200400"/>
          <p14:tracePt t="30163" x="8596313" y="3192463"/>
          <p14:tracePt t="30170" x="8551863" y="3173413"/>
          <p14:tracePt t="30180" x="8542338" y="3163888"/>
          <p14:tracePt t="30478" x="8532813" y="3163888"/>
          <p14:tracePt t="30493" x="8532813" y="3236913"/>
          <p14:tracePt t="30500" x="8505825" y="3309938"/>
          <p14:tracePt t="30508" x="8469313" y="3375025"/>
          <p14:tracePt t="30517" x="8415338" y="3446463"/>
          <p14:tracePt t="30525" x="8369300" y="3492500"/>
          <p14:tracePt t="30531" x="8342313" y="3519488"/>
          <p14:tracePt t="30539" x="8313738" y="3565525"/>
          <p14:tracePt t="30547" x="8305800" y="3584575"/>
          <p14:tracePt t="30555" x="8250238" y="3665538"/>
          <p14:tracePt t="30563" x="8213725" y="3711575"/>
          <p14:tracePt t="30570" x="8186738" y="3757613"/>
          <p14:tracePt t="30579" x="8113713" y="3821113"/>
          <p14:tracePt t="30586" x="8096250" y="3840163"/>
          <p14:tracePt t="30595" x="8050213" y="3894138"/>
          <p14:tracePt t="30603" x="8013700" y="3940175"/>
          <p14:tracePt t="30611" x="7994650" y="3957638"/>
          <p14:tracePt t="30619" x="7958138" y="3984625"/>
          <p14:tracePt t="30627" x="7913688" y="4040188"/>
          <p14:tracePt t="30635" x="7904163" y="4067175"/>
          <p14:tracePt t="30643" x="7894638" y="4076700"/>
          <p14:tracePt t="30651" x="7885113" y="4094163"/>
          <p14:tracePt t="30659" x="7877175" y="4103688"/>
          <p14:tracePt t="30667" x="7867650" y="4103688"/>
          <p14:tracePt t="30827" x="7813675" y="4103688"/>
          <p14:tracePt t="30834" x="7631113" y="4103688"/>
          <p14:tracePt t="30843" x="7366000" y="4049713"/>
          <p14:tracePt t="30851" x="7000875" y="3984625"/>
          <p14:tracePt t="30859" x="6654800" y="3940175"/>
          <p14:tracePt t="30867" x="6326188" y="3875088"/>
          <p14:tracePt t="30875" x="6080125" y="3848100"/>
          <p14:tracePt t="30897" x="5588000" y="3775075"/>
          <p14:tracePt t="30900" x="5441950" y="3767138"/>
          <p14:tracePt t="30906" x="5297488" y="3748088"/>
          <p14:tracePt t="30915" x="5205413" y="3721100"/>
          <p14:tracePt t="30923" x="5141913" y="3702050"/>
          <p14:tracePt t="30931" x="5105400" y="3684588"/>
          <p14:tracePt t="30947" x="5095875" y="3684588"/>
          <p14:tracePt t="31165" x="5095875" y="3675063"/>
          <p14:tracePt t="31170" x="5095875" y="3611563"/>
          <p14:tracePt t="31179" x="5105400" y="3548063"/>
          <p14:tracePt t="31186" x="5122863" y="3475038"/>
          <p14:tracePt t="31194" x="5122863" y="3419475"/>
          <p14:tracePt t="31203" x="5151438" y="3319463"/>
          <p14:tracePt t="31211" x="5151438" y="3246438"/>
          <p14:tracePt t="31219" x="5151438" y="3192463"/>
          <p14:tracePt t="31228" x="5151438" y="3100388"/>
          <p14:tracePt t="31235" x="5151438" y="3046413"/>
          <p14:tracePt t="31243" x="5114925" y="2963863"/>
          <p14:tracePt t="31251" x="5078413" y="2881313"/>
          <p14:tracePt t="31258" x="5032375" y="2827338"/>
          <p14:tracePt t="31267" x="4978400" y="2781300"/>
          <p14:tracePt t="31275" x="4949825" y="2754313"/>
          <p14:tracePt t="31283" x="4932363" y="2727325"/>
          <p14:tracePt t="31291" x="4905375" y="2717800"/>
          <p14:tracePt t="31397" x="4895850" y="2717800"/>
          <p14:tracePt t="31430" x="4886325" y="2717800"/>
          <p14:tracePt t="31437" x="4868863" y="2717800"/>
          <p14:tracePt t="31445" x="4786313" y="2717800"/>
          <p14:tracePt t="31452" x="4676775" y="2727325"/>
          <p14:tracePt t="31461" x="4540250" y="2771775"/>
          <p14:tracePt t="31468" x="4413250" y="2781300"/>
          <p14:tracePt t="31478" x="4275138" y="2827338"/>
          <p14:tracePt t="31483" x="4184650" y="2854325"/>
          <p14:tracePt t="31492" x="4065588" y="2900363"/>
          <p14:tracePt t="31498" x="3992563" y="2927350"/>
          <p14:tracePt t="31506" x="3911600" y="2963863"/>
          <p14:tracePt t="31514" x="3865563" y="2990850"/>
          <p14:tracePt t="31523" x="3838575" y="3000375"/>
          <p14:tracePt t="31531" x="3810000" y="3017838"/>
          <p14:tracePt t="31538" x="3802063" y="3036888"/>
          <p14:tracePt t="31763" x="3829050" y="3036888"/>
          <p14:tracePt t="31773" x="3938588" y="3009900"/>
          <p14:tracePt t="31780" x="4075113" y="2946400"/>
          <p14:tracePt t="31788" x="4175125" y="2917825"/>
          <p14:tracePt t="31797" x="4303713" y="2873375"/>
          <p14:tracePt t="31806" x="4467225" y="2844800"/>
          <p14:tracePt t="31814" x="4622800" y="2781300"/>
          <p14:tracePt t="31820" x="4786313" y="2754313"/>
          <p14:tracePt t="31829" x="4968875" y="2708275"/>
          <p14:tracePt t="31836" x="5141913" y="2644775"/>
          <p14:tracePt t="31844" x="5324475" y="2598738"/>
          <p14:tracePt t="31853" x="5507038" y="2554288"/>
          <p14:tracePt t="31859" x="5670550" y="2525713"/>
          <p14:tracePt t="31869" x="5761038" y="2525713"/>
          <p14:tracePt t="31875" x="5853113" y="2525713"/>
          <p14:tracePt t="31896" x="5935663" y="2525713"/>
          <p14:tracePt t="31898" x="5962650" y="2525713"/>
          <p14:tracePt t="32172" x="5916613" y="2525713"/>
          <p14:tracePt t="32180" x="5770563" y="2525713"/>
          <p14:tracePt t="32188" x="5643563" y="2525713"/>
          <p14:tracePt t="32197" x="5497513" y="2525713"/>
          <p14:tracePt t="32203" x="5405438" y="2525713"/>
          <p14:tracePt t="32213" x="5297488" y="2535238"/>
          <p14:tracePt t="32219" x="5159375" y="2562225"/>
          <p14:tracePt t="32228" x="5068888" y="2571750"/>
          <p14:tracePt t="32235" x="4941888" y="2589213"/>
          <p14:tracePt t="32243" x="4840288" y="2598738"/>
          <p14:tracePt t="32250" x="4786313" y="2598738"/>
          <p14:tracePt t="32259" x="4713288" y="2617788"/>
          <p14:tracePt t="32266" x="4695825" y="2625725"/>
          <p14:tracePt t="32282" x="4686300" y="2625725"/>
          <p14:tracePt t="32357" x="4676775" y="2625725"/>
          <p14:tracePt t="32380" x="4676775" y="2635250"/>
          <p14:tracePt t="32389" x="4676775" y="2671763"/>
          <p14:tracePt t="32397" x="4676775" y="2717800"/>
          <p14:tracePt t="32404" x="4676775" y="2754313"/>
          <p14:tracePt t="32414" x="4676775" y="2781300"/>
          <p14:tracePt t="32421" x="4676775" y="2817813"/>
          <p14:tracePt t="32431" x="4676775" y="2854325"/>
          <p14:tracePt t="32437" x="4676775" y="2873375"/>
          <p14:tracePt t="32446" x="4676775" y="2927350"/>
          <p14:tracePt t="32453" x="4676775" y="2973388"/>
          <p14:tracePt t="32466" x="4676775" y="3027363"/>
          <p14:tracePt t="32467" x="4676775" y="3082925"/>
          <p14:tracePt t="32475" x="4695825" y="3173413"/>
          <p14:tracePt t="32483" x="4695825" y="3200400"/>
          <p14:tracePt t="32492" x="4722813" y="3273425"/>
          <p14:tracePt t="32499" x="4730750" y="3338513"/>
          <p14:tracePt t="32507" x="4759325" y="3402013"/>
          <p14:tracePt t="32515" x="4759325" y="3455988"/>
          <p14:tracePt t="32524" x="4767263" y="3492500"/>
          <p14:tracePt t="32531" x="4767263" y="3538538"/>
          <p14:tracePt t="32539" x="4776788" y="3565525"/>
          <p14:tracePt t="32547" x="4776788" y="3611563"/>
          <p14:tracePt t="32556" x="4776788" y="3629025"/>
          <p14:tracePt t="32564" x="4776788" y="3648075"/>
          <p14:tracePt t="32597" x="4776788" y="3657600"/>
          <p14:tracePt t="32645" x="4776788" y="3675063"/>
          <p14:tracePt t="32653" x="4776788" y="3684588"/>
          <p14:tracePt t="32661" x="4776788" y="3694113"/>
          <p14:tracePt t="32677" x="4776788" y="3721100"/>
          <p14:tracePt t="32994" x="4822825" y="3730625"/>
          <p14:tracePt t="33003" x="4859338" y="3730625"/>
          <p14:tracePt t="33011" x="4905375" y="3702050"/>
          <p14:tracePt t="33019" x="4932363" y="3694113"/>
          <p14:tracePt t="33028" x="4959350" y="3675063"/>
          <p14:tracePt t="33035" x="4978400" y="3657600"/>
          <p14:tracePt t="33043" x="5005388" y="3621088"/>
          <p14:tracePt t="33051" x="5022850" y="3602038"/>
          <p14:tracePt t="33059" x="5032375" y="3584575"/>
          <p14:tracePt t="33067" x="5041900" y="3565525"/>
          <p14:tracePt t="33075" x="5041900" y="3538538"/>
          <p14:tracePt t="33082" x="5068888" y="3511550"/>
          <p14:tracePt t="33091" x="5068888" y="3502025"/>
          <p14:tracePt t="33099" x="5068888" y="3492500"/>
          <p14:tracePt t="33107" x="5068888" y="3482975"/>
          <p14:tracePt t="33115" x="5068888" y="3475038"/>
          <p14:tracePt t="33333" x="5068888" y="3465513"/>
          <p14:tracePt t="33341" x="5005388" y="3492500"/>
          <p14:tracePt t="33348" x="4895850" y="3502025"/>
          <p14:tracePt t="33357" x="4767263" y="3502025"/>
          <p14:tracePt t="33363" x="4667250" y="3502025"/>
          <p14:tracePt t="33371" x="4557713" y="3519488"/>
          <p14:tracePt t="33379" x="4484688" y="3519488"/>
          <p14:tracePt t="33386" x="4430713" y="3529013"/>
          <p14:tracePt t="33394" x="4384675" y="3529013"/>
          <p14:tracePt t="33403" x="4357688" y="3548063"/>
          <p14:tracePt t="33701" x="4348163" y="3556000"/>
          <p14:tracePt t="33708" x="4340225" y="3575050"/>
          <p14:tracePt t="33716" x="4321175" y="3592513"/>
          <p14:tracePt t="33725" x="4311650" y="3629025"/>
          <p14:tracePt t="33732" x="4311650" y="3648075"/>
          <p14:tracePt t="33740" x="4303713" y="3665538"/>
          <p14:tracePt t="33748" x="4303713" y="3675063"/>
          <p14:tracePt t="33755" x="4303713" y="3684588"/>
          <p14:tracePt t="33764" x="4303713" y="3694113"/>
          <p14:tracePt t="34085" x="4303713" y="3684588"/>
          <p14:tracePt t="34092" x="4303713" y="3657600"/>
          <p14:tracePt t="34100" x="4267200" y="3629025"/>
          <p14:tracePt t="34108" x="4257675" y="3565525"/>
          <p14:tracePt t="34116" x="4221163" y="3502025"/>
          <p14:tracePt t="34124" x="4194175" y="3475038"/>
          <p14:tracePt t="34134" x="4175125" y="3438525"/>
          <p14:tracePt t="34140" x="4157663" y="3411538"/>
          <p14:tracePt t="34150" x="4148138" y="3365500"/>
          <p14:tracePt t="34155" x="4138613" y="3346450"/>
          <p14:tracePt t="34166" x="4138613" y="3338513"/>
          <p14:tracePt t="34171" x="4138613" y="3328988"/>
          <p14:tracePt t="34324" x="4138613" y="3292475"/>
          <p14:tracePt t="34332" x="4138613" y="3265488"/>
          <p14:tracePt t="34340" x="4138613" y="3246438"/>
          <p14:tracePt t="34348" x="4138613" y="3209925"/>
          <p14:tracePt t="34356" x="4138613" y="3173413"/>
          <p14:tracePt t="34364" x="4157663" y="3127375"/>
          <p14:tracePt t="34372" x="4165600" y="3109913"/>
          <p14:tracePt t="34381" x="4165600" y="3063875"/>
          <p14:tracePt t="34388" x="4184650" y="3027363"/>
          <p14:tracePt t="34401" x="4194175" y="3009900"/>
          <p14:tracePt t="34403" x="4211638" y="2963863"/>
          <p14:tracePt t="34413" x="4221163" y="2954338"/>
          <p14:tracePt t="34420" x="4230688" y="2927350"/>
          <p14:tracePt t="34436" x="4238625" y="2917825"/>
          <p14:tracePt t="34477" x="4238625" y="2909888"/>
          <p14:tracePt t="34524" x="4248150" y="2881313"/>
          <p14:tracePt t="34546" x="4257675" y="2881313"/>
          <p14:tracePt t="34579" x="4257675" y="2873375"/>
          <p14:tracePt t="34700" x="4248150" y="2946400"/>
          <p14:tracePt t="34709" x="4221163" y="3017838"/>
          <p14:tracePt t="34716" x="4184650" y="3136900"/>
          <p14:tracePt t="34724" x="4165600" y="3209925"/>
          <p14:tracePt t="34732" x="4165600" y="3319463"/>
          <p14:tracePt t="34740" x="4165600" y="3419475"/>
          <p14:tracePt t="34748" x="4165600" y="3529013"/>
          <p14:tracePt t="34756" x="4165600" y="3638550"/>
          <p14:tracePt t="34765" x="4165600" y="3711575"/>
          <p14:tracePt t="34773" x="4165600" y="3803650"/>
          <p14:tracePt t="34782" x="4165600" y="3857625"/>
          <p14:tracePt t="34787" x="4165600" y="3903663"/>
          <p14:tracePt t="34795" x="4165600" y="3911600"/>
          <p14:tracePt t="34805" x="4165600" y="3921125"/>
          <p14:tracePt t="34813" x="4165600" y="3940175"/>
          <p14:tracePt t="34941" x="4165600" y="3948113"/>
          <p14:tracePt t="34948" x="4165600" y="3957638"/>
          <p14:tracePt t="34963" x="4165600" y="3967163"/>
          <p14:tracePt t="35229" x="4148138" y="3976688"/>
          <p14:tracePt t="35237" x="4129088" y="3984625"/>
          <p14:tracePt t="35246" x="4121150" y="4003675"/>
          <p14:tracePt t="35269" x="4121150" y="4013200"/>
          <p14:tracePt t="35279" x="4121150" y="4021138"/>
          <p14:tracePt t="35284" x="4121150" y="4030663"/>
          <p14:tracePt t="35300" x="4111625" y="4040188"/>
          <p14:tracePt t="35315" x="4102100" y="4049713"/>
          <p14:tracePt t="35481" x="4102100" y="3984625"/>
          <p14:tracePt t="35483" x="4084638" y="3903663"/>
          <p14:tracePt t="35491" x="4065588" y="3848100"/>
          <p14:tracePt t="35499" x="4029075" y="3794125"/>
          <p14:tracePt t="35507" x="4002088" y="3757613"/>
          <p14:tracePt t="35514" x="3965575" y="3702050"/>
          <p14:tracePt t="35523" x="3948113" y="3648075"/>
          <p14:tracePt t="35530" x="3919538" y="3611563"/>
          <p14:tracePt t="35539" x="3892550" y="3584575"/>
          <p14:tracePt t="35547" x="3875088" y="3538538"/>
          <p14:tracePt t="35557" x="3846513" y="3519488"/>
          <p14:tracePt t="35563" x="3838575" y="3502025"/>
          <p14:tracePt t="35570" x="3819525" y="3475038"/>
          <p14:tracePt t="35741" x="3810000" y="3475038"/>
          <p14:tracePt t="35748" x="3802063" y="3475038"/>
          <p14:tracePt t="35756" x="3792538" y="3519488"/>
          <p14:tracePt t="35765" x="3792538" y="3565525"/>
          <p14:tracePt t="35772" x="3792538" y="3575050"/>
          <p14:tracePt t="35781" x="3792538" y="3592513"/>
          <p14:tracePt t="35788" x="3792538" y="3611563"/>
          <p14:tracePt t="35797" x="3810000" y="3657600"/>
          <p14:tracePt t="35805" x="3838575" y="3675063"/>
          <p14:tracePt t="35812" x="3856038" y="3711575"/>
          <p14:tracePt t="35820" x="3892550" y="3730625"/>
          <p14:tracePt t="35829" x="3919538" y="3738563"/>
          <p14:tracePt t="35844" x="3938588" y="3748088"/>
          <p14:tracePt t="35939" x="3948113" y="3757613"/>
          <p14:tracePt t="35954" x="3975100" y="3730625"/>
          <p14:tracePt t="35963" x="3984625" y="3711575"/>
          <p14:tracePt t="35970" x="4021138" y="3665538"/>
          <p14:tracePt t="35979" x="4021138" y="3657600"/>
          <p14:tracePt t="35987" x="4048125" y="3621088"/>
          <p14:tracePt t="35996" x="4065588" y="3602038"/>
          <p14:tracePt t="36002" x="4084638" y="3575050"/>
          <p14:tracePt t="36011" x="4094163" y="3565525"/>
          <p14:tracePt t="36019" x="4094163" y="3556000"/>
          <p14:tracePt t="36028" x="4111625" y="3538538"/>
          <p14:tracePt t="36035" x="4111625" y="3529013"/>
          <p14:tracePt t="36043" x="4121150" y="3511550"/>
          <p14:tracePt t="36051" x="4129088" y="3482975"/>
          <p14:tracePt t="36067" x="4138613" y="3465513"/>
          <p14:tracePt t="36077" x="4138613" y="3446463"/>
          <p14:tracePt t="36083" x="4148138" y="3429000"/>
          <p14:tracePt t="36090" x="4165600" y="3411538"/>
          <p14:tracePt t="36099" x="4175125" y="3375025"/>
          <p14:tracePt t="36115" x="4184650" y="3338513"/>
          <p14:tracePt t="36123" x="4184650" y="3328988"/>
          <p14:tracePt t="36131" x="4184650" y="3302000"/>
          <p14:tracePt t="36139" x="4202113" y="3282950"/>
          <p14:tracePt t="36147" x="4202113" y="3246438"/>
          <p14:tracePt t="36155" x="4202113" y="3236913"/>
          <p14:tracePt t="36163" x="4202113" y="3192463"/>
          <p14:tracePt t="36170" x="4202113" y="3155950"/>
          <p14:tracePt t="36178" x="4202113" y="3136900"/>
          <p14:tracePt t="36186" x="4202113" y="3090863"/>
          <p14:tracePt t="36194" x="4202113" y="3054350"/>
          <p14:tracePt t="36203" x="4202113" y="3017838"/>
          <p14:tracePt t="36211" x="4202113" y="2982913"/>
          <p14:tracePt t="36219" x="4202113" y="2927350"/>
          <p14:tracePt t="36229" x="4202113" y="2890838"/>
          <p14:tracePt t="36234" x="4175125" y="2844800"/>
          <p14:tracePt t="36243" x="4157663" y="2763838"/>
          <p14:tracePt t="36250" x="4129088" y="2744788"/>
          <p14:tracePt t="36259" x="4111625" y="2698750"/>
          <p14:tracePt t="36267" x="4084638" y="2671763"/>
          <p14:tracePt t="36275" x="4075113" y="2654300"/>
          <p14:tracePt t="36282" x="4038600" y="2608263"/>
          <p14:tracePt t="36291" x="4021138" y="2571750"/>
          <p14:tracePt t="36299" x="3984625" y="2544763"/>
          <p14:tracePt t="36307" x="3956050" y="2508250"/>
          <p14:tracePt t="36314" x="3938588" y="2498725"/>
          <p14:tracePt t="36323" x="3929063" y="2489200"/>
          <p14:tracePt t="36331" x="3902075" y="2481263"/>
          <p14:tracePt t="36339" x="3883025" y="2481263"/>
          <p14:tracePt t="36347" x="3856038" y="2471738"/>
          <p14:tracePt t="36355" x="3846513" y="2462213"/>
          <p14:tracePt t="36388" x="3838575" y="2462213"/>
          <p14:tracePt t="36436" x="3819525" y="2462213"/>
          <p14:tracePt t="36446" x="3802063" y="2462213"/>
          <p14:tracePt t="36453" x="3746500" y="2462213"/>
          <p14:tracePt t="36462" x="3673475" y="2462213"/>
          <p14:tracePt t="36469" x="3563938" y="2462213"/>
          <p14:tracePt t="36478" x="3490913" y="2471738"/>
          <p14:tracePt t="36483" x="3409950" y="2481263"/>
          <p14:tracePt t="36492" x="3317875" y="2481263"/>
          <p14:tracePt t="36499" x="3263900" y="2481263"/>
          <p14:tracePt t="36508" x="3190875" y="2481263"/>
          <p14:tracePt t="36516" x="3136900" y="2481263"/>
          <p14:tracePt t="36525" x="3071813" y="2481263"/>
          <p14:tracePt t="36531" x="3063875" y="2481263"/>
          <p14:tracePt t="36540" x="3017838" y="2481263"/>
          <p14:tracePt t="36547" x="3008313" y="2481263"/>
          <p14:tracePt t="36558" x="2981325" y="2481263"/>
          <p14:tracePt t="36562" x="2971800" y="2481263"/>
          <p14:tracePt t="36573" x="2954338" y="2481263"/>
          <p14:tracePt t="36583" x="2917825" y="2481263"/>
          <p14:tracePt t="36589" x="2881313" y="2481263"/>
          <p14:tracePt t="36598" x="2825750" y="2481263"/>
          <p14:tracePt t="36604" x="2752725" y="2481263"/>
          <p14:tracePt t="36613" x="2698750" y="2481263"/>
          <p14:tracePt t="36620" x="2616200" y="2481263"/>
          <p14:tracePt t="36629" x="2543175" y="2481263"/>
          <p14:tracePt t="36636" x="2506663" y="2481263"/>
          <p14:tracePt t="36645" x="2462213" y="2481263"/>
          <p14:tracePt t="36652" x="2433638" y="2481263"/>
          <p14:tracePt t="36660" x="2416175" y="2481263"/>
          <p14:tracePt t="36787" x="2425700" y="2481263"/>
          <p14:tracePt t="36795" x="2689225" y="2481263"/>
          <p14:tracePt t="36805" x="3144838" y="2508250"/>
          <p14:tracePt t="36812" x="3719513" y="2608263"/>
          <p14:tracePt t="36821" x="4303713" y="2708275"/>
          <p14:tracePt t="36830" x="4868863" y="2754313"/>
          <p14:tracePt t="36836" x="5405438" y="2827338"/>
          <p14:tracePt t="36845" x="5980113" y="2881313"/>
          <p14:tracePt t="36853" x="6464300" y="2881313"/>
          <p14:tracePt t="36860" x="6910388" y="2881313"/>
          <p14:tracePt t="36870" x="7165975" y="2881313"/>
          <p14:tracePt t="36876" x="7348538" y="2881313"/>
          <p14:tracePt t="36896" x="7502525" y="2881313"/>
          <p14:tracePt t="36899" x="7512050" y="2881313"/>
          <p14:tracePt t="36939" x="7512050" y="2873375"/>
          <p14:tracePt t="36947" x="7512050" y="2863850"/>
          <p14:tracePt t="36963" x="7512050" y="2854325"/>
          <p14:tracePt t="36996" x="7512050" y="2844800"/>
          <p14:tracePt t="37028" x="7512050" y="2836863"/>
          <p14:tracePt t="37051" x="7512050" y="2817813"/>
          <p14:tracePt t="37059" x="7485063" y="2808288"/>
          <p14:tracePt t="37067" x="7412038" y="2808288"/>
          <p14:tracePt t="37075" x="7302500" y="2790825"/>
          <p14:tracePt t="37084" x="7192963" y="2763838"/>
          <p14:tracePt t="37092" x="7065963" y="2744788"/>
          <p14:tracePt t="37100" x="6892925" y="2717800"/>
          <p14:tracePt t="37107" x="6718300" y="2717800"/>
          <p14:tracePt t="37115" x="6518275" y="2717800"/>
          <p14:tracePt t="37123" x="6318250" y="2717800"/>
          <p14:tracePt t="37131" x="6153150" y="2717800"/>
          <p14:tracePt t="37139" x="6026150" y="2717800"/>
          <p14:tracePt t="37147" x="5953125" y="2717800"/>
          <p14:tracePt t="37154" x="5916613" y="2717800"/>
          <p14:tracePt t="37253" x="5916613" y="2698750"/>
          <p14:tracePt t="37260" x="5926138" y="2671763"/>
          <p14:tracePt t="37268" x="5943600" y="2654300"/>
          <p14:tracePt t="37276" x="5962650" y="2644775"/>
          <p14:tracePt t="37285" x="6007100" y="2625725"/>
          <p14:tracePt t="37292" x="6026150" y="2617788"/>
          <p14:tracePt t="37300" x="6053138" y="2598738"/>
          <p14:tracePt t="37308" x="6108700" y="2598738"/>
          <p14:tracePt t="37316" x="6199188" y="2598738"/>
          <p14:tracePt t="37324" x="6345238" y="2598738"/>
          <p14:tracePt t="37331" x="6472238" y="2589213"/>
          <p14:tracePt t="37339" x="6564313" y="2571750"/>
          <p14:tracePt t="37347" x="6664325" y="2571750"/>
          <p14:tracePt t="37355" x="6718300" y="2571750"/>
          <p14:tracePt t="37363" x="6746875" y="2571750"/>
          <p14:tracePt t="37372" x="6764338" y="2571750"/>
          <p14:tracePt t="37380" x="6773863" y="2571750"/>
          <p14:tracePt t="37644" x="6764338" y="2571750"/>
          <p14:tracePt t="37652" x="6737350" y="2571750"/>
          <p14:tracePt t="37661" x="6727825" y="2571750"/>
          <p14:tracePt t="37668" x="6700838" y="2581275"/>
          <p14:tracePt t="37677" x="6673850" y="2589213"/>
          <p14:tracePt t="37684" x="6637338" y="2589213"/>
          <p14:tracePt t="37690" x="6591300" y="2589213"/>
          <p14:tracePt t="37699" x="6537325" y="2598738"/>
          <p14:tracePt t="37707" x="6491288" y="2598738"/>
          <p14:tracePt t="37715" x="6464300" y="2617788"/>
          <p14:tracePt t="37723" x="6445250" y="2617788"/>
          <p14:tracePt t="37731" x="6427788" y="2617788"/>
          <p14:tracePt t="37747" x="6418263" y="2617788"/>
          <p14:tracePt t="37763" x="6408738" y="2625725"/>
          <p14:tracePt t="38107" x="6418263" y="2625725"/>
          <p14:tracePt t="38115" x="6435725" y="2608263"/>
          <p14:tracePt t="38122" x="6445250" y="2598738"/>
          <p14:tracePt t="38131" x="6445250" y="2589213"/>
          <p14:tracePt t="38139" x="6454775" y="2589213"/>
          <p14:tracePt t="38155" x="6472238" y="2571750"/>
          <p14:tracePt t="38163" x="6472238" y="2562225"/>
          <p14:tracePt t="38179" x="6481763" y="2554288"/>
          <p14:tracePt t="38250" x="6491288" y="2544763"/>
          <p14:tracePt t="38562" x="6464300" y="2544763"/>
          <p14:tracePt t="38566" x="6335713" y="2544763"/>
          <p14:tracePt t="38574" x="6153150" y="2544763"/>
          <p14:tracePt t="38579" x="5989638" y="2544763"/>
          <p14:tracePt t="38592" x="5843588" y="2544763"/>
          <p14:tracePt t="38594" x="5753100" y="2544763"/>
          <p14:tracePt t="38602" x="5624513" y="2544763"/>
          <p14:tracePt t="38611" x="5497513" y="2544763"/>
          <p14:tracePt t="38619" x="5424488" y="2544763"/>
          <p14:tracePt t="38628" x="5368925" y="2544763"/>
          <p14:tracePt t="38634" x="5334000" y="2544763"/>
          <p14:tracePt t="38643" x="5324475" y="2544763"/>
          <p14:tracePt t="38909" x="5314950" y="2544763"/>
          <p14:tracePt t="38934" x="5297488" y="2544763"/>
          <p14:tracePt t="38940" x="5278438" y="2554288"/>
          <p14:tracePt t="38950" x="5232400" y="2562225"/>
          <p14:tracePt t="38955" x="5205413" y="2589213"/>
          <p14:tracePt t="38964" x="5187950" y="2608263"/>
          <p14:tracePt t="38972" x="5141913" y="2617788"/>
          <p14:tracePt t="38979" x="5114925" y="2635250"/>
          <p14:tracePt t="38989" x="5095875" y="2654300"/>
          <p14:tracePt t="38994" x="5078413" y="2662238"/>
          <p14:tracePt t="39003" x="5041900" y="2671763"/>
          <p14:tracePt t="39011" x="5014913" y="2698750"/>
          <p14:tracePt t="39018" x="5005388" y="2708275"/>
          <p14:tracePt t="39027" x="4986338" y="2708275"/>
          <p14:tracePt t="39035" x="4978400" y="2717800"/>
          <p14:tracePt t="39043" x="4978400" y="2727325"/>
          <p14:tracePt t="39051" x="4968875" y="2735263"/>
          <p14:tracePt t="39059" x="4959350" y="2754313"/>
          <p14:tracePt t="39067" x="4949825" y="2763838"/>
          <p14:tracePt t="39075" x="4932363" y="2790825"/>
          <p14:tracePt t="39083" x="4922838" y="2800350"/>
          <p14:tracePt t="39090" x="4905375" y="2827338"/>
          <p14:tracePt t="39098" x="4886325" y="2844800"/>
          <p14:tracePt t="39107" x="4876800" y="2863850"/>
          <p14:tracePt t="39114" x="4859338" y="2890838"/>
          <p14:tracePt t="39124" x="4840288" y="2909888"/>
          <p14:tracePt t="39130" x="4832350" y="2927350"/>
          <p14:tracePt t="39139" x="4803775" y="2946400"/>
          <p14:tracePt t="39146" x="4786313" y="2982913"/>
          <p14:tracePt t="39155" x="4759325" y="3009900"/>
          <p14:tracePt t="39163" x="4740275" y="3027363"/>
          <p14:tracePt t="39171" x="4703763" y="3090863"/>
          <p14:tracePt t="39181" x="4686300" y="3109913"/>
          <p14:tracePt t="39187" x="4649788" y="3136900"/>
          <p14:tracePt t="39196" x="4640263" y="3173413"/>
          <p14:tracePt t="39202" x="4630738" y="3182938"/>
          <p14:tracePt t="39211" x="4622800" y="3192463"/>
          <p14:tracePt t="39218" x="4613275" y="3228975"/>
          <p14:tracePt t="39227" x="4603750" y="3236913"/>
          <p14:tracePt t="39234" x="4594225" y="3255963"/>
          <p14:tracePt t="39243" x="4594225" y="3265488"/>
          <p14:tracePt t="39250" x="4594225" y="3282950"/>
          <p14:tracePt t="39258" x="4594225" y="3309938"/>
          <p14:tracePt t="39266" x="4586288" y="3328988"/>
          <p14:tracePt t="39274" x="4576763" y="3375025"/>
          <p14:tracePt t="39283" x="4567238" y="3438525"/>
          <p14:tracePt t="39291" x="4549775" y="3465513"/>
          <p14:tracePt t="39298" x="4549775" y="3492500"/>
          <p14:tracePt t="39307" x="4540250" y="3519488"/>
          <p14:tracePt t="39315" x="4540250" y="3565525"/>
          <p14:tracePt t="39323" x="4540250" y="3584575"/>
          <p14:tracePt t="39331" x="4540250" y="3638550"/>
          <p14:tracePt t="39339" x="4540250" y="3675063"/>
          <p14:tracePt t="39346" x="4540250" y="3721100"/>
          <p14:tracePt t="39355" x="4540250" y="3748088"/>
          <p14:tracePt t="39363" x="4540250" y="3784600"/>
          <p14:tracePt t="39371" x="4549775" y="3821113"/>
          <p14:tracePt t="39379" x="4557713" y="3840163"/>
          <p14:tracePt t="39387" x="4567238" y="3867150"/>
          <p14:tracePt t="39396" x="4576763" y="3875088"/>
          <p14:tracePt t="39404" x="4586288" y="3884613"/>
          <p14:tracePt t="39429" x="4603750" y="3894138"/>
          <p14:tracePt t="39526" x="4622800" y="3894138"/>
          <p14:tracePt t="39532" x="4695825" y="3894138"/>
          <p14:tracePt t="39540" x="4786313" y="3894138"/>
          <p14:tracePt t="39548" x="4949825" y="3894138"/>
          <p14:tracePt t="39559" x="5095875" y="3894138"/>
          <p14:tracePt t="39564" x="5224463" y="3903663"/>
          <p14:tracePt t="39574" x="5368925" y="3948113"/>
          <p14:tracePt t="39579" x="5487988" y="3967163"/>
          <p14:tracePt t="39588" x="5580063" y="3967163"/>
          <p14:tracePt t="39596" x="5670550" y="3976688"/>
          <p14:tracePt t="39604" x="5724525" y="3976688"/>
          <p14:tracePt t="39614" x="5761038" y="4003675"/>
          <p14:tracePt t="39620" x="5789613" y="4003675"/>
          <p14:tracePt t="39630" x="5797550" y="4003675"/>
          <p14:tracePt t="40084" x="5816600" y="4003675"/>
          <p14:tracePt t="40091" x="5880100" y="3984625"/>
          <p14:tracePt t="40099" x="5953125" y="3948113"/>
          <p14:tracePt t="40107" x="6016625" y="3921125"/>
          <p14:tracePt t="40115" x="6135688" y="3857625"/>
          <p14:tracePt t="40123" x="6226175" y="3830638"/>
          <p14:tracePt t="40131" x="6362700" y="3775075"/>
          <p14:tracePt t="40139" x="6481763" y="3730625"/>
          <p14:tracePt t="40146" x="6591300" y="3702050"/>
          <p14:tracePt t="40154" x="6681788" y="3694113"/>
          <p14:tracePt t="40163" x="6764338" y="3648075"/>
          <p14:tracePt t="40171" x="6827838" y="3638550"/>
          <p14:tracePt t="40181" x="6856413" y="3638550"/>
          <p14:tracePt t="40186" x="6864350" y="3629025"/>
          <p14:tracePt t="40502" x="6883400" y="3629025"/>
          <p14:tracePt t="40527" x="6964363" y="3629025"/>
          <p14:tracePt t="40532" x="7146925" y="3629025"/>
          <p14:tracePt t="40541" x="7421563" y="3629025"/>
          <p14:tracePt t="40548" x="8013700" y="3629025"/>
          <p14:tracePt t="40559" x="8588375" y="3694113"/>
          <p14:tracePt t="41562" x="8478838" y="3803650"/>
          <p14:tracePt t="41571" x="8213725" y="3803650"/>
          <p14:tracePt t="41579" x="8031163" y="3803650"/>
          <p14:tracePt t="41587" x="7904163" y="3803650"/>
          <p14:tracePt t="41595" x="7858125" y="3803650"/>
          <p14:tracePt t="41708" x="7840663" y="3803650"/>
          <p14:tracePt t="41716" x="7831138" y="3803650"/>
          <p14:tracePt t="41725" x="7821613" y="3803650"/>
          <p14:tracePt t="41745" x="7813675" y="3803650"/>
          <p14:tracePt t="41749" x="7794625" y="3803650"/>
          <p14:tracePt t="41763" x="7777163" y="3803650"/>
          <p14:tracePt t="41771" x="7758113" y="3794125"/>
          <p14:tracePt t="41779" x="7740650" y="3794125"/>
          <p14:tracePt t="41787" x="7694613" y="3767138"/>
          <p14:tracePt t="41795" x="7621588" y="3757613"/>
          <p14:tracePt t="41802" x="7539038" y="3711575"/>
          <p14:tracePt t="41811" x="7439025" y="3702050"/>
          <p14:tracePt t="41818" x="7348538" y="3657600"/>
          <p14:tracePt t="41827" x="7212013" y="3648075"/>
          <p14:tracePt t="41835" x="7119938" y="3629025"/>
          <p14:tracePt t="41844" x="6992938" y="3629025"/>
          <p14:tracePt t="41871" x="6727825" y="3584575"/>
          <p14:tracePt t="41879" x="6673850" y="3584575"/>
          <p14:tracePt t="41883" x="6664325" y="3575050"/>
          <p14:tracePt t="41891" x="6645275" y="3575050"/>
          <p14:tracePt t="41955" x="6637338" y="3565525"/>
          <p14:tracePt t="41979" x="6637338" y="3538538"/>
          <p14:tracePt t="41986" x="6637338" y="3511550"/>
          <p14:tracePt t="41995" x="6637338" y="3482975"/>
          <p14:tracePt t="42002" x="6637338" y="3438525"/>
          <p14:tracePt t="42011" x="6637338" y="3382963"/>
          <p14:tracePt t="42019" x="6637338" y="3346450"/>
          <p14:tracePt t="42027" x="6627813" y="3302000"/>
          <p14:tracePt t="42034" x="6618288" y="3273425"/>
          <p14:tracePt t="42044" x="6618288" y="3246438"/>
          <p14:tracePt t="42050" x="6610350" y="3200400"/>
          <p14:tracePt t="42059" x="6591300" y="3182938"/>
          <p14:tracePt t="42067" x="6573838" y="3127375"/>
          <p14:tracePt t="42082" x="6573838" y="3090863"/>
          <p14:tracePt t="42090" x="6564313" y="3073400"/>
          <p14:tracePt t="42098" x="6564313" y="3046413"/>
          <p14:tracePt t="42107" x="6554788" y="3009900"/>
          <p14:tracePt t="42114" x="6554788" y="2990850"/>
          <p14:tracePt t="42122" x="6537325" y="2954338"/>
          <p14:tracePt t="42131" x="6527800" y="2936875"/>
          <p14:tracePt t="42138" x="6518275" y="2917825"/>
          <p14:tracePt t="42147" x="6518275" y="2900363"/>
          <p14:tracePt t="42155" x="6508750" y="2890838"/>
          <p14:tracePt t="42170" x="6491288" y="2863850"/>
          <p14:tracePt t="42179" x="6481763" y="2854325"/>
          <p14:tracePt t="42243" x="6472238" y="2844800"/>
          <p14:tracePt t="42324" x="6472238" y="2836863"/>
          <p14:tracePt t="42330" x="6445250" y="2827338"/>
          <p14:tracePt t="42338" x="6399213" y="2827338"/>
          <p14:tracePt t="42347" x="6345238" y="2827338"/>
          <p14:tracePt t="42355" x="6281738" y="2800350"/>
          <p14:tracePt t="42363" x="6226175" y="2790825"/>
          <p14:tracePt t="42371" x="6172200" y="2790825"/>
          <p14:tracePt t="42379" x="6135688" y="2781300"/>
          <p14:tracePt t="42387" x="6108700" y="2781300"/>
          <p14:tracePt t="42395" x="6080125" y="2781300"/>
          <p14:tracePt t="42410" x="6072188" y="2781300"/>
          <p14:tracePt t="42532" x="6062663" y="2781300"/>
          <p14:tracePt t="42564" x="6053138" y="2781300"/>
          <p14:tracePt t="42573" x="5999163" y="2781300"/>
          <p14:tracePt t="42579" x="5889625" y="2781300"/>
          <p14:tracePt t="42587" x="5780088" y="2781300"/>
          <p14:tracePt t="42595" x="5670550" y="2781300"/>
          <p14:tracePt t="42602" x="5561013" y="2781300"/>
          <p14:tracePt t="42615" x="5414963" y="2781300"/>
          <p14:tracePt t="42621" x="5287963" y="2781300"/>
          <p14:tracePt t="42630" x="5178425" y="2781300"/>
          <p14:tracePt t="42636" x="5068888" y="2781300"/>
          <p14:tracePt t="42645" x="4986338" y="2781300"/>
          <p14:tracePt t="42651" x="4959350" y="2781300"/>
          <p14:tracePt t="42661" x="4949825" y="2781300"/>
          <p14:tracePt t="42893" x="4941888" y="2800350"/>
          <p14:tracePt t="42900" x="4941888" y="2854325"/>
          <p14:tracePt t="42908" x="4895850" y="2917825"/>
          <p14:tracePt t="42916" x="4868863" y="2990850"/>
          <p14:tracePt t="42924" x="4849813" y="3054350"/>
          <p14:tracePt t="42934" x="4822825" y="3119438"/>
          <p14:tracePt t="42940" x="4813300" y="3182938"/>
          <p14:tracePt t="42949" x="4803775" y="3219450"/>
          <p14:tracePt t="42955" x="4803775" y="3265488"/>
          <p14:tracePt t="42963" x="4776788" y="3302000"/>
          <p14:tracePt t="42971" x="4776788" y="3338513"/>
          <p14:tracePt t="42979" x="4776788" y="3365500"/>
          <p14:tracePt t="42986" x="4776788" y="3375025"/>
          <p14:tracePt t="42996" x="4776788" y="3382963"/>
          <p14:tracePt t="43035" x="4776788" y="3411538"/>
          <p14:tracePt t="43316" x="4759325" y="3402013"/>
          <p14:tracePt t="43324" x="4713288" y="3392488"/>
          <p14:tracePt t="43332" x="4630738" y="3355975"/>
          <p14:tracePt t="43340" x="4567238" y="3282950"/>
          <p14:tracePt t="43348" x="4467225" y="3219450"/>
          <p14:tracePt t="43356" x="4311650" y="3136900"/>
          <p14:tracePt t="43363" x="4148138" y="3109913"/>
          <p14:tracePt t="43371" x="3984625" y="3046413"/>
          <p14:tracePt t="43379" x="3846513" y="3017838"/>
          <p14:tracePt t="43387" x="3702050" y="2973388"/>
          <p14:tracePt t="43396" x="3563938" y="2900363"/>
          <p14:tracePt t="43403" x="3490913" y="2873375"/>
          <p14:tracePt t="43411" x="3446463" y="2873375"/>
          <p14:tracePt t="43419" x="3427413" y="2854325"/>
          <p14:tracePt t="43444" x="3427413" y="2844800"/>
          <p14:tracePt t="43484" x="3427413" y="2836863"/>
          <p14:tracePt t="43589" x="3427413" y="2817813"/>
          <p14:tracePt t="43608" x="3427413" y="2800350"/>
          <p14:tracePt t="43675" x="3436938" y="2800350"/>
          <p14:tracePt t="43691" x="3446463" y="2771775"/>
          <p14:tracePt t="43707" x="3455988" y="2763838"/>
          <p14:tracePt t="43732" x="3463925" y="2754313"/>
          <p14:tracePt t="43740" x="3463925" y="2744788"/>
          <p14:tracePt t="43764" x="3473450" y="2735263"/>
          <p14:tracePt t="43812" x="3473450" y="2727325"/>
          <p14:tracePt t="43973" x="3473450" y="2735263"/>
          <p14:tracePt t="43980" x="3463925" y="2763838"/>
          <p14:tracePt t="43988" x="3455988" y="2771775"/>
          <p14:tracePt t="43997" x="3427413" y="2800350"/>
          <p14:tracePt t="44003" x="3427413" y="2817813"/>
          <p14:tracePt t="44011" x="3427413" y="2844800"/>
          <p14:tracePt t="44018" x="3427413" y="2854325"/>
          <p14:tracePt t="44027" x="3427413" y="2863850"/>
          <p14:tracePt t="44035" x="3427413" y="2873375"/>
          <p14:tracePt t="44059" x="3427413" y="2881313"/>
          <p14:tracePt t="44117" x="3427413" y="2890838"/>
          <p14:tracePt t="44219" x="3436938" y="2890838"/>
          <p14:tracePt t="44461" x="3455988" y="2890838"/>
          <p14:tracePt t="44469" x="3473450" y="2900363"/>
          <p14:tracePt t="44479" x="3500438" y="2909888"/>
          <p14:tracePt t="44485" x="3509963" y="2946400"/>
          <p14:tracePt t="44492" x="3509963" y="2982913"/>
          <p14:tracePt t="44499" x="3519488" y="3000375"/>
          <p14:tracePt t="44508" x="3527425" y="3009900"/>
          <p14:tracePt t="44516" x="3536950" y="3027363"/>
          <p14:tracePt t="44526" x="3556000" y="3046413"/>
          <p14:tracePt t="44677" x="3592513" y="3036888"/>
          <p14:tracePt t="44693" x="3609975" y="3000375"/>
          <p14:tracePt t="44702" x="3609975" y="2982913"/>
          <p14:tracePt t="44709" x="3619500" y="2946400"/>
          <p14:tracePt t="44716" x="3629025" y="2927350"/>
          <p14:tracePt t="44725" x="3629025" y="2900363"/>
          <p14:tracePt t="44733" x="3629025" y="2881313"/>
          <p14:tracePt t="44740" x="3629025" y="2854325"/>
          <p14:tracePt t="44748" x="3636963" y="2808288"/>
          <p14:tracePt t="44755" x="3656013" y="2790825"/>
          <p14:tracePt t="44763" x="3673475" y="2754313"/>
          <p14:tracePt t="44771" x="3673475" y="2744788"/>
          <p14:tracePt t="44779" x="3673475" y="2698750"/>
          <p14:tracePt t="44787" x="3673475" y="2690813"/>
          <p14:tracePt t="44795" x="3673475" y="2662238"/>
          <p14:tracePt t="44803" x="3673475" y="2644775"/>
          <p14:tracePt t="44811" x="3673475" y="2617788"/>
          <p14:tracePt t="44819" x="3673475" y="2598738"/>
          <p14:tracePt t="44828" x="3673475" y="2589213"/>
          <p14:tracePt t="44835" x="3673475" y="2581275"/>
          <p14:tracePt t="44844" x="3673475" y="2562225"/>
          <p14:tracePt t="44851" x="3673475" y="2554288"/>
          <p14:tracePt t="44859" x="3673475" y="2535238"/>
          <p14:tracePt t="44879" x="3673475" y="2525713"/>
          <p14:tracePt t="44883" x="3673475" y="2517775"/>
          <p14:tracePt t="44891" x="3673475" y="2508250"/>
          <p14:tracePt t="44900" x="3673475" y="2498725"/>
          <p14:tracePt t="44908" x="3673475" y="2489200"/>
          <p14:tracePt t="44916" x="3673475" y="2481263"/>
          <p14:tracePt t="44924" x="3673475" y="2462213"/>
          <p14:tracePt t="44940" x="3646488" y="2444750"/>
          <p14:tracePt t="44948" x="3646488" y="2435225"/>
          <p14:tracePt t="44956" x="3629025" y="2425700"/>
          <p14:tracePt t="44965" x="3609975" y="2416175"/>
          <p14:tracePt t="44972" x="3573463" y="2408238"/>
          <p14:tracePt t="44979" x="3573463" y="2398713"/>
          <p14:tracePt t="44987" x="3563938" y="2389188"/>
          <p14:tracePt t="44995" x="3527425" y="2379663"/>
          <p14:tracePt t="45003" x="3519488" y="2379663"/>
          <p14:tracePt t="45013" x="3490913" y="2379663"/>
          <p14:tracePt t="45018" x="3482975" y="2371725"/>
          <p14:tracePt t="45028" x="3455988" y="2371725"/>
          <p14:tracePt t="45034" x="3446463" y="2371725"/>
          <p14:tracePt t="45050" x="3427413" y="2352675"/>
          <p14:tracePt t="45116" x="3400425" y="2352675"/>
          <p14:tracePt t="45124" x="3363913" y="2362200"/>
          <p14:tracePt t="45132" x="3281363" y="2371725"/>
          <p14:tracePt t="45140" x="3227388" y="2371725"/>
          <p14:tracePt t="45151" x="3181350" y="2371725"/>
          <p14:tracePt t="45155" x="3136900" y="2371725"/>
          <p14:tracePt t="45163" x="3100388" y="2371725"/>
          <p14:tracePt t="45171" x="3063875" y="2371725"/>
          <p14:tracePt t="45179" x="3017838" y="2371725"/>
          <p14:tracePt t="45187" x="2998788" y="2371725"/>
          <p14:tracePt t="45196" x="2971800" y="2371725"/>
          <p14:tracePt t="45202" x="2935288" y="2379663"/>
          <p14:tracePt t="45211" x="2925763" y="2379663"/>
          <p14:tracePt t="45218" x="2908300" y="2379663"/>
          <p14:tracePt t="45227" x="2881313" y="2379663"/>
          <p14:tracePt t="45234" x="2862263" y="2379663"/>
          <p14:tracePt t="45244" x="2844800" y="2379663"/>
          <p14:tracePt t="45251" x="2817813" y="2398713"/>
          <p14:tracePt t="45259" x="2771775" y="2398713"/>
          <p14:tracePt t="45267" x="2744788" y="2398713"/>
          <p14:tracePt t="45275" x="2716213" y="2416175"/>
          <p14:tracePt t="45283" x="2679700" y="2416175"/>
          <p14:tracePt t="45291" x="2643188" y="2425700"/>
          <p14:tracePt t="45299" x="2625725" y="2425700"/>
          <p14:tracePt t="45306" x="2579688" y="2435225"/>
          <p14:tracePt t="45315" x="2562225" y="2435225"/>
          <p14:tracePt t="45323" x="2525713" y="2435225"/>
          <p14:tracePt t="45331" x="2489200" y="2452688"/>
          <p14:tracePt t="45339" x="2462213" y="2462213"/>
          <p14:tracePt t="45347" x="2433638" y="2462213"/>
          <p14:tracePt t="45355" x="2416175" y="2471738"/>
          <p14:tracePt t="45363" x="2352675" y="2508250"/>
          <p14:tracePt t="45371" x="2352675" y="2517775"/>
          <p14:tracePt t="45379" x="2324100" y="2535238"/>
          <p14:tracePt t="45387" x="2316163" y="2544763"/>
          <p14:tracePt t="45395" x="2306638" y="2554288"/>
          <p14:tracePt t="45403" x="2297113" y="2562225"/>
          <p14:tracePt t="45411" x="2287588" y="2571750"/>
          <p14:tracePt t="45532" x="2343150" y="2581275"/>
          <p14:tracePt t="45541" x="2389188" y="2598738"/>
          <p14:tracePt t="45548" x="2479675" y="2598738"/>
          <p14:tracePt t="45559" x="2625725" y="2589213"/>
          <p14:tracePt t="45564" x="2808288" y="2589213"/>
          <p14:tracePt t="45572" x="2981325" y="2589213"/>
          <p14:tracePt t="45579" x="3144838" y="2571750"/>
          <p14:tracePt t="45586" x="3346450" y="2571750"/>
          <p14:tracePt t="45595" x="3563938" y="2571750"/>
          <p14:tracePt t="45602" x="3792538" y="2571750"/>
          <p14:tracePt t="45610" x="4021138" y="2571750"/>
          <p14:tracePt t="45618" x="4284663" y="2571750"/>
          <p14:tracePt t="45627" x="4549775" y="2571750"/>
          <p14:tracePt t="45635" x="4740275" y="2571750"/>
          <p14:tracePt t="45643" x="4922838" y="2571750"/>
          <p14:tracePt t="45651" x="5105400" y="2571750"/>
          <p14:tracePt t="45659" x="5251450" y="2571750"/>
          <p14:tracePt t="45667" x="5360988" y="2571750"/>
          <p14:tracePt t="45675" x="5487988" y="2562225"/>
          <p14:tracePt t="45684" x="5543550" y="2562225"/>
          <p14:tracePt t="45691" x="5653088" y="2562225"/>
          <p14:tracePt t="45699" x="5716588" y="2562225"/>
          <p14:tracePt t="45706" x="5743575" y="2562225"/>
          <p14:tracePt t="45714" x="5780088" y="2562225"/>
          <p14:tracePt t="45723" x="5816600" y="2544763"/>
          <p14:tracePt t="45731" x="5843588" y="2544763"/>
          <p14:tracePt t="45739" x="5880100" y="2525713"/>
          <p14:tracePt t="45747" x="5926138" y="2525713"/>
          <p14:tracePt t="45755" x="5962650" y="2525713"/>
          <p14:tracePt t="45763" x="5999163" y="2525713"/>
          <p14:tracePt t="45771" x="6035675" y="2525713"/>
          <p14:tracePt t="45779" x="6062663" y="2525713"/>
          <p14:tracePt t="45787" x="6080125" y="2525713"/>
          <p14:tracePt t="45795" x="6099175" y="2525713"/>
          <p14:tracePt t="45803" x="6116638" y="2525713"/>
          <p14:tracePt t="45811" x="6126163" y="2525713"/>
          <p14:tracePt t="45818" x="6145213" y="2517775"/>
          <p14:tracePt t="47829" x="6145213" y="2525713"/>
          <p14:tracePt t="48189" x="6145213" y="2535238"/>
          <p14:tracePt t="48227" x="6162675" y="2554288"/>
          <p14:tracePt t="48365" x="6162675" y="2571750"/>
          <p14:tracePt t="48421" x="6153150" y="2571750"/>
          <p14:tracePt t="48503" x="6145213" y="2571750"/>
          <p14:tracePt t="48614" x="6135688" y="2571750"/>
          <p14:tracePt t="48652" x="6126163" y="2571750"/>
          <p14:tracePt t="48676" x="6116638" y="2571750"/>
          <p14:tracePt t="48809" x="6099175" y="2571750"/>
          <p14:tracePt t="48810" x="6089650" y="2571750"/>
          <p14:tracePt t="48837" x="6080125" y="2571750"/>
          <p14:tracePt t="48852" x="6072188" y="2571750"/>
          <p14:tracePt t="48859" x="6053138" y="2571750"/>
          <p14:tracePt t="48867" x="6035675" y="2571750"/>
          <p14:tracePt t="48875" x="6016625" y="2581275"/>
          <p14:tracePt t="48894" x="5999163" y="2581275"/>
          <p14:tracePt t="48899" x="5962650" y="2589213"/>
          <p14:tracePt t="48906" x="5926138" y="2598738"/>
          <p14:tracePt t="48931" x="5916613" y="2598738"/>
          <p14:tracePt t="49234" x="5916613" y="2617788"/>
          <p14:tracePt t="49306" x="5935663" y="2617788"/>
          <p14:tracePt t="49314" x="5972175" y="2617788"/>
          <p14:tracePt t="49324" x="5999163" y="2617788"/>
          <p14:tracePt t="49333" x="6016625" y="2617788"/>
          <p14:tracePt t="49341" x="6043613" y="2617788"/>
          <p14:tracePt t="49348" x="6062663" y="2617788"/>
          <p14:tracePt t="49357" x="6089650" y="2617788"/>
          <p14:tracePt t="49364" x="6099175" y="2617788"/>
          <p14:tracePt t="49653" x="6099175" y="2608263"/>
          <p14:tracePt t="49747" x="6080125" y="2608263"/>
          <p14:tracePt t="49755" x="6026150" y="2608263"/>
          <p14:tracePt t="49763" x="5880100" y="2608263"/>
          <p14:tracePt t="49771" x="5570538" y="2635250"/>
          <p14:tracePt t="49780" x="5232400" y="2635250"/>
          <p14:tracePt t="49788" x="4949825" y="2671763"/>
          <p14:tracePt t="49796" x="4895850" y="2690813"/>
          <p14:tracePt t="49811" x="4886325" y="2727325"/>
          <p14:tracePt t="49822" x="4886325" y="2763838"/>
          <p14:tracePt t="49829" x="4868863" y="2781300"/>
          <p14:tracePt t="49845" x="4868863" y="2790825"/>
          <p14:tracePt t="49854" x="4895850" y="2790825"/>
          <p14:tracePt t="49861" x="4949825" y="2790825"/>
          <p14:tracePt t="49870" x="4995863" y="2790825"/>
          <p14:tracePt t="49877" x="5049838" y="2781300"/>
          <p14:tracePt t="49900" x="5122863" y="2690813"/>
          <p14:tracePt t="49908" x="5132388" y="2654300"/>
          <p14:tracePt t="49948" x="5122863" y="2654300"/>
          <p14:tracePt t="50052" x="5114925" y="2654300"/>
          <p14:tracePt t="50061" x="5105400" y="2654300"/>
          <p14:tracePt t="50068" x="5059363" y="2654300"/>
          <p14:tracePt t="50077" x="4995863" y="2654300"/>
          <p14:tracePt t="50085" x="4905375" y="2654300"/>
          <p14:tracePt t="50092" x="4868863" y="2654300"/>
          <p14:tracePt t="50100" x="4795838" y="2662238"/>
          <p14:tracePt t="50109" x="4740275" y="2681288"/>
          <p14:tracePt t="50116" x="4640263" y="2717800"/>
          <p14:tracePt t="50126" x="4613275" y="2717800"/>
          <p14:tracePt t="50132" x="4576763" y="2735263"/>
          <p14:tracePt t="50140" x="4549775" y="2735263"/>
          <p14:tracePt t="50148" x="4530725" y="2744788"/>
          <p14:tracePt t="50172" x="4513263" y="2744788"/>
          <p14:tracePt t="50188" x="4494213" y="2754313"/>
          <p14:tracePt t="50204" x="4494213" y="2763838"/>
          <p14:tracePt t="50211" x="4494213" y="2781300"/>
          <p14:tracePt t="50218" x="4467225" y="2817813"/>
          <p14:tracePt t="50227" x="4448175" y="2827338"/>
          <p14:tracePt t="50235" x="4384675" y="2844800"/>
          <p14:tracePt t="50244" x="4321175" y="2873375"/>
          <p14:tracePt t="50250" x="4284663" y="2881313"/>
          <p14:tracePt t="50260" x="4238625" y="2890838"/>
          <p14:tracePt t="50267" x="4221163" y="2890838"/>
          <p14:tracePt t="50275" x="4194175" y="2900363"/>
          <p14:tracePt t="50283" x="4175125" y="2900363"/>
          <p14:tracePt t="50290" x="4165600" y="2909888"/>
          <p14:tracePt t="50298" x="4157663" y="2917825"/>
          <p14:tracePt t="50414" x="4148138" y="2917825"/>
          <p14:tracePt t="50429" x="4148138" y="2927350"/>
          <p14:tracePt t="50436" x="4138613" y="2927350"/>
          <p14:tracePt t="50445" x="4129088" y="2936875"/>
          <p14:tracePt t="50452" x="4111625" y="2936875"/>
          <p14:tracePt t="50469" x="4102100" y="2936875"/>
          <p14:tracePt t="50478" x="4094163" y="2936875"/>
          <p14:tracePt t="50516" x="4084638" y="2946400"/>
          <p14:tracePt t="50541" x="4084638" y="2954338"/>
          <p14:tracePt t="50561" x="4075113" y="2963863"/>
          <p14:tracePt t="50573" x="4057650" y="2982913"/>
          <p14:tracePt t="50581" x="4029075" y="2982913"/>
          <p14:tracePt t="50589" x="3992563" y="3000375"/>
          <p14:tracePt t="50596" x="3975100" y="3009900"/>
          <p14:tracePt t="50603" x="3956050" y="3017838"/>
          <p14:tracePt t="50612" x="3938588" y="3027363"/>
          <p14:tracePt t="50619" x="3919538" y="3027363"/>
          <p14:tracePt t="50626" x="3911600" y="3027363"/>
          <p14:tracePt t="50644" x="3892550" y="3046413"/>
          <p14:tracePt t="50651" x="3883025" y="3046413"/>
          <p14:tracePt t="50667" x="3875088" y="3054350"/>
          <p14:tracePt t="50683" x="3856038" y="3063875"/>
          <p14:tracePt t="50691" x="3829050" y="3073400"/>
          <p14:tracePt t="50699" x="3810000" y="3082925"/>
          <p14:tracePt t="50707" x="3775075" y="3100388"/>
          <p14:tracePt t="50714" x="3738563" y="3119438"/>
          <p14:tracePt t="50723" x="3719513" y="3127375"/>
          <p14:tracePt t="50730" x="3702050" y="3127375"/>
          <p14:tracePt t="50739" x="3683000" y="3136900"/>
          <p14:tracePt t="50893" x="3683000" y="3109913"/>
          <p14:tracePt t="50902" x="3683000" y="3090863"/>
          <p14:tracePt t="50909" x="3683000" y="3063875"/>
          <p14:tracePt t="50918" x="3683000" y="3046413"/>
          <p14:tracePt t="50924" x="3683000" y="3009900"/>
          <p14:tracePt t="50932" x="3683000" y="2990850"/>
          <p14:tracePt t="50940" x="3692525" y="2954338"/>
          <p14:tracePt t="50948" x="3692525" y="2917825"/>
          <p14:tracePt t="50956" x="3692525" y="2900363"/>
          <p14:tracePt t="50964" x="3692525" y="2863850"/>
          <p14:tracePt t="50972" x="3692525" y="2817813"/>
          <p14:tracePt t="50979" x="3692525" y="2790825"/>
          <p14:tracePt t="50987" x="3692525" y="2763838"/>
          <p14:tracePt t="50996" x="3692525" y="2717800"/>
          <p14:tracePt t="51003" x="3683000" y="2690813"/>
          <p14:tracePt t="51012" x="3683000" y="2662238"/>
          <p14:tracePt t="51019" x="3683000" y="2644775"/>
          <p14:tracePt t="51027" x="3673475" y="2608263"/>
          <p14:tracePt t="51035" x="3673475" y="2589213"/>
          <p14:tracePt t="51045" x="3656013" y="2554288"/>
          <p14:tracePt t="51052" x="3636963" y="2525713"/>
          <p14:tracePt t="51060" x="3629025" y="2498725"/>
          <p14:tracePt t="51068" x="3619500" y="2471738"/>
          <p14:tracePt t="51077" x="3609975" y="2452688"/>
          <p14:tracePt t="51084" x="3592513" y="2435225"/>
          <p14:tracePt t="51091" x="3573463" y="2416175"/>
          <p14:tracePt t="51099" x="3563938" y="2408238"/>
          <p14:tracePt t="51107" x="3546475" y="2398713"/>
          <p14:tracePt t="51115" x="3527425" y="2389188"/>
          <p14:tracePt t="51123" x="3509963" y="2371725"/>
          <p14:tracePt t="51131" x="3490913" y="2362200"/>
          <p14:tracePt t="51140" x="3482975" y="2362200"/>
          <p14:tracePt t="51147" x="3446463" y="2352675"/>
          <p14:tracePt t="51163" x="3436938" y="2352675"/>
          <p14:tracePt t="51171" x="3409950" y="2343150"/>
          <p14:tracePt t="51180" x="3400425" y="2343150"/>
          <p14:tracePt t="51187" x="3363913" y="2335213"/>
          <p14:tracePt t="51196" x="3336925" y="2316163"/>
          <p14:tracePt t="51203" x="3309938" y="2316163"/>
          <p14:tracePt t="51212" x="3244850" y="2298700"/>
          <p14:tracePt t="51218" x="3208338" y="2289175"/>
          <p14:tracePt t="51230" x="3127375" y="2262188"/>
          <p14:tracePt t="51235" x="3017838" y="2252663"/>
          <p14:tracePt t="51244" x="2925763" y="2233613"/>
          <p14:tracePt t="51251" x="2844800" y="2233613"/>
          <p14:tracePt t="51259" x="2716213" y="2225675"/>
          <p14:tracePt t="51267" x="2589213" y="2197100"/>
          <p14:tracePt t="51275" x="2498725" y="2179638"/>
          <p14:tracePt t="51283" x="2389188" y="2179638"/>
          <p14:tracePt t="51291" x="2306638" y="2179638"/>
          <p14:tracePt t="51299" x="2233613" y="2179638"/>
          <p14:tracePt t="51306" x="2179638" y="2179638"/>
          <p14:tracePt t="51314" x="2143125" y="2179638"/>
          <p14:tracePt t="51322" x="2133600" y="2179638"/>
          <p14:tracePt t="51332" x="2124075" y="2179638"/>
          <p14:tracePt t="51340" x="2114550" y="2179638"/>
          <p14:tracePt t="51437" x="2106613" y="2189163"/>
          <p14:tracePt t="51477" x="2143125" y="2189163"/>
          <p14:tracePt t="51484" x="2279650" y="2243138"/>
          <p14:tracePt t="51494" x="2406650" y="2262188"/>
          <p14:tracePt t="51501" x="2589213" y="2289175"/>
          <p14:tracePt t="51508" x="2962275" y="2352675"/>
          <p14:tracePt t="51516" x="3573463" y="2452688"/>
          <p14:tracePt t="51524" x="4184650" y="2498725"/>
          <p14:tracePt t="51530" x="4849813" y="2525713"/>
          <p14:tracePt t="51539" x="5461000" y="2581275"/>
          <p14:tracePt t="51547" x="6016625" y="2581275"/>
          <p14:tracePt t="51555" x="6391275" y="2581275"/>
          <p14:tracePt t="51562" x="6581775" y="2581275"/>
          <p14:tracePt t="51570" x="6727825" y="2581275"/>
          <p14:tracePt t="51579" x="6800850" y="2581275"/>
          <p14:tracePt t="51587" x="6819900" y="2581275"/>
          <p14:tracePt t="51684" x="6837363" y="2581275"/>
          <p14:tracePt t="51700" x="6846888" y="2571750"/>
          <p14:tracePt t="51708" x="6856413" y="2554288"/>
          <p14:tracePt t="51716" x="6864350" y="2544763"/>
          <p14:tracePt t="51732" x="6873875" y="2535238"/>
          <p14:tracePt t="51739" x="6883400" y="2525713"/>
          <p14:tracePt t="51747" x="6910388" y="2517775"/>
          <p14:tracePt t="51755" x="6929438" y="2498725"/>
          <p14:tracePt t="51771" x="6946900" y="2489200"/>
          <p14:tracePt t="51779" x="6956425" y="2489200"/>
          <p14:tracePt t="51787" x="6964363" y="2481263"/>
          <p14:tracePt t="51940" x="6919913" y="2481263"/>
          <p14:tracePt t="51948" x="6837363" y="2481263"/>
          <p14:tracePt t="51957" x="6710363" y="2481263"/>
          <p14:tracePt t="51964" x="6637338" y="2481263"/>
          <p14:tracePt t="51971" x="6527800" y="2481263"/>
          <p14:tracePt t="51979" x="6435725" y="2481263"/>
          <p14:tracePt t="51987" x="6345238" y="2481263"/>
          <p14:tracePt t="51996" x="6272213" y="2481263"/>
          <p14:tracePt t="52004" x="6199188" y="2481263"/>
          <p14:tracePt t="52011" x="6145213" y="2481263"/>
          <p14:tracePt t="52019" x="6099175" y="2481263"/>
          <p14:tracePt t="52028" x="6080125" y="2481263"/>
          <p14:tracePt t="52034" x="6062663" y="2481263"/>
          <p14:tracePt t="52043" x="6053138" y="2481263"/>
          <p14:tracePt t="52157" x="6016625" y="2462213"/>
          <p14:tracePt t="52165" x="5962650" y="2444750"/>
          <p14:tracePt t="52173" x="5862638" y="2416175"/>
          <p14:tracePt t="52184" x="5789613" y="2389188"/>
          <p14:tracePt t="52189" x="5724525" y="2379663"/>
          <p14:tracePt t="52195" x="5616575" y="2371725"/>
          <p14:tracePt t="52204" x="5514975" y="2352675"/>
          <p14:tracePt t="52212" x="5461000" y="2352675"/>
          <p14:tracePt t="52220" x="5387975" y="2325688"/>
          <p14:tracePt t="52231" x="5351463" y="2325688"/>
          <p14:tracePt t="52234" x="5324475" y="2325688"/>
          <p14:tracePt t="52243" x="5314950" y="2316163"/>
          <p14:tracePt t="52333" x="5305425" y="2316163"/>
          <p14:tracePt t="52340" x="5278438" y="2316163"/>
          <p14:tracePt t="52348" x="5205413" y="2325688"/>
          <p14:tracePt t="52355" x="5132388" y="2335213"/>
          <p14:tracePt t="52363" x="5032375" y="2343150"/>
          <p14:tracePt t="52372" x="4941888" y="2362200"/>
          <p14:tracePt t="52380" x="4868863" y="2362200"/>
          <p14:tracePt t="52387" x="4813300" y="2362200"/>
          <p14:tracePt t="52396" x="4767263" y="2362200"/>
          <p14:tracePt t="52404" x="4730750" y="2362200"/>
          <p14:tracePt t="52412" x="4713288" y="2362200"/>
          <p14:tracePt t="52422" x="4686300" y="2362200"/>
          <p14:tracePt t="52435" x="4659313" y="2371725"/>
          <p14:tracePt t="52533" x="4649788" y="2389188"/>
          <p14:tracePt t="52541" x="4649788" y="2398713"/>
          <p14:tracePt t="52548" x="4630738" y="2416175"/>
          <p14:tracePt t="52558" x="4594225" y="2444750"/>
          <p14:tracePt t="52563" x="4567238" y="2481263"/>
          <p14:tracePt t="52571" x="4530725" y="2498725"/>
          <p14:tracePt t="52579" x="4503738" y="2554288"/>
          <p14:tracePt t="52587" x="4467225" y="2589213"/>
          <p14:tracePt t="52595" x="4430713" y="2654300"/>
          <p14:tracePt t="52603" x="4394200" y="2698750"/>
          <p14:tracePt t="52612" x="4357688" y="2735263"/>
          <p14:tracePt t="52619" x="4340225" y="2790825"/>
          <p14:tracePt t="52627" x="4321175" y="2854325"/>
          <p14:tracePt t="52635" x="4294188" y="2946400"/>
          <p14:tracePt t="52644" x="4284663" y="2982913"/>
          <p14:tracePt t="52651" x="4284663" y="3036888"/>
          <p14:tracePt t="52660" x="4284663" y="3090863"/>
          <p14:tracePt t="52667" x="4275138" y="3146425"/>
          <p14:tracePt t="52676" x="4275138" y="3192463"/>
          <p14:tracePt t="52683" x="4275138" y="3228975"/>
          <p14:tracePt t="52691" x="4275138" y="3273425"/>
          <p14:tracePt t="52699" x="4275138" y="3302000"/>
          <p14:tracePt t="52707" x="4275138" y="3346450"/>
          <p14:tracePt t="52715" x="4275138" y="3382963"/>
          <p14:tracePt t="52723" x="4275138" y="3429000"/>
          <p14:tracePt t="52730" x="4275138" y="3455988"/>
          <p14:tracePt t="52738" x="4275138" y="3511550"/>
          <p14:tracePt t="52747" x="4275138" y="3548063"/>
          <p14:tracePt t="52754" x="4275138" y="3602038"/>
          <p14:tracePt t="52763" x="4275138" y="3657600"/>
          <p14:tracePt t="52771" x="4275138" y="3702050"/>
          <p14:tracePt t="52778" x="4275138" y="3738563"/>
          <p14:tracePt t="52787" x="4275138" y="3775075"/>
          <p14:tracePt t="52795" x="4275138" y="3811588"/>
          <p14:tracePt t="52803" x="4275138" y="3840163"/>
          <p14:tracePt t="52813" x="4275138" y="3867150"/>
          <p14:tracePt t="52819" x="4275138" y="3884613"/>
          <p14:tracePt t="52826" x="4275138" y="3894138"/>
          <p14:tracePt t="52836" x="4275138" y="3903663"/>
          <p14:tracePt t="52844" x="4275138" y="3911600"/>
          <p14:tracePt t="52853" x="4284663" y="3921125"/>
          <p14:tracePt t="53165" x="4294188" y="3921125"/>
          <p14:tracePt t="53189" x="4403725" y="3921125"/>
          <p14:tracePt t="53197" x="4676775" y="3921125"/>
          <p14:tracePt t="53204" x="5086350" y="3921125"/>
          <p14:tracePt t="53211" x="5534025" y="3921125"/>
          <p14:tracePt t="53221" x="5943600" y="3921125"/>
          <p14:tracePt t="53232" x="6126163" y="3948113"/>
          <p14:tracePt t="53235" x="6326188" y="3967163"/>
          <p14:tracePt t="53243" x="6454775" y="3976688"/>
          <p14:tracePt t="53251" x="6581775" y="4021138"/>
          <p14:tracePt t="53259" x="6627813" y="4021138"/>
          <p14:tracePt t="53266" x="6654800" y="4021138"/>
          <p14:tracePt t="53838" x="6637338" y="3994150"/>
          <p14:tracePt t="53844" x="6610350" y="3967163"/>
          <p14:tracePt t="53854" x="6591300" y="3957638"/>
          <p14:tracePt t="53862" x="6573838" y="3930650"/>
          <p14:tracePt t="53870" x="6527800" y="3911600"/>
          <p14:tracePt t="53877" x="6508750" y="3903663"/>
          <p14:tracePt t="53898" x="6464300" y="3894138"/>
          <p14:tracePt t="53902" x="6454775" y="3884613"/>
          <p14:tracePt t="53930" x="6445250" y="3894138"/>
          <p14:tracePt t="53946" x="6427788" y="3911600"/>
          <p14:tracePt t="53954" x="6418263" y="3921125"/>
          <p14:tracePt t="53978" x="6408738" y="3921125"/>
          <p14:tracePt t="53995" x="6381750" y="3921125"/>
          <p14:tracePt t="54173" x="6399213" y="3911600"/>
          <p14:tracePt t="54181" x="6408738" y="3911600"/>
          <p14:tracePt t="54188" x="6445250" y="3930650"/>
          <p14:tracePt t="54197" x="6508750" y="4003675"/>
          <p14:tracePt t="54204" x="6573838" y="4057650"/>
          <p14:tracePt t="54211" x="6691313" y="4086225"/>
          <p14:tracePt t="54220" x="6791325" y="4122738"/>
          <p14:tracePt t="54231" x="6856413" y="4159250"/>
          <p14:tracePt t="54235" x="6946900" y="4186238"/>
          <p14:tracePt t="54244" x="6973888" y="4203700"/>
          <p14:tracePt t="54251" x="7019925" y="4222750"/>
          <p14:tracePt t="54565" x="7010400" y="4222750"/>
          <p14:tracePt t="54572" x="6900863" y="4222750"/>
          <p14:tracePt t="54581" x="6746875" y="4268788"/>
          <p14:tracePt t="54590" x="6618288" y="4276725"/>
          <p14:tracePt t="54598" x="6508750" y="4276725"/>
          <p14:tracePt t="54604" x="6399213" y="4276725"/>
          <p14:tracePt t="54612" x="6345238" y="4276725"/>
          <p14:tracePt t="54620" x="6308725" y="4276725"/>
          <p14:tracePt t="54627" x="6291263" y="4276725"/>
          <p14:tracePt t="54845" x="6308725" y="4268788"/>
          <p14:tracePt t="54854" x="6335713" y="4249738"/>
          <p14:tracePt t="54861" x="6408738" y="4213225"/>
          <p14:tracePt t="54870" x="6427788" y="4195763"/>
          <p14:tracePt t="54878" x="6464300" y="4195763"/>
          <p14:tracePt t="54883" x="6491288" y="4159250"/>
          <p14:tracePt t="54891" x="6508750" y="4159250"/>
          <p14:tracePt t="54900" x="6518275" y="4159250"/>
          <p14:tracePt t="54907" x="6537325" y="4159250"/>
          <p14:tracePt t="54939" x="6545263" y="4159250"/>
          <p14:tracePt t="55075" x="6500813" y="4159250"/>
          <p14:tracePt t="55083" x="6408738" y="4159250"/>
          <p14:tracePt t="55092" x="6318250" y="4159250"/>
          <p14:tracePt t="55099" x="6208713" y="4159250"/>
          <p14:tracePt t="55108" x="6099175" y="4159250"/>
          <p14:tracePt t="55115" x="5953125" y="4159250"/>
          <p14:tracePt t="55123" x="5826125" y="4159250"/>
          <p14:tracePt t="55132" x="5680075" y="4159250"/>
          <p14:tracePt t="55140" x="5514975" y="4159250"/>
          <p14:tracePt t="55148" x="5368925" y="4159250"/>
          <p14:tracePt t="55155" x="5278438" y="4159250"/>
          <p14:tracePt t="55163" x="5187950" y="4159250"/>
          <p14:tracePt t="55171" x="5132388" y="4159250"/>
          <p14:tracePt t="55181" x="5114925" y="4159250"/>
          <p14:tracePt t="55315" x="5105400" y="4149725"/>
          <p14:tracePt t="55364" x="5095875" y="4140200"/>
          <p14:tracePt t="55372" x="5059363" y="4049713"/>
          <p14:tracePt t="55380" x="5005388" y="3984625"/>
          <p14:tracePt t="55389" x="4949825" y="3921125"/>
          <p14:tracePt t="55399" x="4922838" y="3884613"/>
          <p14:tracePt t="55403" x="4868863" y="3840163"/>
          <p14:tracePt t="55413" x="4822825" y="3784600"/>
          <p14:tracePt t="55419" x="4759325" y="3748088"/>
          <p14:tracePt t="55427" x="4740275" y="3730625"/>
          <p14:tracePt t="55434" x="4713288" y="3711575"/>
          <p14:tracePt t="55443" x="4695825" y="3694113"/>
          <p14:tracePt t="55450" x="4676775" y="3675063"/>
          <p14:tracePt t="55516" x="4667250" y="3638550"/>
          <p14:tracePt t="55527" x="4667250" y="3575050"/>
          <p14:tracePt t="55533" x="4667250" y="3511550"/>
          <p14:tracePt t="55540" x="4667250" y="3438525"/>
          <p14:tracePt t="55548" x="4667250" y="3346450"/>
          <p14:tracePt t="55559" x="4667250" y="3273425"/>
          <p14:tracePt t="55564" x="4667250" y="3219450"/>
          <p14:tracePt t="55574" x="4667250" y="3163888"/>
          <p14:tracePt t="55580" x="4667250" y="3082925"/>
          <p14:tracePt t="55589" x="4667250" y="3027363"/>
          <p14:tracePt t="55596" x="4695825" y="2963863"/>
          <p14:tracePt t="55606" x="4695825" y="2936875"/>
          <p14:tracePt t="55612" x="4722813" y="2890838"/>
          <p14:tracePt t="55619" x="4730750" y="2863850"/>
          <p14:tracePt t="55628" x="4740275" y="2836863"/>
          <p14:tracePt t="55635" x="4740275" y="2827338"/>
          <p14:tracePt t="55642" x="4749800" y="2817813"/>
          <p14:tracePt t="55651" x="4767263" y="2800350"/>
          <p14:tracePt t="55675" x="4767263" y="2790825"/>
          <p14:tracePt t="55682" x="4767263" y="2781300"/>
          <p14:tracePt t="55699" x="4786313" y="2771775"/>
          <p14:tracePt t="55707" x="4822825" y="2744788"/>
          <p14:tracePt t="55715" x="4840288" y="2727325"/>
          <p14:tracePt t="55723" x="4868863" y="2717800"/>
          <p14:tracePt t="55730" x="4895850" y="2698750"/>
          <p14:tracePt t="55740" x="4913313" y="2690813"/>
          <p14:tracePt t="55748" x="4949825" y="2671763"/>
          <p14:tracePt t="55756" x="4968875" y="2662238"/>
          <p14:tracePt t="55765" x="4986338" y="2635250"/>
          <p14:tracePt t="55773" x="4995863" y="2635250"/>
          <p14:tracePt t="55780" x="5014913" y="2625725"/>
          <p14:tracePt t="55788" x="5022850" y="2617788"/>
          <p14:tracePt t="55798" x="5032375" y="2598738"/>
          <p14:tracePt t="55813" x="5049838" y="2589213"/>
          <p14:tracePt t="55820" x="5049838" y="2581275"/>
          <p14:tracePt t="55870" x="5049838" y="2571750"/>
          <p14:tracePt t="55885" x="5059363" y="2562225"/>
          <p14:tracePt t="55908" x="5078413" y="2562225"/>
          <p14:tracePt t="55915" x="5095875" y="2554288"/>
          <p14:tracePt t="55923" x="5141913" y="2554288"/>
          <p14:tracePt t="55931" x="5159375" y="2554288"/>
          <p14:tracePt t="55938" x="5224463" y="2544763"/>
          <p14:tracePt t="55947" x="5297488" y="2544763"/>
          <p14:tracePt t="55955" x="5360988" y="2535238"/>
          <p14:tracePt t="55963" x="5461000" y="2508250"/>
          <p14:tracePt t="55971" x="5534025" y="2489200"/>
          <p14:tracePt t="55978" x="5588000" y="2489200"/>
          <p14:tracePt t="55986" x="5661025" y="2489200"/>
          <p14:tracePt t="55994" x="5761038" y="2481263"/>
          <p14:tracePt t="56003" x="5816600" y="2481263"/>
          <p14:tracePt t="56010" x="5889625" y="2481263"/>
          <p14:tracePt t="56020" x="5943600" y="2481263"/>
          <p14:tracePt t="56031" x="5989638" y="2481263"/>
          <p14:tracePt t="56035" x="6007100" y="2481263"/>
          <p14:tracePt t="56044" x="6035675" y="2481263"/>
          <p14:tracePt t="56052" x="6043613" y="2481263"/>
          <p14:tracePt t="56134" x="6062663" y="2481263"/>
          <p14:tracePt t="56140" x="6080125" y="2471738"/>
          <p14:tracePt t="56149" x="6145213" y="2444750"/>
          <p14:tracePt t="56156" x="6199188" y="2444750"/>
          <p14:tracePt t="56164" x="6235700" y="2444750"/>
          <p14:tracePt t="56171" x="6308725" y="2444750"/>
          <p14:tracePt t="56179" x="6381750" y="2444750"/>
          <p14:tracePt t="56187" x="6491288" y="2444750"/>
          <p14:tracePt t="56196" x="6581775" y="2444750"/>
          <p14:tracePt t="56203" x="6710363" y="2444750"/>
          <p14:tracePt t="56212" x="6783388" y="2444750"/>
          <p14:tracePt t="56219" x="6873875" y="2444750"/>
          <p14:tracePt t="56229" x="6892925" y="2444750"/>
          <p14:tracePt t="56604" x="6856413" y="2444750"/>
          <p14:tracePt t="56612" x="6764338" y="2444750"/>
          <p14:tracePt t="56620" x="6564313" y="2444750"/>
          <p14:tracePt t="56628" x="6381750" y="2444750"/>
          <p14:tracePt t="56636" x="6162675" y="2444750"/>
          <p14:tracePt t="56643" x="5935663" y="2444750"/>
          <p14:tracePt t="56650" x="5734050" y="2444750"/>
          <p14:tracePt t="56660" x="5534025" y="2444750"/>
          <p14:tracePt t="56667" x="5397500" y="2444750"/>
          <p14:tracePt t="56676" x="5268913" y="2444750"/>
          <p14:tracePt t="56683" x="5205413" y="2444750"/>
          <p14:tracePt t="56690" x="5195888" y="2444750"/>
          <p14:tracePt t="56750" x="5195888" y="2435225"/>
          <p14:tracePt t="57109" x="5195888" y="2444750"/>
          <p14:tracePt t="57125" x="5195888" y="2452688"/>
          <p14:tracePt t="57133" x="5141913" y="2517775"/>
          <p14:tracePt t="57140" x="5041900" y="2589213"/>
          <p14:tracePt t="57150" x="4886325" y="2654300"/>
          <p14:tracePt t="57157" x="4749800" y="2708275"/>
          <p14:tracePt t="57164" x="4622800" y="2754313"/>
          <p14:tracePt t="57173" x="4503738" y="2800350"/>
          <p14:tracePt t="57183" x="4394200" y="2873375"/>
          <p14:tracePt t="57188" x="4294188" y="2881313"/>
          <p14:tracePt t="57197" x="4211638" y="2927350"/>
          <p14:tracePt t="57203" x="4157663" y="2936875"/>
          <p14:tracePt t="57212" x="4129088" y="2946400"/>
          <p14:tracePt t="57219" x="4102100" y="2954338"/>
          <p14:tracePt t="57458" x="4084638" y="2954338"/>
          <p14:tracePt t="57467" x="4065588" y="2954338"/>
          <p14:tracePt t="57483" x="4057650" y="2954338"/>
          <p14:tracePt t="57604" x="4029075" y="2954338"/>
          <p14:tracePt t="57612" x="4021138" y="2954338"/>
          <p14:tracePt t="57620" x="4011613" y="2954338"/>
          <p14:tracePt t="57628" x="4002088" y="2954338"/>
          <p14:tracePt t="57635" x="3992563" y="2954338"/>
          <p14:tracePt t="57642" x="3984625" y="2954338"/>
          <p14:tracePt t="57660" x="3956050" y="2954338"/>
          <p14:tracePt t="57676" x="3948113" y="2954338"/>
          <p14:tracePt t="57683" x="3938588" y="2963863"/>
          <p14:tracePt t="57774" x="3938588" y="2954338"/>
          <p14:tracePt t="57780" x="3938588" y="2917825"/>
          <p14:tracePt t="57789" x="3938588" y="2890838"/>
          <p14:tracePt t="57796" x="3948113" y="2863850"/>
          <p14:tracePt t="57806" x="3965575" y="2836863"/>
          <p14:tracePt t="57813" x="3965575" y="2808288"/>
          <p14:tracePt t="57819" x="3975100" y="2771775"/>
          <p14:tracePt t="57829" x="3975100" y="2754313"/>
          <p14:tracePt t="57835" x="3984625" y="2717800"/>
          <p14:tracePt t="57844" x="3992563" y="2708275"/>
          <p14:tracePt t="57853" x="3992563" y="2681288"/>
          <p14:tracePt t="57860" x="3992563" y="2662238"/>
          <p14:tracePt t="57869" x="3992563" y="2644775"/>
          <p14:tracePt t="57879" x="3992563" y="2625725"/>
          <p14:tracePt t="57893" x="3992563" y="2608263"/>
          <p14:tracePt t="57908" x="3992563" y="2598738"/>
          <p14:tracePt t="57916" x="3984625" y="2589213"/>
          <p14:tracePt t="57987" x="3965575" y="2581275"/>
          <p14:tracePt t="57996" x="3938588" y="2562225"/>
          <p14:tracePt t="58004" x="3902075" y="2544763"/>
          <p14:tracePt t="58012" x="3856038" y="2517775"/>
          <p14:tracePt t="58019" x="3810000" y="2471738"/>
          <p14:tracePt t="58029" x="3738563" y="2452688"/>
          <p14:tracePt t="58036" x="3636963" y="2416175"/>
          <p14:tracePt t="58043" x="3536950" y="2371725"/>
          <p14:tracePt t="58051" x="3427413" y="2343150"/>
          <p14:tracePt t="58061" x="3346450" y="2316163"/>
          <p14:tracePt t="58067" x="3217863" y="2289175"/>
          <p14:tracePt t="58076" x="3136900" y="2262188"/>
          <p14:tracePt t="58084" x="3081338" y="2252663"/>
          <p14:tracePt t="58093" x="3044825" y="2252663"/>
          <p14:tracePt t="58099" x="3035300" y="2252663"/>
          <p14:tracePt t="58108" x="2998788" y="2233613"/>
          <p14:tracePt t="58124" x="2990850" y="2233613"/>
          <p14:tracePt t="58140" x="2981325" y="2233613"/>
          <p14:tracePt t="58150" x="2971800" y="2233613"/>
          <p14:tracePt t="58156" x="2935288" y="2233613"/>
          <p14:tracePt t="58165" x="2881313" y="2233613"/>
          <p14:tracePt t="58171" x="2825750" y="2233613"/>
          <p14:tracePt t="58179" x="2716213" y="2233613"/>
          <p14:tracePt t="58187" x="2589213" y="2233613"/>
          <p14:tracePt t="58195" x="2479675" y="2233613"/>
          <p14:tracePt t="58203" x="2370138" y="2233613"/>
          <p14:tracePt t="58211" x="2279650" y="2233613"/>
          <p14:tracePt t="58218" x="2187575" y="2233613"/>
          <p14:tracePt t="58227" x="2160588" y="2233613"/>
          <p14:tracePt t="58235" x="2133600" y="2233613"/>
          <p14:tracePt t="58429" x="2160588" y="2233613"/>
          <p14:tracePt t="58436" x="2170113" y="2233613"/>
          <p14:tracePt t="58446" x="2197100" y="2233613"/>
          <p14:tracePt t="58462" x="2206625" y="2233613"/>
          <p14:tracePt t="58469" x="2214563" y="2233613"/>
          <p14:tracePt t="58479" x="2224088" y="2233613"/>
          <p14:tracePt t="58483" x="2251075" y="2243138"/>
          <p14:tracePt t="58493" x="2270125" y="2243138"/>
          <p14:tracePt t="58500" x="2306638" y="2270125"/>
          <p14:tracePt t="58508" x="2389188" y="2298700"/>
          <p14:tracePt t="58516" x="2498725" y="2298700"/>
          <p14:tracePt t="58526" x="2598738" y="2335213"/>
          <p14:tracePt t="58531" x="2725738" y="2335213"/>
          <p14:tracePt t="58542" x="2835275" y="2335213"/>
          <p14:tracePt t="58547" x="2925763" y="2335213"/>
          <p14:tracePt t="58555" x="2981325" y="2335213"/>
          <p14:tracePt t="58562" x="3035300" y="2335213"/>
          <p14:tracePt t="58571" x="3081338" y="2335213"/>
          <p14:tracePt t="58578" x="3117850" y="2335213"/>
          <p14:tracePt t="58587" x="3154363" y="2325688"/>
          <p14:tracePt t="58594" x="3181350" y="2325688"/>
          <p14:tracePt t="58603" x="3200400" y="2316163"/>
          <p14:tracePt t="58618" x="3208338" y="2306638"/>
          <p14:tracePt t="58813" x="3208338" y="2298700"/>
          <p14:tracePt t="58821" x="3171825" y="2306638"/>
          <p14:tracePt t="58829" x="3127375" y="2306638"/>
          <p14:tracePt t="58840" x="3090863" y="2316163"/>
          <p14:tracePt t="58845" x="3063875" y="2343150"/>
          <p14:tracePt t="58851" x="3035300" y="2352675"/>
          <p14:tracePt t="58859" x="3017838" y="2352675"/>
          <p14:tracePt t="58867" x="2998788" y="2362200"/>
          <p14:tracePt t="58878" x="2990850" y="2371725"/>
          <p14:tracePt t="58916" x="2981325" y="2371725"/>
          <p14:tracePt t="58931" x="2981325" y="2379663"/>
          <p14:tracePt t="58938" x="2998788" y="2389188"/>
          <p14:tracePt t="58946" x="3054350" y="2389188"/>
          <p14:tracePt t="58954" x="3100388" y="2398713"/>
          <p14:tracePt t="58962" x="3208338" y="2444750"/>
          <p14:tracePt t="58970" x="3382963" y="2489200"/>
          <p14:tracePt t="58978" x="3665538" y="2544763"/>
          <p14:tracePt t="58987" x="4038600" y="2544763"/>
          <p14:tracePt t="58995" x="4622800" y="2644775"/>
          <p14:tracePt t="59003" x="5187950" y="2698750"/>
          <p14:tracePt t="59012" x="5753100" y="2717800"/>
          <p14:tracePt t="59019" x="6326188" y="2817813"/>
          <p14:tracePt t="59027" x="6800850" y="2890838"/>
          <p14:tracePt t="59035" x="7110413" y="2927350"/>
          <p14:tracePt t="59043" x="7312025" y="2946400"/>
          <p14:tracePt t="59053" x="7458075" y="2946400"/>
          <p14:tracePt t="59060" x="7531100" y="2946400"/>
          <p14:tracePt t="59067" x="7575550" y="2946400"/>
          <p14:tracePt t="59235" x="7585075" y="2946400"/>
          <p14:tracePt t="59243" x="7585075" y="2936875"/>
          <p14:tracePt t="59251" x="7585075" y="2927350"/>
          <p14:tracePt t="59267" x="7575550" y="2909888"/>
          <p14:tracePt t="59276" x="7531100" y="2900363"/>
          <p14:tracePt t="59283" x="7448550" y="2873375"/>
          <p14:tracePt t="59296" x="7412038" y="2873375"/>
          <p14:tracePt t="59298" x="7339013" y="2863850"/>
          <p14:tracePt t="59306" x="7265988" y="2863850"/>
          <p14:tracePt t="59314" x="7175500" y="2854325"/>
          <p14:tracePt t="59322" x="7092950" y="2808288"/>
          <p14:tracePt t="59330" x="7029450" y="2800350"/>
          <p14:tracePt t="59339" x="6973888" y="2771775"/>
          <p14:tracePt t="59348" x="6929438" y="2771775"/>
          <p14:tracePt t="59354" x="6900863" y="2744788"/>
          <p14:tracePt t="59371" x="6892925" y="2735263"/>
          <p14:tracePt t="59379" x="6873875" y="2727325"/>
          <p14:tracePt t="59387" x="6873875" y="2717800"/>
          <p14:tracePt t="59395" x="6873875" y="2708275"/>
          <p14:tracePt t="59403" x="6864350" y="2698750"/>
          <p14:tracePt t="59427" x="6856413" y="2698750"/>
          <p14:tracePt t="59435" x="6837363" y="2698750"/>
          <p14:tracePt t="59451" x="6819900" y="2690813"/>
          <p14:tracePt t="59476" x="6791325" y="2690813"/>
          <p14:tracePt t="59483" x="6773863" y="2690813"/>
          <p14:tracePt t="59492" x="6718300" y="2690813"/>
          <p14:tracePt t="59499" x="6664325" y="2690813"/>
          <p14:tracePt t="59506" x="6554788" y="2690813"/>
          <p14:tracePt t="59514" x="6472238" y="2690813"/>
          <p14:tracePt t="59522" x="6381750" y="2690813"/>
          <p14:tracePt t="59530" x="6291263" y="2690813"/>
          <p14:tracePt t="59539" x="6199188" y="2690813"/>
          <p14:tracePt t="59546" x="6089650" y="2690813"/>
          <p14:tracePt t="59560" x="5999163" y="2690813"/>
          <p14:tracePt t="59564" x="5907088" y="2690813"/>
          <p14:tracePt t="59573" x="5834063" y="2690813"/>
          <p14:tracePt t="59580" x="5743575" y="2690813"/>
          <p14:tracePt t="59588" x="5653088" y="2690813"/>
          <p14:tracePt t="59596" x="5588000" y="2690813"/>
          <p14:tracePt t="59604" x="5514975" y="2690813"/>
          <p14:tracePt t="59612" x="5461000" y="2690813"/>
          <p14:tracePt t="59620" x="5424488" y="2690813"/>
          <p14:tracePt t="59627" x="5387975" y="2690813"/>
          <p14:tracePt t="59636" x="5351463" y="2690813"/>
          <p14:tracePt t="59643" x="5324475" y="2690813"/>
          <p14:tracePt t="59652" x="5305425" y="2690813"/>
          <p14:tracePt t="59661" x="5268913" y="2708275"/>
          <p14:tracePt t="59676" x="5268913" y="2717800"/>
          <p14:tracePt t="59683" x="5251450" y="2717800"/>
          <p14:tracePt t="59693" x="5232400" y="2727325"/>
          <p14:tracePt t="59699" x="5195888" y="2754313"/>
          <p14:tracePt t="59708" x="5168900" y="2781300"/>
          <p14:tracePt t="59715" x="5151438" y="2800350"/>
          <p14:tracePt t="59723" x="5132388" y="2817813"/>
          <p14:tracePt t="59731" x="5105400" y="2844800"/>
          <p14:tracePt t="59739" x="5095875" y="2873375"/>
          <p14:tracePt t="59748" x="5078413" y="2917825"/>
          <p14:tracePt t="59754" x="5059363" y="2946400"/>
          <p14:tracePt t="59762" x="5049838" y="2973388"/>
          <p14:tracePt t="59771" x="5041900" y="3009900"/>
          <p14:tracePt t="59779" x="5041900" y="3046413"/>
          <p14:tracePt t="59787" x="5014913" y="3063875"/>
          <p14:tracePt t="59794" x="5005388" y="3119438"/>
          <p14:tracePt t="59803" x="4995863" y="3127375"/>
          <p14:tracePt t="59811" x="4995863" y="3155950"/>
          <p14:tracePt t="59819" x="4986338" y="3200400"/>
          <p14:tracePt t="59828" x="4978400" y="3236913"/>
          <p14:tracePt t="59835" x="4959350" y="3273425"/>
          <p14:tracePt t="59844" x="4959350" y="3309938"/>
          <p14:tracePt t="59851" x="4959350" y="3355975"/>
          <p14:tracePt t="59859" x="4949825" y="3375025"/>
          <p14:tracePt t="59867" x="4949825" y="3429000"/>
          <p14:tracePt t="59877" x="4949825" y="3482975"/>
          <p14:tracePt t="59883" x="4932363" y="3538538"/>
          <p14:tracePt t="59892" x="4932363" y="3602038"/>
          <p14:tracePt t="59899" x="4932363" y="3657600"/>
          <p14:tracePt t="59906" x="4932363" y="3711575"/>
          <p14:tracePt t="59914" x="4932363" y="3767138"/>
          <p14:tracePt t="59923" x="4932363" y="3821113"/>
          <p14:tracePt t="59930" x="4932363" y="3867150"/>
          <p14:tracePt t="59939" x="4932363" y="3903663"/>
          <p14:tracePt t="59947" x="4932363" y="3921125"/>
          <p14:tracePt t="59955" x="4932363" y="3948113"/>
          <p14:tracePt t="59963" x="4932363" y="3967163"/>
          <p14:tracePt t="59971" x="4932363" y="3976688"/>
          <p14:tracePt t="60003" x="4932363" y="3994150"/>
          <p14:tracePt t="60109" x="4932363" y="4003675"/>
          <p14:tracePt t="60188" x="4941888" y="4003675"/>
          <p14:tracePt t="60421" x="4949825" y="4003675"/>
          <p14:tracePt t="60436" x="4959350" y="4003675"/>
          <p14:tracePt t="60684" x="4968875" y="4003675"/>
          <p14:tracePt t="60708" x="4978400" y="4013200"/>
          <p14:tracePt t="60725" x="4986338" y="4013200"/>
          <p14:tracePt t="60732" x="4995863" y="4013200"/>
          <p14:tracePt t="60740" x="5005388" y="4021138"/>
          <p14:tracePt t="60748" x="5059363" y="4067175"/>
          <p14:tracePt t="60756" x="5114925" y="4149725"/>
          <p14:tracePt t="60764" x="5351463" y="4203700"/>
          <p14:tracePt t="60771" x="5580063" y="4276725"/>
          <p14:tracePt t="60779" x="5707063" y="4303713"/>
          <p14:tracePt t="60787" x="5926138" y="4368800"/>
          <p14:tracePt t="60795" x="6089650" y="4413250"/>
          <p14:tracePt t="60803" x="6218238" y="4459288"/>
          <p14:tracePt t="60811" x="6318250" y="4459288"/>
          <p14:tracePt t="60819" x="6354763" y="4468813"/>
          <p14:tracePt t="60828" x="6362700" y="4468813"/>
          <p14:tracePt t="61126" x="6354763" y="4468813"/>
          <p14:tracePt t="61132" x="6335713" y="4468813"/>
          <p14:tracePt t="61140" x="6308725" y="4441825"/>
          <p14:tracePt t="61150" x="6226175" y="4386263"/>
          <p14:tracePt t="61156" x="6162675" y="4368800"/>
          <p14:tracePt t="61164" x="6126163" y="4359275"/>
          <p14:tracePt t="61171" x="6080125" y="4349750"/>
          <p14:tracePt t="61179" x="6053138" y="4332288"/>
          <p14:tracePt t="61187" x="6035675" y="4322763"/>
          <p14:tracePt t="61331" x="6026150" y="4295775"/>
          <p14:tracePt t="61338" x="6026150" y="4259263"/>
          <p14:tracePt t="61346" x="6043613" y="4240213"/>
          <p14:tracePt t="61354" x="6072188" y="4213225"/>
          <p14:tracePt t="61370" x="6099175" y="4167188"/>
          <p14:tracePt t="61379" x="6116638" y="4149725"/>
          <p14:tracePt t="61386" x="6116638" y="4140200"/>
          <p14:tracePt t="61395" x="6116638" y="4130675"/>
          <p14:tracePt t="61637" x="6126163" y="4122738"/>
          <p14:tracePt t="61643" x="6135688" y="4122738"/>
          <p14:tracePt t="61669" x="6145213" y="4130675"/>
          <p14:tracePt t="61684" x="6145213" y="4140200"/>
          <p14:tracePt t="61693" x="6145213" y="4159250"/>
          <p14:tracePt t="61700" x="6145213" y="4167188"/>
          <p14:tracePt t="61708" x="6145213" y="4195763"/>
          <p14:tracePt t="61715" x="6145213" y="4203700"/>
          <p14:tracePt t="61732" x="6153150" y="4222750"/>
          <p14:tracePt t="61763" x="6153150" y="4240213"/>
          <p14:tracePt t="61845" x="6162675" y="4249738"/>
          <p14:tracePt t="61860" x="6172200" y="4259263"/>
          <p14:tracePt t="62020" x="6172200" y="4276725"/>
          <p14:tracePt t="62028" x="6172200" y="4286250"/>
          <p14:tracePt t="62036" x="6162675" y="4303713"/>
          <p14:tracePt t="62044" x="6153150" y="4303713"/>
          <p14:tracePt t="62052" x="6153150" y="4313238"/>
          <p14:tracePt t="62061" x="6135688" y="4332288"/>
          <p14:tracePt t="62067" x="6116638" y="4340225"/>
          <p14:tracePt t="62092" x="6089650" y="4349750"/>
          <p14:tracePt t="62291" x="6116638" y="4349750"/>
          <p14:tracePt t="62299" x="6126163" y="4313238"/>
          <p14:tracePt t="62306" x="6135688" y="4313238"/>
          <p14:tracePt t="62314" x="6135688" y="4295775"/>
          <p14:tracePt t="62323" x="6135688" y="4276725"/>
          <p14:tracePt t="62331" x="6135688" y="4259263"/>
          <p14:tracePt t="62636" x="6135688" y="4232275"/>
          <p14:tracePt t="62643" x="6135688" y="4203700"/>
          <p14:tracePt t="62654" x="6135688" y="4159250"/>
          <p14:tracePt t="62661" x="6135688" y="4103688"/>
          <p14:tracePt t="62667" x="6135688" y="4049713"/>
          <p14:tracePt t="62677" x="6135688" y="4021138"/>
          <p14:tracePt t="62684" x="6135688" y="3967163"/>
          <p14:tracePt t="62693" x="6135688" y="3911600"/>
          <p14:tracePt t="62700" x="6108700" y="3857625"/>
          <p14:tracePt t="62708" x="6099175" y="3821113"/>
          <p14:tracePt t="62716" x="6062663" y="3767138"/>
          <p14:tracePt t="62724" x="6053138" y="3748088"/>
          <p14:tracePt t="62731" x="6043613" y="3721100"/>
          <p14:tracePt t="62740" x="6035675" y="3702050"/>
          <p14:tracePt t="62748" x="6007100" y="3684588"/>
          <p14:tracePt t="62756" x="6007100" y="3675063"/>
          <p14:tracePt t="62772" x="6007100" y="3665538"/>
          <p14:tracePt t="62788" x="6007100" y="3657600"/>
          <p14:tracePt t="62973" x="6007100" y="3638550"/>
          <p14:tracePt t="62989" x="6007100" y="3621088"/>
          <p14:tracePt t="62996" x="6007100" y="3611563"/>
          <p14:tracePt t="63012" x="6007100" y="3584575"/>
          <p14:tracePt t="63020" x="6007100" y="3575050"/>
          <p14:tracePt t="63027" x="6007100" y="3565525"/>
          <p14:tracePt t="63035" x="6007100" y="3556000"/>
          <p14:tracePt t="63044" x="6007100" y="3548063"/>
          <p14:tracePt t="63050" x="6007100" y="3529013"/>
          <p14:tracePt t="63067" x="6007100" y="3511550"/>
          <p14:tracePt t="63075" x="6007100" y="3502025"/>
          <p14:tracePt t="63083" x="6007100" y="3492500"/>
          <p14:tracePt t="63091" x="6007100" y="3482975"/>
          <p14:tracePt t="63099" x="6007100" y="3475038"/>
          <p14:tracePt t="63107" x="6007100" y="3465513"/>
          <p14:tracePt t="63123" x="6007100" y="3446463"/>
          <p14:tracePt t="63131" x="6007100" y="3438525"/>
          <p14:tracePt t="63165" x="5999163" y="3438525"/>
          <p14:tracePt t="63309" x="5989638" y="3438525"/>
          <p14:tracePt t="63316" x="5989638" y="3446463"/>
          <p14:tracePt t="63327" x="6007100" y="3465513"/>
          <p14:tracePt t="63333" x="6016625" y="3482975"/>
          <p14:tracePt t="63341" x="6026150" y="3492500"/>
          <p14:tracePt t="63348" x="6035675" y="3502025"/>
          <p14:tracePt t="63363" x="6035675" y="3511550"/>
          <p14:tracePt t="63596" x="6053138" y="3519488"/>
          <p14:tracePt t="63604" x="6126163" y="3519488"/>
          <p14:tracePt t="63612" x="6181725" y="3519488"/>
          <p14:tracePt t="63620" x="6226175" y="3519488"/>
          <p14:tracePt t="63627" x="6262688" y="3519488"/>
          <p14:tracePt t="63636" x="6272213" y="3519488"/>
          <p14:tracePt t="63645" x="6291263" y="3519488"/>
          <p14:tracePt t="63651" x="6299200" y="3519488"/>
          <p14:tracePt t="64045" x="6326188" y="3519488"/>
          <p14:tracePt t="64052" x="6418263" y="3519488"/>
          <p14:tracePt t="64059" x="6527800" y="3519488"/>
          <p14:tracePt t="64068" x="6654800" y="3519488"/>
          <p14:tracePt t="64077" x="6800850" y="3519488"/>
          <p14:tracePt t="64084" x="6929438" y="3519488"/>
          <p14:tracePt t="64094" x="7037388" y="3519488"/>
          <p14:tracePt t="64099" x="7102475" y="3519488"/>
          <p14:tracePt t="64109" x="7129463" y="3519488"/>
          <p14:tracePt t="64115" x="7156450" y="3519488"/>
          <p14:tracePt t="64213" x="7165975" y="3529013"/>
          <p14:tracePt t="64283" x="7192963" y="3538538"/>
          <p14:tracePt t="64291" x="7292975" y="3538538"/>
          <p14:tracePt t="64299" x="7485063" y="3538538"/>
          <p14:tracePt t="64309" x="7740650" y="3538538"/>
          <p14:tracePt t="64314" x="8067675" y="3538538"/>
          <p14:tracePt t="64323" x="8632825" y="3538538"/>
          <p14:tracePt t="64330" x="9070975" y="35385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ja-JP" altLang="en-US"/>
              <a:t>ベース接地回路の動作</a:t>
            </a:r>
          </a:p>
        </p:txBody>
      </p:sp>
      <p:pic>
        <p:nvPicPr>
          <p:cNvPr id="76803" name="Picture 4" descr="図03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1681163"/>
            <a:ext cx="85867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B28767B1-FCA6-466B-BD2B-497C727EF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36741965"/>
      </p:ext>
    </p:extLst>
  </p:cSld>
  <p:clrMapOvr>
    <a:masterClrMapping/>
  </p:clrMapOvr>
  <mc:AlternateContent xmlns:mc="http://schemas.openxmlformats.org/markup-compatibility/2006">
    <mc:Choice xmlns:p14="http://schemas.microsoft.com/office/powerpoint/2010/main" Requires="p14">
      <p:transition spd="slow" p14:dur="2000" advTm="4587"/>
    </mc:Choice>
    <mc:Fallback>
      <p:transition spd="slow" advTm="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44500" y="0"/>
            <a:ext cx="8553196" cy="1143000"/>
          </a:xfrm>
        </p:spPr>
        <p:txBody>
          <a:bodyPr/>
          <a:lstStyle/>
          <a:p>
            <a:pPr eaLnBrk="1" hangingPunct="1"/>
            <a:r>
              <a:rPr lang="ja-JP" altLang="en-US" dirty="0"/>
              <a:t>コレクタ接地回路（エミッタフォロア）</a:t>
            </a:r>
          </a:p>
        </p:txBody>
      </p:sp>
      <p:pic>
        <p:nvPicPr>
          <p:cNvPr id="77827" name="Picture 4" descr="図03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3" y="938213"/>
            <a:ext cx="7608887"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64EE2381-F9BB-430A-AC84-D569FF934D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98339276"/>
      </p:ext>
    </p:extLst>
  </p:cSld>
  <p:clrMapOvr>
    <a:masterClrMapping/>
  </p:clrMapOvr>
  <mc:AlternateContent xmlns:mc="http://schemas.openxmlformats.org/markup-compatibility/2006">
    <mc:Choice xmlns:p14="http://schemas.microsoft.com/office/powerpoint/2010/main" Requires="p14">
      <p:transition spd="slow" p14:dur="2000" advTm="40463"/>
    </mc:Choice>
    <mc:Fallback>
      <p:transition spd="slow" advTm="40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52" x="8778875" y="3903663"/>
          <p14:tracePt t="861" x="8515350" y="3903663"/>
          <p14:tracePt t="868" x="8323263" y="3903663"/>
          <p14:tracePt t="876" x="8159750" y="3903663"/>
          <p14:tracePt t="884" x="8067675" y="3903663"/>
          <p14:tracePt t="892" x="8004175" y="3903663"/>
          <p14:tracePt t="901" x="7977188" y="3903663"/>
          <p14:tracePt t="1160" x="7967663" y="3903663"/>
          <p14:tracePt t="1166" x="7921625" y="3884613"/>
          <p14:tracePt t="1183" x="7704138" y="3748088"/>
          <p14:tracePt t="1191" x="7567613" y="3657600"/>
          <p14:tracePt t="1197" x="7402513" y="3602038"/>
          <p14:tracePt t="1206" x="7248525" y="3538538"/>
          <p14:tracePt t="1213" x="7083425" y="3475038"/>
          <p14:tracePt t="1220" x="6910388" y="3402013"/>
          <p14:tracePt t="1229" x="6746875" y="3338513"/>
          <p14:tracePt t="1236" x="6581775" y="3309938"/>
          <p14:tracePt t="1245" x="6481763" y="3265488"/>
          <p14:tracePt t="1252" x="6435725" y="3255963"/>
          <p14:tracePt t="1260" x="6418263" y="3246438"/>
          <p14:tracePt t="1316" x="6418263" y="3219450"/>
          <p14:tracePt t="1324" x="6418263" y="3146425"/>
          <p14:tracePt t="1332" x="6381750" y="3073400"/>
          <p14:tracePt t="1340" x="6362700" y="3036888"/>
          <p14:tracePt t="1348" x="6326188" y="2963863"/>
          <p14:tracePt t="1356" x="6272213" y="2917825"/>
          <p14:tracePt t="1365" x="6226175" y="2863850"/>
          <p14:tracePt t="1373" x="6189663" y="2836863"/>
          <p14:tracePt t="1383" x="6181725" y="2827338"/>
          <p14:tracePt t="1388" x="6153150" y="2790825"/>
          <p14:tracePt t="1396" x="6135688" y="2771775"/>
          <p14:tracePt t="1404" x="6089650" y="2717800"/>
          <p14:tracePt t="1412" x="6072188" y="2698750"/>
          <p14:tracePt t="1420" x="6053138" y="2681288"/>
          <p14:tracePt t="1428" x="6016625" y="2654300"/>
          <p14:tracePt t="1436" x="5989638" y="2625725"/>
          <p14:tracePt t="1445" x="5962650" y="2608263"/>
          <p14:tracePt t="1452" x="5926138" y="2589213"/>
          <p14:tracePt t="1461" x="5853113" y="2554288"/>
          <p14:tracePt t="1469" x="5816600" y="2544763"/>
          <p14:tracePt t="1477" x="5697538" y="2498725"/>
          <p14:tracePt t="1485" x="5597525" y="2462213"/>
          <p14:tracePt t="1494" x="5497513" y="2398713"/>
          <p14:tracePt t="1502" x="5387975" y="2371725"/>
          <p14:tracePt t="1509" x="5251450" y="2325688"/>
          <p14:tracePt t="1517" x="5105400" y="2298700"/>
          <p14:tracePt t="1525" x="4978400" y="2252663"/>
          <p14:tracePt t="1533" x="4840288" y="2225675"/>
          <p14:tracePt t="1541" x="4749800" y="2179638"/>
          <p14:tracePt t="1549" x="4667250" y="2160588"/>
          <p14:tracePt t="1557" x="4567238" y="2133600"/>
          <p14:tracePt t="1567" x="4494213" y="2106613"/>
          <p14:tracePt t="1573" x="4448175" y="2097088"/>
          <p14:tracePt t="1583" x="4430713" y="2097088"/>
          <p14:tracePt t="1589" x="4403725" y="2070100"/>
          <p14:tracePt t="1598" x="4394200" y="2070100"/>
          <p14:tracePt t="1742" x="4384675" y="2070100"/>
          <p14:tracePt t="1815" x="4367213" y="2052638"/>
          <p14:tracePt t="1822" x="4348163" y="2033588"/>
          <p14:tracePt t="1830" x="4340225" y="2016125"/>
          <p14:tracePt t="1838" x="4330700" y="1987550"/>
          <p14:tracePt t="1847" x="4321175" y="1960563"/>
          <p14:tracePt t="1854" x="4303713" y="1924050"/>
          <p14:tracePt t="1863" x="4294188" y="1906588"/>
          <p14:tracePt t="1870" x="4294188" y="1878013"/>
          <p14:tracePt t="1878" x="4284663" y="1860550"/>
          <p14:tracePt t="1886" x="4284663" y="1841500"/>
          <p14:tracePt t="1895" x="4284663" y="1833563"/>
          <p14:tracePt t="1910" x="4284663" y="1824038"/>
          <p14:tracePt t="2126" x="4257675" y="1814513"/>
          <p14:tracePt t="2133" x="4111625" y="1814513"/>
          <p14:tracePt t="2141" x="3838575" y="1814513"/>
          <p14:tracePt t="2149" x="3573463" y="1814513"/>
          <p14:tracePt t="2157" x="3236913" y="1814513"/>
          <p14:tracePt t="2164" x="2898775" y="1814513"/>
          <p14:tracePt t="2172" x="2598738" y="1814513"/>
          <p14:tracePt t="2180" x="2343150" y="1814513"/>
          <p14:tracePt t="2188" x="2114550" y="1814513"/>
          <p14:tracePt t="2196" x="1968500" y="1804988"/>
          <p14:tracePt t="2204" x="1868488" y="1778000"/>
          <p14:tracePt t="2213" x="1831975" y="1778000"/>
          <p14:tracePt t="2220" x="1814513" y="1768475"/>
          <p14:tracePt t="2228" x="1804988" y="1768475"/>
          <p14:tracePt t="2591" x="1795463" y="1768475"/>
          <p14:tracePt t="2598" x="1787525" y="1768475"/>
          <p14:tracePt t="2606" x="1768475" y="1768475"/>
          <p14:tracePt t="2768" x="1768475" y="1760538"/>
          <p14:tracePt t="2781" x="1814513" y="1760538"/>
          <p14:tracePt t="2791" x="1968500" y="1714500"/>
          <p14:tracePt t="2798" x="2151063" y="1697038"/>
          <p14:tracePt t="2806" x="2370138" y="1697038"/>
          <p14:tracePt t="2820" x="2598738" y="1697038"/>
          <p14:tracePt t="2822" x="2798763" y="1687513"/>
          <p14:tracePt t="2831" x="3017838" y="1687513"/>
          <p14:tracePt t="2837" x="3217863" y="1687513"/>
          <p14:tracePt t="2846" x="3419475" y="1687513"/>
          <p14:tracePt t="2853" x="3573463" y="1687513"/>
          <p14:tracePt t="2862" x="3656013" y="1687513"/>
          <p14:tracePt t="2869" x="3729038" y="1697038"/>
          <p14:tracePt t="2877" x="3738563" y="1697038"/>
          <p14:tracePt t="2942" x="3746500" y="1704975"/>
          <p14:tracePt t="2974" x="3756025" y="1704975"/>
          <p14:tracePt t="2982" x="3765550" y="1704975"/>
          <p14:tracePt t="2990" x="3775075" y="1704975"/>
          <p14:tracePt t="2998" x="3810000" y="1731963"/>
          <p14:tracePt t="3038" x="3829050" y="1731963"/>
          <p14:tracePt t="3063" x="3838575" y="1731963"/>
          <p14:tracePt t="3254" x="3846513" y="1731963"/>
          <p14:tracePt t="3263" x="3883025" y="1741488"/>
          <p14:tracePt t="3270" x="3892550" y="1741488"/>
          <p14:tracePt t="3279" x="3919538" y="1751013"/>
          <p14:tracePt t="3286" x="3929063" y="1751013"/>
          <p14:tracePt t="3294" x="3956050" y="1751013"/>
          <p14:tracePt t="3302" x="3984625" y="1760538"/>
          <p14:tracePt t="3311" x="4011613" y="1760538"/>
          <p14:tracePt t="3319" x="4029075" y="1778000"/>
          <p14:tracePt t="3328" x="4075113" y="1778000"/>
          <p14:tracePt t="3333" x="4102100" y="1797050"/>
          <p14:tracePt t="3341" x="4121150" y="1804988"/>
          <p14:tracePt t="3349" x="4148138" y="1804988"/>
          <p14:tracePt t="3357" x="4175125" y="1814513"/>
          <p14:tracePt t="3373" x="4202113" y="1824038"/>
          <p14:tracePt t="3381" x="4238625" y="1841500"/>
          <p14:tracePt t="3388" x="4257675" y="1851025"/>
          <p14:tracePt t="3397" x="4275138" y="1870075"/>
          <p14:tracePt t="3405" x="4284663" y="1897063"/>
          <p14:tracePt t="3413" x="4311650" y="1924050"/>
          <p14:tracePt t="3421" x="4357688" y="1970088"/>
          <p14:tracePt t="3429" x="4413250" y="2006600"/>
          <p14:tracePt t="3436" x="4484688" y="2043113"/>
          <p14:tracePt t="3445" x="4567238" y="2097088"/>
          <p14:tracePt t="3452" x="4630738" y="2125663"/>
          <p14:tracePt t="3461" x="4713288" y="2179638"/>
          <p14:tracePt t="3468" x="4786313" y="2233613"/>
          <p14:tracePt t="3477" x="4859338" y="2270125"/>
          <p14:tracePt t="3485" x="4941888" y="2298700"/>
          <p14:tracePt t="3493" x="5005388" y="2335213"/>
          <p14:tracePt t="3501" x="5086350" y="2362200"/>
          <p14:tracePt t="3509" x="5122863" y="2362200"/>
          <p14:tracePt t="3516" x="5151438" y="2371725"/>
          <p14:tracePt t="3525" x="5195888" y="2398713"/>
          <p14:tracePt t="3532" x="5232400" y="2408238"/>
          <p14:tracePt t="3548" x="5241925" y="2408238"/>
          <p14:tracePt t="3556" x="5251450" y="2408238"/>
          <p14:tracePt t="3589" x="5268913" y="2416175"/>
          <p14:tracePt t="3613" x="5287963" y="2444750"/>
          <p14:tracePt t="3629" x="5297488" y="2444750"/>
          <p14:tracePt t="3637" x="5297488" y="2452688"/>
          <p14:tracePt t="3646" x="5305425" y="2462213"/>
          <p14:tracePt t="3652" x="5305425" y="2471738"/>
          <p14:tracePt t="3789" x="5314950" y="2481263"/>
          <p14:tracePt t="4087" x="5334000" y="2489200"/>
          <p14:tracePt t="4096" x="5351463" y="2508250"/>
          <p14:tracePt t="4100" x="5368925" y="2517775"/>
          <p14:tracePt t="4108" x="5378450" y="2525713"/>
          <p14:tracePt t="4116" x="5387975" y="2544763"/>
          <p14:tracePt t="4124" x="5414963" y="2554288"/>
          <p14:tracePt t="4132" x="5414963" y="2562225"/>
          <p14:tracePt t="4148" x="5424488" y="2571750"/>
          <p14:tracePt t="4181" x="5441950" y="2581275"/>
          <p14:tracePt t="4205" x="5451475" y="2589213"/>
          <p14:tracePt t="4213" x="5461000" y="2589213"/>
          <p14:tracePt t="4223" x="5478463" y="2608263"/>
          <p14:tracePt t="4237" x="5487988" y="2608263"/>
          <p14:tracePt t="4245" x="5497513" y="2608263"/>
          <p14:tracePt t="4261" x="5507038" y="2617788"/>
          <p14:tracePt t="4269" x="5507038" y="2625725"/>
          <p14:tracePt t="4277" x="5524500" y="2635250"/>
          <p14:tracePt t="4285" x="5543550" y="2644775"/>
          <p14:tracePt t="4293" x="5551488" y="2662238"/>
          <p14:tracePt t="4301" x="5561013" y="2671763"/>
          <p14:tracePt t="4309" x="5570538" y="2698750"/>
          <p14:tracePt t="4317" x="5588000" y="2717800"/>
          <p14:tracePt t="4325" x="5597525" y="2735263"/>
          <p14:tracePt t="4333" x="5607050" y="2754313"/>
          <p14:tracePt t="4341" x="5616575" y="2771775"/>
          <p14:tracePt t="4349" x="5643563" y="2800350"/>
          <p14:tracePt t="4357" x="5653088" y="2836863"/>
          <p14:tracePt t="4365" x="5661025" y="2863850"/>
          <p14:tracePt t="4373" x="5688013" y="2890838"/>
          <p14:tracePt t="4383" x="5697538" y="2909888"/>
          <p14:tracePt t="4390" x="5724525" y="2954338"/>
          <p14:tracePt t="4396" x="5734050" y="2963863"/>
          <p14:tracePt t="4412" x="5743575" y="2990850"/>
          <p14:tracePt t="4438" x="5743575" y="3000375"/>
          <p14:tracePt t="4494" x="5743575" y="3009900"/>
          <p14:tracePt t="4510" x="5743575" y="3027363"/>
          <p14:tracePt t="4526" x="5743575" y="3046413"/>
          <p14:tracePt t="4534" x="5743575" y="3073400"/>
          <p14:tracePt t="4542" x="5743575" y="3090863"/>
          <p14:tracePt t="4550" x="5743575" y="3127375"/>
          <p14:tracePt t="4558" x="5743575" y="3136900"/>
          <p14:tracePt t="4565" x="5743575" y="3173413"/>
          <p14:tracePt t="4574" x="5743575" y="3192463"/>
          <p14:tracePt t="4581" x="5743575" y="3209925"/>
          <p14:tracePt t="4589" x="5743575" y="3219450"/>
          <p14:tracePt t="4597" x="5743575" y="3255963"/>
          <p14:tracePt t="4605" x="5743575" y="3273425"/>
          <p14:tracePt t="4621" x="5743575" y="3292475"/>
          <p14:tracePt t="4637" x="5743575" y="3302000"/>
          <p14:tracePt t="4670" x="5743575" y="3309938"/>
          <p14:tracePt t="4703" x="5743575" y="3319463"/>
          <p14:tracePt t="4767" x="5743575" y="3338513"/>
          <p14:tracePt t="4918" x="5743575" y="3346450"/>
          <p14:tracePt t="4926" x="5743575" y="3375025"/>
          <p14:tracePt t="4934" x="5734050" y="3402013"/>
          <p14:tracePt t="4942" x="5716588" y="3446463"/>
          <p14:tracePt t="4949" x="5707063" y="3482975"/>
          <p14:tracePt t="4957" x="5680075" y="3511550"/>
          <p14:tracePt t="4965" x="5653088" y="3575050"/>
          <p14:tracePt t="4973" x="5616575" y="3621088"/>
          <p14:tracePt t="4981" x="5607050" y="3665538"/>
          <p14:tracePt t="4989" x="5570538" y="3711575"/>
          <p14:tracePt t="4998" x="5551488" y="3738563"/>
          <p14:tracePt t="5005" x="5534025" y="3784600"/>
          <p14:tracePt t="5014" x="5514975" y="3830638"/>
          <p14:tracePt t="5020" x="5507038" y="3867150"/>
          <p14:tracePt t="5029" x="5497513" y="3875088"/>
          <p14:tracePt t="5036" x="5497513" y="3894138"/>
          <p14:tracePt t="5045" x="5497513" y="3911600"/>
          <p14:tracePt t="5254" x="5487988" y="3921125"/>
          <p14:tracePt t="5861" x="5514975" y="3911600"/>
          <p14:tracePt t="5868" x="5534025" y="3894138"/>
          <p14:tracePt t="5877" x="5570538" y="3857625"/>
          <p14:tracePt t="5885" x="5597525" y="3848100"/>
          <p14:tracePt t="5893" x="5616575" y="3830638"/>
          <p14:tracePt t="5901" x="5624513" y="3821113"/>
          <p14:tracePt t="5909" x="5634038" y="3811588"/>
          <p14:tracePt t="5916" x="5643563" y="3803650"/>
          <p14:tracePt t="5932" x="5653088" y="3803650"/>
          <p14:tracePt t="6358" x="5653088" y="3794125"/>
          <p14:tracePt t="6425" x="5643563" y="3794125"/>
          <p14:tracePt t="6428" x="5570538" y="3794125"/>
          <p14:tracePt t="6438" x="5461000" y="3767138"/>
          <p14:tracePt t="6447" x="5360988" y="3767138"/>
          <p14:tracePt t="6454" x="5305425" y="3767138"/>
          <p14:tracePt t="6464" x="5278438" y="3748088"/>
          <p14:tracePt t="6470" x="5224463" y="3748088"/>
          <p14:tracePt t="6480" x="5178425" y="3748088"/>
          <p14:tracePt t="6486" x="5141913" y="3748088"/>
          <p14:tracePt t="6495" x="5132388" y="3748088"/>
          <p14:tracePt t="6549" x="5178425" y="3757613"/>
          <p14:tracePt t="6557" x="5224463" y="3757613"/>
          <p14:tracePt t="6565" x="5278438" y="3757613"/>
          <p14:tracePt t="6573" x="5287963" y="3757613"/>
          <p14:tracePt t="6838" x="5297488" y="3757613"/>
          <p14:tracePt t="6854" x="5314950" y="3757613"/>
          <p14:tracePt t="6870" x="5334000" y="3757613"/>
          <p14:tracePt t="6879" x="5341938" y="3757613"/>
          <p14:tracePt t="6894" x="5360988" y="3757613"/>
          <p14:tracePt t="6968" x="5368925" y="3757613"/>
          <p14:tracePt t="6974" x="5378450" y="3757613"/>
          <p14:tracePt t="6982" x="5387975" y="3757613"/>
          <p14:tracePt t="7006" x="5414963" y="3748088"/>
          <p14:tracePt t="7038" x="5414963" y="3730625"/>
          <p14:tracePt t="7047" x="5405438" y="3721100"/>
          <p14:tracePt t="7054" x="5405438" y="3702050"/>
          <p14:tracePt t="7064" x="5387975" y="3657600"/>
          <p14:tracePt t="7070" x="5368925" y="3602038"/>
          <p14:tracePt t="7078" x="5368925" y="3556000"/>
          <p14:tracePt t="7086" x="5360988" y="3502025"/>
          <p14:tracePt t="7098" x="5360988" y="3455988"/>
          <p14:tracePt t="7101" x="5341938" y="3375025"/>
          <p14:tracePt t="7112" x="5341938" y="3302000"/>
          <p14:tracePt t="7117" x="5341938" y="3228975"/>
          <p14:tracePt t="7127" x="5341938" y="3173413"/>
          <p14:tracePt t="7132" x="5341938" y="3100388"/>
          <p14:tracePt t="7140" x="5341938" y="3017838"/>
          <p14:tracePt t="7148" x="5378450" y="2909888"/>
          <p14:tracePt t="7156" x="5434013" y="2790825"/>
          <p14:tracePt t="7164" x="5478463" y="2690813"/>
          <p14:tracePt t="7181" x="5534025" y="2554288"/>
          <p14:tracePt t="7188" x="5570538" y="2471738"/>
          <p14:tracePt t="7196" x="5588000" y="2362200"/>
          <p14:tracePt t="7204" x="5588000" y="2270125"/>
          <p14:tracePt t="7213" x="5588000" y="2179638"/>
          <p14:tracePt t="7220" x="5570538" y="2097088"/>
          <p14:tracePt t="7230" x="5543550" y="2006600"/>
          <p14:tracePt t="7236" x="5487988" y="1906588"/>
          <p14:tracePt t="7245" x="5414963" y="1833563"/>
          <p14:tracePt t="7252" x="5378450" y="1787525"/>
          <p14:tracePt t="7261" x="5334000" y="1741488"/>
          <p14:tracePt t="7269" x="5305425" y="1697038"/>
          <p14:tracePt t="7277" x="5297488" y="1660525"/>
          <p14:tracePt t="7286" x="5287963" y="1641475"/>
          <p14:tracePt t="7294" x="5268913" y="1587500"/>
          <p14:tracePt t="7302" x="5260975" y="1558925"/>
          <p14:tracePt t="7310" x="5260975" y="1522413"/>
          <p14:tracePt t="7318" x="5241925" y="1495425"/>
          <p14:tracePt t="7326" x="5241925" y="1477963"/>
          <p14:tracePt t="7332" x="5241925" y="1441450"/>
          <p14:tracePt t="7340" x="5241925" y="1412875"/>
          <p14:tracePt t="7348" x="5241925" y="1395413"/>
          <p14:tracePt t="7356" x="5241925" y="1349375"/>
          <p14:tracePt t="7364" x="5241925" y="1331913"/>
          <p14:tracePt t="7372" x="5241925" y="1295400"/>
          <p14:tracePt t="7380" x="5241925" y="1249363"/>
          <p14:tracePt t="7389" x="5241925" y="1212850"/>
          <p14:tracePt t="7396" x="5241925" y="1185863"/>
          <p14:tracePt t="7404" x="5241925" y="1139825"/>
          <p14:tracePt t="7412" x="5241925" y="1112838"/>
          <p14:tracePt t="7420" x="5241925" y="1093788"/>
          <p14:tracePt t="7428" x="5241925" y="1085850"/>
          <p14:tracePt t="7436" x="5241925" y="1066800"/>
          <p14:tracePt t="7461" x="5241925" y="1057275"/>
          <p14:tracePt t="7470" x="5232400" y="1057275"/>
          <p14:tracePt t="7494" x="5224463" y="1057275"/>
          <p14:tracePt t="7510" x="5214938" y="1057275"/>
          <p14:tracePt t="7517" x="5205413" y="1057275"/>
          <p14:tracePt t="7526" x="5168900" y="1093788"/>
          <p14:tracePt t="7533" x="5151438" y="1112838"/>
          <p14:tracePt t="7542" x="5132388" y="1139825"/>
          <p14:tracePt t="7550" x="5132388" y="1158875"/>
          <p14:tracePt t="7558" x="5132388" y="1185863"/>
          <p14:tracePt t="7565" x="5151438" y="1231900"/>
          <p14:tracePt t="7573" x="5187950" y="1268413"/>
          <p14:tracePt t="7581" x="5205413" y="1312863"/>
          <p14:tracePt t="7589" x="5241925" y="1339850"/>
          <p14:tracePt t="7599" x="5287963" y="1385888"/>
          <p14:tracePt t="7605" x="5324475" y="1422400"/>
          <p14:tracePt t="7614" x="5360988" y="1485900"/>
          <p14:tracePt t="7621" x="5368925" y="1504950"/>
          <p14:tracePt t="7628" x="5378450" y="1558925"/>
          <p14:tracePt t="7637" x="5397500" y="1595438"/>
          <p14:tracePt t="7645" x="5405438" y="1651000"/>
          <p14:tracePt t="7653" x="5424488" y="1687513"/>
          <p14:tracePt t="7662" x="5434013" y="1724025"/>
          <p14:tracePt t="7669" x="5451475" y="1751013"/>
          <p14:tracePt t="7677" x="5461000" y="1768475"/>
          <p14:tracePt t="7687" x="5461000" y="1787525"/>
          <p14:tracePt t="7886" x="5461000" y="1797050"/>
          <p14:tracePt t="7894" x="5424488" y="1797050"/>
          <p14:tracePt t="7902" x="5397500" y="1797050"/>
          <p14:tracePt t="7910" x="5341938" y="1778000"/>
          <p14:tracePt t="7919" x="5305425" y="1768475"/>
          <p14:tracePt t="7926" x="5278438" y="1751013"/>
          <p14:tracePt t="7934" x="5268913" y="1751013"/>
          <p14:tracePt t="8040" x="5260975" y="1741488"/>
          <p14:tracePt t="8054" x="5334000" y="1697038"/>
          <p14:tracePt t="8064" x="5551488" y="1697038"/>
          <p14:tracePt t="8070" x="5853113" y="1697038"/>
          <p14:tracePt t="8080" x="6116638" y="1697038"/>
          <p14:tracePt t="8086" x="6372225" y="1697038"/>
          <p14:tracePt t="8097" x="6600825" y="1697038"/>
          <p14:tracePt t="8101" x="6764338" y="1697038"/>
          <p14:tracePt t="8110" x="6892925" y="1697038"/>
          <p14:tracePt t="8116" x="6946900" y="1697038"/>
          <p14:tracePt t="8125" x="6956425" y="1697038"/>
          <p14:tracePt t="8198" x="6983413" y="1687513"/>
          <p14:tracePt t="8206" x="7037388" y="1668463"/>
          <p14:tracePt t="8213" x="7138988" y="1641475"/>
          <p14:tracePt t="8221" x="7283450" y="1641475"/>
          <p14:tracePt t="8229" x="7429500" y="1641475"/>
          <p14:tracePt t="8236" x="7612063" y="1641475"/>
          <p14:tracePt t="8245" x="7785100" y="1641475"/>
          <p14:tracePt t="8252" x="7950200" y="1641475"/>
          <p14:tracePt t="8261" x="8077200" y="1641475"/>
          <p14:tracePt t="8268" x="8186738" y="1641475"/>
          <p14:tracePt t="8276" x="8269288" y="1641475"/>
          <p14:tracePt t="8285" x="8305800" y="1641475"/>
          <p14:tracePt t="8721" x="8313738" y="1651000"/>
          <p14:tracePt t="8726" x="8313738" y="1677988"/>
          <p14:tracePt t="8734" x="8313738" y="1687513"/>
          <p14:tracePt t="8740" x="8313738" y="1697038"/>
          <p14:tracePt t="8749" x="8313738" y="1724025"/>
          <p14:tracePt t="8756" x="8313738" y="1731963"/>
          <p14:tracePt t="8765" x="8313738" y="1760538"/>
          <p14:tracePt t="8788" x="8313738" y="1768475"/>
          <p14:tracePt t="8805" x="8313738" y="1787525"/>
          <p14:tracePt t="8821" x="8313738" y="1797050"/>
          <p14:tracePt t="8832" x="8323263" y="1804988"/>
          <p14:tracePt t="8847" x="8332788" y="1814513"/>
          <p14:tracePt t="8862" x="8332788" y="1841500"/>
          <p14:tracePt t="8878" x="8332788" y="1851025"/>
          <p14:tracePt t="8885" x="8350250" y="1870075"/>
          <p14:tracePt t="8893" x="8350250" y="1887538"/>
          <p14:tracePt t="8901" x="8350250" y="1906588"/>
          <p14:tracePt t="8909" x="8350250" y="1933575"/>
          <p14:tracePt t="8917" x="8350250" y="1951038"/>
          <p14:tracePt t="8924" x="8350250" y="1979613"/>
          <p14:tracePt t="8932" x="8350250" y="1997075"/>
          <p14:tracePt t="8940" x="8350250" y="2033588"/>
          <p14:tracePt t="8948" x="8350250" y="2043113"/>
          <p14:tracePt t="8956" x="8350250" y="2079625"/>
          <p14:tracePt t="8964" x="8350250" y="2089150"/>
          <p14:tracePt t="8972" x="8359775" y="2097088"/>
          <p14:tracePt t="8981" x="8359775" y="2116138"/>
          <p14:tracePt t="8989" x="8369300" y="2133600"/>
          <p14:tracePt t="8996" x="8369300" y="2170113"/>
          <p14:tracePt t="9005" x="8378825" y="2189163"/>
          <p14:tracePt t="9013" x="8378825" y="2216150"/>
          <p14:tracePt t="9021" x="8378825" y="2243138"/>
          <p14:tracePt t="9028" x="8405813" y="2289175"/>
          <p14:tracePt t="9036" x="8405813" y="2316163"/>
          <p14:tracePt t="9045" x="8405813" y="2343150"/>
          <p14:tracePt t="9052" x="8415338" y="2389188"/>
          <p14:tracePt t="9061" x="8415338" y="2416175"/>
          <p14:tracePt t="9068" x="8423275" y="2462213"/>
          <p14:tracePt t="9077" x="8423275" y="2489200"/>
          <p14:tracePt t="9085" x="8423275" y="2544763"/>
          <p14:tracePt t="9096" x="8423275" y="2581275"/>
          <p14:tracePt t="9102" x="8423275" y="2625725"/>
          <p14:tracePt t="9110" x="8423275" y="2681288"/>
          <p14:tracePt t="9117" x="8423275" y="2717800"/>
          <p14:tracePt t="9127" x="8423275" y="2771775"/>
          <p14:tracePt t="9135" x="8423275" y="2800350"/>
          <p14:tracePt t="9141" x="8423275" y="2854325"/>
          <p14:tracePt t="9149" x="8423275" y="2917825"/>
          <p14:tracePt t="9159" x="8423275" y="2990850"/>
          <p14:tracePt t="9183" x="8423275" y="3192463"/>
          <p14:tracePt t="9190" x="8423275" y="3246438"/>
          <p14:tracePt t="9198" x="8423275" y="3309938"/>
          <p14:tracePt t="9206" x="8423275" y="3382963"/>
          <p14:tracePt t="9213" x="8423275" y="3438525"/>
          <p14:tracePt t="9222" x="8423275" y="3492500"/>
          <p14:tracePt t="9230" x="8423275" y="3538538"/>
          <p14:tracePt t="9237" x="8423275" y="3592513"/>
          <p14:tracePt t="9245" x="8423275" y="3648075"/>
          <p14:tracePt t="9252" x="8423275" y="3702050"/>
          <p14:tracePt t="9262" x="8423275" y="3775075"/>
          <p14:tracePt t="9268" x="8423275" y="3830638"/>
          <p14:tracePt t="9277" x="8423275" y="3903663"/>
          <p14:tracePt t="9285" x="8423275" y="3994150"/>
          <p14:tracePt t="9293" x="8423275" y="4057650"/>
          <p14:tracePt t="9301" x="8423275" y="4130675"/>
          <p14:tracePt t="9309" x="8423275" y="4203700"/>
          <p14:tracePt t="9317" x="8423275" y="4276725"/>
          <p14:tracePt t="9325" x="8423275" y="4349750"/>
          <p14:tracePt t="9333" x="8423275" y="4441825"/>
          <p14:tracePt t="9341" x="8423275" y="4495800"/>
          <p14:tracePt t="9348" x="8423275" y="4578350"/>
          <p14:tracePt t="9357" x="8423275" y="4651375"/>
          <p14:tracePt t="9365" x="8423275" y="4724400"/>
          <p14:tracePt t="9373" x="8423275" y="4797425"/>
          <p14:tracePt t="9381" x="8423275" y="4841875"/>
          <p14:tracePt t="9389" x="8423275" y="4906963"/>
          <p14:tracePt t="9397" x="8423275" y="4933950"/>
          <p14:tracePt t="9405" x="8423275" y="4987925"/>
          <p14:tracePt t="9413" x="8423275" y="5033963"/>
          <p14:tracePt t="9421" x="8423275" y="5089525"/>
          <p14:tracePt t="9429" x="8423275" y="5143500"/>
          <p14:tracePt t="9436" x="8423275" y="5180013"/>
          <p14:tracePt t="9445" x="8423275" y="5226050"/>
          <p14:tracePt t="9453" x="8423275" y="5253038"/>
          <p14:tracePt t="9462" x="8423275" y="5299075"/>
          <p14:tracePt t="9469" x="8423275" y="5335588"/>
          <p14:tracePt t="9477" x="8423275" y="5353050"/>
          <p14:tracePt t="9486" x="8423275" y="5399088"/>
          <p14:tracePt t="9492" x="8423275" y="5435600"/>
          <p14:tracePt t="9500" x="8423275" y="5453063"/>
          <p14:tracePt t="9508" x="8423275" y="5489575"/>
          <p14:tracePt t="9516" x="8415338" y="5535613"/>
          <p14:tracePt t="9524" x="8415338" y="5554663"/>
          <p14:tracePt t="9533" x="8415338" y="5581650"/>
          <p14:tracePt t="9541" x="8405813" y="5618163"/>
          <p14:tracePt t="9548" x="8405813" y="5645150"/>
          <p14:tracePt t="9556" x="8405813" y="5672138"/>
          <p14:tracePt t="9564" x="8405813" y="5691188"/>
          <p14:tracePt t="9573" x="8396288" y="5699125"/>
          <p14:tracePt t="9581" x="8396288" y="5718175"/>
          <p14:tracePt t="9598" x="8396288" y="5727700"/>
          <p14:tracePt t="9605" x="8396288" y="5735638"/>
          <p14:tracePt t="9621" x="8396288" y="5754688"/>
          <p14:tracePt t="9628" x="8386763" y="5764213"/>
          <p14:tracePt t="9677" x="8386763" y="5772150"/>
          <p14:tracePt t="9694" x="8386763" y="5781675"/>
          <p14:tracePt t="9710" x="8369300" y="5800725"/>
          <p14:tracePt t="9726" x="8369300" y="5818188"/>
          <p14:tracePt t="9737" x="8359775" y="5837238"/>
          <p14:tracePt t="9740" x="8359775" y="5845175"/>
          <p14:tracePt t="9749" x="8350250" y="5864225"/>
          <p14:tracePt t="9772" x="8342313" y="5873750"/>
          <p14:tracePt t="9780" x="8342313" y="5881688"/>
          <p14:tracePt t="9788" x="8342313" y="5891213"/>
          <p14:tracePt t="9796" x="8332788" y="5900738"/>
          <p14:tracePt t="9812" x="8323263" y="5900738"/>
          <p14:tracePt t="9829" x="8313738" y="5910263"/>
          <p14:tracePt t="9836" x="8305800" y="5927725"/>
          <p14:tracePt t="9845" x="8277225" y="5937250"/>
          <p14:tracePt t="9852" x="8277225" y="5946775"/>
          <p14:tracePt t="9861" x="8240713" y="5954713"/>
          <p14:tracePt t="9869" x="8204200" y="5973763"/>
          <p14:tracePt t="9877" x="8177213" y="5983288"/>
          <p14:tracePt t="9885" x="8132763" y="6000750"/>
          <p14:tracePt t="9893" x="8096250" y="6010275"/>
          <p14:tracePt t="9901" x="8031163" y="6027738"/>
          <p14:tracePt t="9909" x="7967663" y="6046788"/>
          <p14:tracePt t="9917" x="7913688" y="6054725"/>
          <p14:tracePt t="9927" x="7821613" y="6054725"/>
          <p14:tracePt t="9932" x="7740650" y="6064250"/>
          <p14:tracePt t="9940" x="7648575" y="6064250"/>
          <p14:tracePt t="9948" x="7575550" y="6091238"/>
          <p14:tracePt t="9956" x="7512050" y="6110288"/>
          <p14:tracePt t="9964" x="7439025" y="6119813"/>
          <p14:tracePt t="9972" x="7385050" y="6119813"/>
          <p14:tracePt t="9980" x="7319963" y="6127750"/>
          <p14:tracePt t="9989" x="7265988" y="6127750"/>
          <p14:tracePt t="9997" x="7192963" y="6127750"/>
          <p14:tracePt t="10005" x="7110413" y="6146800"/>
          <p14:tracePt t="10014" x="7073900" y="6156325"/>
          <p14:tracePt t="10020" x="7029450" y="6156325"/>
          <p14:tracePt t="10030" x="6992938" y="6156325"/>
          <p14:tracePt t="10036" x="6973888" y="6156325"/>
          <p14:tracePt t="10045" x="6956425" y="6156325"/>
          <p14:tracePt t="10052" x="6946900" y="6156325"/>
          <p14:tracePt t="10077" x="6937375" y="6156325"/>
          <p14:tracePt t="10246" x="6919913" y="6137275"/>
          <p14:tracePt t="10254" x="6873875" y="6046788"/>
          <p14:tracePt t="10262" x="6837363" y="6000750"/>
          <p14:tracePt t="10269" x="6810375" y="5937250"/>
          <p14:tracePt t="10278" x="6800850" y="5900738"/>
          <p14:tracePt t="10285" x="6773863" y="5818188"/>
          <p14:tracePt t="10293" x="6764338" y="5764213"/>
          <p14:tracePt t="10301" x="6764338" y="5699125"/>
          <p14:tracePt t="10309" x="6764338" y="5645150"/>
          <p14:tracePt t="10317" x="6764338" y="5626100"/>
          <p14:tracePt t="10325" x="6764338" y="5599113"/>
          <p14:tracePt t="10589" x="6754813" y="5618163"/>
          <p14:tracePt t="10597" x="6754813" y="5691188"/>
          <p14:tracePt t="10606" x="6754813" y="5745163"/>
          <p14:tracePt t="10615" x="6754813" y="5818188"/>
          <p14:tracePt t="10622" x="6754813" y="5873750"/>
          <p14:tracePt t="10631" x="6754813" y="5918200"/>
          <p14:tracePt t="10638" x="6754813" y="5954713"/>
          <p14:tracePt t="10647" x="6754813" y="5991225"/>
          <p14:tracePt t="10653" x="6754813" y="6018213"/>
          <p14:tracePt t="10662" x="6754813" y="6037263"/>
          <p14:tracePt t="10669" x="6754813" y="6054725"/>
          <p14:tracePt t="10943" x="6754813" y="6018213"/>
          <p14:tracePt t="10950" x="6737350" y="5964238"/>
          <p14:tracePt t="10958" x="6691313" y="5946775"/>
          <p14:tracePt t="10966" x="6664325" y="5910263"/>
          <p14:tracePt t="10974" x="6654800" y="5891213"/>
          <p14:tracePt t="10984" x="6637338" y="5864225"/>
          <p14:tracePt t="10990" x="6627813" y="5854700"/>
          <p14:tracePt t="11079" x="6618288" y="5854700"/>
          <p14:tracePt t="11118" x="6618288" y="5864225"/>
          <p14:tracePt t="11309" x="6618288" y="5881688"/>
          <p14:tracePt t="11316" x="6618288" y="5900738"/>
          <p14:tracePt t="11325" x="6618288" y="5927725"/>
          <p14:tracePt t="11332" x="6618288" y="5946775"/>
          <p14:tracePt t="11340" x="6618288" y="5973763"/>
          <p14:tracePt t="11349" x="6618288" y="5983288"/>
          <p14:tracePt t="11356" x="6610350" y="6000750"/>
          <p14:tracePt t="11365" x="6600825" y="6010275"/>
          <p14:tracePt t="11373" x="6591300" y="6027738"/>
          <p14:tracePt t="11381" x="6591300" y="6037263"/>
          <p14:tracePt t="11389" x="6573838" y="6054725"/>
          <p14:tracePt t="11406" x="6564313" y="6064250"/>
          <p14:tracePt t="11420" x="6564313" y="6073775"/>
          <p14:tracePt t="11511" x="6564313" y="6083300"/>
          <p14:tracePt t="11790" x="6564313" y="6091238"/>
          <p14:tracePt t="11806" x="6581775" y="6091238"/>
          <p14:tracePt t="11814" x="6637338" y="6073775"/>
          <p14:tracePt t="11822" x="6664325" y="6054725"/>
          <p14:tracePt t="11836" x="6664325" y="6046788"/>
          <p14:tracePt t="11861" x="6673850" y="6046788"/>
          <p14:tracePt t="12175" x="6700838" y="6046788"/>
          <p14:tracePt t="12180" x="6737350" y="6018213"/>
          <p14:tracePt t="12188" x="6764338" y="6018213"/>
          <p14:tracePt t="12196" x="6783388" y="6010275"/>
          <p14:tracePt t="12212" x="6791325" y="6000750"/>
          <p14:tracePt t="12220" x="6800850" y="6000750"/>
          <p14:tracePt t="12360" x="6773863" y="6000750"/>
          <p14:tracePt t="12366" x="6718300" y="6000750"/>
          <p14:tracePt t="12375" x="6618288" y="6000750"/>
          <p14:tracePt t="12382" x="6508750" y="6000750"/>
          <p14:tracePt t="12391" x="6381750" y="6000750"/>
          <p14:tracePt t="12397" x="6272213" y="6000750"/>
          <p14:tracePt t="12405" x="6126163" y="6000750"/>
          <p14:tracePt t="12413" x="6016625" y="6000750"/>
          <p14:tracePt t="12421" x="5943600" y="6000750"/>
          <p14:tracePt t="12428" x="5907088" y="6000750"/>
          <p14:tracePt t="12437" x="5862638" y="6000750"/>
          <p14:tracePt t="12444" x="5853113" y="6000750"/>
          <p14:tracePt t="12551" x="5797550" y="6000750"/>
          <p14:tracePt t="12558" x="5770563" y="6000750"/>
          <p14:tracePt t="12566" x="5743575" y="6000750"/>
          <p14:tracePt t="12574" x="5707063" y="6000750"/>
          <p14:tracePt t="12582" x="5661025" y="6000750"/>
          <p14:tracePt t="12591" x="5624513" y="6000750"/>
          <p14:tracePt t="12599" x="5588000" y="6000750"/>
          <p14:tracePt t="12605" x="5561013" y="6000750"/>
          <p14:tracePt t="12613" x="5524500" y="6000750"/>
          <p14:tracePt t="12620" x="5487988" y="6000750"/>
          <p14:tracePt t="12628" x="5434013" y="6000750"/>
          <p14:tracePt t="12636" x="5397500" y="6000750"/>
          <p14:tracePt t="12644" x="5351463" y="6000750"/>
          <p14:tracePt t="12652" x="5341938" y="6000750"/>
          <p14:tracePt t="12661" x="5305425" y="6000750"/>
          <p14:tracePt t="13116" x="5297488" y="5991225"/>
          <p14:tracePt t="13132" x="5297488" y="5900738"/>
          <p14:tracePt t="13144" x="5297488" y="5845175"/>
          <p14:tracePt t="13148" x="5297488" y="5827713"/>
          <p14:tracePt t="13156" x="5297488" y="5808663"/>
          <p14:tracePt t="13164" x="5297488" y="5781675"/>
          <p14:tracePt t="13180" x="5297488" y="5764213"/>
          <p14:tracePt t="13181" x="5297488" y="5754688"/>
          <p14:tracePt t="13398" x="5297488" y="5772150"/>
          <p14:tracePt t="13408" x="5297488" y="5800725"/>
          <p14:tracePt t="13414" x="5297488" y="5818188"/>
          <p14:tracePt t="13422" x="5297488" y="5827713"/>
          <p14:tracePt t="13430" x="5287963" y="5854700"/>
          <p14:tracePt t="13438" x="5268913" y="5873750"/>
          <p14:tracePt t="13598" x="5268913" y="5845175"/>
          <p14:tracePt t="13606" x="5268913" y="5808663"/>
          <p14:tracePt t="13614" x="5278438" y="5772150"/>
          <p14:tracePt t="13622" x="5287963" y="5754688"/>
          <p14:tracePt t="13630" x="5324475" y="5708650"/>
          <p14:tracePt t="13639" x="5324475" y="5699125"/>
          <p14:tracePt t="13647" x="5351463" y="5691188"/>
          <p14:tracePt t="13663" x="5368925" y="5662613"/>
          <p14:tracePt t="13752" x="5378450" y="5662613"/>
          <p14:tracePt t="13758" x="5378450" y="5699125"/>
          <p14:tracePt t="13767" x="5378450" y="5718175"/>
          <p14:tracePt t="13774" x="5378450" y="5764213"/>
          <p14:tracePt t="13781" x="5368925" y="5800725"/>
          <p14:tracePt t="13788" x="5360988" y="5808663"/>
          <p14:tracePt t="13796" x="5351463" y="5837238"/>
          <p14:tracePt t="13804" x="5351463" y="5845175"/>
          <p14:tracePt t="14049" x="5351463" y="5808663"/>
          <p14:tracePt t="14054" x="5351463" y="5800725"/>
          <p14:tracePt t="14064" x="5351463" y="5791200"/>
          <p14:tracePt t="14398" x="5351463" y="5754688"/>
          <p14:tracePt t="14406" x="5341938" y="5699125"/>
          <p14:tracePt t="14414" x="5324475" y="5681663"/>
          <p14:tracePt t="14422" x="5305425" y="5645150"/>
          <p14:tracePt t="14429" x="5287963" y="5618163"/>
          <p14:tracePt t="14440" x="5260975" y="5589588"/>
          <p14:tracePt t="14448" x="5251450" y="5581650"/>
          <p14:tracePt t="14453" x="5241925" y="5562600"/>
          <p14:tracePt t="14589" x="5232400" y="5554663"/>
          <p14:tracePt t="14940" x="5232400" y="5545138"/>
          <p14:tracePt t="14948" x="5278438" y="5508625"/>
          <p14:tracePt t="14956" x="5305425" y="5499100"/>
          <p14:tracePt t="14964" x="5314950" y="5489575"/>
          <p14:tracePt t="14972" x="5334000" y="5472113"/>
          <p14:tracePt t="15022" x="5334000" y="5462588"/>
          <p14:tracePt t="15038" x="5334000" y="5453063"/>
          <p14:tracePt t="15054" x="5334000" y="5435600"/>
          <p14:tracePt t="15096" x="5334000" y="5426075"/>
          <p14:tracePt t="15111" x="5334000" y="5416550"/>
          <p14:tracePt t="15134" x="5334000" y="5399088"/>
          <p14:tracePt t="15190" x="5368925" y="5389563"/>
          <p14:tracePt t="15198" x="5497513" y="5389563"/>
          <p14:tracePt t="15206" x="5643563" y="5389563"/>
          <p14:tracePt t="15213" x="5826125" y="5389563"/>
          <p14:tracePt t="15222" x="5989638" y="5389563"/>
          <p14:tracePt t="15230" x="6135688" y="5372100"/>
          <p14:tracePt t="15238" x="6254750" y="5343525"/>
          <p14:tracePt t="15246" x="6345238" y="5307013"/>
          <p14:tracePt t="15255" x="6391275" y="5280025"/>
          <p14:tracePt t="15262" x="6427788" y="5262563"/>
          <p14:tracePt t="15269" x="6427788" y="5253038"/>
          <p14:tracePt t="15278" x="6435725" y="5226050"/>
          <p14:tracePt t="15285" x="6445250" y="5207000"/>
          <p14:tracePt t="15294" x="6445250" y="5197475"/>
          <p14:tracePt t="15301" x="6445250" y="5170488"/>
          <p14:tracePt t="15310" x="6464300" y="5143500"/>
          <p14:tracePt t="15317" x="6464300" y="5133975"/>
          <p14:tracePt t="15325" x="6481763" y="5106988"/>
          <p14:tracePt t="15333" x="6491288" y="5089525"/>
          <p14:tracePt t="15342" x="6537325" y="5043488"/>
          <p14:tracePt t="15348" x="6564313" y="5016500"/>
          <p14:tracePt t="15356" x="6610350" y="4987925"/>
          <p14:tracePt t="15364" x="6664325" y="4943475"/>
          <p14:tracePt t="15373" x="6691313" y="4933950"/>
          <p14:tracePt t="15380" x="6700838" y="4906963"/>
          <p14:tracePt t="15388" x="6710363" y="4906963"/>
          <p14:tracePt t="15557" x="6710363" y="4897438"/>
          <p14:tracePt t="15565" x="6664325" y="4897438"/>
          <p14:tracePt t="15573" x="6537325" y="4878388"/>
          <p14:tracePt t="15582" x="6354763" y="4851400"/>
          <p14:tracePt t="15589" x="6162675" y="4824413"/>
          <p14:tracePt t="15598" x="5962650" y="4805363"/>
          <p14:tracePt t="15606" x="5797550" y="4778375"/>
          <p14:tracePt t="15615" x="5653088" y="4741863"/>
          <p14:tracePt t="15621" x="5543550" y="4732338"/>
          <p14:tracePt t="15628" x="5478463" y="4705350"/>
          <p14:tracePt t="15637" x="5461000" y="4697413"/>
          <p14:tracePt t="15678" x="5461000" y="4687888"/>
          <p14:tracePt t="15685" x="5461000" y="4641850"/>
          <p14:tracePt t="15694" x="5461000" y="4614863"/>
          <p14:tracePt t="15701" x="5461000" y="4568825"/>
          <p14:tracePt t="15710" x="5470525" y="4551363"/>
          <p14:tracePt t="15719" x="5470525" y="4495800"/>
          <p14:tracePt t="15725" x="5470525" y="4468813"/>
          <p14:tracePt t="15735" x="5470525" y="4441825"/>
          <p14:tracePt t="15741" x="5470525" y="4395788"/>
          <p14:tracePt t="15749" x="5478463" y="4359275"/>
          <p14:tracePt t="15756" x="5478463" y="4313238"/>
          <p14:tracePt t="15765" x="5507038" y="4286250"/>
          <p14:tracePt t="15772" x="5514975" y="4240213"/>
          <p14:tracePt t="15781" x="5524500" y="4203700"/>
          <p14:tracePt t="15788" x="5551488" y="4167188"/>
          <p14:tracePt t="15796" x="5580063" y="4140200"/>
          <p14:tracePt t="15804" x="5624513" y="4076700"/>
          <p14:tracePt t="15813" x="5653088" y="4049713"/>
          <p14:tracePt t="15820" x="5688013" y="4013200"/>
          <p14:tracePt t="15828" x="5770563" y="3957638"/>
          <p14:tracePt t="15836" x="5843588" y="3930650"/>
          <p14:tracePt t="15844" x="5962650" y="3875088"/>
          <p14:tracePt t="15852" x="6080125" y="3830638"/>
          <p14:tracePt t="15861" x="6208713" y="3821113"/>
          <p14:tracePt t="15868" x="6372225" y="3803650"/>
          <p14:tracePt t="15878" x="6537325" y="3803650"/>
          <p14:tracePt t="15885" x="6700838" y="3803650"/>
          <p14:tracePt t="15894" x="6846888" y="3803650"/>
          <p14:tracePt t="15901" x="6956425" y="3803650"/>
          <p14:tracePt t="15909" x="7029450" y="3803650"/>
          <p14:tracePt t="15917" x="7065963" y="3803650"/>
          <p14:tracePt t="15925" x="7083425" y="3803650"/>
          <p14:tracePt t="15957" x="7092950" y="3803650"/>
          <p14:tracePt t="15999" x="7092950" y="3811588"/>
          <p14:tracePt t="16006" x="7092950" y="3857625"/>
          <p14:tracePt t="16015" x="7092950" y="3911600"/>
          <p14:tracePt t="16022" x="7119938" y="3994150"/>
          <p14:tracePt t="16029" x="7129463" y="4049713"/>
          <p14:tracePt t="16038" x="7129463" y="4103688"/>
          <p14:tracePt t="16044" x="7129463" y="4149725"/>
          <p14:tracePt t="16052" x="7129463" y="4186238"/>
          <p14:tracePt t="16061" x="7129463" y="4240213"/>
          <p14:tracePt t="16068" x="7129463" y="4303713"/>
          <p14:tracePt t="16077" x="7129463" y="4332288"/>
          <p14:tracePt t="16084" x="7129463" y="4359275"/>
          <p14:tracePt t="16095" x="7129463" y="4376738"/>
          <p14:tracePt t="16100" x="7129463" y="4405313"/>
          <p14:tracePt t="16108" x="7119938" y="4413250"/>
          <p14:tracePt t="16116" x="7119938" y="4422775"/>
          <p14:tracePt t="16124" x="7110413" y="4441825"/>
          <p14:tracePt t="16141" x="7110413" y="4459288"/>
          <p14:tracePt t="16149" x="7110413" y="4468813"/>
          <p14:tracePt t="16157" x="7092950" y="4468813"/>
          <p14:tracePt t="16165" x="7065963" y="4505325"/>
          <p14:tracePt t="16182" x="6964363" y="4559300"/>
          <p14:tracePt t="16189" x="6900863" y="4587875"/>
          <p14:tracePt t="16197" x="6837363" y="4641850"/>
          <p14:tracePt t="16205" x="6754813" y="4678363"/>
          <p14:tracePt t="16215" x="6691313" y="4714875"/>
          <p14:tracePt t="16221" x="6591300" y="4760913"/>
          <p14:tracePt t="16230" x="6518275" y="4787900"/>
          <p14:tracePt t="16237" x="6418263" y="4841875"/>
          <p14:tracePt t="16244" x="6318250" y="4887913"/>
          <p14:tracePt t="16254" x="6262688" y="4897438"/>
          <p14:tracePt t="16260" x="6199188" y="4906963"/>
          <p14:tracePt t="16268" x="6126163" y="4924425"/>
          <p14:tracePt t="16277" x="6062663" y="4943475"/>
          <p14:tracePt t="16284" x="6007100" y="4943475"/>
          <p14:tracePt t="16293" x="5962650" y="4943475"/>
          <p14:tracePt t="16300" x="5935663" y="4943475"/>
          <p14:tracePt t="16308" x="5899150" y="4943475"/>
          <p14:tracePt t="16317" x="5889625" y="4943475"/>
          <p14:tracePt t="16325" x="5853113" y="4943475"/>
          <p14:tracePt t="16333" x="5843588" y="4943475"/>
          <p14:tracePt t="16341" x="5816600" y="4943475"/>
          <p14:tracePt t="16348" x="5761038" y="4943475"/>
          <p14:tracePt t="16356" x="5724525" y="4914900"/>
          <p14:tracePt t="16364" x="5661025" y="4860925"/>
          <p14:tracePt t="16372" x="5597525" y="4805363"/>
          <p14:tracePt t="16380" x="5534025" y="4741863"/>
          <p14:tracePt t="16388" x="5451475" y="4687888"/>
          <p14:tracePt t="16397" x="5360988" y="4614863"/>
          <p14:tracePt t="16406" x="5287963" y="4578350"/>
          <p14:tracePt t="16414" x="5260975" y="4559300"/>
          <p14:tracePt t="16422" x="5214938" y="4505325"/>
          <p14:tracePt t="16429" x="5187950" y="4478338"/>
          <p14:tracePt t="16441" x="5187950" y="4459288"/>
          <p14:tracePt t="16444" x="5187950" y="4441825"/>
          <p14:tracePt t="16457" x="5187950" y="4413250"/>
          <p14:tracePt t="16462" x="5187950" y="4395788"/>
          <p14:tracePt t="16470" x="5187950" y="4359275"/>
          <p14:tracePt t="16480" x="5195888" y="4322763"/>
          <p14:tracePt t="16488" x="5232400" y="4295775"/>
          <p14:tracePt t="16496" x="5305425" y="4249738"/>
          <p14:tracePt t="16501" x="5387975" y="4222750"/>
          <p14:tracePt t="16509" x="5487988" y="4186238"/>
          <p14:tracePt t="16517" x="5561013" y="4167188"/>
          <p14:tracePt t="16525" x="5680075" y="4140200"/>
          <p14:tracePt t="16533" x="5789613" y="4140200"/>
          <p14:tracePt t="16541" x="5916613" y="4140200"/>
          <p14:tracePt t="16550" x="6062663" y="4113213"/>
          <p14:tracePt t="16556" x="6172200" y="4113213"/>
          <p14:tracePt t="16564" x="6281738" y="4113213"/>
          <p14:tracePt t="16572" x="6391275" y="4113213"/>
          <p14:tracePt t="16580" x="6464300" y="4113213"/>
          <p14:tracePt t="16588" x="6527800" y="4113213"/>
          <p14:tracePt t="16596" x="6581775" y="4130675"/>
          <p14:tracePt t="16605" x="6627813" y="4140200"/>
          <p14:tracePt t="16612" x="6673850" y="4159250"/>
          <p14:tracePt t="16621" x="6700838" y="4167188"/>
          <p14:tracePt t="16631" x="6710363" y="4176713"/>
          <p14:tracePt t="16647" x="6718300" y="4203700"/>
          <p14:tracePt t="16669" x="6718300" y="4222750"/>
          <p14:tracePt t="16678" x="6718300" y="4240213"/>
          <p14:tracePt t="16687" x="6737350" y="4268788"/>
          <p14:tracePt t="16694" x="6754813" y="4303713"/>
          <p14:tracePt t="16701" x="6791325" y="4349750"/>
          <p14:tracePt t="16709" x="6827838" y="4395788"/>
          <p14:tracePt t="16718" x="6864350" y="4441825"/>
          <p14:tracePt t="16725" x="6919913" y="4522788"/>
          <p14:tracePt t="16734" x="6956425" y="4568825"/>
          <p14:tracePt t="16741" x="7010400" y="4641850"/>
          <p14:tracePt t="16749" x="7029450" y="4697413"/>
          <p14:tracePt t="16756" x="7056438" y="4732338"/>
          <p14:tracePt t="16765" x="7056438" y="4787900"/>
          <p14:tracePt t="16772" x="7056438" y="4805363"/>
          <p14:tracePt t="16780" x="7056438" y="4841875"/>
          <p14:tracePt t="16788" x="7056438" y="4870450"/>
          <p14:tracePt t="16797" x="7056438" y="4887913"/>
          <p14:tracePt t="16804" x="7037388" y="4933950"/>
          <p14:tracePt t="16812" x="7019925" y="4951413"/>
          <p14:tracePt t="16822" x="6992938" y="4987925"/>
          <p14:tracePt t="16829" x="6983413" y="4987925"/>
          <p14:tracePt t="16838" x="6964363" y="5006975"/>
          <p14:tracePt t="16846" x="6946900" y="5024438"/>
          <p14:tracePt t="16854" x="6919913" y="5053013"/>
          <p14:tracePt t="16863" x="6910388" y="5053013"/>
          <p14:tracePt t="16870" x="6900863" y="5053013"/>
          <p14:tracePt t="16926" x="6892925" y="5053013"/>
          <p14:tracePt t="16934" x="6873875" y="5053013"/>
          <p14:tracePt t="16942" x="6846888" y="5053013"/>
          <p14:tracePt t="16950" x="6819900" y="5053013"/>
          <p14:tracePt t="16958" x="6737350" y="5006975"/>
          <p14:tracePt t="16965" x="6591300" y="4897438"/>
          <p14:tracePt t="16973" x="6391275" y="4797425"/>
          <p14:tracePt t="16981" x="6226175" y="4768850"/>
          <p14:tracePt t="16989" x="6053138" y="4705350"/>
          <p14:tracePt t="16997" x="5926138" y="4678363"/>
          <p14:tracePt t="17005" x="5843588" y="4641850"/>
          <p14:tracePt t="17015" x="5780088" y="4614863"/>
          <p14:tracePt t="17020" x="5753100" y="4605338"/>
          <p14:tracePt t="17028" x="5734050" y="4587875"/>
          <p14:tracePt t="17052" x="5734050" y="4551363"/>
          <p14:tracePt t="17061" x="5734050" y="4541838"/>
          <p14:tracePt t="17070" x="5743575" y="4505325"/>
          <p14:tracePt t="17080" x="5753100" y="4486275"/>
          <p14:tracePt t="17086" x="5797550" y="4432300"/>
          <p14:tracePt t="17097" x="5834063" y="4368800"/>
          <p14:tracePt t="17102" x="5870575" y="4313238"/>
          <p14:tracePt t="17112" x="5926138" y="4268788"/>
          <p14:tracePt t="17117" x="6007100" y="4186238"/>
          <p14:tracePt t="17127" x="6089650" y="4113213"/>
          <p14:tracePt t="17134" x="6189663" y="4040188"/>
          <p14:tracePt t="17142" x="6254750" y="4003675"/>
          <p14:tracePt t="17151" x="6318250" y="3967163"/>
          <p14:tracePt t="17160" x="6381750" y="3940175"/>
          <p14:tracePt t="17166" x="6418263" y="3921125"/>
          <p14:tracePt t="17181" x="6500813" y="3884613"/>
          <p14:tracePt t="17189" x="6554788" y="3875088"/>
          <p14:tracePt t="17197" x="6591300" y="3857625"/>
          <p14:tracePt t="17205" x="6627813" y="3840163"/>
          <p14:tracePt t="17215" x="6645275" y="3840163"/>
          <p14:tracePt t="17221" x="6673850" y="3830638"/>
          <p14:tracePt t="17230" x="6691313" y="3830638"/>
          <p14:tracePt t="17237" x="6737350" y="3830638"/>
          <p14:tracePt t="17245" x="6764338" y="3830638"/>
          <p14:tracePt t="17252" x="6791325" y="3830638"/>
          <p14:tracePt t="17261" x="6837363" y="3830638"/>
          <p14:tracePt t="17268" x="6873875" y="3830638"/>
          <p14:tracePt t="17278" x="6892925" y="3830638"/>
          <p14:tracePt t="17285" x="6937375" y="3875088"/>
          <p14:tracePt t="17295" x="6973888" y="3903663"/>
          <p14:tracePt t="17302" x="6992938" y="3921125"/>
          <p14:tracePt t="17312" x="7010400" y="3940175"/>
          <p14:tracePt t="17318" x="7019925" y="3957638"/>
          <p14:tracePt t="17326" x="7029450" y="3967163"/>
          <p14:tracePt t="17334" x="7046913" y="3984625"/>
          <p14:tracePt t="17343" x="7046913" y="3994150"/>
          <p14:tracePt t="17350" x="7056438" y="4021138"/>
          <p14:tracePt t="17357" x="7056438" y="4030663"/>
          <p14:tracePt t="17365" x="7056438" y="4049713"/>
          <p14:tracePt t="17373" x="7056438" y="4094163"/>
          <p14:tracePt t="17380" x="7056438" y="4113213"/>
          <p14:tracePt t="17389" x="7056438" y="4149725"/>
          <p14:tracePt t="17397" x="7056438" y="4176713"/>
          <p14:tracePt t="17404" x="7056438" y="4213225"/>
          <p14:tracePt t="17412" x="7029450" y="4259263"/>
          <p14:tracePt t="17421" x="7019925" y="4286250"/>
          <p14:tracePt t="17428" x="7010400" y="4313238"/>
          <p14:tracePt t="17436" x="6992938" y="4359275"/>
          <p14:tracePt t="17446" x="6964363" y="4405313"/>
          <p14:tracePt t="17452" x="6937375" y="4432300"/>
          <p14:tracePt t="17460" x="6910388" y="4468813"/>
          <p14:tracePt t="17468" x="6883400" y="4495800"/>
          <p14:tracePt t="17477" x="6864350" y="4532313"/>
          <p14:tracePt t="17484" x="6856413" y="4551363"/>
          <p14:tracePt t="17493" x="6819900" y="4578350"/>
          <p14:tracePt t="17501" x="6773863" y="4632325"/>
          <p14:tracePt t="17509" x="6754813" y="4651375"/>
          <p14:tracePt t="17516" x="6718300" y="4678363"/>
          <p14:tracePt t="17524" x="6654800" y="4714875"/>
          <p14:tracePt t="17532" x="6627813" y="4751388"/>
          <p14:tracePt t="17540" x="6564313" y="4787900"/>
          <p14:tracePt t="17548" x="6518275" y="4805363"/>
          <p14:tracePt t="17556" x="6454775" y="4851400"/>
          <p14:tracePt t="17564" x="6391275" y="4870450"/>
          <p14:tracePt t="17572" x="6345238" y="4887913"/>
          <p14:tracePt t="17581" x="6291263" y="4906963"/>
          <p14:tracePt t="17589" x="6226175" y="4924425"/>
          <p14:tracePt t="17597" x="6189663" y="4924425"/>
          <p14:tracePt t="17605" x="6145213" y="4924425"/>
          <p14:tracePt t="17613" x="6116638" y="4924425"/>
          <p14:tracePt t="17621" x="6089650" y="4924425"/>
          <p14:tracePt t="17629" x="6080125" y="4924425"/>
          <p14:tracePt t="17636" x="6072188" y="4924425"/>
          <p14:tracePt t="17644" x="6053138" y="4924425"/>
          <p14:tracePt t="17653" x="6035675" y="4924425"/>
          <p14:tracePt t="17661" x="6026150" y="4924425"/>
          <p14:tracePt t="17668" x="6007100" y="4914900"/>
          <p14:tracePt t="17678" x="5953125" y="4851400"/>
          <p14:tracePt t="17684" x="5899150" y="4787900"/>
          <p14:tracePt t="17692" x="5853113" y="4732338"/>
          <p14:tracePt t="17700" x="5816600" y="4687888"/>
          <p14:tracePt t="17708" x="5780088" y="4660900"/>
          <p14:tracePt t="17717" x="5743575" y="4578350"/>
          <p14:tracePt t="17725" x="5716588" y="4532313"/>
          <p14:tracePt t="17735" x="5680075" y="4468813"/>
          <p14:tracePt t="17740" x="5670550" y="4405313"/>
          <p14:tracePt t="17748" x="5670550" y="4349750"/>
          <p14:tracePt t="17756" x="5670550" y="4295775"/>
          <p14:tracePt t="17764" x="5670550" y="4249738"/>
          <p14:tracePt t="17772" x="5670550" y="4195763"/>
          <p14:tracePt t="17781" x="5716588" y="4130675"/>
          <p14:tracePt t="17788" x="5743575" y="4103688"/>
          <p14:tracePt t="17797" x="5770563" y="4067175"/>
          <p14:tracePt t="17804" x="5834063" y="4030663"/>
          <p14:tracePt t="17812" x="5880100" y="4013200"/>
          <p14:tracePt t="17820" x="5980113" y="3994150"/>
          <p14:tracePt t="17828" x="6062663" y="3957638"/>
          <p14:tracePt t="17836" x="6153150" y="3957638"/>
          <p14:tracePt t="17844" x="6262688" y="3957638"/>
          <p14:tracePt t="17852" x="6391275" y="3957638"/>
          <p14:tracePt t="17861" x="6518275" y="3957638"/>
          <p14:tracePt t="17868" x="6627813" y="3957638"/>
          <p14:tracePt t="17877" x="6754813" y="3994150"/>
          <p14:tracePt t="17884" x="6873875" y="4021138"/>
          <p14:tracePt t="17895" x="6964363" y="4049713"/>
          <p14:tracePt t="17900" x="7046913" y="4076700"/>
          <p14:tracePt t="17908" x="7119938" y="4094163"/>
          <p14:tracePt t="17917" x="7165975" y="4113213"/>
          <p14:tracePt t="17925" x="7192963" y="4122738"/>
          <p14:tracePt t="17933" x="7212013" y="4130675"/>
          <p14:tracePt t="17940" x="7239000" y="4149725"/>
          <p14:tracePt t="18016" x="7239000" y="4167188"/>
          <p14:tracePt t="18022" x="7239000" y="4249738"/>
          <p14:tracePt t="18032" x="7239000" y="4303713"/>
          <p14:tracePt t="18038" x="7239000" y="4359275"/>
          <p14:tracePt t="18047" x="7256463" y="4422775"/>
          <p14:tracePt t="18054" x="7265988" y="4468813"/>
          <p14:tracePt t="18065" x="7265988" y="4495800"/>
          <p14:tracePt t="18069" x="7265988" y="4532313"/>
          <p14:tracePt t="18078" x="7275513" y="4559300"/>
          <p14:tracePt t="18085" x="7292975" y="4587875"/>
          <p14:tracePt t="18101" x="7292975" y="4595813"/>
          <p14:tracePt t="18149" x="7292975" y="4605338"/>
          <p14:tracePt t="18157" x="7292975" y="4614863"/>
          <p14:tracePt t="18165" x="7292975" y="4632325"/>
          <p14:tracePt t="18173" x="7256463" y="4678363"/>
          <p14:tracePt t="18182" x="7229475" y="4697413"/>
          <p14:tracePt t="18189" x="7175500" y="4724400"/>
          <p14:tracePt t="18197" x="7146925" y="4751388"/>
          <p14:tracePt t="18205" x="7102475" y="4768850"/>
          <p14:tracePt t="18215" x="7056438" y="4805363"/>
          <p14:tracePt t="18221" x="6973888" y="4824413"/>
          <p14:tracePt t="18230" x="6910388" y="4851400"/>
          <p14:tracePt t="18239" x="6837363" y="4870450"/>
          <p14:tracePt t="18245" x="6764338" y="4870450"/>
          <p14:tracePt t="18252" x="6664325" y="4878388"/>
          <p14:tracePt t="18264" x="6610350" y="4878388"/>
          <p14:tracePt t="18268" x="6554788" y="4878388"/>
          <p14:tracePt t="18277" x="6500813" y="4878388"/>
          <p14:tracePt t="18284" x="6472238" y="4878388"/>
          <p14:tracePt t="18292" x="6435725" y="4878388"/>
          <p14:tracePt t="18383" x="6427788" y="4860925"/>
          <p14:tracePt t="18391" x="6427788" y="4787900"/>
          <p14:tracePt t="18397" x="6427788" y="4768850"/>
          <p14:tracePt t="18405" x="6427788" y="4741863"/>
          <p14:tracePt t="18413" x="6427788" y="4705350"/>
          <p14:tracePt t="18421" x="6427788" y="4660900"/>
          <p14:tracePt t="18429" x="6427788" y="4605338"/>
          <p14:tracePt t="18437" x="6427788" y="4587875"/>
          <p14:tracePt t="18445" x="6418263" y="4505325"/>
          <p14:tracePt t="18454" x="6354763" y="4432300"/>
          <p14:tracePt t="18460" x="6262688" y="4349750"/>
          <p14:tracePt t="18468" x="6162675" y="4268788"/>
          <p14:tracePt t="18477" x="6035675" y="4203700"/>
          <p14:tracePt t="18484" x="5935663" y="4159250"/>
          <p14:tracePt t="18493" x="5816600" y="4103688"/>
          <p14:tracePt t="18500" x="5716588" y="4057650"/>
          <p14:tracePt t="18509" x="5688013" y="4049713"/>
          <p14:tracePt t="18517" x="5661025" y="4030663"/>
          <p14:tracePt t="18525" x="5643563" y="4013200"/>
          <p14:tracePt t="18533" x="5624513" y="4003675"/>
          <p14:tracePt t="18541" x="5616575" y="3994150"/>
          <p14:tracePt t="18598" x="5588000" y="3984625"/>
          <p14:tracePt t="18606" x="5570538" y="3976688"/>
          <p14:tracePt t="18614" x="5524500" y="3940175"/>
          <p14:tracePt t="18622" x="5461000" y="3903663"/>
          <p14:tracePt t="18630" x="5414963" y="3894138"/>
          <p14:tracePt t="18637" x="5334000" y="3867150"/>
          <p14:tracePt t="18645" x="5260975" y="3830638"/>
          <p14:tracePt t="18653" x="5195888" y="3803650"/>
          <p14:tracePt t="18661" x="5151438" y="3784600"/>
          <p14:tracePt t="18668" x="5095875" y="3784600"/>
          <p14:tracePt t="18677" x="5049838" y="3767138"/>
          <p14:tracePt t="18684" x="5014913" y="3767138"/>
          <p14:tracePt t="18700" x="5005388" y="3767138"/>
          <p14:tracePt t="18886" x="5041900" y="3757613"/>
          <p14:tracePt t="18894" x="5086350" y="3730625"/>
          <p14:tracePt t="18902" x="5114925" y="3721100"/>
          <p14:tracePt t="18911" x="5178425" y="3721100"/>
          <p14:tracePt t="18918" x="5278438" y="3721100"/>
          <p14:tracePt t="18926" x="5334000" y="3721100"/>
          <p14:tracePt t="18934" x="5405438" y="3721100"/>
          <p14:tracePt t="18942" x="5461000" y="3721100"/>
          <p14:tracePt t="18953" x="5507038" y="3721100"/>
          <p14:tracePt t="18956" x="5514975" y="3721100"/>
          <p14:tracePt t="18965" x="5551488" y="3721100"/>
          <p14:tracePt t="19134" x="5561013" y="3721100"/>
          <p14:tracePt t="19158" x="5580063" y="3721100"/>
          <p14:tracePt t="19166" x="5653088" y="3721100"/>
          <p14:tracePt t="19180" x="5797550" y="3721100"/>
          <p14:tracePt t="19183" x="5962650" y="3721100"/>
          <p14:tracePt t="19189" x="6126163" y="3721100"/>
          <p14:tracePt t="19197" x="6326188" y="3721100"/>
          <p14:tracePt t="19205" x="6500813" y="3721100"/>
          <p14:tracePt t="19213" x="6754813" y="3721100"/>
          <p14:tracePt t="19221" x="6946900" y="3721100"/>
          <p14:tracePt t="19229" x="7175500" y="3721100"/>
          <p14:tracePt t="19237" x="7429500" y="3721100"/>
          <p14:tracePt t="19244" x="7658100" y="3721100"/>
          <p14:tracePt t="19254" x="7885113" y="3721100"/>
          <p14:tracePt t="19262" x="8113713" y="3721100"/>
          <p14:tracePt t="19269" x="8259763" y="3721100"/>
          <p14:tracePt t="19279" x="8386763" y="3721100"/>
          <p14:tracePt t="19285" x="8459788" y="3730625"/>
          <p14:tracePt t="19392" x="8469313" y="3730625"/>
          <p14:tracePt t="19421" x="8488363" y="3730625"/>
          <p14:tracePt t="19429" x="8496300" y="3730625"/>
          <p14:tracePt t="19437" x="8505825" y="3730625"/>
          <p14:tracePt t="19559" x="8496300" y="3738563"/>
          <p14:tracePt t="19567" x="8305800" y="3803650"/>
          <p14:tracePt t="19574" x="7967663" y="3903663"/>
          <p14:tracePt t="19582" x="7639050" y="3984625"/>
          <p14:tracePt t="19590" x="7329488" y="4094163"/>
          <p14:tracePt t="19598" x="6983413" y="4240213"/>
          <p14:tracePt t="19606" x="6710363" y="4340225"/>
          <p14:tracePt t="19615" x="6435725" y="4459288"/>
          <p14:tracePt t="19621" x="6262688" y="4532313"/>
          <p14:tracePt t="19630" x="6116638" y="4578350"/>
          <p14:tracePt t="19637" x="5999163" y="4641850"/>
          <p14:tracePt t="19645" x="5926138" y="4668838"/>
          <p14:tracePt t="19654" x="5870575" y="4714875"/>
          <p14:tracePt t="19663" x="5843588" y="4724400"/>
          <p14:tracePt t="19668" x="5834063" y="4741863"/>
          <p14:tracePt t="19677" x="5816600" y="4760913"/>
          <p14:tracePt t="19684" x="5807075" y="4768850"/>
          <p14:tracePt t="19693" x="5770563" y="4778375"/>
          <p14:tracePt t="19700" x="5761038" y="4787900"/>
          <p14:tracePt t="19708" x="5753100" y="4797425"/>
          <p14:tracePt t="19716" x="5743575" y="4805363"/>
          <p14:tracePt t="19725" x="5724525" y="4824413"/>
          <p14:tracePt t="19734" x="5697538" y="4841875"/>
          <p14:tracePt t="19742" x="5688013" y="4851400"/>
          <p14:tracePt t="19752" x="5661025" y="4870450"/>
          <p14:tracePt t="19756" x="5634038" y="4878388"/>
          <p14:tracePt t="19764" x="5616575" y="4897438"/>
          <p14:tracePt t="19772" x="5597525" y="4906963"/>
          <p14:tracePt t="19780" x="5580063" y="4914900"/>
          <p14:tracePt t="19788" x="5543550" y="4943475"/>
          <p14:tracePt t="19796" x="5524500" y="4970463"/>
          <p14:tracePt t="19804" x="5478463" y="4997450"/>
          <p14:tracePt t="19812" x="5451475" y="5033963"/>
          <p14:tracePt t="19820" x="5441950" y="5053013"/>
          <p14:tracePt t="19829" x="5424488" y="5060950"/>
          <p14:tracePt t="19837" x="5405438" y="5089525"/>
          <p14:tracePt t="19847" x="5405438" y="5097463"/>
          <p14:tracePt t="19853" x="5405438" y="5106988"/>
          <p14:tracePt t="19862" x="5387975" y="5126038"/>
          <p14:tracePt t="19869" x="5387975" y="5133975"/>
          <p14:tracePt t="19893" x="5387975" y="5143500"/>
          <p14:tracePt t="20016" x="5397500" y="5153025"/>
          <p14:tracePt t="20022" x="5507038" y="5180013"/>
          <p14:tracePt t="20032" x="5716588" y="5207000"/>
          <p14:tracePt t="20038" x="5999163" y="5270500"/>
          <p14:tracePt t="20045" x="6235700" y="5289550"/>
          <p14:tracePt t="20054" x="6554788" y="5326063"/>
          <p14:tracePt t="20068" x="7056438" y="5416550"/>
          <p14:tracePt t="20077" x="7265988" y="5445125"/>
          <p14:tracePt t="20084" x="7429500" y="5462588"/>
          <p14:tracePt t="20094" x="7558088" y="5481638"/>
          <p14:tracePt t="20100" x="7648575" y="5489575"/>
          <p14:tracePt t="20110" x="7694613" y="5489575"/>
          <p14:tracePt t="20141" x="7712075" y="5489575"/>
          <p14:tracePt t="20495" x="7721600" y="5499100"/>
          <p14:tracePt t="20511" x="7721600" y="5518150"/>
          <p14:tracePt t="20519" x="7721600" y="5526088"/>
          <p14:tracePt t="20527" x="7612063" y="5526088"/>
          <p14:tracePt t="20534" x="7485063" y="5526088"/>
          <p14:tracePt t="20542" x="7356475" y="5526088"/>
          <p14:tracePt t="20551" x="7265988" y="5508625"/>
          <p14:tracePt t="20557" x="7256463" y="5508625"/>
          <p14:tracePt t="20565" x="7229475" y="5499100"/>
          <p14:tracePt t="20589" x="7212013" y="5489575"/>
          <p14:tracePt t="20605" x="7192963" y="5489575"/>
          <p14:tracePt t="20646" x="7175500" y="5489575"/>
          <p14:tracePt t="20656" x="7129463" y="5472113"/>
          <p14:tracePt t="20662" x="7083425" y="5453063"/>
          <p14:tracePt t="20670" x="7000875" y="5416550"/>
          <p14:tracePt t="20679" x="6900863" y="5343525"/>
          <p14:tracePt t="20686" x="6800850" y="5270500"/>
          <p14:tracePt t="20694" x="6710363" y="5216525"/>
          <p14:tracePt t="20701" x="6591300" y="5143500"/>
          <p14:tracePt t="20710" x="6508750" y="5089525"/>
          <p14:tracePt t="20718" x="6408738" y="5024438"/>
          <p14:tracePt t="20724" x="6362700" y="5006975"/>
          <p14:tracePt t="20733" x="6299200" y="4997450"/>
          <p14:tracePt t="20740" x="6281738" y="4951413"/>
          <p14:tracePt t="20748" x="6245225" y="4914900"/>
          <p14:tracePt t="20765" x="6235700" y="4906963"/>
          <p14:tracePt t="20772" x="6235700" y="4897438"/>
          <p14:tracePt t="20780" x="6235700" y="4870450"/>
          <p14:tracePt t="20788" x="6235700" y="4833938"/>
          <p14:tracePt t="20796" x="6235700" y="4805363"/>
          <p14:tracePt t="20805" x="6235700" y="4760913"/>
          <p14:tracePt t="20813" x="6235700" y="4751388"/>
          <p14:tracePt t="20821" x="6254750" y="4697413"/>
          <p14:tracePt t="20829" x="6291263" y="4641850"/>
          <p14:tracePt t="20837" x="6345238" y="4541838"/>
          <p14:tracePt t="20846" x="6391275" y="4495800"/>
          <p14:tracePt t="20853" x="6464300" y="4432300"/>
          <p14:tracePt t="20861" x="6545263" y="4332288"/>
          <p14:tracePt t="20869" x="6600825" y="4276725"/>
          <p14:tracePt t="20878" x="6645275" y="4232275"/>
          <p14:tracePt t="20885" x="6700838" y="4176713"/>
          <p14:tracePt t="20894" x="6783388" y="4122738"/>
          <p14:tracePt t="20901" x="6800850" y="4103688"/>
          <p14:tracePt t="20910" x="6856413" y="4067175"/>
          <p14:tracePt t="20917" x="6900863" y="4049713"/>
          <p14:tracePt t="20925" x="6964363" y="4021138"/>
          <p14:tracePt t="20933" x="7010400" y="4003675"/>
          <p14:tracePt t="20941" x="7083425" y="3984625"/>
          <p14:tracePt t="20949" x="7156450" y="3984625"/>
          <p14:tracePt t="20957" x="7275513" y="3957638"/>
          <p14:tracePt t="20965" x="7366000" y="3957638"/>
          <p14:tracePt t="20973" x="7475538" y="3957638"/>
          <p14:tracePt t="20981" x="7567613" y="3957638"/>
          <p14:tracePt t="20989" x="7639050" y="3957638"/>
          <p14:tracePt t="20997" x="7675563" y="3984625"/>
          <p14:tracePt t="21005" x="7731125" y="4030663"/>
          <p14:tracePt t="21013" x="7767638" y="4076700"/>
          <p14:tracePt t="21021" x="7794625" y="4113213"/>
          <p14:tracePt t="21031" x="7794625" y="4140200"/>
          <p14:tracePt t="21037" x="7794625" y="4176713"/>
          <p14:tracePt t="21046" x="7794625" y="4222750"/>
          <p14:tracePt t="21053" x="7794625" y="4249738"/>
          <p14:tracePt t="21060" x="7794625" y="4276725"/>
          <p14:tracePt t="21068" x="7794625" y="4303713"/>
          <p14:tracePt t="21077" x="7794625" y="4340225"/>
          <p14:tracePt t="21084" x="7794625" y="4368800"/>
          <p14:tracePt t="21094" x="7777163" y="4413250"/>
          <p14:tracePt t="21102" x="7777163" y="4441825"/>
          <p14:tracePt t="21108" x="7758113" y="4495800"/>
          <p14:tracePt t="21116" x="7731125" y="4541838"/>
          <p14:tracePt t="21124" x="7704138" y="4605338"/>
          <p14:tracePt t="21132" x="7675563" y="4651375"/>
          <p14:tracePt t="21140" x="7648575" y="4697413"/>
          <p14:tracePt t="21148" x="7621588" y="4724400"/>
          <p14:tracePt t="21156" x="7585075" y="4778375"/>
          <p14:tracePt t="21166" x="7567613" y="4787900"/>
          <p14:tracePt t="21177" x="7558088" y="4797425"/>
          <p14:tracePt t="21743" x="7548563" y="4797425"/>
          <p14:tracePt t="21751" x="7548563" y="4805363"/>
          <p14:tracePt t="23238" x="7548563" y="4797425"/>
          <p14:tracePt t="23246" x="7548563" y="4760913"/>
          <p14:tracePt t="23254" x="7548563" y="4687888"/>
          <p14:tracePt t="23262" x="7548563" y="4632325"/>
          <p14:tracePt t="23270" x="7548563" y="4578350"/>
          <p14:tracePt t="23278" x="7548563" y="4505325"/>
          <p14:tracePt t="23285" x="7548563" y="4459288"/>
          <p14:tracePt t="23295" x="7548563" y="4432300"/>
          <p14:tracePt t="23301" x="7548563" y="4413250"/>
          <p14:tracePt t="23310" x="7548563" y="4395788"/>
          <p14:tracePt t="23317" x="7548563" y="4386263"/>
          <p14:tracePt t="23333" x="7548563" y="4376738"/>
          <p14:tracePt t="23341" x="7548563" y="4349750"/>
          <p14:tracePt t="23349" x="7548563" y="4332288"/>
          <p14:tracePt t="23357" x="7548563" y="4303713"/>
          <p14:tracePt t="23367" x="7558088" y="4268788"/>
          <p14:tracePt t="23372" x="7558088" y="4232275"/>
          <p14:tracePt t="23380" x="7567613" y="4186238"/>
          <p14:tracePt t="23388" x="7567613" y="4149725"/>
          <p14:tracePt t="23396" x="7567613" y="4103688"/>
          <p14:tracePt t="23404" x="7575550" y="4076700"/>
          <p14:tracePt t="23412" x="7575550" y="4040188"/>
          <p14:tracePt t="23420" x="7575550" y="3994150"/>
          <p14:tracePt t="23428" x="7575550" y="3940175"/>
          <p14:tracePt t="23436" x="7594600" y="3894138"/>
          <p14:tracePt t="23445" x="7594600" y="3867150"/>
          <p14:tracePt t="23452" x="7594600" y="3811588"/>
          <p14:tracePt t="23460" x="7612063" y="3767138"/>
          <p14:tracePt t="23469" x="7612063" y="3730625"/>
          <p14:tracePt t="23476" x="7621588" y="3684588"/>
          <p14:tracePt t="23485" x="7631113" y="3657600"/>
          <p14:tracePt t="23493" x="7631113" y="3629025"/>
          <p14:tracePt t="23500" x="7631113" y="3584575"/>
          <p14:tracePt t="23509" x="7639050" y="3565525"/>
          <p14:tracePt t="23516" x="7639050" y="3538538"/>
          <p14:tracePt t="23524" x="7639050" y="3511550"/>
          <p14:tracePt t="23532" x="7667625" y="3475038"/>
          <p14:tracePt t="23548" x="7667625" y="3455988"/>
          <p14:tracePt t="23558" x="7667625" y="3438525"/>
          <p14:tracePt t="23564" x="7675563" y="3419475"/>
          <p14:tracePt t="23572" x="7675563" y="3382963"/>
          <p14:tracePt t="23580" x="7675563" y="3375025"/>
          <p14:tracePt t="23588" x="7694613" y="3328988"/>
          <p14:tracePt t="23596" x="7694613" y="3309938"/>
          <p14:tracePt t="23604" x="7694613" y="3282950"/>
          <p14:tracePt t="23613" x="7712075" y="3236913"/>
          <p14:tracePt t="23620" x="7712075" y="3200400"/>
          <p14:tracePt t="23628" x="7721600" y="3163888"/>
          <p14:tracePt t="23636" x="7731125" y="3109913"/>
          <p14:tracePt t="23644" x="7748588" y="3063875"/>
          <p14:tracePt t="23652" x="7748588" y="3027363"/>
          <p14:tracePt t="23661" x="7758113" y="2954338"/>
          <p14:tracePt t="23668" x="7767638" y="2900363"/>
          <p14:tracePt t="23677" x="7777163" y="2854325"/>
          <p14:tracePt t="23684" x="7777163" y="2800350"/>
          <p14:tracePt t="23693" x="7777163" y="2754313"/>
          <p14:tracePt t="23700" x="7785100" y="2727325"/>
          <p14:tracePt t="23709" x="7785100" y="2690813"/>
          <p14:tracePt t="23717" x="7804150" y="2644775"/>
          <p14:tracePt t="23725" x="7804150" y="2608263"/>
          <p14:tracePt t="23733" x="7804150" y="2571750"/>
          <p14:tracePt t="23740" x="7804150" y="2535238"/>
          <p14:tracePt t="23749" x="7804150" y="2489200"/>
          <p14:tracePt t="23756" x="7804150" y="2471738"/>
          <p14:tracePt t="23765" x="7804150" y="2435225"/>
          <p14:tracePt t="23772" x="7804150" y="2408238"/>
          <p14:tracePt t="23780" x="7804150" y="2379663"/>
          <p14:tracePt t="23788" x="7804150" y="2343150"/>
          <p14:tracePt t="23797" x="7804150" y="2316163"/>
          <p14:tracePt t="23804" x="7804150" y="2298700"/>
          <p14:tracePt t="23812" x="7804150" y="2279650"/>
          <p14:tracePt t="23820" x="7804150" y="2262188"/>
          <p14:tracePt t="23836" x="7804150" y="2243138"/>
          <p14:tracePt t="23844" x="7804150" y="2225675"/>
          <p14:tracePt t="23852" x="7804150" y="2206625"/>
          <p14:tracePt t="23861" x="7804150" y="2197100"/>
          <p14:tracePt t="23868" x="7804150" y="2179638"/>
          <p14:tracePt t="23877" x="7804150" y="2160588"/>
          <p14:tracePt t="23884" x="7804150" y="2152650"/>
          <p14:tracePt t="23893" x="7804150" y="2143125"/>
          <p14:tracePt t="23900" x="7804150" y="2125663"/>
          <p14:tracePt t="23910" x="7804150" y="2089150"/>
          <p14:tracePt t="23924" x="7804150" y="2079625"/>
          <p14:tracePt t="23932" x="7804150" y="2070100"/>
          <p14:tracePt t="23940" x="7804150" y="2043113"/>
          <p14:tracePt t="23949" x="7804150" y="2033588"/>
          <p14:tracePt t="23957" x="7804150" y="2024063"/>
          <p14:tracePt t="23967" x="7804150" y="2016125"/>
          <p14:tracePt t="23972" x="7804150" y="2006600"/>
          <p14:tracePt t="23980" x="7804150" y="1987550"/>
          <p14:tracePt t="23988" x="7804150" y="1970088"/>
          <p14:tracePt t="23996" x="7804150" y="1960563"/>
          <p14:tracePt t="24004" x="7804150" y="1951038"/>
          <p14:tracePt t="24012" x="7804150" y="1943100"/>
          <p14:tracePt t="24021" x="7804150" y="1933575"/>
          <p14:tracePt t="24029" x="7804150" y="1924050"/>
          <p14:tracePt t="24037" x="7804150" y="1914525"/>
          <p14:tracePt t="24044" x="7804150" y="1906588"/>
          <p14:tracePt t="24063" x="7804150" y="1887538"/>
          <p14:tracePt t="24068" x="7804150" y="1878013"/>
          <p14:tracePt t="24084" x="7804150" y="1870075"/>
          <p14:tracePt t="24376" x="7758113" y="1924050"/>
          <p14:tracePt t="24382" x="7704138" y="2006600"/>
          <p14:tracePt t="24391" x="7639050" y="2133600"/>
          <p14:tracePt t="24398" x="7631113" y="2216150"/>
          <p14:tracePt t="24406" x="7585075" y="2325688"/>
          <p14:tracePt t="24415" x="7521575" y="2462213"/>
          <p14:tracePt t="24421" x="7475538" y="2671763"/>
          <p14:tracePt t="24431" x="7448550" y="2771775"/>
          <p14:tracePt t="24437" x="7375525" y="2917825"/>
          <p14:tracePt t="24447" x="7319963" y="3017838"/>
          <p14:tracePt t="24453" x="7256463" y="3119438"/>
          <p14:tracePt t="24461" x="7202488" y="3200400"/>
          <p14:tracePt t="24470" x="7156450" y="3255963"/>
          <p14:tracePt t="24477" x="7119938" y="3302000"/>
          <p14:tracePt t="24484" x="7092950" y="3319463"/>
          <p14:tracePt t="24493" x="7056438" y="3346450"/>
          <p14:tracePt t="24500" x="7037388" y="3355975"/>
          <p14:tracePt t="24509" x="7000875" y="3402013"/>
          <p14:tracePt t="24516" x="6973888" y="3438525"/>
          <p14:tracePt t="24524" x="6964363" y="3455988"/>
          <p14:tracePt t="24533" x="6929438" y="3502025"/>
          <p14:tracePt t="24540" x="6910388" y="3519488"/>
          <p14:tracePt t="24549" x="6883400" y="3548063"/>
          <p14:tracePt t="24556" x="6846888" y="3602038"/>
          <p14:tracePt t="24564" x="6791325" y="3665538"/>
          <p14:tracePt t="24572" x="6754813" y="3694113"/>
          <p14:tracePt t="24580" x="6727825" y="3721100"/>
          <p14:tracePt t="24588" x="6673850" y="3748088"/>
          <p14:tracePt t="24596" x="6627813" y="3775075"/>
          <p14:tracePt t="24604" x="6527800" y="3830638"/>
          <p14:tracePt t="24613" x="6445250" y="3884613"/>
          <p14:tracePt t="24621" x="6362700" y="3911600"/>
          <p14:tracePt t="24630" x="6299200" y="3948113"/>
          <p14:tracePt t="24637" x="6218238" y="3976688"/>
          <p14:tracePt t="24646" x="6162675" y="4003675"/>
          <p14:tracePt t="24653" x="6043613" y="4030663"/>
          <p14:tracePt t="24663" x="5989638" y="4030663"/>
          <p14:tracePt t="24669" x="5953125" y="4030663"/>
          <p14:tracePt t="24677" x="5916613" y="4030663"/>
          <p14:tracePt t="24684" x="5889625" y="4030663"/>
          <p14:tracePt t="24694" x="5880100" y="4030663"/>
          <p14:tracePt t="24700" x="5870575" y="4030663"/>
          <p14:tracePt t="24770" x="5862638" y="4030663"/>
          <p14:tracePt t="24775" x="5843588" y="4030663"/>
          <p14:tracePt t="24784" x="5816600" y="4030663"/>
          <p14:tracePt t="24788" x="5780088" y="4030663"/>
          <p14:tracePt t="24796" x="5753100" y="4021138"/>
          <p14:tracePt t="24804" x="5724525" y="4013200"/>
          <p14:tracePt t="24812" x="5688013" y="3984625"/>
          <p14:tracePt t="24820" x="5643563" y="3911600"/>
          <p14:tracePt t="24828" x="5570538" y="3811588"/>
          <p14:tracePt t="24836" x="5507038" y="3748088"/>
          <p14:tracePt t="24844" x="5470525" y="3711575"/>
          <p14:tracePt t="24853" x="5441950" y="3684588"/>
          <p14:tracePt t="24860" x="5387975" y="3638550"/>
          <p14:tracePt t="24868" x="5360988" y="3602038"/>
          <p14:tracePt t="24877" x="5334000" y="3538538"/>
          <p14:tracePt t="24884" x="5314950" y="3492500"/>
          <p14:tracePt t="24893" x="5314950" y="3475038"/>
          <p14:tracePt t="24910" x="5314950" y="3465513"/>
          <p14:tracePt t="24916" x="5314950" y="3446463"/>
          <p14:tracePt t="24924" x="5314950" y="3438525"/>
          <p14:tracePt t="24940" x="5314950" y="3419475"/>
          <p14:tracePt t="24957" x="5314950" y="3402013"/>
          <p14:tracePt t="24966" x="5314950" y="3392488"/>
          <p14:tracePt t="24973" x="5324475" y="3375025"/>
          <p14:tracePt t="24982" x="5324475" y="3365500"/>
          <p14:tracePt t="24990" x="5324475" y="3346450"/>
          <p14:tracePt t="24998" x="5324475" y="3309938"/>
          <p14:tracePt t="25016" x="5324475" y="3302000"/>
          <p14:tracePt t="25021" x="5324475" y="3292475"/>
          <p14:tracePt t="25030" x="5324475" y="3273425"/>
          <p14:tracePt t="25053" x="5324475" y="3265488"/>
          <p14:tracePt t="25070" x="5324475" y="3255963"/>
          <p14:tracePt t="25096" x="5324475" y="3236913"/>
          <p14:tracePt t="25101" x="5324475" y="3219450"/>
          <p14:tracePt t="25117" x="5287963" y="3209925"/>
          <p14:tracePt t="25126" x="5278438" y="3200400"/>
          <p14:tracePt t="25142" x="5260975" y="3192463"/>
          <p14:tracePt t="25149" x="5260975" y="3182938"/>
          <p14:tracePt t="25158" x="5241925" y="3173413"/>
          <p14:tracePt t="25182" x="5214938" y="3163888"/>
          <p14:tracePt t="25190" x="5205413" y="3163888"/>
          <p14:tracePt t="25198" x="5195888" y="3163888"/>
          <p14:tracePt t="25206" x="5187950" y="3163888"/>
          <p14:tracePt t="25230" x="5159375" y="3155950"/>
          <p14:tracePt t="25240" x="5151438" y="3155950"/>
          <p14:tracePt t="25244" x="5132388" y="3136900"/>
          <p14:tracePt t="25252" x="5122863" y="3136900"/>
          <p14:tracePt t="25260" x="5114925" y="3136900"/>
          <p14:tracePt t="25268" x="5105400" y="3136900"/>
          <p14:tracePt t="25284" x="5095875" y="3127375"/>
          <p14:tracePt t="25301" x="5086350" y="3127375"/>
          <p14:tracePt t="25317" x="5078413" y="3127375"/>
          <p14:tracePt t="25334" x="5059363" y="3119438"/>
          <p14:tracePt t="25710" x="5032375" y="3119438"/>
          <p14:tracePt t="25720" x="5022850" y="3119438"/>
          <p14:tracePt t="25727" x="4995863" y="3119438"/>
          <p14:tracePt t="25735" x="4968875" y="3119438"/>
          <p14:tracePt t="25743" x="4922838" y="3119438"/>
          <p14:tracePt t="25751" x="4868863" y="3119438"/>
          <p14:tracePt t="25758" x="4832350" y="3119438"/>
          <p14:tracePt t="25767" x="4776788" y="3119438"/>
          <p14:tracePt t="25773" x="4730750" y="3119438"/>
          <p14:tracePt t="25780" x="4676775" y="3109913"/>
          <p14:tracePt t="25790" x="4649788" y="3109913"/>
          <p14:tracePt t="25797" x="4594225" y="3090863"/>
          <p14:tracePt t="25805" x="4549775" y="3090863"/>
          <p14:tracePt t="25814" x="4494213" y="3063875"/>
          <p14:tracePt t="25820" x="4467225" y="3063875"/>
          <p14:tracePt t="25829" x="4448175" y="3063875"/>
          <p14:tracePt t="25836" x="4440238" y="3063875"/>
          <p14:tracePt t="25844" x="4421188" y="3063875"/>
          <p14:tracePt t="25942" x="4413250" y="3063875"/>
          <p14:tracePt t="25990" x="4403725" y="3063875"/>
          <p14:tracePt t="26022" x="4384675" y="3063875"/>
          <p14:tracePt t="26166" x="4457700" y="3063875"/>
          <p14:tracePt t="26172" x="4484688" y="3063875"/>
          <p14:tracePt t="26180" x="4503738" y="3054350"/>
          <p14:tracePt t="26293" x="4521200" y="3073400"/>
          <p14:tracePt t="26300" x="4521200" y="3090863"/>
          <p14:tracePt t="26309" x="4521200" y="3127375"/>
          <p14:tracePt t="26316" x="4513263" y="3146425"/>
          <p14:tracePt t="26324" x="4503738" y="3163888"/>
          <p14:tracePt t="26332" x="4484688" y="3182938"/>
          <p14:tracePt t="26341" x="4467225" y="3192463"/>
          <p14:tracePt t="26357" x="4457700" y="3200400"/>
          <p14:tracePt t="26366" x="4457700" y="3209925"/>
          <p14:tracePt t="26374" x="4448175" y="3209925"/>
          <p14:tracePt t="26391" x="4440238" y="3209925"/>
          <p14:tracePt t="26412" x="4430713" y="3209925"/>
          <p14:tracePt t="26428" x="4421188" y="3209925"/>
          <p14:tracePt t="26536" x="4403725" y="3209925"/>
          <p14:tracePt t="26542" x="4384675" y="3209925"/>
          <p14:tracePt t="26559" x="4376738" y="3209925"/>
          <p14:tracePt t="26566" x="4357688" y="3209925"/>
          <p14:tracePt t="26605" x="4348163" y="3209925"/>
          <p14:tracePt t="26629" x="4340225" y="3192463"/>
          <p14:tracePt t="26637" x="4321175" y="3127375"/>
          <p14:tracePt t="26645" x="4284663" y="3063875"/>
          <p14:tracePt t="26653" x="4238625" y="3017838"/>
          <p14:tracePt t="26661" x="4202113" y="2973388"/>
          <p14:tracePt t="26668" x="4157663" y="2936875"/>
          <p14:tracePt t="26677" x="4121150" y="2900363"/>
          <p14:tracePt t="26686" x="4057650" y="2854325"/>
          <p14:tracePt t="26695" x="4002088" y="2800350"/>
          <p14:tracePt t="26702" x="3984625" y="2781300"/>
          <p14:tracePt t="26712" x="3956050" y="2754313"/>
          <p14:tracePt t="26719" x="3938588" y="2744788"/>
          <p14:tracePt t="26727" x="3919538" y="2727325"/>
          <p14:tracePt t="26733" x="3892550" y="2690813"/>
          <p14:tracePt t="26741" x="3892550" y="2662238"/>
          <p14:tracePt t="26749" x="3892550" y="2644775"/>
          <p14:tracePt t="26757" x="3892550" y="2608263"/>
          <p14:tracePt t="26766" x="3892550" y="2562225"/>
          <p14:tracePt t="26773" x="3892550" y="2544763"/>
          <p14:tracePt t="26780" x="3911600" y="2489200"/>
          <p14:tracePt t="26788" x="3929063" y="2444750"/>
          <p14:tracePt t="26796" x="3984625" y="2408238"/>
          <p14:tracePt t="26804" x="4011613" y="2371725"/>
          <p14:tracePt t="26813" x="4029075" y="2343150"/>
          <p14:tracePt t="26820" x="4065588" y="2325688"/>
          <p14:tracePt t="26828" x="4111625" y="2289175"/>
          <p14:tracePt t="26836" x="4129088" y="2279650"/>
          <p14:tracePt t="26844" x="4157663" y="2270125"/>
          <p14:tracePt t="26852" x="4175125" y="2262188"/>
          <p14:tracePt t="26967" x="4184650" y="2262188"/>
          <p14:tracePt t="26974" x="4202113" y="2270125"/>
          <p14:tracePt t="26982" x="4221163" y="2289175"/>
          <p14:tracePt t="26990" x="4257675" y="2362200"/>
          <p14:tracePt t="26998" x="4275138" y="2389188"/>
          <p14:tracePt t="27006" x="4284663" y="2408238"/>
          <p14:tracePt t="27016" x="4321175" y="2444750"/>
          <p14:tracePt t="27022" x="4330700" y="2498725"/>
          <p14:tracePt t="27033" x="4340225" y="2562225"/>
          <p14:tracePt t="27037" x="4367213" y="2608263"/>
          <p14:tracePt t="27046" x="4367213" y="2662238"/>
          <p14:tracePt t="27053" x="4376738" y="2690813"/>
          <p14:tracePt t="27063" x="4376738" y="2735263"/>
          <p14:tracePt t="27069" x="4376738" y="2800350"/>
          <p14:tracePt t="27079" x="4376738" y="2844800"/>
          <p14:tracePt t="27085" x="4376738" y="2881313"/>
          <p14:tracePt t="27096" x="4376738" y="2900363"/>
          <p14:tracePt t="27102" x="4357688" y="2946400"/>
          <p14:tracePt t="27112" x="4348163" y="2963863"/>
          <p14:tracePt t="27118" x="4340225" y="2990850"/>
          <p14:tracePt t="27127" x="4321175" y="3017838"/>
          <p14:tracePt t="27142" x="4311650" y="3027363"/>
          <p14:tracePt t="27150" x="4303713" y="3036888"/>
          <p14:tracePt t="27180" x="4294188" y="3054350"/>
          <p14:tracePt t="27183" x="4275138" y="3073400"/>
          <p14:tracePt t="27212" x="4267200" y="3073400"/>
          <p14:tracePt t="27220" x="4248150" y="3082925"/>
          <p14:tracePt t="27228" x="4238625" y="3082925"/>
          <p14:tracePt t="27236" x="4230688" y="3082925"/>
          <p14:tracePt t="27244" x="4211638" y="3082925"/>
          <p14:tracePt t="27252" x="4184650" y="3090863"/>
          <p14:tracePt t="27268" x="4165600" y="3090863"/>
          <p14:tracePt t="27276" x="4157663" y="3090863"/>
          <p14:tracePt t="27285" x="4148138" y="3090863"/>
          <p14:tracePt t="27296" x="4138613" y="3090863"/>
          <p14:tracePt t="27302" x="4111625" y="3090863"/>
          <p14:tracePt t="27314" x="4094163" y="3090863"/>
          <p14:tracePt t="27318" x="4065588" y="3090863"/>
          <p14:tracePt t="27328" x="4048125" y="3090863"/>
          <p14:tracePt t="27334" x="4011613" y="3090863"/>
          <p14:tracePt t="27344" x="3965575" y="3090863"/>
          <p14:tracePt t="27349" x="3892550" y="3063875"/>
          <p14:tracePt t="27357" x="3838575" y="3036888"/>
          <p14:tracePt t="27365" x="3702050" y="2973388"/>
          <p14:tracePt t="27373" x="3600450" y="2917825"/>
          <p14:tracePt t="27381" x="3509963" y="2890838"/>
          <p14:tracePt t="27390" x="3419475" y="2836863"/>
          <p14:tracePt t="27397" x="3346450" y="2800350"/>
          <p14:tracePt t="27405" x="3309938" y="2763838"/>
          <p14:tracePt t="27413" x="3281363" y="2735263"/>
          <p14:tracePt t="27421" x="3273425" y="2708275"/>
          <p14:tracePt t="27429" x="3273425" y="2690813"/>
          <p14:tracePt t="27437" x="3273425" y="2654300"/>
          <p14:tracePt t="27445" x="3273425" y="2625725"/>
          <p14:tracePt t="27453" x="3273425" y="2598738"/>
          <p14:tracePt t="27461" x="3273425" y="2554288"/>
          <p14:tracePt t="27469" x="3300413" y="2525713"/>
          <p14:tracePt t="27476" x="3336925" y="2462213"/>
          <p14:tracePt t="27486" x="3373438" y="2425700"/>
          <p14:tracePt t="27493" x="3400425" y="2398713"/>
          <p14:tracePt t="27500" x="3473450" y="2335213"/>
          <p14:tracePt t="27509" x="3482975" y="2335213"/>
          <p14:tracePt t="27516" x="3546475" y="2298700"/>
          <p14:tracePt t="27524" x="3592513" y="2279650"/>
          <p14:tracePt t="27533" x="3619500" y="2252663"/>
          <p14:tracePt t="27540" x="3646488" y="2243138"/>
          <p14:tracePt t="27548" x="3692525" y="2233613"/>
          <p14:tracePt t="27557" x="3729038" y="2225675"/>
          <p14:tracePt t="27564" x="3792538" y="2225675"/>
          <p14:tracePt t="27572" x="3829050" y="2225675"/>
          <p14:tracePt t="27580" x="3883025" y="2197100"/>
          <p14:tracePt t="27588" x="3929063" y="2197100"/>
          <p14:tracePt t="27596" x="4002088" y="2197100"/>
          <p14:tracePt t="27604" x="4057650" y="2197100"/>
          <p14:tracePt t="27612" x="4129088" y="2197100"/>
          <p14:tracePt t="27620" x="4202113" y="2206625"/>
          <p14:tracePt t="27628" x="4267200" y="2233613"/>
          <p14:tracePt t="27636" x="4330700" y="2270125"/>
          <p14:tracePt t="27644" x="4394200" y="2289175"/>
          <p14:tracePt t="27653" x="4440238" y="2325688"/>
          <p14:tracePt t="27662" x="4476750" y="2362200"/>
          <p14:tracePt t="27669" x="4503738" y="2389188"/>
          <p14:tracePt t="27676" x="4549775" y="2444750"/>
          <p14:tracePt t="27684" x="4576763" y="2462213"/>
          <p14:tracePt t="27693" x="4586288" y="2489200"/>
          <p14:tracePt t="27700" x="4603750" y="2535238"/>
          <p14:tracePt t="27709" x="4622800" y="2562225"/>
          <p14:tracePt t="27716" x="4630738" y="2598738"/>
          <p14:tracePt t="27724" x="4659313" y="2625725"/>
          <p14:tracePt t="27733" x="4667250" y="2644775"/>
          <p14:tracePt t="27740" x="4676775" y="2690813"/>
          <p14:tracePt t="27748" x="4686300" y="2690813"/>
          <p14:tracePt t="27756" x="4703763" y="2735263"/>
          <p14:tracePt t="27764" x="4703763" y="2744788"/>
          <p14:tracePt t="27773" x="4703763" y="2763838"/>
          <p14:tracePt t="27780" x="4703763" y="2781300"/>
          <p14:tracePt t="27789" x="4703763" y="2817813"/>
          <p14:tracePt t="27797" x="4703763" y="2844800"/>
          <p14:tracePt t="27805" x="4703763" y="2863850"/>
          <p14:tracePt t="27813" x="4703763" y="2881313"/>
          <p14:tracePt t="27829" x="4703763" y="2900363"/>
          <p14:tracePt t="27837" x="4703763" y="2909888"/>
          <p14:tracePt t="27845" x="4703763" y="2917825"/>
          <p14:tracePt t="27852" x="4695825" y="2927350"/>
          <p14:tracePt t="27892" x="4695825" y="2946400"/>
          <p14:tracePt t="28382" x="4713288" y="2946400"/>
          <p14:tracePt t="28392" x="4722813" y="2946400"/>
          <p14:tracePt t="28398" x="4730750" y="2946400"/>
          <p14:tracePt t="28414" x="4740275" y="2946400"/>
          <p14:tracePt t="28430" x="4759325" y="2954338"/>
          <p14:tracePt t="28527" x="4767263" y="2963863"/>
          <p14:tracePt t="28543" x="4767263" y="2982913"/>
          <p14:tracePt t="28550" x="4767263" y="2990850"/>
          <p14:tracePt t="28558" x="4767263" y="3017838"/>
          <p14:tracePt t="28566" x="4749800" y="3046413"/>
          <p14:tracePt t="28574" x="4713288" y="3082925"/>
          <p14:tracePt t="28583" x="4695825" y="3100388"/>
          <p14:tracePt t="28588" x="4676775" y="3127375"/>
          <p14:tracePt t="28596" x="4667250" y="3136900"/>
          <p14:tracePt t="28604" x="4640263" y="3163888"/>
          <p14:tracePt t="28612" x="4622800" y="3182938"/>
          <p14:tracePt t="28620" x="4613275" y="3192463"/>
          <p14:tracePt t="28628" x="4594225" y="3200400"/>
          <p14:tracePt t="28636" x="4586288" y="3209925"/>
          <p14:tracePt t="28644" x="4576763" y="3209925"/>
          <p14:tracePt t="28652" x="4549775" y="3228975"/>
          <p14:tracePt t="28716" x="4530725" y="3228975"/>
          <p14:tracePt t="28724" x="4521200" y="3228975"/>
          <p14:tracePt t="28733" x="4513263" y="3228975"/>
          <p14:tracePt t="28740" x="4484688" y="3236913"/>
          <p14:tracePt t="28748" x="4457700" y="3236913"/>
          <p14:tracePt t="28756" x="4413250" y="3236913"/>
          <p14:tracePt t="28765" x="4357688" y="3236913"/>
          <p14:tracePt t="28772" x="4303713" y="3236913"/>
          <p14:tracePt t="28781" x="4175125" y="3236913"/>
          <p14:tracePt t="28788" x="4102100" y="3236913"/>
          <p14:tracePt t="28796" x="4002088" y="3192463"/>
          <p14:tracePt t="28804" x="3919538" y="3155950"/>
          <p14:tracePt t="28812" x="3856038" y="3100388"/>
          <p14:tracePt t="28820" x="3829050" y="3063875"/>
          <p14:tracePt t="28828" x="3810000" y="3036888"/>
          <p14:tracePt t="28837" x="3810000" y="2990850"/>
          <p14:tracePt t="28845" x="3810000" y="2954338"/>
          <p14:tracePt t="28852" x="3810000" y="2927350"/>
          <p14:tracePt t="28862" x="3810000" y="2881313"/>
          <p14:tracePt t="28869" x="3819525" y="2854325"/>
          <p14:tracePt t="28878" x="3865563" y="2808288"/>
          <p14:tracePt t="28885" x="3892550" y="2771775"/>
          <p14:tracePt t="28893" x="3911600" y="2754313"/>
          <p14:tracePt t="28901" x="3948113" y="2727325"/>
          <p14:tracePt t="28911" x="3965575" y="2717800"/>
          <p14:tracePt t="28916" x="3992563" y="2698750"/>
          <p14:tracePt t="28925" x="4011613" y="2671763"/>
          <p14:tracePt t="28933" x="4029075" y="2654300"/>
          <p14:tracePt t="28941" x="4065588" y="2625725"/>
          <p14:tracePt t="28957" x="4094163" y="2617788"/>
          <p14:tracePt t="28965" x="4102100" y="2617788"/>
          <p14:tracePt t="28973" x="4129088" y="2608263"/>
          <p14:tracePt t="28982" x="4138613" y="2608263"/>
          <p14:tracePt t="28988" x="4157663" y="2608263"/>
          <p14:tracePt t="28996" x="4165600" y="2608263"/>
          <p14:tracePt t="29005" x="4202113" y="2608263"/>
          <p14:tracePt t="29012" x="4230688" y="2608263"/>
          <p14:tracePt t="29020" x="4248150" y="2608263"/>
          <p14:tracePt t="29028" x="4275138" y="2608263"/>
          <p14:tracePt t="29036" x="4284663" y="2608263"/>
          <p14:tracePt t="29053" x="4294188" y="2608263"/>
          <p14:tracePt t="29063" x="4303713" y="2625725"/>
          <p14:tracePt t="29068" x="4303713" y="2635250"/>
          <p14:tracePt t="29077" x="4321175" y="2671763"/>
          <p14:tracePt t="29084" x="4330700" y="2681288"/>
          <p14:tracePt t="29093" x="4330700" y="2708275"/>
          <p14:tracePt t="29109" x="4330700" y="2717800"/>
          <p14:tracePt t="29117" x="4330700" y="2735263"/>
          <p14:tracePt t="29125" x="4340225" y="2754313"/>
          <p14:tracePt t="29133" x="4340225" y="2763838"/>
          <p14:tracePt t="29141" x="4340225" y="2790825"/>
          <p14:tracePt t="29149" x="4340225" y="2800350"/>
          <p14:tracePt t="29157" x="4340225" y="2808288"/>
          <p14:tracePt t="29180" x="4340225" y="2836863"/>
          <p14:tracePt t="29182" x="4340225" y="2854325"/>
          <p14:tracePt t="29188" x="4321175" y="2900363"/>
          <p14:tracePt t="29196" x="4303713" y="2917825"/>
          <p14:tracePt t="29205" x="4275138" y="2954338"/>
          <p14:tracePt t="29213" x="4257675" y="2973388"/>
          <p14:tracePt t="29221" x="4221163" y="3000375"/>
          <p14:tracePt t="29229" x="4211638" y="3009900"/>
          <p14:tracePt t="29237" x="4184650" y="3036888"/>
          <p14:tracePt t="29245" x="4175125" y="3046413"/>
          <p14:tracePt t="29253" x="4165600" y="3054350"/>
          <p14:tracePt t="29262" x="4157663" y="3063875"/>
          <p14:tracePt t="29269" x="4148138" y="3063875"/>
          <p14:tracePt t="29276" x="4129088" y="3082925"/>
          <p14:tracePt t="29308" x="4121150" y="3082925"/>
          <p14:tracePt t="30111" x="4121150" y="3100388"/>
          <p14:tracePt t="30158" x="4129088" y="3100388"/>
          <p14:tracePt t="30182" x="4148138" y="3100388"/>
          <p14:tracePt t="30194" x="4202113" y="3100388"/>
          <p14:tracePt t="30197" x="4330700" y="3100388"/>
          <p14:tracePt t="30204" x="4384675" y="3100388"/>
          <p14:tracePt t="30212" x="4421188" y="3100388"/>
          <p14:tracePt t="30221" x="4440238" y="3100388"/>
          <p14:tracePt t="30228" x="4476750" y="3100388"/>
          <p14:tracePt t="30237" x="4530725" y="3082925"/>
          <p14:tracePt t="30253" x="4540250" y="3082925"/>
          <p14:tracePt t="30261" x="4557713" y="3073400"/>
          <p14:tracePt t="30277" x="4557713" y="3063875"/>
          <p14:tracePt t="30284" x="4557713" y="3046413"/>
          <p14:tracePt t="30446" x="4557713" y="3036888"/>
          <p14:tracePt t="30488" x="4549775" y="3046413"/>
          <p14:tracePt t="30494" x="4540250" y="3054350"/>
          <p14:tracePt t="30503" x="4530725" y="3073400"/>
          <p14:tracePt t="33844" x="4521200" y="3082925"/>
          <p14:tracePt t="33901" x="4530725" y="3082925"/>
          <p14:tracePt t="33910" x="4549775" y="3090863"/>
          <p14:tracePt t="34102" x="4557713" y="3100388"/>
          <p14:tracePt t="34118" x="4576763" y="3119438"/>
          <p14:tracePt t="34134" x="4586288" y="3127375"/>
          <p14:tracePt t="34150" x="4594225" y="3127375"/>
          <p14:tracePt t="34158" x="4603750" y="3127375"/>
          <p14:tracePt t="34165" x="4613275" y="3146425"/>
          <p14:tracePt t="34177" x="4613275" y="3173413"/>
          <p14:tracePt t="34181" x="4603750" y="3200400"/>
          <p14:tracePt t="34189" x="4594225" y="3200400"/>
          <p14:tracePt t="34278" x="4594225" y="3209925"/>
          <p14:tracePt t="34344" x="4594225" y="3219450"/>
          <p14:tracePt t="34366" x="4594225" y="3236913"/>
          <p14:tracePt t="34566" x="4594225" y="3246438"/>
          <p14:tracePt t="34574" x="4594225" y="3255963"/>
          <p14:tracePt t="34583" x="4594225" y="3265488"/>
          <p14:tracePt t="34591" x="4567238" y="3292475"/>
          <p14:tracePt t="34600" x="4557713" y="3292475"/>
          <p14:tracePt t="34606" x="4557713" y="3319463"/>
          <p14:tracePt t="34614" x="4557713" y="3328988"/>
          <p14:tracePt t="34621" x="4549775" y="3346450"/>
          <p14:tracePt t="34629" x="4549775" y="3375025"/>
          <p14:tracePt t="34637" x="4549775" y="3382963"/>
          <p14:tracePt t="34645" x="4549775" y="3411538"/>
          <p14:tracePt t="34653" x="4549775" y="3419475"/>
          <p14:tracePt t="34669" x="4549775" y="3429000"/>
          <p14:tracePt t="34693" x="4540250" y="3438525"/>
          <p14:tracePt t="34750" x="4530725" y="3438525"/>
          <p14:tracePt t="34781" x="4521200" y="3446463"/>
          <p14:tracePt t="34788" x="4521200" y="3455988"/>
          <p14:tracePt t="34812" x="4503738" y="3465513"/>
          <p14:tracePt t="34828" x="4494213" y="3475038"/>
          <p14:tracePt t="34852" x="4484688" y="3482975"/>
          <p14:tracePt t="34877" x="4484688" y="3492500"/>
          <p14:tracePt t="34918" x="4484688" y="3502025"/>
          <p14:tracePt t="34927" x="4484688" y="3511550"/>
          <p14:tracePt t="34934" x="4484688" y="3529013"/>
          <p14:tracePt t="34943" x="4484688" y="3538538"/>
          <p14:tracePt t="34950" x="4484688" y="3548063"/>
          <p14:tracePt t="34974" x="4476750" y="3556000"/>
          <p14:tracePt t="34999" x="4467225" y="3556000"/>
          <p14:tracePt t="35006" x="4467225" y="3565525"/>
          <p14:tracePt t="35016" x="4457700" y="3575050"/>
          <p14:tracePt t="35039" x="4448175" y="3584575"/>
          <p14:tracePt t="35150" x="4440238" y="3592513"/>
          <p14:tracePt t="35158" x="4430713" y="3602038"/>
          <p14:tracePt t="35166" x="4421188" y="3602038"/>
          <p14:tracePt t="35179" x="4413250" y="3611563"/>
          <p14:tracePt t="35190" x="4403725" y="3621088"/>
          <p14:tracePt t="35205" x="4403725" y="3629025"/>
          <p14:tracePt t="35212" x="4403725" y="3648075"/>
          <p14:tracePt t="35220" x="4403725" y="3657600"/>
          <p14:tracePt t="35236" x="4403725" y="3665538"/>
          <p14:tracePt t="35278" x="4394200" y="3675063"/>
          <p14:tracePt t="35366" x="4394200" y="3684588"/>
          <p14:tracePt t="35382" x="4384675" y="3702050"/>
          <p14:tracePt t="35430" x="4376738" y="3711575"/>
          <p14:tracePt t="35556" x="4394200" y="3711575"/>
          <p14:tracePt t="35564" x="4413250" y="3711575"/>
          <p14:tracePt t="35572" x="4448175" y="3711575"/>
          <p14:tracePt t="35580" x="4503738" y="3711575"/>
          <p14:tracePt t="35588" x="4695825" y="3711575"/>
          <p14:tracePt t="35596" x="4895850" y="3711575"/>
          <p14:tracePt t="35605" x="5141913" y="3711575"/>
          <p14:tracePt t="35613" x="5324475" y="3711575"/>
          <p14:tracePt t="35621" x="5507038" y="3711575"/>
          <p14:tracePt t="35629" x="5670550" y="3711575"/>
          <p14:tracePt t="35637" x="5834063" y="3711575"/>
          <p14:tracePt t="35645" x="5980113" y="3711575"/>
          <p14:tracePt t="35653" x="6108700" y="3711575"/>
          <p14:tracePt t="35660" x="6199188" y="3711575"/>
          <p14:tracePt t="35668" x="6254750" y="3711575"/>
          <p14:tracePt t="35676" x="6308725" y="3711575"/>
          <p14:tracePt t="35684" x="6326188" y="3711575"/>
          <p14:tracePt t="36070" x="6408738" y="3711575"/>
          <p14:tracePt t="36077" x="6518275" y="3711575"/>
          <p14:tracePt t="36086" x="6618288" y="3738563"/>
          <p14:tracePt t="36099" x="6673850" y="3748088"/>
          <p14:tracePt t="36100" x="6737350" y="3767138"/>
          <p14:tracePt t="36109" x="6791325" y="3775075"/>
          <p14:tracePt t="36116" x="6837363" y="3775075"/>
          <p14:tracePt t="36125" x="6846888" y="3775075"/>
          <p14:tracePt t="36132" x="6856413" y="3775075"/>
          <p14:tracePt t="36140" x="6864350" y="3784600"/>
          <p14:tracePt t="36246" x="6846888" y="3784600"/>
          <p14:tracePt t="36254" x="6827838" y="3784600"/>
          <p14:tracePt t="36262" x="6800850" y="3784600"/>
          <p14:tracePt t="36270" x="6791325" y="3784600"/>
          <p14:tracePt t="36279" x="6773863" y="3784600"/>
          <p14:tracePt t="36294" x="6764338" y="3784600"/>
          <p14:tracePt t="36315" x="6754813" y="3784600"/>
          <p14:tracePt t="36318" x="6746875" y="3784600"/>
          <p14:tracePt t="36328" x="6727825" y="3784600"/>
          <p14:tracePt t="36334" x="6710363" y="3784600"/>
          <p14:tracePt t="36344" x="6691313" y="3803650"/>
          <p14:tracePt t="36350" x="6681788" y="3811588"/>
          <p14:tracePt t="36679" x="6673850" y="3821113"/>
          <p14:tracePt t="36720" x="6673850" y="3840163"/>
          <p14:tracePt t="36741" x="6673850" y="3848100"/>
          <p14:tracePt t="36748" x="6673850" y="3857625"/>
          <p14:tracePt t="36757" x="6664325" y="3894138"/>
          <p14:tracePt t="36765" x="6654800" y="3903663"/>
          <p14:tracePt t="36772" x="6627813" y="3911600"/>
          <p14:tracePt t="36780" x="6618288" y="3930650"/>
          <p14:tracePt t="36796" x="6610350" y="3948113"/>
          <p14:tracePt t="37102" x="6610350" y="3967163"/>
          <p14:tracePt t="37126" x="6600825" y="3976688"/>
          <p14:tracePt t="37134" x="6591300" y="3976688"/>
          <p14:tracePt t="37143" x="6573838" y="3984625"/>
          <p14:tracePt t="37150" x="6545263" y="3994150"/>
          <p14:tracePt t="37160" x="6527800" y="3994150"/>
          <p14:tracePt t="37165" x="6518275" y="4003675"/>
          <p14:tracePt t="37178" x="6481763" y="4021138"/>
          <p14:tracePt t="37181" x="6472238" y="4030663"/>
          <p14:tracePt t="37189" x="6427788" y="4030663"/>
          <p14:tracePt t="37197" x="6318250" y="4040188"/>
          <p14:tracePt t="37205" x="6226175" y="4040188"/>
          <p14:tracePt t="37212" x="6135688" y="4040188"/>
          <p14:tracePt t="37222" x="6053138" y="4040188"/>
          <p14:tracePt t="37229" x="6016625" y="4040188"/>
          <p14:tracePt t="37237" x="6007100" y="4040188"/>
          <p14:tracePt t="37958" x="5999163" y="4067175"/>
          <p14:tracePt t="37966" x="5989638" y="4094163"/>
          <p14:tracePt t="37974" x="5989638" y="4130675"/>
          <p14:tracePt t="37982" x="5989638" y="4167188"/>
          <p14:tracePt t="37990" x="5989638" y="4213225"/>
          <p14:tracePt t="37998" x="5989638" y="4249738"/>
          <p14:tracePt t="38010" x="5989638" y="4276725"/>
          <p14:tracePt t="38015" x="5989638" y="4322763"/>
          <p14:tracePt t="38021" x="5989638" y="4332288"/>
          <p14:tracePt t="38045" x="5989638" y="4349750"/>
          <p14:tracePt t="38102" x="5989638" y="4368800"/>
          <p14:tracePt t="38115" x="5989638" y="4376738"/>
          <p14:tracePt t="38125" x="5989638" y="4386263"/>
          <p14:tracePt t="38132" x="5999163" y="4395788"/>
          <p14:tracePt t="38172" x="5999163" y="4405313"/>
          <p14:tracePt t="38894" x="6007100" y="4405313"/>
          <p14:tracePt t="38913" x="6026150" y="4405313"/>
          <p14:tracePt t="38916" x="6035675" y="4405313"/>
          <p14:tracePt t="38925" x="6043613" y="4405313"/>
          <p14:tracePt t="38941" x="6053138" y="4405313"/>
          <p14:tracePt t="38964" x="6062663" y="4413250"/>
          <p14:tracePt t="38973" x="6062663" y="4432300"/>
          <p14:tracePt t="38981" x="6062663" y="4449763"/>
          <p14:tracePt t="38990" x="6062663" y="4468813"/>
          <p14:tracePt t="38998" x="6062663" y="4486275"/>
          <p14:tracePt t="39005" x="6062663" y="4495800"/>
          <p14:tracePt t="39013" x="6062663" y="4505325"/>
          <p14:tracePt t="39021" x="6062663" y="4514850"/>
          <p14:tracePt t="39032" x="6062663" y="4522788"/>
          <p14:tracePt t="39036" x="6062663" y="4532313"/>
          <p14:tracePt t="39294" x="6080125" y="4468813"/>
          <p14:tracePt t="39302" x="6181725" y="4405313"/>
          <p14:tracePt t="39310" x="6226175" y="4368800"/>
          <p14:tracePt t="39316" x="6245225" y="4332288"/>
          <p14:tracePt t="39325" x="6281738" y="4286250"/>
          <p14:tracePt t="39332" x="6308725" y="4232275"/>
          <p14:tracePt t="39341" x="6345238" y="4167188"/>
          <p14:tracePt t="39348" x="6372225" y="4122738"/>
          <p14:tracePt t="39356" x="6408738" y="4057650"/>
          <p14:tracePt t="39365" x="6418263" y="4040188"/>
          <p14:tracePt t="39374" x="6418263" y="4021138"/>
          <p14:tracePt t="39382" x="6418263" y="4003675"/>
          <p14:tracePt t="39391" x="6427788" y="3994150"/>
          <p14:tracePt t="39439" x="6427788" y="3984625"/>
          <p14:tracePt t="39445" x="6435725" y="3976688"/>
          <p14:tracePt t="39454" x="6445250" y="3967163"/>
          <p14:tracePt t="39462" x="6472238" y="3957638"/>
          <p14:tracePt t="39470" x="6518275" y="3948113"/>
          <p14:tracePt t="39476" x="6591300" y="3948113"/>
          <p14:tracePt t="39486" x="6700838" y="3948113"/>
          <p14:tracePt t="39493" x="6900863" y="3948113"/>
          <p14:tracePt t="39502" x="7146925" y="3948113"/>
          <p14:tracePt t="39511" x="7485063" y="3948113"/>
          <p14:tracePt t="39517" x="7858125" y="3948113"/>
          <p14:tracePt t="39526" x="8415338" y="3921125"/>
          <p14:tracePt t="39533" x="8888413" y="38306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a:xfrm>
            <a:off x="457200" y="160338"/>
            <a:ext cx="8229600" cy="1143000"/>
          </a:xfrm>
        </p:spPr>
        <p:txBody>
          <a:bodyPr/>
          <a:lstStyle/>
          <a:p>
            <a:r>
              <a:rPr lang="ja-JP" altLang="en-US" sz="4000"/>
              <a:t>増幅回路の接地形式による違い</a:t>
            </a:r>
          </a:p>
        </p:txBody>
      </p:sp>
      <p:graphicFrame>
        <p:nvGraphicFramePr>
          <p:cNvPr id="5" name="表 4"/>
          <p:cNvGraphicFramePr>
            <a:graphicFrameLocks noGrp="1"/>
          </p:cNvGraphicFramePr>
          <p:nvPr/>
        </p:nvGraphicFramePr>
        <p:xfrm>
          <a:off x="520700" y="1460500"/>
          <a:ext cx="8102600" cy="4492625"/>
        </p:xfrm>
        <a:graphic>
          <a:graphicData uri="http://schemas.openxmlformats.org/drawingml/2006/table">
            <a:tbl>
              <a:tblPr firstRow="1" bandRow="1">
                <a:tableStyleId>{21E4AEA4-8DFA-4A89-87EB-49C32662AFE0}</a:tableStyleId>
              </a:tblPr>
              <a:tblGrid>
                <a:gridCol w="2074266">
                  <a:extLst>
                    <a:ext uri="{9D8B030D-6E8A-4147-A177-3AD203B41FA5}">
                      <a16:colId xmlns:a16="http://schemas.microsoft.com/office/drawing/2014/main" val="20000"/>
                    </a:ext>
                  </a:extLst>
                </a:gridCol>
                <a:gridCol w="1977034">
                  <a:extLst>
                    <a:ext uri="{9D8B030D-6E8A-4147-A177-3AD203B41FA5}">
                      <a16:colId xmlns:a16="http://schemas.microsoft.com/office/drawing/2014/main" val="20001"/>
                    </a:ext>
                  </a:extLst>
                </a:gridCol>
                <a:gridCol w="2025650">
                  <a:extLst>
                    <a:ext uri="{9D8B030D-6E8A-4147-A177-3AD203B41FA5}">
                      <a16:colId xmlns:a16="http://schemas.microsoft.com/office/drawing/2014/main" val="20002"/>
                    </a:ext>
                  </a:extLst>
                </a:gridCol>
                <a:gridCol w="2025650">
                  <a:extLst>
                    <a:ext uri="{9D8B030D-6E8A-4147-A177-3AD203B41FA5}">
                      <a16:colId xmlns:a16="http://schemas.microsoft.com/office/drawing/2014/main" val="20003"/>
                    </a:ext>
                  </a:extLst>
                </a:gridCol>
              </a:tblGrid>
              <a:tr h="520700">
                <a:tc>
                  <a:txBody>
                    <a:bodyPr/>
                    <a:lstStyle/>
                    <a:p>
                      <a:r>
                        <a:rPr kumimoji="1" lang="ja-JP" altLang="en-US" sz="2800" dirty="0"/>
                        <a:t>接地形式</a:t>
                      </a:r>
                    </a:p>
                  </a:txBody>
                  <a:tcPr/>
                </a:tc>
                <a:tc>
                  <a:txBody>
                    <a:bodyPr/>
                    <a:lstStyle/>
                    <a:p>
                      <a:r>
                        <a:rPr kumimoji="1" lang="ja-JP" altLang="en-US" sz="2800" dirty="0"/>
                        <a:t>電圧増幅度</a:t>
                      </a:r>
                    </a:p>
                  </a:txBody>
                  <a:tcPr/>
                </a:tc>
                <a:tc>
                  <a:txBody>
                    <a:bodyPr/>
                    <a:lstStyle/>
                    <a:p>
                      <a:r>
                        <a:rPr kumimoji="1" lang="ja-JP" altLang="en-US" sz="2800" dirty="0"/>
                        <a:t>電流増幅度</a:t>
                      </a:r>
                    </a:p>
                  </a:txBody>
                  <a:tcPr/>
                </a:tc>
                <a:tc>
                  <a:txBody>
                    <a:bodyPr/>
                    <a:lstStyle/>
                    <a:p>
                      <a:r>
                        <a:rPr kumimoji="1" lang="ja-JP" altLang="en-US" sz="2800" dirty="0"/>
                        <a:t>信号の位相</a:t>
                      </a:r>
                    </a:p>
                  </a:txBody>
                  <a:tcPr/>
                </a:tc>
                <a:extLst>
                  <a:ext uri="{0D108BD9-81ED-4DB2-BD59-A6C34878D82A}">
                    <a16:rowId xmlns:a16="http://schemas.microsoft.com/office/drawing/2014/main" val="10000"/>
                  </a:ext>
                </a:extLst>
              </a:tr>
              <a:tr h="1228725">
                <a:tc>
                  <a:txBody>
                    <a:bodyPr/>
                    <a:lstStyle/>
                    <a:p>
                      <a:r>
                        <a:rPr kumimoji="1" lang="ja-JP" altLang="en-US" sz="2800" dirty="0"/>
                        <a:t>エミッタ接地</a:t>
                      </a:r>
                    </a:p>
                  </a:txBody>
                  <a:tcPr/>
                </a:tc>
                <a:tc>
                  <a:txBody>
                    <a:bodyPr/>
                    <a:lstStyle/>
                    <a:p>
                      <a:r>
                        <a:rPr kumimoji="1" lang="ja-JP" altLang="en-US" sz="2800" dirty="0"/>
                        <a:t>１より十分大きい</a:t>
                      </a:r>
                    </a:p>
                  </a:txBody>
                  <a:tcPr/>
                </a:tc>
                <a:tc>
                  <a:txBody>
                    <a:bodyPr/>
                    <a:lstStyle/>
                    <a:p>
                      <a:r>
                        <a:rPr kumimoji="1" lang="ja-JP" altLang="en-US" sz="2800" dirty="0"/>
                        <a:t>１より十分大きい</a:t>
                      </a:r>
                    </a:p>
                    <a:p>
                      <a:endParaRPr kumimoji="1" lang="ja-JP" altLang="en-US" sz="2800" dirty="0"/>
                    </a:p>
                  </a:txBody>
                  <a:tcPr/>
                </a:tc>
                <a:tc>
                  <a:txBody>
                    <a:bodyPr/>
                    <a:lstStyle/>
                    <a:p>
                      <a:r>
                        <a:rPr kumimoji="1" lang="ja-JP" altLang="en-US" sz="2800" dirty="0"/>
                        <a:t>逆相</a:t>
                      </a:r>
                    </a:p>
                  </a:txBody>
                  <a:tcPr/>
                </a:tc>
                <a:extLst>
                  <a:ext uri="{0D108BD9-81ED-4DB2-BD59-A6C34878D82A}">
                    <a16:rowId xmlns:a16="http://schemas.microsoft.com/office/drawing/2014/main" val="10001"/>
                  </a:ext>
                </a:extLst>
              </a:tr>
              <a:tr h="1228725">
                <a:tc>
                  <a:txBody>
                    <a:bodyPr/>
                    <a:lstStyle/>
                    <a:p>
                      <a:r>
                        <a:rPr kumimoji="1" lang="ja-JP" altLang="en-US" sz="2800" dirty="0"/>
                        <a:t>ベース接地</a:t>
                      </a:r>
                    </a:p>
                  </a:txBody>
                  <a:tcPr/>
                </a:tc>
                <a:tc>
                  <a:txBody>
                    <a:bodyPr/>
                    <a:lstStyle/>
                    <a:p>
                      <a:r>
                        <a:rPr kumimoji="1" lang="ja-JP" altLang="en-US" sz="2800" dirty="0"/>
                        <a:t>１より十分大きい</a:t>
                      </a:r>
                    </a:p>
                  </a:txBody>
                  <a:tcPr/>
                </a:tc>
                <a:tc>
                  <a:txBody>
                    <a:bodyPr/>
                    <a:lstStyle/>
                    <a:p>
                      <a:r>
                        <a:rPr kumimoji="1" lang="ja-JP" altLang="en-US" sz="2800" dirty="0"/>
                        <a:t>殆ど</a:t>
                      </a:r>
                      <a:r>
                        <a:rPr kumimoji="1" lang="en-US" altLang="ja-JP" sz="2800" dirty="0"/>
                        <a:t>1</a:t>
                      </a:r>
                      <a:endParaRPr kumimoji="1" lang="ja-JP" altLang="en-US" sz="2800" dirty="0"/>
                    </a:p>
                  </a:txBody>
                  <a:tcPr/>
                </a:tc>
                <a:tc>
                  <a:txBody>
                    <a:bodyPr/>
                    <a:lstStyle/>
                    <a:p>
                      <a:r>
                        <a:rPr kumimoji="1" lang="ja-JP" altLang="en-US" sz="2800" dirty="0"/>
                        <a:t>同相</a:t>
                      </a:r>
                    </a:p>
                  </a:txBody>
                  <a:tcPr/>
                </a:tc>
                <a:extLst>
                  <a:ext uri="{0D108BD9-81ED-4DB2-BD59-A6C34878D82A}">
                    <a16:rowId xmlns:a16="http://schemas.microsoft.com/office/drawing/2014/main" val="10002"/>
                  </a:ext>
                </a:extLst>
              </a:tr>
              <a:tr h="1228725">
                <a:tc>
                  <a:txBody>
                    <a:bodyPr/>
                    <a:lstStyle/>
                    <a:p>
                      <a:r>
                        <a:rPr kumimoji="1" lang="ja-JP" altLang="en-US" sz="2800" dirty="0"/>
                        <a:t>コレクタ接地</a:t>
                      </a:r>
                    </a:p>
                  </a:txBody>
                  <a:tcPr/>
                </a:tc>
                <a:tc>
                  <a:txBody>
                    <a:bodyPr/>
                    <a:lstStyle/>
                    <a:p>
                      <a:r>
                        <a:rPr kumimoji="1" lang="ja-JP" altLang="en-US" sz="2800" dirty="0"/>
                        <a:t>１より小さい</a:t>
                      </a:r>
                    </a:p>
                  </a:txBody>
                  <a:tcPr/>
                </a:tc>
                <a:tc>
                  <a:txBody>
                    <a:bodyPr/>
                    <a:lstStyle/>
                    <a:p>
                      <a:r>
                        <a:rPr kumimoji="1" lang="ja-JP" altLang="en-US" sz="2800" dirty="0"/>
                        <a:t>１より十分大きい</a:t>
                      </a:r>
                    </a:p>
                    <a:p>
                      <a:endParaRPr kumimoji="1" lang="ja-JP" altLang="en-US" sz="2800" dirty="0"/>
                    </a:p>
                  </a:txBody>
                  <a:tcPr/>
                </a:tc>
                <a:tc>
                  <a:txBody>
                    <a:bodyPr/>
                    <a:lstStyle/>
                    <a:p>
                      <a:r>
                        <a:rPr kumimoji="1" lang="ja-JP" altLang="en-US" sz="2800" dirty="0"/>
                        <a:t>同相</a:t>
                      </a:r>
                    </a:p>
                  </a:txBody>
                  <a:tcPr/>
                </a:tc>
                <a:extLst>
                  <a:ext uri="{0D108BD9-81ED-4DB2-BD59-A6C34878D82A}">
                    <a16:rowId xmlns:a16="http://schemas.microsoft.com/office/drawing/2014/main" val="10003"/>
                  </a:ext>
                </a:extLst>
              </a:tr>
            </a:tbl>
          </a:graphicData>
        </a:graphic>
      </p:graphicFrame>
      <p:pic>
        <p:nvPicPr>
          <p:cNvPr id="2" name="オーディオ 1">
            <a:hlinkClick r:id="" action="ppaction://media"/>
            <a:extLst>
              <a:ext uri="{FF2B5EF4-FFF2-40B4-BE49-F238E27FC236}">
                <a16:creationId xmlns:a16="http://schemas.microsoft.com/office/drawing/2014/main" id="{E559395A-7690-4B4B-BC41-7E22D05F66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9979760"/>
      </p:ext>
    </p:extLst>
  </p:cSld>
  <p:clrMapOvr>
    <a:masterClrMapping/>
  </p:clrMapOvr>
  <mc:AlternateContent xmlns:mc="http://schemas.openxmlformats.org/markup-compatibility/2006">
    <mc:Choice xmlns:p14="http://schemas.microsoft.com/office/powerpoint/2010/main" Requires="p14">
      <p:transition spd="slow" p14:dur="2000" advTm="40998"/>
    </mc:Choice>
    <mc:Fallback>
      <p:transition spd="slow" advTm="4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9" x="8669338" y="4086225"/>
          <p14:tracePt t="955" x="8559800" y="4130675"/>
          <p14:tracePt t="963" x="8478838" y="4149725"/>
          <p14:tracePt t="1094" x="8469313" y="4149725"/>
          <p14:tracePt t="1141" x="8442325" y="4159250"/>
          <p14:tracePt t="1149" x="8386763" y="4159250"/>
          <p14:tracePt t="1157" x="8286750" y="4186238"/>
          <p14:tracePt t="1165" x="8196263" y="4186238"/>
          <p14:tracePt t="1173" x="8050213" y="4186238"/>
          <p14:tracePt t="1181" x="7885113" y="4186238"/>
          <p14:tracePt t="1187" x="7694613" y="4186238"/>
          <p14:tracePt t="1196" x="7558088" y="4159250"/>
          <p14:tracePt t="1205" x="7412038" y="4149725"/>
          <p14:tracePt t="1214" x="7265988" y="4122738"/>
          <p14:tracePt t="1220" x="7138988" y="4103688"/>
          <p14:tracePt t="1228" x="7056438" y="4076700"/>
          <p14:tracePt t="1236" x="7000875" y="4076700"/>
          <p14:tracePt t="1243" x="6937375" y="4049713"/>
          <p14:tracePt t="1291" x="6929438" y="4049713"/>
          <p14:tracePt t="1364" x="6929438" y="4021138"/>
          <p14:tracePt t="1372" x="6929438" y="3984625"/>
          <p14:tracePt t="7077" x="6737350" y="3911600"/>
          <p14:tracePt t="7085" x="6464300" y="3894138"/>
          <p14:tracePt t="7093" x="6335713" y="3867150"/>
          <p14:tracePt t="7101" x="6262688" y="3857625"/>
          <p14:tracePt t="7110" x="6199188" y="3840163"/>
          <p14:tracePt t="7116" x="6145213" y="3830638"/>
          <p14:tracePt t="7124" x="6062663" y="3803650"/>
          <p14:tracePt t="7132" x="5989638" y="3794125"/>
          <p14:tracePt t="7139" x="5870575" y="3775075"/>
          <p14:tracePt t="7147" x="5761038" y="3767138"/>
          <p14:tracePt t="7155" x="5670550" y="3767138"/>
          <p14:tracePt t="7163" x="5597525" y="3748088"/>
          <p14:tracePt t="7171" x="5497513" y="3721100"/>
          <p14:tracePt t="7179" x="5287963" y="3675063"/>
          <p14:tracePt t="7187" x="5032375" y="3621088"/>
          <p14:tracePt t="7197" x="4730750" y="3519488"/>
          <p14:tracePt t="7206" x="4557713" y="3455988"/>
          <p14:tracePt t="7216" x="4467225" y="3429000"/>
          <p14:tracePt t="7222" x="4403725" y="3392488"/>
          <p14:tracePt t="7233" x="4384675" y="3382963"/>
          <p14:tracePt t="7315" x="4384675" y="3365500"/>
          <p14:tracePt t="7323" x="4384675" y="3355975"/>
          <p14:tracePt t="7331" x="4376738" y="3338513"/>
          <p14:tracePt t="7339" x="4348163" y="3302000"/>
          <p14:tracePt t="7347" x="4321175" y="3265488"/>
          <p14:tracePt t="7355" x="4275138" y="3246438"/>
          <p14:tracePt t="7363" x="4257675" y="3209925"/>
          <p14:tracePt t="7371" x="4221163" y="3192463"/>
          <p14:tracePt t="7379" x="4221163" y="3182938"/>
          <p14:tracePt t="7387" x="4211638" y="3163888"/>
          <p14:tracePt t="7462" x="4211638" y="3155950"/>
          <p14:tracePt t="7470" x="4184650" y="3136900"/>
          <p14:tracePt t="7477" x="4148138" y="3100388"/>
          <p14:tracePt t="7486" x="4111625" y="3100388"/>
          <p14:tracePt t="7494" x="4075113" y="3090863"/>
          <p14:tracePt t="7500" x="4048125" y="3082925"/>
          <p14:tracePt t="7510" x="4021138" y="3082925"/>
          <p14:tracePt t="7515" x="3965575" y="3063875"/>
          <p14:tracePt t="7523" x="3902075" y="3063875"/>
          <p14:tracePt t="7531" x="3829050" y="3046413"/>
          <p14:tracePt t="7539" x="3775075" y="3046413"/>
          <p14:tracePt t="7547" x="3673475" y="3036888"/>
          <p14:tracePt t="7556" x="3619500" y="3036888"/>
          <p14:tracePt t="7565" x="3582988" y="3036888"/>
          <p14:tracePt t="7573" x="3536950" y="3036888"/>
          <p14:tracePt t="7581" x="3482975" y="3036888"/>
          <p14:tracePt t="7592" x="3409950" y="3036888"/>
          <p14:tracePt t="7596" x="3317875" y="3036888"/>
          <p14:tracePt t="7607" x="3244850" y="3017838"/>
          <p14:tracePt t="7613" x="3108325" y="2973388"/>
          <p14:tracePt t="7622" x="3017838" y="2973388"/>
          <p14:tracePt t="7629" x="2889250" y="2963863"/>
          <p14:tracePt t="7639" x="2762250" y="2946400"/>
          <p14:tracePt t="7644" x="2625725" y="2917825"/>
          <p14:tracePt t="7654" x="2479675" y="2900363"/>
          <p14:tracePt t="7660" x="2370138" y="2890838"/>
          <p14:tracePt t="7668" x="2279650" y="2873375"/>
          <p14:tracePt t="7676" x="2179638" y="2844800"/>
          <p14:tracePt t="7684" x="2143125" y="2836863"/>
          <p14:tracePt t="7692" x="2124075" y="2836863"/>
          <p14:tracePt t="7700" x="2087563" y="2836863"/>
          <p14:tracePt t="7708" x="2087563" y="2827338"/>
          <p14:tracePt t="7716" x="2078038" y="2827338"/>
          <p14:tracePt t="7724" x="2060575" y="2827338"/>
          <p14:tracePt t="7747" x="2051050" y="2827338"/>
          <p14:tracePt t="7981" x="2033588" y="2827338"/>
          <p14:tracePt t="7989" x="2005013" y="2827338"/>
          <p14:tracePt t="7997" x="1951038" y="2827338"/>
          <p14:tracePt t="8006" x="1914525" y="2827338"/>
          <p14:tracePt t="8013" x="1905000" y="2827338"/>
          <p14:tracePt t="8022" x="1895475" y="2827338"/>
          <p14:tracePt t="8031" x="1887538" y="2827338"/>
          <p14:tracePt t="8044" x="1868488" y="2827338"/>
          <p14:tracePt t="8125" x="1841500" y="2817813"/>
          <p14:tracePt t="8133" x="1824038" y="2817813"/>
          <p14:tracePt t="8141" x="1804988" y="2808288"/>
          <p14:tracePt t="8151" x="1787525" y="2790825"/>
          <p14:tracePt t="8157" x="1758950" y="2790825"/>
          <p14:tracePt t="8164" x="1722438" y="2781300"/>
          <p14:tracePt t="8171" x="1695450" y="2781300"/>
          <p14:tracePt t="8179" x="1668463" y="2771775"/>
          <p14:tracePt t="8187" x="1631950" y="2754313"/>
          <p14:tracePt t="8204" x="1612900" y="2754313"/>
          <p14:tracePt t="8212" x="1604963" y="2744788"/>
          <p14:tracePt t="8219" x="1585913" y="2744788"/>
          <p14:tracePt t="8485" x="1576388" y="2735263"/>
          <p14:tracePt t="8493" x="1576388" y="2708275"/>
          <p14:tracePt t="8502" x="1595438" y="2654300"/>
          <p14:tracePt t="8510" x="1631950" y="2644775"/>
          <p14:tracePt t="8517" x="1677988" y="2635250"/>
          <p14:tracePt t="8529" x="1695450" y="2617788"/>
          <p14:tracePt t="8532" x="1741488" y="2617788"/>
          <p14:tracePt t="8540" x="1778000" y="2617788"/>
          <p14:tracePt t="8550" x="1831975" y="2598738"/>
          <p14:tracePt t="8555" x="1878013" y="2598738"/>
          <p14:tracePt t="8563" x="1895475" y="2598738"/>
          <p14:tracePt t="8571" x="1905000" y="2598738"/>
          <p14:tracePt t="8579" x="1931988" y="2598738"/>
          <p14:tracePt t="8749" x="1960563" y="2598738"/>
          <p14:tracePt t="8757" x="1978025" y="2598738"/>
          <p14:tracePt t="8765" x="2014538" y="2608263"/>
          <p14:tracePt t="8774" x="2033588" y="2608263"/>
          <p14:tracePt t="8780" x="2070100" y="2625725"/>
          <p14:tracePt t="8789" x="2114550" y="2708275"/>
          <p14:tracePt t="8796" x="2197100" y="2800350"/>
          <p14:tracePt t="8804" x="2316163" y="2854325"/>
          <p14:tracePt t="8811" x="2462213" y="2900363"/>
          <p14:tracePt t="8819" x="2579688" y="2927350"/>
          <p14:tracePt t="8827" x="2708275" y="2954338"/>
          <p14:tracePt t="8838" x="2808288" y="3000375"/>
          <p14:tracePt t="8843" x="2898775" y="3009900"/>
          <p14:tracePt t="8854" x="2971800" y="3027363"/>
          <p14:tracePt t="8861" x="3035300" y="3036888"/>
          <p14:tracePt t="8871" x="3054350" y="3036888"/>
          <p14:tracePt t="8877" x="3081338" y="3036888"/>
          <p14:tracePt t="8889" x="3100388" y="3036888"/>
          <p14:tracePt t="8905" x="3144838" y="3036888"/>
          <p14:tracePt t="8908" x="3181350" y="3017838"/>
          <p14:tracePt t="8915" x="3200400" y="3017838"/>
          <p14:tracePt t="8923" x="3236913" y="3009900"/>
          <p14:tracePt t="8931" x="3244850" y="3009900"/>
          <p14:tracePt t="8971" x="3254375" y="3009900"/>
          <p14:tracePt t="9037" x="3263900" y="3000375"/>
          <p14:tracePt t="9117" x="3281363" y="2982913"/>
          <p14:tracePt t="9125" x="3290888" y="2954338"/>
          <p14:tracePt t="9133" x="3300413" y="2917825"/>
          <p14:tracePt t="9141" x="3309938" y="2881313"/>
          <p14:tracePt t="9149" x="3336925" y="2844800"/>
          <p14:tracePt t="9158" x="3354388" y="2808288"/>
          <p14:tracePt t="9165" x="3363913" y="2771775"/>
          <p14:tracePt t="9173" x="3382963" y="2744788"/>
          <p14:tracePt t="9180" x="3390900" y="2717800"/>
          <p14:tracePt t="9189" x="3390900" y="2708275"/>
          <p14:tracePt t="9196" x="3400425" y="2698750"/>
          <p14:tracePt t="9203" x="3400425" y="2681288"/>
          <p14:tracePt t="9236" x="3409950" y="2662238"/>
          <p14:tracePt t="9276" x="3409950" y="2654300"/>
          <p14:tracePt t="9284" x="3427413" y="2635250"/>
          <p14:tracePt t="9292" x="3436938" y="2617788"/>
          <p14:tracePt t="9300" x="3436938" y="2608263"/>
          <p14:tracePt t="9308" x="3436938" y="2581275"/>
          <p14:tracePt t="9316" x="3446463" y="2562225"/>
          <p14:tracePt t="9324" x="3446463" y="2535238"/>
          <p14:tracePt t="9332" x="3455988" y="2525713"/>
          <p14:tracePt t="9340" x="3455988" y="2517775"/>
          <p14:tracePt t="9348" x="3455988" y="2498725"/>
          <p14:tracePt t="9356" x="3455988" y="2489200"/>
          <p14:tracePt t="9363" x="3455988" y="2481263"/>
          <p14:tracePt t="9371" x="3455988" y="2452688"/>
          <p14:tracePt t="9387" x="3455988" y="2444750"/>
          <p14:tracePt t="9427" x="3455988" y="2435225"/>
          <p14:tracePt t="9443" x="3455988" y="2425700"/>
          <p14:tracePt t="9452" x="3436938" y="2416175"/>
          <p14:tracePt t="9459" x="3427413" y="2416175"/>
          <p14:tracePt t="9467" x="3419475" y="2408238"/>
          <p14:tracePt t="9475" x="3400425" y="2398713"/>
          <p14:tracePt t="9491" x="3390900" y="2389188"/>
          <p14:tracePt t="9499" x="3363913" y="2371725"/>
          <p14:tracePt t="9508" x="3346450" y="2352675"/>
          <p14:tracePt t="9524" x="3336925" y="2343150"/>
          <p14:tracePt t="9532" x="3317875" y="2325688"/>
          <p14:tracePt t="9540" x="3309938" y="2316163"/>
          <p14:tracePt t="9789" x="3300413" y="2306638"/>
          <p14:tracePt t="9855" x="3300413" y="2289175"/>
          <p14:tracePt t="9870" x="3317875" y="2262188"/>
          <p14:tracePt t="9879" x="3336925" y="2233613"/>
          <p14:tracePt t="9888" x="3354388" y="2225675"/>
          <p14:tracePt t="9892" x="3400425" y="2216150"/>
          <p14:tracePt t="9899" x="3473450" y="2216150"/>
          <p14:tracePt t="9907" x="3546475" y="2216150"/>
          <p14:tracePt t="9916" x="3673475" y="2206625"/>
          <p14:tracePt t="9924" x="3765550" y="2206625"/>
          <p14:tracePt t="9931" x="3865563" y="2206625"/>
          <p14:tracePt t="9939" x="3938588" y="2206625"/>
          <p14:tracePt t="9947" x="3975100" y="2206625"/>
          <p14:tracePt t="9955" x="4021138" y="2206625"/>
          <p14:tracePt t="9964" x="4038600" y="2206625"/>
          <p14:tracePt t="10173" x="4057650" y="2206625"/>
          <p14:tracePt t="10269" x="4065588" y="2206625"/>
          <p14:tracePt t="10286" x="4084638" y="2206625"/>
          <p14:tracePt t="10301" x="4094163" y="2206625"/>
          <p14:tracePt t="10309" x="4102100" y="2216150"/>
          <p14:tracePt t="10326" x="4111625" y="2216150"/>
          <p14:tracePt t="10333" x="4111625" y="2225675"/>
          <p14:tracePt t="10356" x="4121150" y="2225675"/>
          <p14:tracePt t="10405" x="4102100" y="2243138"/>
          <p14:tracePt t="10411" x="4094163" y="2252663"/>
          <p14:tracePt t="10420" x="4057650" y="2270125"/>
          <p14:tracePt t="10428" x="4038600" y="2289175"/>
          <p14:tracePt t="10436" x="3992563" y="2325688"/>
          <p14:tracePt t="10443" x="3948113" y="2343150"/>
          <p14:tracePt t="10452" x="3902075" y="2398713"/>
          <p14:tracePt t="10459" x="3838575" y="2452688"/>
          <p14:tracePt t="10468" x="3810000" y="2481263"/>
          <p14:tracePt t="10475" x="3765550" y="2517775"/>
          <p14:tracePt t="10483" x="3765550" y="2525713"/>
          <p14:tracePt t="10491" x="3738563" y="2554288"/>
          <p14:tracePt t="10499" x="3729038" y="2554288"/>
          <p14:tracePt t="10507" x="3719513" y="2562225"/>
          <p14:tracePt t="10523" x="3719513" y="2571750"/>
          <p14:tracePt t="10531" x="3709988" y="2589213"/>
          <p14:tracePt t="10547" x="3702050" y="2589213"/>
          <p14:tracePt t="10563" x="3692525" y="2598738"/>
          <p14:tracePt t="10604" x="3683000" y="2598738"/>
          <p14:tracePt t="10611" x="3673475" y="2598738"/>
          <p14:tracePt t="10619" x="3656013" y="2598738"/>
          <p14:tracePt t="10627" x="3646488" y="2608263"/>
          <p14:tracePt t="10637" x="3592513" y="2617788"/>
          <p14:tracePt t="10643" x="3573463" y="2625725"/>
          <p14:tracePt t="10652" x="3546475" y="2635250"/>
          <p14:tracePt t="10659" x="3500438" y="2644775"/>
          <p14:tracePt t="10667" x="3490913" y="2644775"/>
          <p14:tracePt t="10675" x="3455988" y="2654300"/>
          <p14:tracePt t="10683" x="3436938" y="2654300"/>
          <p14:tracePt t="10691" x="3409950" y="2654300"/>
          <p14:tracePt t="10699" x="3400425" y="2654300"/>
          <p14:tracePt t="10707" x="3390900" y="2654300"/>
          <p14:tracePt t="10791" x="3354388" y="2654300"/>
          <p14:tracePt t="10797" x="3327400" y="2654300"/>
          <p14:tracePt t="10804" x="3317875" y="2654300"/>
          <p14:tracePt t="10813" x="3309938" y="2654300"/>
          <p14:tracePt t="10821" x="3273425" y="2654300"/>
          <p14:tracePt t="10837" x="3244850" y="2654300"/>
          <p14:tracePt t="10846" x="3217863" y="2635250"/>
          <p14:tracePt t="10852" x="3171825" y="2562225"/>
          <p14:tracePt t="10859" x="3144838" y="2525713"/>
          <p14:tracePt t="10867" x="3108325" y="2481263"/>
          <p14:tracePt t="10875" x="3081338" y="2452688"/>
          <p14:tracePt t="10887" x="3071813" y="2435225"/>
          <p14:tracePt t="10891" x="3063875" y="2408238"/>
          <p14:tracePt t="10900" x="3063875" y="2398713"/>
          <p14:tracePt t="10907" x="3063875" y="2362200"/>
          <p14:tracePt t="10915" x="3063875" y="2352675"/>
          <p14:tracePt t="10923" x="3063875" y="2335213"/>
          <p14:tracePt t="10932" x="3081338" y="2306638"/>
          <p14:tracePt t="10939" x="3108325" y="2298700"/>
          <p14:tracePt t="10947" x="3154363" y="2270125"/>
          <p14:tracePt t="10955" x="3181350" y="2262188"/>
          <p14:tracePt t="10963" x="3217863" y="2252663"/>
          <p14:tracePt t="10971" x="3281363" y="2243138"/>
          <p14:tracePt t="10979" x="3336925" y="2243138"/>
          <p14:tracePt t="10987" x="3382963" y="2243138"/>
          <p14:tracePt t="10995" x="3400425" y="2243138"/>
          <p14:tracePt t="11003" x="3455988" y="2243138"/>
          <p14:tracePt t="11011" x="3482975" y="2243138"/>
          <p14:tracePt t="11020" x="3519488" y="2243138"/>
          <p14:tracePt t="11027" x="3527425" y="2243138"/>
          <p14:tracePt t="11036" x="3536950" y="2243138"/>
          <p14:tracePt t="11043" x="3546475" y="2243138"/>
          <p14:tracePt t="11053" x="3563938" y="2243138"/>
          <p14:tracePt t="11072" x="3573463" y="2243138"/>
          <p14:tracePt t="11077" x="3582988" y="2243138"/>
          <p14:tracePt t="11093" x="3592513" y="2262188"/>
          <p14:tracePt t="11102" x="3609975" y="2279650"/>
          <p14:tracePt t="11110" x="3609975" y="2289175"/>
          <p14:tracePt t="11116" x="3609975" y="2298700"/>
          <p14:tracePt t="11124" x="3609975" y="2306638"/>
          <p14:tracePt t="11131" x="3619500" y="2316163"/>
          <p14:tracePt t="11141" x="3619500" y="2335213"/>
          <p14:tracePt t="11157" x="3619500" y="2352675"/>
          <p14:tracePt t="11165" x="3619500" y="2371725"/>
          <p14:tracePt t="11173" x="3619500" y="2379663"/>
          <p14:tracePt t="11180" x="3619500" y="2389188"/>
          <p14:tracePt t="11188" x="3619500" y="2398713"/>
          <p14:tracePt t="11204" x="3619500" y="2425700"/>
          <p14:tracePt t="11213" x="3619500" y="2444750"/>
          <p14:tracePt t="11219" x="3619500" y="2462213"/>
          <p14:tracePt t="11228" x="3609975" y="2489200"/>
          <p14:tracePt t="11240" x="3609975" y="2508250"/>
          <p14:tracePt t="11246" x="3592513" y="2535238"/>
          <p14:tracePt t="11256" x="3573463" y="2554288"/>
          <p14:tracePt t="11261" x="3563938" y="2571750"/>
          <p14:tracePt t="11276" x="3556000" y="2608263"/>
          <p14:tracePt t="11283" x="3546475" y="2617788"/>
          <p14:tracePt t="11291" x="3527425" y="2625725"/>
          <p14:tracePt t="11307" x="3519488" y="2635250"/>
          <p14:tracePt t="11315" x="3500438" y="2644775"/>
          <p14:tracePt t="11547" x="3592513" y="2644775"/>
          <p14:tracePt t="11556" x="3756025" y="2644775"/>
          <p14:tracePt t="11563" x="3948113" y="2644775"/>
          <p14:tracePt t="11571" x="4148138" y="2644775"/>
          <p14:tracePt t="11579" x="4376738" y="2644775"/>
          <p14:tracePt t="11589" x="4594225" y="2644775"/>
          <p14:tracePt t="11595" x="4795838" y="2644775"/>
          <p14:tracePt t="11604" x="4978400" y="2644775"/>
          <p14:tracePt t="11611" x="5122863" y="2644775"/>
          <p14:tracePt t="11619" x="5251450" y="2644775"/>
          <p14:tracePt t="11627" x="5324475" y="2644775"/>
          <p14:tracePt t="11636" x="5378450" y="2644775"/>
          <p14:tracePt t="11643" x="5397500" y="2644775"/>
          <p14:tracePt t="11667" x="5405438" y="2644775"/>
          <p14:tracePt t="11717" x="5414963" y="2644775"/>
          <p14:tracePt t="11725" x="5441950" y="2625725"/>
          <p14:tracePt t="11736" x="5461000" y="2608263"/>
          <p14:tracePt t="11741" x="5487988" y="2598738"/>
          <p14:tracePt t="11748" x="5514975" y="2589213"/>
          <p14:tracePt t="11756" x="5543550" y="2581275"/>
          <p14:tracePt t="11764" x="5570538" y="2571750"/>
          <p14:tracePt t="11772" x="5580063" y="2562225"/>
          <p14:tracePt t="11779" x="5607050" y="2554288"/>
          <p14:tracePt t="11789" x="5624513" y="2544763"/>
          <p14:tracePt t="11795" x="5634038" y="2544763"/>
          <p14:tracePt t="11804" x="5670550" y="2535238"/>
          <p14:tracePt t="11811" x="5670550" y="2525713"/>
          <p14:tracePt t="11819" x="5697538" y="2517775"/>
          <p14:tracePt t="11828" x="5707063" y="2517775"/>
          <p14:tracePt t="11836" x="5734050" y="2508250"/>
          <p14:tracePt t="11843" x="5743575" y="2508250"/>
          <p14:tracePt t="12101" x="5753100" y="2508250"/>
          <p14:tracePt t="12126" x="5761038" y="2508250"/>
          <p14:tracePt t="12133" x="5761038" y="2517775"/>
          <p14:tracePt t="12141" x="5761038" y="2525713"/>
          <p14:tracePt t="12148" x="5761038" y="2535238"/>
          <p14:tracePt t="12164" x="5761038" y="2544763"/>
          <p14:tracePt t="12214" x="5761038" y="2554288"/>
          <p14:tracePt t="12231" x="5761038" y="2562225"/>
          <p14:tracePt t="12246" x="5761038" y="2571750"/>
          <p14:tracePt t="12261" x="5761038" y="2589213"/>
          <p14:tracePt t="12269" x="5761038" y="2617788"/>
          <p14:tracePt t="12277" x="5789613" y="2644775"/>
          <p14:tracePt t="12283" x="5834063" y="2662238"/>
          <p14:tracePt t="12291" x="5862638" y="2662238"/>
          <p14:tracePt t="12299" x="5880100" y="2662238"/>
          <p14:tracePt t="12307" x="5889625" y="2662238"/>
          <p14:tracePt t="12315" x="5899150" y="2662238"/>
          <p14:tracePt t="12702" x="5889625" y="2662238"/>
          <p14:tracePt t="12709" x="5880100" y="2662238"/>
          <p14:tracePt t="12717" x="5853113" y="2662238"/>
          <p14:tracePt t="12725" x="5816600" y="2662238"/>
          <p14:tracePt t="12737" x="5797550" y="2662238"/>
          <p14:tracePt t="12740" x="5753100" y="2662238"/>
          <p14:tracePt t="12748" x="5716588" y="2662238"/>
          <p14:tracePt t="12756" x="5688013" y="2662238"/>
          <p14:tracePt t="12764" x="5643563" y="2662238"/>
          <p14:tracePt t="12772" x="5607050" y="2662238"/>
          <p14:tracePt t="12780" x="5597525" y="2662238"/>
          <p14:tracePt t="12787" x="5570538" y="2662238"/>
          <p14:tracePt t="12796" x="5561013" y="2662238"/>
          <p14:tracePt t="12812" x="5551488" y="2662238"/>
          <p14:tracePt t="12828" x="5543550" y="2662238"/>
          <p14:tracePt t="12836" x="5524500" y="2662238"/>
          <p14:tracePt t="12844" x="5514975" y="2662238"/>
          <p14:tracePt t="12853" x="5478463" y="2662238"/>
          <p14:tracePt t="12860" x="5451475" y="2662238"/>
          <p14:tracePt t="12869" x="5414963" y="2662238"/>
          <p14:tracePt t="12876" x="5341938" y="2662238"/>
          <p14:tracePt t="12888" x="5268913" y="2662238"/>
          <p14:tracePt t="12892" x="5187950" y="2654300"/>
          <p14:tracePt t="12902" x="5114925" y="2635250"/>
          <p14:tracePt t="12907" x="5059363" y="2635250"/>
          <p14:tracePt t="12915" x="5014913" y="2625725"/>
          <p14:tracePt t="12923" x="4995863" y="2625725"/>
          <p14:tracePt t="12931" x="4986338" y="2625725"/>
          <p14:tracePt t="13037" x="4978400" y="2608263"/>
          <p14:tracePt t="13044" x="4978400" y="2589213"/>
          <p14:tracePt t="13054" x="4978400" y="2581275"/>
          <p14:tracePt t="13060" x="4978400" y="2571750"/>
          <p14:tracePt t="13069" x="4978400" y="2562225"/>
          <p14:tracePt t="13076" x="4978400" y="2544763"/>
          <p14:tracePt t="13084" x="4978400" y="2525713"/>
          <p14:tracePt t="13092" x="4978400" y="2517775"/>
          <p14:tracePt t="13100" x="4978400" y="2508250"/>
          <p14:tracePt t="13108" x="4978400" y="2498725"/>
          <p14:tracePt t="13116" x="4978400" y="2481263"/>
          <p14:tracePt t="13124" x="4978400" y="2471738"/>
          <p14:tracePt t="13132" x="4978400" y="2462213"/>
          <p14:tracePt t="13139" x="4978400" y="2435225"/>
          <p14:tracePt t="13148" x="4978400" y="2416175"/>
          <p14:tracePt t="13155" x="4995863" y="2398713"/>
          <p14:tracePt t="13164" x="4995863" y="2389188"/>
          <p14:tracePt t="13172" x="5005388" y="2379663"/>
          <p14:tracePt t="13180" x="5005388" y="2362200"/>
          <p14:tracePt t="13188" x="5014913" y="2343150"/>
          <p14:tracePt t="13220" x="5022850" y="2335213"/>
          <p14:tracePt t="13235" x="5032375" y="2335213"/>
          <p14:tracePt t="13244" x="5041900" y="2325688"/>
          <p14:tracePt t="13252" x="5059363" y="2306638"/>
          <p14:tracePt t="13261" x="5086350" y="2306638"/>
          <p14:tracePt t="13268" x="5114925" y="2298700"/>
          <p14:tracePt t="13276" x="5159375" y="2289175"/>
          <p14:tracePt t="13284" x="5195888" y="2289175"/>
          <p14:tracePt t="13292" x="5260975" y="2270125"/>
          <p14:tracePt t="13300" x="5334000" y="2270125"/>
          <p14:tracePt t="13308" x="5387975" y="2270125"/>
          <p14:tracePt t="13316" x="5441950" y="2270125"/>
          <p14:tracePt t="13324" x="5497513" y="2270125"/>
          <p14:tracePt t="13332" x="5543550" y="2270125"/>
          <p14:tracePt t="13340" x="5580063" y="2270125"/>
          <p14:tracePt t="13348" x="5597525" y="2270125"/>
          <p14:tracePt t="13356" x="5624513" y="2270125"/>
          <p14:tracePt t="13364" x="5634038" y="2270125"/>
          <p14:tracePt t="13371" x="5643563" y="2270125"/>
          <p14:tracePt t="13420" x="5661025" y="2270125"/>
          <p14:tracePt t="13443" x="5670550" y="2270125"/>
          <p14:tracePt t="13451" x="5688013" y="2270125"/>
          <p14:tracePt t="13467" x="5697538" y="2270125"/>
          <p14:tracePt t="13475" x="5724525" y="2270125"/>
          <p14:tracePt t="13563" x="5753100" y="2279650"/>
          <p14:tracePt t="13588" x="5761038" y="2289175"/>
          <p14:tracePt t="13627" x="5761038" y="2298700"/>
          <p14:tracePt t="13635" x="5761038" y="2325688"/>
          <p14:tracePt t="13644" x="5761038" y="2335213"/>
          <p14:tracePt t="13653" x="5761038" y="2343150"/>
          <p14:tracePt t="13669" x="5761038" y="2362200"/>
          <p14:tracePt t="13677" x="5761038" y="2371725"/>
          <p14:tracePt t="13685" x="5761038" y="2379663"/>
          <p14:tracePt t="13709" x="5753100" y="2398713"/>
          <p14:tracePt t="13724" x="5753100" y="2408238"/>
          <p14:tracePt t="13747" x="5753100" y="2416175"/>
          <p14:tracePt t="13811" x="5753100" y="2425700"/>
          <p14:tracePt t="13819" x="5743575" y="2435225"/>
          <p14:tracePt t="13827" x="5743575" y="2444750"/>
          <p14:tracePt t="13835" x="5743575" y="2452688"/>
          <p14:tracePt t="13851" x="5734050" y="2471738"/>
          <p14:tracePt t="13859" x="5716588" y="2481263"/>
          <p14:tracePt t="13867" x="5707063" y="2489200"/>
          <p14:tracePt t="13875" x="5697538" y="2489200"/>
          <p14:tracePt t="13891" x="5680075" y="2498725"/>
          <p14:tracePt t="13907" x="5670550" y="2498725"/>
          <p14:tracePt t="13915" x="5661025" y="2508250"/>
          <p14:tracePt t="13955" x="5661025" y="2517775"/>
          <p14:tracePt t="13963" x="5653088" y="2517775"/>
          <p14:tracePt t="13971" x="5643563" y="2517775"/>
          <p14:tracePt t="13988" x="5624513" y="2535238"/>
          <p14:tracePt t="13995" x="5616575" y="2544763"/>
          <p14:tracePt t="14003" x="5607050" y="2544763"/>
          <p14:tracePt t="14019" x="5597525" y="2554288"/>
          <p14:tracePt t="14918" x="5661025" y="2535238"/>
          <p14:tracePt t="14926" x="5807075" y="2535238"/>
          <p14:tracePt t="14935" x="5972175" y="2535238"/>
          <p14:tracePt t="14939" x="6153150" y="2535238"/>
          <p14:tracePt t="14947" x="6335713" y="2535238"/>
          <p14:tracePt t="14955" x="6508750" y="2535238"/>
          <p14:tracePt t="14963" x="6691313" y="2535238"/>
          <p14:tracePt t="14971" x="6856413" y="2535238"/>
          <p14:tracePt t="14979" x="6983413" y="2544763"/>
          <p14:tracePt t="14987" x="7110413" y="2562225"/>
          <p14:tracePt t="14995" x="7192963" y="2571750"/>
          <p14:tracePt t="15004" x="7256463" y="2598738"/>
          <p14:tracePt t="15013" x="7275513" y="2608263"/>
          <p14:tracePt t="16524" x="7275513" y="2617788"/>
          <p14:tracePt t="16531" x="7275513" y="2635250"/>
          <p14:tracePt t="16539" x="7219950" y="2654300"/>
          <p14:tracePt t="16547" x="7110413" y="2654300"/>
          <p14:tracePt t="16555" x="6992938" y="2654300"/>
          <p14:tracePt t="16563" x="6883400" y="2654300"/>
          <p14:tracePt t="16571" x="6754813" y="2654300"/>
          <p14:tracePt t="16579" x="6645275" y="2654300"/>
          <p14:tracePt t="16588" x="6573838" y="2654300"/>
          <p14:tracePt t="16595" x="6518275" y="2654300"/>
          <p14:tracePt t="16604" x="6481763" y="2654300"/>
          <p14:tracePt t="16612" x="6472238" y="2654300"/>
          <p14:tracePt t="16811" x="6464300" y="2644775"/>
          <p14:tracePt t="16820" x="6464300" y="2617788"/>
          <p14:tracePt t="16828" x="6464300" y="2608263"/>
          <p14:tracePt t="16836" x="6464300" y="2589213"/>
          <p14:tracePt t="16844" x="6481763" y="2562225"/>
          <p14:tracePt t="16852" x="6491288" y="2554288"/>
          <p14:tracePt t="16860" x="6508750" y="2535238"/>
          <p14:tracePt t="16869" x="6527800" y="2517775"/>
          <p14:tracePt t="16876" x="6554788" y="2498725"/>
          <p14:tracePt t="16888" x="6581775" y="2462213"/>
          <p14:tracePt t="16892" x="6600825" y="2452688"/>
          <p14:tracePt t="16902" x="6627813" y="2435225"/>
          <p14:tracePt t="16907" x="6673850" y="2416175"/>
          <p14:tracePt t="16915" x="6681788" y="2408238"/>
          <p14:tracePt t="16923" x="6691313" y="2408238"/>
          <p14:tracePt t="16931" x="6700838" y="2398713"/>
          <p14:tracePt t="16939" x="6710363" y="2398713"/>
          <p14:tracePt t="16956" x="6727825" y="2389188"/>
          <p14:tracePt t="16979" x="6737350" y="2389188"/>
          <p14:tracePt t="17004" x="6746875" y="2389188"/>
          <p14:tracePt t="17012" x="6773863" y="2389188"/>
          <p14:tracePt t="17019" x="6810375" y="2389188"/>
          <p14:tracePt t="17028" x="6910388" y="2389188"/>
          <p14:tracePt t="17035" x="7000875" y="2398713"/>
          <p14:tracePt t="17044" x="7129463" y="2398713"/>
          <p14:tracePt t="17053" x="7248525" y="2425700"/>
          <p14:tracePt t="17059" x="7339013" y="2435225"/>
          <p14:tracePt t="17068" x="7412038" y="2452688"/>
          <p14:tracePt t="17075" x="7475538" y="2489200"/>
          <p14:tracePt t="17083" x="7521575" y="2489200"/>
          <p14:tracePt t="17091" x="7531100" y="2498725"/>
          <p14:tracePt t="17099" x="7548563" y="2498725"/>
          <p14:tracePt t="17141" x="7548563" y="2508250"/>
          <p14:tracePt t="17165" x="7558088" y="2508250"/>
          <p14:tracePt t="17173" x="7567613" y="2508250"/>
          <p14:tracePt t="17189" x="7575550" y="2525713"/>
          <p14:tracePt t="17197" x="7575550" y="2535238"/>
          <p14:tracePt t="17205" x="7575550" y="2544763"/>
          <p14:tracePt t="17212" x="7575550" y="2562225"/>
          <p14:tracePt t="17219" x="7575550" y="2571750"/>
          <p14:tracePt t="17371" x="7575550" y="2581275"/>
          <p14:tracePt t="17507" x="7567613" y="2581275"/>
          <p14:tracePt t="17523" x="7531100" y="2589213"/>
          <p14:tracePt t="17531" x="7485063" y="2617788"/>
          <p14:tracePt t="17539" x="7439025" y="2625725"/>
          <p14:tracePt t="17547" x="7412038" y="2625725"/>
          <p14:tracePt t="17557" x="7366000" y="2625725"/>
          <p14:tracePt t="17563" x="7339013" y="2635250"/>
          <p14:tracePt t="17571" x="7292975" y="2635250"/>
          <p14:tracePt t="17579" x="7239000" y="2644775"/>
          <p14:tracePt t="17589" x="7165975" y="2662238"/>
          <p14:tracePt t="17595" x="7119938" y="2671763"/>
          <p14:tracePt t="17604" x="7029450" y="2681288"/>
          <p14:tracePt t="17611" x="6919913" y="2681288"/>
          <p14:tracePt t="17621" x="6791325" y="2681288"/>
          <p14:tracePt t="17627" x="6700838" y="2681288"/>
          <p14:tracePt t="17635" x="6564313" y="2717800"/>
          <p14:tracePt t="17643" x="6454775" y="2744788"/>
          <p14:tracePt t="17651" x="6345238" y="2754313"/>
          <p14:tracePt t="17659" x="6181725" y="2771775"/>
          <p14:tracePt t="17668" x="6016625" y="2771775"/>
          <p14:tracePt t="17675" x="5889625" y="2781300"/>
          <p14:tracePt t="17683" x="5761038" y="2781300"/>
          <p14:tracePt t="17691" x="5634038" y="2781300"/>
          <p14:tracePt t="17699" x="5524500" y="2781300"/>
          <p14:tracePt t="17707" x="5451475" y="2781300"/>
          <p14:tracePt t="17715" x="5387975" y="2781300"/>
          <p14:tracePt t="17723" x="5334000" y="2781300"/>
          <p14:tracePt t="17731" x="5314950" y="2781300"/>
          <p14:tracePt t="17739" x="5287963" y="2781300"/>
          <p14:tracePt t="17747" x="5268913" y="2781300"/>
          <p14:tracePt t="17756" x="5241925" y="2781300"/>
          <p14:tracePt t="17763" x="5232400" y="2781300"/>
          <p14:tracePt t="17772" x="5195888" y="2781300"/>
          <p14:tracePt t="17779" x="5159375" y="2781300"/>
          <p14:tracePt t="17787" x="5105400" y="2781300"/>
          <p14:tracePt t="17795" x="5032375" y="2781300"/>
          <p14:tracePt t="17803" x="4949825" y="2781300"/>
          <p14:tracePt t="17811" x="4859338" y="2781300"/>
          <p14:tracePt t="17819" x="4767263" y="2781300"/>
          <p14:tracePt t="17827" x="4676775" y="2781300"/>
          <p14:tracePt t="17835" x="4567238" y="2781300"/>
          <p14:tracePt t="17843" x="4440238" y="2781300"/>
          <p14:tracePt t="17854" x="4330700" y="2781300"/>
          <p14:tracePt t="17859" x="4202113" y="2781300"/>
          <p14:tracePt t="17868" x="4057650" y="2781300"/>
          <p14:tracePt t="17875" x="3929063" y="2781300"/>
          <p14:tracePt t="17886" x="3802063" y="2781300"/>
          <p14:tracePt t="17891" x="3673475" y="2781300"/>
          <p14:tracePt t="17899" x="3546475" y="2781300"/>
          <p14:tracePt t="17907" x="3400425" y="2781300"/>
          <p14:tracePt t="17915" x="3236913" y="2781300"/>
          <p14:tracePt t="17923" x="3108325" y="2781300"/>
          <p14:tracePt t="17932" x="2981325" y="2781300"/>
          <p14:tracePt t="17939" x="2889250" y="2781300"/>
          <p14:tracePt t="17948" x="2817813" y="2781300"/>
          <p14:tracePt t="17955" x="2744788" y="2781300"/>
          <p14:tracePt t="17963" x="2698750" y="2781300"/>
          <p14:tracePt t="17971" x="2679700" y="2781300"/>
          <p14:tracePt t="17979" x="2643188" y="2781300"/>
          <p14:tracePt t="17987" x="2635250" y="2781300"/>
          <p14:tracePt t="17995" x="2625725" y="2781300"/>
          <p14:tracePt t="18003" x="2606675" y="2781300"/>
          <p14:tracePt t="18149" x="2598738" y="2781300"/>
          <p14:tracePt t="18157" x="2570163" y="2763838"/>
          <p14:tracePt t="18165" x="2525713" y="2754313"/>
          <p14:tracePt t="18175" x="2452688" y="2735263"/>
          <p14:tracePt t="18183" x="2370138" y="2708275"/>
          <p14:tracePt t="18190" x="2324100" y="2671763"/>
          <p14:tracePt t="18196" x="2260600" y="2635250"/>
          <p14:tracePt t="18205" x="2233613" y="2617788"/>
          <p14:tracePt t="18213" x="2187575" y="2608263"/>
          <p14:tracePt t="18220" x="2143125" y="2571750"/>
          <p14:tracePt t="18235" x="2124075" y="2562225"/>
          <p14:tracePt t="18286" x="2124075" y="2544763"/>
          <p14:tracePt t="18292" x="2124075" y="2489200"/>
          <p14:tracePt t="18301" x="2133600" y="2462213"/>
          <p14:tracePt t="18308" x="2151063" y="2425700"/>
          <p14:tracePt t="18316" x="2179638" y="2416175"/>
          <p14:tracePt t="18325" x="2243138" y="2379663"/>
          <p14:tracePt t="18333" x="2260600" y="2352675"/>
          <p14:tracePt t="18340" x="2306638" y="2316163"/>
          <p14:tracePt t="18348" x="2370138" y="2306638"/>
          <p14:tracePt t="18359" x="2425700" y="2298700"/>
          <p14:tracePt t="18363" x="2489200" y="2279650"/>
          <p14:tracePt t="18371" x="2579688" y="2252663"/>
          <p14:tracePt t="18379" x="2671763" y="2252663"/>
          <p14:tracePt t="18387" x="2762250" y="2252663"/>
          <p14:tracePt t="18414" x="3181350" y="2243138"/>
          <p14:tracePt t="18419" x="3346450" y="2243138"/>
          <p14:tracePt t="18427" x="3527425" y="2243138"/>
          <p14:tracePt t="18435" x="3729038" y="2243138"/>
          <p14:tracePt t="18443" x="3929063" y="2243138"/>
          <p14:tracePt t="18452" x="4121150" y="2243138"/>
          <p14:tracePt t="18459" x="4348163" y="2243138"/>
          <p14:tracePt t="18468" x="4603750" y="2243138"/>
          <p14:tracePt t="18475" x="4868863" y="2243138"/>
          <p14:tracePt t="18483" x="5095875" y="2243138"/>
          <p14:tracePt t="18491" x="5360988" y="2243138"/>
          <p14:tracePt t="18499" x="5561013" y="2243138"/>
          <p14:tracePt t="18507" x="5724525" y="2243138"/>
          <p14:tracePt t="18515" x="5843588" y="2243138"/>
          <p14:tracePt t="18524" x="5943600" y="2243138"/>
          <p14:tracePt t="18531" x="5999163" y="2243138"/>
          <p14:tracePt t="18539" x="6026150" y="2243138"/>
          <p14:tracePt t="18547" x="6035675" y="2243138"/>
          <p14:tracePt t="18644" x="6043613" y="2243138"/>
          <p14:tracePt t="18659" x="6053138" y="2243138"/>
          <p14:tracePt t="18668" x="6089650" y="2243138"/>
          <p14:tracePt t="18675" x="6126163" y="2243138"/>
          <p14:tracePt t="18684" x="6181725" y="2252663"/>
          <p14:tracePt t="18691" x="6245225" y="2279650"/>
          <p14:tracePt t="18699" x="6326188" y="2306638"/>
          <p14:tracePt t="18707" x="6381750" y="2316163"/>
          <p14:tracePt t="18715" x="6445250" y="2325688"/>
          <p14:tracePt t="18723" x="6500813" y="2352675"/>
          <p14:tracePt t="18731" x="6545263" y="2362200"/>
          <p14:tracePt t="18739" x="6564313" y="2371725"/>
          <p14:tracePt t="18747" x="6581775" y="2371725"/>
          <p14:tracePt t="18755" x="6591300" y="2371725"/>
          <p14:tracePt t="18875" x="6600825" y="2379663"/>
          <p14:tracePt t="18979" x="6600825" y="2389188"/>
          <p14:tracePt t="18987" x="6545263" y="2416175"/>
          <p14:tracePt t="18996" x="6500813" y="2444750"/>
          <p14:tracePt t="19004" x="6472238" y="2471738"/>
          <p14:tracePt t="19012" x="6408738" y="2498725"/>
          <p14:tracePt t="19020" x="6362700" y="2535238"/>
          <p14:tracePt t="19027" x="6262688" y="2562225"/>
          <p14:tracePt t="19035" x="6153150" y="2617788"/>
          <p14:tracePt t="19044" x="6035675" y="2681288"/>
          <p14:tracePt t="19052" x="5899150" y="2708275"/>
          <p14:tracePt t="19059" x="5770563" y="2754313"/>
          <p14:tracePt t="19069" x="5643563" y="2763838"/>
          <p14:tracePt t="19076" x="5570538" y="2763838"/>
          <p14:tracePt t="19084" x="5487988" y="2781300"/>
          <p14:tracePt t="19091" x="5461000" y="2781300"/>
          <p14:tracePt t="19100" x="5451475" y="2781300"/>
          <p14:tracePt t="19309" x="5378450" y="2808288"/>
          <p14:tracePt t="19317" x="5268913" y="2827338"/>
          <p14:tracePt t="19325" x="5078413" y="2890838"/>
          <p14:tracePt t="19333" x="4859338" y="2936875"/>
          <p14:tracePt t="19340" x="4649788" y="2973388"/>
          <p14:tracePt t="19348" x="4484688" y="2982913"/>
          <p14:tracePt t="19356" x="4248150" y="3036888"/>
          <p14:tracePt t="19364" x="4011613" y="3054350"/>
          <p14:tracePt t="19372" x="3802063" y="3082925"/>
          <p14:tracePt t="19380" x="3619500" y="3082925"/>
          <p14:tracePt t="19388" x="3473450" y="3109913"/>
          <p14:tracePt t="19396" x="3363913" y="3109913"/>
          <p14:tracePt t="19404" x="3273425" y="3109913"/>
          <p14:tracePt t="19411" x="3208338" y="3127375"/>
          <p14:tracePt t="19419" x="3181350" y="3127375"/>
          <p14:tracePt t="19427" x="3127375" y="3136900"/>
          <p14:tracePt t="19436" x="3063875" y="3146425"/>
          <p14:tracePt t="19443" x="2971800" y="3173413"/>
          <p14:tracePt t="19454" x="2871788" y="3200400"/>
          <p14:tracePt t="19459" x="2781300" y="3228975"/>
          <p14:tracePt t="19468" x="2662238" y="3255963"/>
          <p14:tracePt t="19475" x="2533650" y="3292475"/>
          <p14:tracePt t="19483" x="2452688" y="3328988"/>
          <p14:tracePt t="19491" x="2324100" y="3355975"/>
          <p14:tracePt t="19499" x="2243138" y="3382963"/>
          <p14:tracePt t="19507" x="2151063" y="3411538"/>
          <p14:tracePt t="19516" x="2051050" y="3455988"/>
          <p14:tracePt t="19523" x="1978025" y="3465513"/>
          <p14:tracePt t="19532" x="1914525" y="3492500"/>
          <p14:tracePt t="19540" x="1868488" y="3511550"/>
          <p14:tracePt t="19547" x="1860550" y="3519488"/>
          <p14:tracePt t="19556" x="1851025" y="3529013"/>
          <p14:tracePt t="20125" x="1841500" y="3538538"/>
          <p14:tracePt t="20183" x="1841500" y="3556000"/>
          <p14:tracePt t="20190" x="1824038" y="3638550"/>
          <p14:tracePt t="20197" x="1778000" y="3702050"/>
          <p14:tracePt t="20204" x="1751013" y="3784600"/>
          <p14:tracePt t="20215" x="1741488" y="3857625"/>
          <p14:tracePt t="20221" x="1731963" y="3921125"/>
          <p14:tracePt t="20228" x="1695450" y="3984625"/>
          <p14:tracePt t="20235" x="1677988" y="4040188"/>
          <p14:tracePt t="20244" x="1668463" y="4122738"/>
          <p14:tracePt t="20252" x="1658938" y="4176713"/>
          <p14:tracePt t="20261" x="1612900" y="4240213"/>
          <p14:tracePt t="20268" x="1612900" y="4259263"/>
          <p14:tracePt t="20275" x="1604963" y="4303713"/>
          <p14:tracePt t="20291" x="1604963" y="4322763"/>
          <p14:tracePt t="20315" x="1595438" y="4332288"/>
          <p14:tracePt t="20406" x="1595438" y="4340225"/>
          <p14:tracePt t="20412" x="1595438" y="4368800"/>
          <p14:tracePt t="20421" x="1595438" y="4395788"/>
          <p14:tracePt t="20429" x="1595438" y="4441825"/>
          <p14:tracePt t="20438" x="1595438" y="4495800"/>
          <p14:tracePt t="20445" x="1595438" y="4532313"/>
          <p14:tracePt t="20454" x="1595438" y="4587875"/>
          <p14:tracePt t="20460" x="1595438" y="4632325"/>
          <p14:tracePt t="20468" x="1595438" y="4668838"/>
          <p14:tracePt t="20475" x="1622425" y="4714875"/>
          <p14:tracePt t="20484" x="1631950" y="4760913"/>
          <p14:tracePt t="20491" x="1658938" y="4805363"/>
          <p14:tracePt t="20499" x="1658938" y="4814888"/>
          <p14:tracePt t="20507" x="1677988" y="4841875"/>
          <p14:tracePt t="20515" x="1677988" y="4851400"/>
          <p14:tracePt t="21856" x="1685925" y="4851400"/>
          <p14:tracePt t="23215" x="1695450" y="4851400"/>
          <p14:tracePt t="23861" x="1695450" y="4841875"/>
          <p14:tracePt t="23873" x="1758950" y="4797425"/>
          <p14:tracePt t="23877" x="1878013" y="4741863"/>
          <p14:tracePt t="23884" x="1941513" y="4705350"/>
          <p14:tracePt t="23891" x="1987550" y="4678363"/>
          <p14:tracePt t="23899" x="1997075" y="4668838"/>
          <p14:tracePt t="23907" x="2005013" y="4660900"/>
          <p14:tracePt t="23915" x="2033588" y="4651375"/>
          <p14:tracePt t="23923" x="2051050" y="4632325"/>
          <p14:tracePt t="23931" x="2070100" y="4624388"/>
          <p14:tracePt t="23939" x="2087563" y="4614863"/>
          <p14:tracePt t="23956" x="2114550" y="4605338"/>
          <p14:tracePt t="23966" x="2124075" y="4595813"/>
          <p14:tracePt t="23972" x="2133600" y="4587875"/>
          <p14:tracePt t="23980" x="2151063" y="4578350"/>
          <p14:tracePt t="23996" x="2160588" y="4578350"/>
          <p14:tracePt t="24020" x="2179638" y="4568825"/>
          <p14:tracePt t="24405" x="2187575" y="4568825"/>
          <p14:tracePt t="24413" x="2316163" y="4568825"/>
          <p14:tracePt t="24420" x="2479675" y="4505325"/>
          <p14:tracePt t="24429" x="2616200" y="4459288"/>
          <p14:tracePt t="24436" x="2708275" y="4432300"/>
          <p14:tracePt t="24444" x="2844800" y="4386263"/>
          <p14:tracePt t="24452" x="2881313" y="4376738"/>
          <p14:tracePt t="24460" x="2962275" y="4368800"/>
          <p14:tracePt t="24468" x="3054350" y="4322763"/>
          <p14:tracePt t="24477" x="3090863" y="4313238"/>
          <p14:tracePt t="24486" x="3144838" y="4286250"/>
          <p14:tracePt t="24494" x="3154363" y="4286250"/>
          <p14:tracePt t="24503" x="3171825" y="4276725"/>
          <p14:tracePt t="24509" x="3181350" y="4276725"/>
          <p14:tracePt t="24821" x="3190875" y="4268788"/>
          <p14:tracePt t="24924" x="3208338" y="4259263"/>
          <p14:tracePt t="24933" x="3254375" y="4222750"/>
          <p14:tracePt t="24939" x="3300413" y="4203700"/>
          <p14:tracePt t="24947" x="3346450" y="4186238"/>
          <p14:tracePt t="24955" x="3373438" y="4167188"/>
          <p14:tracePt t="24963" x="3390900" y="4149725"/>
          <p14:tracePt t="24972" x="3427413" y="4140200"/>
          <p14:tracePt t="24980" x="3455988" y="4122738"/>
          <p14:tracePt t="24996" x="3482975" y="4113213"/>
          <p14:tracePt t="25477" x="3490913" y="4103688"/>
          <p14:tracePt t="25485" x="3509963" y="4094163"/>
          <p14:tracePt t="25491" x="3536950" y="4086225"/>
          <p14:tracePt t="25499" x="3563938" y="4067175"/>
          <p14:tracePt t="25507" x="3592513" y="4049713"/>
          <p14:tracePt t="25515" x="3629025" y="4040188"/>
          <p14:tracePt t="25523" x="3656013" y="4021138"/>
          <p14:tracePt t="25531" x="3673475" y="4021138"/>
          <p14:tracePt t="25539" x="3673475" y="4013200"/>
          <p14:tracePt t="25547" x="3683000" y="4013200"/>
          <p14:tracePt t="26134" x="3709988" y="4003675"/>
          <p14:tracePt t="26141" x="3783013" y="3994150"/>
          <p14:tracePt t="26149" x="3911600" y="3994150"/>
          <p14:tracePt t="26158" x="4002088" y="3967163"/>
          <p14:tracePt t="26165" x="4121150" y="3948113"/>
          <p14:tracePt t="26173" x="4194175" y="3940175"/>
          <p14:tracePt t="26179" x="4284663" y="3930650"/>
          <p14:tracePt t="26187" x="4394200" y="3930650"/>
          <p14:tracePt t="26195" x="4476750" y="3903663"/>
          <p14:tracePt t="26203" x="4521200" y="3894138"/>
          <p14:tracePt t="26212" x="4557713" y="3894138"/>
          <p14:tracePt t="26219" x="4576763" y="3894138"/>
          <p14:tracePt t="26228" x="4603750" y="3894138"/>
          <p14:tracePt t="26235" x="4613275" y="3884613"/>
          <p14:tracePt t="26243" x="4622800" y="3884613"/>
          <p14:tracePt t="26252" x="4630738" y="3884613"/>
          <p14:tracePt t="26527" x="4649788" y="3875088"/>
          <p14:tracePt t="26533" x="4703763" y="3848100"/>
          <p14:tracePt t="26541" x="4759325" y="3848100"/>
          <p14:tracePt t="26549" x="4795838" y="3840163"/>
          <p14:tracePt t="26558" x="4849813" y="3840163"/>
          <p14:tracePt t="26564" x="4876800" y="3830638"/>
          <p14:tracePt t="26574" x="4932363" y="3830638"/>
          <p14:tracePt t="26579" x="4949825" y="3830638"/>
          <p14:tracePt t="26589" x="4968875" y="3830638"/>
          <p14:tracePt t="26595" x="4978400" y="3830638"/>
          <p14:tracePt t="27660" x="4978400" y="3821113"/>
          <p14:tracePt t="27783" x="4986338" y="3821113"/>
          <p14:tracePt t="27789" x="4995863" y="3811588"/>
          <p14:tracePt t="27797" x="5014913" y="3803650"/>
          <p14:tracePt t="27808" x="5059363" y="3784600"/>
          <p14:tracePt t="27813" x="5095875" y="3775075"/>
          <p14:tracePt t="27820" x="5132388" y="3757613"/>
          <p14:tracePt t="27828" x="5159375" y="3748088"/>
          <p14:tracePt t="27838" x="5178425" y="3748088"/>
          <p14:tracePt t="27843" x="5205413" y="3730625"/>
          <p14:tracePt t="27852" x="5241925" y="3721100"/>
          <p14:tracePt t="28477" x="5260975" y="3721100"/>
          <p14:tracePt t="28565" x="5278438" y="3702050"/>
          <p14:tracePt t="28573" x="5324475" y="3694113"/>
          <p14:tracePt t="28582" x="5378450" y="3684588"/>
          <p14:tracePt t="28593" x="5441950" y="3675063"/>
          <p14:tracePt t="28596" x="5451475" y="3675063"/>
          <p14:tracePt t="28604" x="5487988" y="3675063"/>
          <p14:tracePt t="28611" x="5514975" y="3675063"/>
          <p14:tracePt t="28620" x="5534025" y="3648075"/>
          <p14:tracePt t="28635" x="5543550" y="3648075"/>
          <p14:tracePt t="28861" x="5551488" y="3648075"/>
          <p14:tracePt t="28870" x="5561013" y="3648075"/>
          <p14:tracePt t="28997" x="5570538" y="3648075"/>
          <p14:tracePt t="29005" x="5616575" y="3648075"/>
          <p14:tracePt t="29013" x="5697538" y="3648075"/>
          <p14:tracePt t="29020" x="5826125" y="3648075"/>
          <p14:tracePt t="29030" x="5953125" y="3648075"/>
          <p14:tracePt t="29035" x="6099175" y="3675063"/>
          <p14:tracePt t="29043" x="6281738" y="3684588"/>
          <p14:tracePt t="29052" x="6472238" y="3748088"/>
          <p14:tracePt t="29059" x="6691313" y="3803650"/>
          <p14:tracePt t="29067" x="6873875" y="3830638"/>
          <p14:tracePt t="29075" x="7056438" y="3875088"/>
          <p14:tracePt t="29084" x="7212013" y="3911600"/>
          <p14:tracePt t="29091" x="7339013" y="3921125"/>
          <p14:tracePt t="29100" x="7385050" y="3948113"/>
          <p14:tracePt t="29107" x="7402513" y="3948113"/>
          <p14:tracePt t="30253" x="7412038" y="3967163"/>
          <p14:tracePt t="30262" x="7412038" y="4049713"/>
          <p14:tracePt t="30269" x="7412038" y="4122738"/>
          <p14:tracePt t="30277" x="7412038" y="4195763"/>
          <p14:tracePt t="30287" x="7385050" y="4259263"/>
          <p14:tracePt t="30297" x="7366000" y="4303713"/>
          <p14:tracePt t="30299" x="7356475" y="4359275"/>
          <p14:tracePt t="30307" x="7329488" y="4422775"/>
          <p14:tracePt t="30315" x="7319963" y="4441825"/>
          <p14:tracePt t="30323" x="7312025" y="4486275"/>
          <p14:tracePt t="30331" x="7312025" y="4495800"/>
          <p14:tracePt t="30339" x="7312025" y="4505325"/>
          <p14:tracePt t="30502" x="7312025" y="4522788"/>
          <p14:tracePt t="30510" x="7312025" y="4559300"/>
          <p14:tracePt t="30525" x="7312025" y="4578350"/>
          <p14:tracePt t="30533" x="7312025" y="4605338"/>
          <p14:tracePt t="30541" x="7312025" y="4624388"/>
          <p14:tracePt t="30549" x="7312025" y="4641850"/>
          <p14:tracePt t="30558" x="7312025" y="4651375"/>
          <p14:tracePt t="30565" x="7312025" y="4660900"/>
          <p14:tracePt t="30573" x="7312025" y="4668838"/>
          <p14:tracePt t="30595" x="7312025" y="4687888"/>
          <p14:tracePt t="30627" x="7302500" y="4697413"/>
          <p14:tracePt t="30870" x="7302500" y="4705350"/>
          <p14:tracePt t="30886" x="7302500" y="4724400"/>
          <p14:tracePt t="30902" x="7302500" y="4732338"/>
          <p14:tracePt t="31095" x="7292975" y="4741863"/>
          <p14:tracePt t="31287" x="7283450" y="4751388"/>
          <p14:tracePt t="31297" x="7283450" y="4760913"/>
          <p14:tracePt t="31302" x="7283450" y="4778375"/>
          <p14:tracePt t="31308" x="7248525" y="4797425"/>
          <p14:tracePt t="31316" x="7202488" y="4851400"/>
          <p14:tracePt t="31324" x="7183438" y="4860925"/>
          <p14:tracePt t="31332" x="7138988" y="4887913"/>
          <p14:tracePt t="31340" x="7110413" y="4897438"/>
          <p14:tracePt t="31348" x="7083425" y="4906963"/>
          <p14:tracePt t="31356" x="7046913" y="4933950"/>
          <p14:tracePt t="31364" x="7046913" y="4943475"/>
          <p14:tracePt t="31372" x="7029450" y="4943475"/>
          <p14:tracePt t="31380" x="6983413" y="4951413"/>
          <p14:tracePt t="31403" x="6973888" y="4951413"/>
          <p14:tracePt t="31670" x="6956425" y="4960938"/>
          <p14:tracePt t="31709" x="6883400" y="4997450"/>
          <p14:tracePt t="31716" x="6773863" y="5006975"/>
          <p14:tracePt t="31724" x="6627813" y="5053013"/>
          <p14:tracePt t="31731" x="6445250" y="5070475"/>
          <p14:tracePt t="31739" x="6281738" y="5080000"/>
          <p14:tracePt t="31747" x="6116638" y="5116513"/>
          <p14:tracePt t="31755" x="5980113" y="5143500"/>
          <p14:tracePt t="31764" x="5834063" y="5143500"/>
          <p14:tracePt t="31771" x="5743575" y="5153025"/>
          <p14:tracePt t="31780" x="5653088" y="5153025"/>
          <p14:tracePt t="31787" x="5607050" y="5170488"/>
          <p14:tracePt t="31795" x="5588000" y="5170488"/>
          <p14:tracePt t="32156" x="5570538" y="5189538"/>
          <p14:tracePt t="32163" x="5524500" y="5207000"/>
          <p14:tracePt t="32172" x="5451475" y="5216525"/>
          <p14:tracePt t="32179" x="5414963" y="5216525"/>
          <p14:tracePt t="32187" x="5351463" y="5253038"/>
          <p14:tracePt t="32195" x="5324475" y="5253038"/>
          <p14:tracePt t="32203" x="5305425" y="5262563"/>
          <p14:tracePt t="32211" x="5260975" y="5280025"/>
          <p14:tracePt t="32228" x="5251450" y="5280025"/>
          <p14:tracePt t="32291" x="5232400" y="5289550"/>
          <p14:tracePt t="32331" x="5214938" y="5289550"/>
          <p14:tracePt t="32339" x="5178425" y="5289550"/>
          <p14:tracePt t="32347" x="5168900" y="5289550"/>
          <p14:tracePt t="32355" x="5132388" y="5289550"/>
          <p14:tracePt t="32363" x="5105400" y="5289550"/>
          <p14:tracePt t="32371" x="5086350" y="5289550"/>
          <p14:tracePt t="32379" x="5078413" y="5289550"/>
          <p14:tracePt t="32541" x="5078413" y="5270500"/>
          <p14:tracePt t="32549" x="5078413" y="5197475"/>
          <p14:tracePt t="32558" x="5078413" y="5143500"/>
          <p14:tracePt t="32565" x="5086350" y="5126038"/>
          <p14:tracePt t="32572" x="5105400" y="5060950"/>
          <p14:tracePt t="32580" x="5151438" y="4997450"/>
          <p14:tracePt t="32592" x="5168900" y="4951413"/>
          <p14:tracePt t="32595" x="5178425" y="4914900"/>
          <p14:tracePt t="32603" x="5195888" y="4897438"/>
          <p14:tracePt t="32611" x="5241925" y="4870450"/>
          <p14:tracePt t="32619" x="5278438" y="4841875"/>
          <p14:tracePt t="32627" x="5297488" y="4841875"/>
          <p14:tracePt t="32635" x="5314950" y="4833938"/>
          <p14:tracePt t="32643" x="5341938" y="4824413"/>
          <p14:tracePt t="32652" x="5351463" y="4814888"/>
          <p14:tracePt t="32935" x="5360988" y="4814888"/>
          <p14:tracePt t="32941" x="5360988" y="4833938"/>
          <p14:tracePt t="32949" x="5360988" y="4841875"/>
          <p14:tracePt t="32957" x="5360988" y="4851400"/>
          <p14:tracePt t="32965" x="5360988" y="4860925"/>
          <p14:tracePt t="32972" x="5360988" y="4870450"/>
          <p14:tracePt t="32980" x="5351463" y="4878388"/>
          <p14:tracePt t="32997" x="5341938" y="4887913"/>
          <p14:tracePt t="33135" x="5351463" y="4887913"/>
          <p14:tracePt t="33141" x="5360988" y="4897438"/>
          <p14:tracePt t="33149" x="5397500" y="4914900"/>
          <p14:tracePt t="33157" x="5405438" y="4979988"/>
          <p14:tracePt t="33165" x="5441950" y="5024438"/>
          <p14:tracePt t="33174" x="5478463" y="5060950"/>
          <p14:tracePt t="33181" x="5543550" y="5106988"/>
          <p14:tracePt t="33188" x="5588000" y="5133975"/>
          <p14:tracePt t="33195" x="5680075" y="5170488"/>
          <p14:tracePt t="33203" x="5761038" y="5197475"/>
          <p14:tracePt t="33213" x="5843588" y="5216525"/>
          <p14:tracePt t="33219" x="5916613" y="5243513"/>
          <p14:tracePt t="33227" x="5989638" y="5243513"/>
          <p14:tracePt t="33235" x="6080125" y="5243513"/>
          <p14:tracePt t="33243" x="6162675" y="5243513"/>
          <p14:tracePt t="33251" x="6235700" y="5243513"/>
          <p14:tracePt t="33259" x="6291263" y="5243513"/>
          <p14:tracePt t="33267" x="6345238" y="5243513"/>
          <p14:tracePt t="33275" x="6372225" y="5243513"/>
          <p14:tracePt t="33284" x="6381750" y="5243513"/>
          <p14:tracePt t="33292" x="6399213" y="5233988"/>
          <p14:tracePt t="33302" x="6408738" y="5233988"/>
          <p14:tracePt t="33413" x="6418263" y="5233988"/>
          <p14:tracePt t="33429" x="6427788" y="5233988"/>
          <p14:tracePt t="33445" x="6454775" y="5233988"/>
          <p14:tracePt t="33461" x="6481763" y="5226050"/>
          <p14:tracePt t="33468" x="6518275" y="5197475"/>
          <p14:tracePt t="33476" x="6545263" y="5197475"/>
          <p14:tracePt t="33484" x="6573838" y="5189538"/>
          <p14:tracePt t="33501" x="6618288" y="5180013"/>
          <p14:tracePt t="33515" x="6627813" y="5180013"/>
          <p14:tracePt t="33590" x="6637338" y="5180013"/>
          <p14:tracePt t="33600" x="6645275" y="5170488"/>
          <p14:tracePt t="33605" x="6700838" y="5170488"/>
          <p14:tracePt t="33612" x="6773863" y="5133975"/>
          <p14:tracePt t="33621" x="6837363" y="5133975"/>
          <p14:tracePt t="33628" x="6892925" y="5126038"/>
          <p14:tracePt t="33637" x="6937375" y="5126038"/>
          <p14:tracePt t="33645" x="6992938" y="5106988"/>
          <p14:tracePt t="33651" x="7083425" y="5080000"/>
          <p14:tracePt t="33659" x="7138988" y="5080000"/>
          <p14:tracePt t="33668" x="7239000" y="5070475"/>
          <p14:tracePt t="33675" x="7312025" y="5053013"/>
          <p14:tracePt t="33684" x="7392988" y="5043488"/>
          <p14:tracePt t="33691" x="7439025" y="5024438"/>
          <p14:tracePt t="33700" x="7475538" y="5024438"/>
          <p14:tracePt t="33707" x="7485063" y="5024438"/>
          <p14:tracePt t="34629" x="7402513" y="5089525"/>
          <p14:tracePt t="34636" x="7239000" y="5143500"/>
          <p14:tracePt t="34645" x="7092950" y="5180013"/>
          <p14:tracePt t="34653" x="6937375" y="5233988"/>
          <p14:tracePt t="34659" x="6754813" y="5280025"/>
          <p14:tracePt t="34667" x="6627813" y="5299075"/>
          <p14:tracePt t="34675" x="6481763" y="5326063"/>
          <p14:tracePt t="34683" x="6345238" y="5353050"/>
          <p14:tracePt t="34692" x="6254750" y="5372100"/>
          <p14:tracePt t="34700" x="6189663" y="5380038"/>
          <p14:tracePt t="34707" x="6153150" y="5380038"/>
          <p14:tracePt t="34716" x="6145213" y="5380038"/>
          <p14:tracePt t="37486" x="6153150" y="5380038"/>
          <p14:tracePt t="37493" x="6226175" y="5343525"/>
          <p14:tracePt t="37503" x="6326188" y="5307013"/>
          <p14:tracePt t="37513" x="6381750" y="5280025"/>
          <p14:tracePt t="37516" x="6427788" y="5253038"/>
          <p14:tracePt t="37524" x="6464300" y="5226050"/>
          <p14:tracePt t="37535" x="6500813" y="5226050"/>
          <p14:tracePt t="37541" x="6508750" y="5226050"/>
          <p14:tracePt t="37550" x="6518275" y="5226050"/>
          <p14:tracePt t="37559" x="6537325" y="5226050"/>
          <p14:tracePt t="37701" x="6545263" y="5216525"/>
          <p14:tracePt t="37709" x="6581775" y="5189538"/>
          <p14:tracePt t="37718" x="6600825" y="5189538"/>
          <p14:tracePt t="37725" x="6645275" y="5160963"/>
          <p14:tracePt t="37735" x="6710363" y="5126038"/>
          <p14:tracePt t="37740" x="6737350" y="5116513"/>
          <p14:tracePt t="37748" x="6800850" y="5080000"/>
          <p14:tracePt t="37756" x="6810375" y="5080000"/>
          <p14:tracePt t="37764" x="6827838" y="5070475"/>
          <p14:tracePt t="37772" x="6864350" y="5060950"/>
          <p14:tracePt t="37780" x="6883400" y="5053013"/>
          <p14:tracePt t="37787" x="6900863" y="5033963"/>
          <p14:tracePt t="37796" x="6910388" y="5033963"/>
          <p14:tracePt t="37812" x="6919913" y="5033963"/>
          <p14:tracePt t="37819" x="6929438" y="5024438"/>
          <p14:tracePt t="37868" x="6937375" y="5016500"/>
          <p14:tracePt t="37877" x="6956425" y="5006975"/>
          <p14:tracePt t="37885" x="6973888" y="4997450"/>
          <p14:tracePt t="37891" x="7010400" y="4979988"/>
          <p14:tracePt t="37904" x="7046913" y="4970463"/>
          <p14:tracePt t="37907" x="7092950" y="4960938"/>
          <p14:tracePt t="37916" x="7175500" y="4914900"/>
          <p14:tracePt t="37923" x="7248525" y="4906963"/>
          <p14:tracePt t="37931" x="7366000" y="4860925"/>
          <p14:tracePt t="37939" x="7475538" y="4833938"/>
          <p14:tracePt t="37947" x="7612063" y="4805363"/>
          <p14:tracePt t="37955" x="7758113" y="4760913"/>
          <p14:tracePt t="37963" x="7931150" y="4697413"/>
          <p14:tracePt t="37971" x="8077200" y="4668838"/>
          <p14:tracePt t="37979" x="8286750" y="4605338"/>
          <p14:tracePt t="37987" x="8459788" y="4559300"/>
          <p14:tracePt t="37996" x="8588375" y="4541838"/>
          <p14:tracePt t="38003" x="8715375" y="4522788"/>
          <p14:tracePt t="38011" x="8815388" y="4486275"/>
          <p14:tracePt t="38019" x="8924925" y="4459288"/>
          <p14:tracePt t="38028" x="8951913" y="4459288"/>
          <p14:tracePt t="38035" x="9017000" y="4449763"/>
          <p14:tracePt t="38043" x="9043988" y="4449763"/>
          <p14:tracePt t="38051" x="9070975" y="4422775"/>
          <p14:tracePt t="38059" x="9097963" y="4413250"/>
          <p14:tracePt t="38067" x="9107488" y="4413250"/>
          <p14:tracePt t="38075" x="9126538" y="44132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107950" y="274638"/>
            <a:ext cx="9001125" cy="1143000"/>
          </a:xfrm>
        </p:spPr>
        <p:txBody>
          <a:bodyPr/>
          <a:lstStyle/>
          <a:p>
            <a:pPr eaLnBrk="1" hangingPunct="1"/>
            <a:r>
              <a:rPr lang="ja-JP" altLang="en-US" dirty="0"/>
              <a:t>大信号増幅回路と小信号増幅回路</a:t>
            </a:r>
          </a:p>
        </p:txBody>
      </p:sp>
      <p:pic>
        <p:nvPicPr>
          <p:cNvPr id="13315" name="Picture 5" descr="図03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492250"/>
            <a:ext cx="5545138"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形吹き出し 4"/>
          <p:cNvSpPr/>
          <p:nvPr/>
        </p:nvSpPr>
        <p:spPr>
          <a:xfrm>
            <a:off x="5076825" y="2636838"/>
            <a:ext cx="3816350" cy="1512887"/>
          </a:xfrm>
          <a:prstGeom prst="wedgeEllipseCallout">
            <a:avLst>
              <a:gd name="adj1" fmla="val -77038"/>
              <a:gd name="adj2" fmla="val 5764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小信号増幅は動作点を決めて周辺で入力を変化</a:t>
            </a:r>
            <a:endParaRPr lang="en-US" altLang="ja-JP" dirty="0"/>
          </a:p>
          <a:p>
            <a:pPr algn="ctr" eaLnBrk="1" hangingPunct="1">
              <a:defRPr/>
            </a:pPr>
            <a:r>
              <a:rPr lang="ja-JP" altLang="en-US" dirty="0"/>
              <a:t>コレクタ電流がベース電流で制御される→不飽和</a:t>
            </a:r>
          </a:p>
        </p:txBody>
      </p:sp>
      <p:sp>
        <p:nvSpPr>
          <p:cNvPr id="7" name="円形吹き出し 6"/>
          <p:cNvSpPr/>
          <p:nvPr/>
        </p:nvSpPr>
        <p:spPr>
          <a:xfrm>
            <a:off x="900113" y="3825081"/>
            <a:ext cx="1079500" cy="649287"/>
          </a:xfrm>
          <a:prstGeom prst="wedgeEllipseCallout">
            <a:avLst>
              <a:gd name="adj1" fmla="val 110688"/>
              <a:gd name="adj2" fmla="val -14914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ON</a:t>
            </a:r>
            <a:endParaRPr lang="ja-JP" altLang="en-US" dirty="0"/>
          </a:p>
        </p:txBody>
      </p:sp>
      <p:sp>
        <p:nvSpPr>
          <p:cNvPr id="8" name="円形吹き出し 7"/>
          <p:cNvSpPr/>
          <p:nvPr/>
        </p:nvSpPr>
        <p:spPr>
          <a:xfrm>
            <a:off x="3708400" y="6210300"/>
            <a:ext cx="1079500" cy="647700"/>
          </a:xfrm>
          <a:prstGeom prst="wedgeEllipseCallout">
            <a:avLst>
              <a:gd name="adj1" fmla="val 110688"/>
              <a:gd name="adj2" fmla="val -14914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OFF</a:t>
            </a:r>
            <a:endParaRPr lang="ja-JP" altLang="en-US" dirty="0"/>
          </a:p>
        </p:txBody>
      </p:sp>
      <p:sp>
        <p:nvSpPr>
          <p:cNvPr id="9" name="円形吹き出し 8"/>
          <p:cNvSpPr/>
          <p:nvPr/>
        </p:nvSpPr>
        <p:spPr>
          <a:xfrm>
            <a:off x="-107950" y="4292600"/>
            <a:ext cx="2087563" cy="2081213"/>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t>大信号増幅はコレクタ電流は</a:t>
            </a:r>
            <a:r>
              <a:rPr lang="en-US" altLang="ja-JP" dirty="0"/>
              <a:t>0</a:t>
            </a:r>
            <a:r>
              <a:rPr lang="ja-JP" altLang="en-US" dirty="0"/>
              <a:t>か抵抗で制御される→飽和</a:t>
            </a:r>
          </a:p>
        </p:txBody>
      </p:sp>
      <p:pic>
        <p:nvPicPr>
          <p:cNvPr id="2" name="オーディオ 1">
            <a:hlinkClick r:id="" action="ppaction://media"/>
            <a:extLst>
              <a:ext uri="{FF2B5EF4-FFF2-40B4-BE49-F238E27FC236}">
                <a16:creationId xmlns:a16="http://schemas.microsoft.com/office/drawing/2014/main" id="{B074A2B7-7A74-4715-B006-AEA7F1004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65786436"/>
      </p:ext>
    </p:extLst>
  </p:cSld>
  <p:clrMapOvr>
    <a:masterClrMapping/>
  </p:clrMapOvr>
  <mc:AlternateContent xmlns:mc="http://schemas.openxmlformats.org/markup-compatibility/2006">
    <mc:Choice xmlns:p14="http://schemas.microsoft.com/office/powerpoint/2010/main" Requires="p14">
      <p:transition spd="slow" p14:dur="2000" advTm="72349"/>
    </mc:Choice>
    <mc:Fallback>
      <p:transition spd="slow" advTm="72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06" x="9034463" y="4249738"/>
          <p14:tracePt t="3314" x="8970963" y="4259263"/>
          <p14:tracePt t="3322" x="8907463" y="4286250"/>
          <p14:tracePt t="3330" x="8815388" y="4313238"/>
          <p14:tracePt t="3338" x="8770938" y="4313238"/>
          <p14:tracePt t="3346" x="8697913" y="4349750"/>
          <p14:tracePt t="3354" x="8588375" y="4376738"/>
          <p14:tracePt t="3362" x="8515350" y="4386263"/>
          <p14:tracePt t="3371" x="8415338" y="4432300"/>
          <p14:tracePt t="3380" x="8313738" y="4441825"/>
          <p14:tracePt t="3387" x="8223250" y="4459288"/>
          <p14:tracePt t="3396" x="8169275" y="4459288"/>
          <p14:tracePt t="3403" x="8086725" y="4478338"/>
          <p14:tracePt t="3413" x="8031163" y="4495800"/>
          <p14:tracePt t="3419" x="7986713" y="4495800"/>
          <p14:tracePt t="3428" x="7958138" y="4505325"/>
          <p14:tracePt t="3436" x="7950200" y="4514850"/>
          <p14:tracePt t="3444" x="7940675" y="4514850"/>
          <p14:tracePt t="3462" x="7931150" y="4514850"/>
          <p14:tracePt t="3539" x="7921625" y="4532313"/>
          <p14:tracePt t="3548" x="7904163" y="4532313"/>
          <p14:tracePt t="3556" x="7867650" y="4541838"/>
          <p14:tracePt t="3564" x="7813675" y="4551363"/>
          <p14:tracePt t="3571" x="7777163" y="4559300"/>
          <p14:tracePt t="3582" x="7721600" y="4595813"/>
          <p14:tracePt t="3587" x="7685088" y="4605338"/>
          <p14:tracePt t="3598" x="7675563" y="4605338"/>
          <p14:tracePt t="3603" x="7648575" y="4614863"/>
          <p14:tracePt t="3612" x="7631113" y="4614863"/>
          <p14:tracePt t="3619" x="7621588" y="4624388"/>
          <p14:tracePt t="3628" x="7612063" y="4632325"/>
          <p14:tracePt t="3651" x="7602538" y="4632325"/>
          <p14:tracePt t="3692" x="7602538" y="4641850"/>
          <p14:tracePt t="3700" x="7594600" y="4641850"/>
          <p14:tracePt t="3708" x="7558088" y="4651375"/>
          <p14:tracePt t="3716" x="7521575" y="4651375"/>
          <p14:tracePt t="3723" x="7494588" y="4660900"/>
          <p14:tracePt t="3731" x="7448550" y="4678363"/>
          <p14:tracePt t="3740" x="7421563" y="4687888"/>
          <p14:tracePt t="3747" x="7392988" y="4687888"/>
          <p14:tracePt t="3755" x="7366000" y="4697413"/>
          <p14:tracePt t="3765" x="7329488" y="4714875"/>
          <p14:tracePt t="3771" x="7302500" y="4732338"/>
          <p14:tracePt t="3781" x="7275513" y="4741863"/>
          <p14:tracePt t="3787" x="7256463" y="4751388"/>
          <p14:tracePt t="3798" x="7248525" y="4751388"/>
          <p14:tracePt t="3803" x="7239000" y="4760913"/>
          <p14:tracePt t="3810" x="7229475" y="4760913"/>
          <p14:tracePt t="3829" x="7219950" y="4760913"/>
          <p14:tracePt t="3836" x="7212013" y="4768850"/>
          <p14:tracePt t="3847" x="7202488" y="4768850"/>
          <p14:tracePt t="3866" x="7192963" y="4778375"/>
          <p14:tracePt t="3896" x="7175500" y="4787900"/>
          <p14:tracePt t="3907" x="7165975" y="4787900"/>
          <p14:tracePt t="3930" x="7146925" y="4787900"/>
          <p14:tracePt t="3939" x="7138988" y="4797425"/>
          <p14:tracePt t="4260" x="7138988" y="4805363"/>
          <p14:tracePt t="4268" x="7129463" y="4824413"/>
          <p14:tracePt t="4380" x="7119938" y="4833938"/>
          <p14:tracePt t="4396" x="7110413" y="4851400"/>
          <p14:tracePt t="4420" x="7092950" y="4870450"/>
          <p14:tracePt t="5596" x="7083425" y="4870450"/>
          <p14:tracePt t="5611" x="7073900" y="4870450"/>
          <p14:tracePt t="5620" x="7056438" y="4870450"/>
          <p14:tracePt t="5629" x="7010400" y="4870450"/>
          <p14:tracePt t="5637" x="6992938" y="4878388"/>
          <p14:tracePt t="5645" x="6964363" y="4887913"/>
          <p14:tracePt t="5651" x="6946900" y="4887913"/>
          <p14:tracePt t="5661" x="6910388" y="4906963"/>
          <p14:tracePt t="5667" x="6900863" y="4906963"/>
          <p14:tracePt t="5677" x="6892925" y="4906963"/>
          <p14:tracePt t="5683" x="6873875" y="4906963"/>
          <p14:tracePt t="5691" x="6856413" y="4914900"/>
          <p14:tracePt t="5739" x="6846888" y="4914900"/>
          <p14:tracePt t="5755" x="6827838" y="4914900"/>
          <p14:tracePt t="5765" x="6819900" y="4914900"/>
          <p14:tracePt t="5771" x="6800850" y="4914900"/>
          <p14:tracePt t="5779" x="6791325" y="4914900"/>
          <p14:tracePt t="5787" x="6754813" y="4914900"/>
          <p14:tracePt t="5795" x="6718300" y="4914900"/>
          <p14:tracePt t="5803" x="6673850" y="4914900"/>
          <p14:tracePt t="5813" x="6618288" y="4914900"/>
          <p14:tracePt t="5819" x="6581775" y="4914900"/>
          <p14:tracePt t="5828" x="6527800" y="4914900"/>
          <p14:tracePt t="5835" x="6472238" y="4914900"/>
          <p14:tracePt t="5844" x="6445250" y="4914900"/>
          <p14:tracePt t="5851" x="6381750" y="4914900"/>
          <p14:tracePt t="5861" x="6354763" y="4914900"/>
          <p14:tracePt t="5867" x="6299200" y="4906963"/>
          <p14:tracePt t="5878" x="6281738" y="4906963"/>
          <p14:tracePt t="5883" x="6235700" y="4897438"/>
          <p14:tracePt t="5899" x="6208713" y="4887913"/>
          <p14:tracePt t="5907" x="6172200" y="4878388"/>
          <p14:tracePt t="5915" x="6153150" y="4870450"/>
          <p14:tracePt t="5923" x="6135688" y="4860925"/>
          <p14:tracePt t="5932" x="6108700" y="4841875"/>
          <p14:tracePt t="5940" x="6099175" y="4841875"/>
          <p14:tracePt t="5948" x="6089650" y="4841875"/>
          <p14:tracePt t="5955" x="6080125" y="4841875"/>
          <p14:tracePt t="5963" x="6053138" y="4833938"/>
          <p14:tracePt t="6100" x="6026150" y="4833938"/>
          <p14:tracePt t="6109" x="6016625" y="4833938"/>
          <p14:tracePt t="6116" x="5980113" y="4833938"/>
          <p14:tracePt t="6124" x="5926138" y="4833938"/>
          <p14:tracePt t="6132" x="5870575" y="4833938"/>
          <p14:tracePt t="6142" x="5797550" y="4833938"/>
          <p14:tracePt t="6148" x="5716588" y="4814888"/>
          <p14:tracePt t="6161" x="5661025" y="4797425"/>
          <p14:tracePt t="6163" x="5570538" y="4787900"/>
          <p14:tracePt t="6170" x="5497513" y="4787900"/>
          <p14:tracePt t="6178" x="5414963" y="4768850"/>
          <p14:tracePt t="6187" x="5324475" y="4741863"/>
          <p14:tracePt t="6194" x="5278438" y="4741863"/>
          <p14:tracePt t="6203" x="5224463" y="4732338"/>
          <p14:tracePt t="6210" x="5159375" y="4724400"/>
          <p14:tracePt t="6218" x="5122863" y="4724400"/>
          <p14:tracePt t="6227" x="5068888" y="4714875"/>
          <p14:tracePt t="6234" x="5049838" y="4714875"/>
          <p14:tracePt t="6243" x="5005388" y="4714875"/>
          <p14:tracePt t="6250" x="4978400" y="4687888"/>
          <p14:tracePt t="6259" x="4968875" y="4687888"/>
          <p14:tracePt t="6266" x="4959350" y="4687888"/>
          <p14:tracePt t="6275" x="4949825" y="4687888"/>
          <p14:tracePt t="6283" x="4941888" y="4687888"/>
          <p14:tracePt t="6628" x="4932363" y="4687888"/>
          <p14:tracePt t="6644" x="4895850" y="4678363"/>
          <p14:tracePt t="6652" x="4876800" y="4678363"/>
          <p14:tracePt t="6661" x="4822825" y="4678363"/>
          <p14:tracePt t="6668" x="4767263" y="4678363"/>
          <p14:tracePt t="6679" x="4703763" y="4678363"/>
          <p14:tracePt t="6683" x="4649788" y="4678363"/>
          <p14:tracePt t="6691" x="4613275" y="4678363"/>
          <p14:tracePt t="6699" x="4567238" y="4678363"/>
          <p14:tracePt t="6707" x="4503738" y="4668838"/>
          <p14:tracePt t="6715" x="4467225" y="4668838"/>
          <p14:tracePt t="6723" x="4440238" y="4668838"/>
          <p14:tracePt t="6731" x="4403725" y="4668838"/>
          <p14:tracePt t="6739" x="4384675" y="4668838"/>
          <p14:tracePt t="6747" x="4367213" y="4668838"/>
          <p14:tracePt t="6756" x="4357688" y="4668838"/>
          <p14:tracePt t="6762" x="4348163" y="4668838"/>
          <p14:tracePt t="6770" x="4340225" y="4668838"/>
          <p14:tracePt t="6794" x="4321175" y="4668838"/>
          <p14:tracePt t="6819" x="4311650" y="4668838"/>
          <p14:tracePt t="6828" x="4284663" y="4660900"/>
          <p14:tracePt t="6834" x="4257675" y="4660900"/>
          <p14:tracePt t="6843" x="4211638" y="4641850"/>
          <p14:tracePt t="6850" x="4165600" y="4641850"/>
          <p14:tracePt t="6861" x="4148138" y="4632325"/>
          <p14:tracePt t="6866" x="4111625" y="4632325"/>
          <p14:tracePt t="6874" x="4084638" y="4632325"/>
          <p14:tracePt t="6882" x="4065588" y="4632325"/>
          <p14:tracePt t="6899" x="4038600" y="4624388"/>
          <p14:tracePt t="6980" x="4029075" y="4624388"/>
          <p14:tracePt t="6995" x="4011613" y="4624388"/>
          <p14:tracePt t="7003" x="3984625" y="4624388"/>
          <p14:tracePt t="7011" x="3965575" y="4624388"/>
          <p14:tracePt t="7019" x="3929063" y="4624388"/>
          <p14:tracePt t="7027" x="3883025" y="4624388"/>
          <p14:tracePt t="7035" x="3846513" y="4614863"/>
          <p14:tracePt t="7044" x="3810000" y="4587875"/>
          <p14:tracePt t="7051" x="3783013" y="4587875"/>
          <p14:tracePt t="7060" x="3746500" y="4587875"/>
          <p14:tracePt t="7067" x="3709988" y="4587875"/>
          <p14:tracePt t="7076" x="3673475" y="4578350"/>
          <p14:tracePt t="7083" x="3629025" y="4578350"/>
          <p14:tracePt t="7091" x="3609975" y="4568825"/>
          <p14:tracePt t="7099" x="3573463" y="4568825"/>
          <p14:tracePt t="7107" x="3527425" y="4568825"/>
          <p14:tracePt t="7115" x="3500438" y="4568825"/>
          <p14:tracePt t="7123" x="3473450" y="4568825"/>
          <p14:tracePt t="7131" x="3427413" y="4568825"/>
          <p14:tracePt t="7140" x="3419475" y="4568825"/>
          <p14:tracePt t="7146" x="3400425" y="4559300"/>
          <p14:tracePt t="7155" x="3390900" y="4559300"/>
          <p14:tracePt t="7396" x="3382963" y="4551363"/>
          <p14:tracePt t="7460" x="3390900" y="4478338"/>
          <p14:tracePt t="7468" x="3482975" y="4395788"/>
          <p14:tracePt t="7477" x="3546475" y="4359275"/>
          <p14:tracePt t="7486" x="3609975" y="4286250"/>
          <p14:tracePt t="7495" x="3656013" y="4240213"/>
          <p14:tracePt t="7499" x="3719513" y="4203700"/>
          <p14:tracePt t="7507" x="3802063" y="4149725"/>
          <p14:tracePt t="7516" x="3838575" y="4122738"/>
          <p14:tracePt t="7522" x="3883025" y="4094163"/>
          <p14:tracePt t="7531" x="3929063" y="4067175"/>
          <p14:tracePt t="7538" x="3948113" y="4067175"/>
          <p14:tracePt t="7546" x="3948113" y="4057650"/>
          <p14:tracePt t="7554" x="3956050" y="4049713"/>
          <p14:tracePt t="7767" x="3975100" y="4049713"/>
          <p14:tracePt t="7773" x="3984625" y="4049713"/>
          <p14:tracePt t="7781" x="3992563" y="4049713"/>
          <p14:tracePt t="7789" x="4002088" y="4049713"/>
          <p14:tracePt t="7804" x="4029075" y="4049713"/>
          <p14:tracePt t="7812" x="4029075" y="4057650"/>
          <p14:tracePt t="7819" x="4029075" y="4094163"/>
          <p14:tracePt t="7827" x="4029075" y="4140200"/>
          <p14:tracePt t="7835" x="4029075" y="4195763"/>
          <p14:tracePt t="7844" x="4029075" y="4232275"/>
          <p14:tracePt t="7851" x="4029075" y="4259263"/>
          <p14:tracePt t="7861" x="4021138" y="4303713"/>
          <p14:tracePt t="7867" x="4021138" y="4332288"/>
          <p14:tracePt t="7876" x="4021138" y="4359275"/>
          <p14:tracePt t="7883" x="4021138" y="4405313"/>
          <p14:tracePt t="7897" x="4021138" y="4432300"/>
          <p14:tracePt t="7899" x="4021138" y="4449763"/>
          <p14:tracePt t="7907" x="4021138" y="4478338"/>
          <p14:tracePt t="7915" x="4021138" y="4486275"/>
          <p14:tracePt t="7924" x="4021138" y="4495800"/>
          <p14:tracePt t="7931" x="4021138" y="4505325"/>
          <p14:tracePt t="7956" x="4021138" y="4522788"/>
          <p14:tracePt t="7994" x="4021138" y="4532313"/>
          <p14:tracePt t="8010" x="4021138" y="4541838"/>
          <p14:tracePt t="8018" x="4021138" y="4568825"/>
          <p14:tracePt t="8026" x="4021138" y="4587875"/>
          <p14:tracePt t="8034" x="4021138" y="4614863"/>
          <p14:tracePt t="8043" x="4029075" y="4632325"/>
          <p14:tracePt t="8051" x="4038600" y="4678363"/>
          <p14:tracePt t="8061" x="4048125" y="4705350"/>
          <p14:tracePt t="8068" x="4065588" y="4741863"/>
          <p14:tracePt t="8078" x="4094163" y="4778375"/>
          <p14:tracePt t="8084" x="4102100" y="4824413"/>
          <p14:tracePt t="8094" x="4121150" y="4841875"/>
          <p14:tracePt t="8099" x="4129088" y="4860925"/>
          <p14:tracePt t="8108" x="4138613" y="4870450"/>
          <p14:tracePt t="8115" x="4148138" y="4887913"/>
          <p14:tracePt t="8131" x="4157663" y="4897438"/>
          <p14:tracePt t="8147" x="4165600" y="4906963"/>
          <p14:tracePt t="8179" x="4175125" y="4906963"/>
          <p14:tracePt t="8195" x="4175125" y="4914900"/>
          <p14:tracePt t="8204" x="4184650" y="4924425"/>
          <p14:tracePt t="8210" x="4211638" y="4951413"/>
          <p14:tracePt t="8218" x="4221163" y="4960938"/>
          <p14:tracePt t="8228" x="4230688" y="4970463"/>
          <p14:tracePt t="8242" x="4248150" y="4987925"/>
          <p14:tracePt t="8455" x="4257675" y="4997450"/>
          <p14:tracePt t="8463" x="4284663" y="4997450"/>
          <p14:tracePt t="8472" x="4311650" y="4997450"/>
          <p14:tracePt t="8478" x="4340225" y="4979988"/>
          <p14:tracePt t="8484" x="4376738" y="4951413"/>
          <p14:tracePt t="8490" x="4403725" y="4924425"/>
          <p14:tracePt t="8499" x="4421188" y="4897438"/>
          <p14:tracePt t="8506" x="4440238" y="4878388"/>
          <p14:tracePt t="8515" x="4448175" y="4870450"/>
          <p14:tracePt t="8522" x="4467225" y="4851400"/>
          <p14:tracePt t="8531" x="4476750" y="4833938"/>
          <p14:tracePt t="8538" x="4484688" y="4833938"/>
          <p14:tracePt t="8547" x="4494213" y="4824413"/>
          <p14:tracePt t="8554" x="4503738" y="4805363"/>
          <p14:tracePt t="8562" x="4513263" y="4797425"/>
          <p14:tracePt t="8570" x="4540250" y="4768850"/>
          <p14:tracePt t="8579" x="4549775" y="4751388"/>
          <p14:tracePt t="8587" x="4557713" y="4724400"/>
          <p14:tracePt t="8595" x="4567238" y="4714875"/>
          <p14:tracePt t="8603" x="4576763" y="4705350"/>
          <p14:tracePt t="8611" x="4586288" y="4678363"/>
          <p14:tracePt t="8627" x="4586288" y="4668838"/>
          <p14:tracePt t="8635" x="4586288" y="4660900"/>
          <p14:tracePt t="8643" x="4594225" y="4641850"/>
          <p14:tracePt t="8660" x="4613275" y="4624388"/>
          <p14:tracePt t="8683" x="4622800" y="4614863"/>
          <p14:tracePt t="8691" x="4622800" y="4605338"/>
          <p14:tracePt t="8699" x="4630738" y="4595813"/>
          <p14:tracePt t="8707" x="4640263" y="4587875"/>
          <p14:tracePt t="8723" x="4640263" y="4578350"/>
          <p14:tracePt t="8731" x="4649788" y="4568825"/>
          <p14:tracePt t="8739" x="4659313" y="4559300"/>
          <p14:tracePt t="8763" x="4659313" y="4551363"/>
          <p14:tracePt t="8996" x="4667250" y="4551363"/>
          <p14:tracePt t="9547" x="4603750" y="4578350"/>
          <p14:tracePt t="9555" x="4440238" y="4641850"/>
          <p14:tracePt t="9566" x="4311650" y="4641850"/>
          <p14:tracePt t="9571" x="4221163" y="4641850"/>
          <p14:tracePt t="9580" x="4157663" y="4651375"/>
          <p14:tracePt t="9588" x="4129088" y="4651375"/>
          <p14:tracePt t="9596" x="4111625" y="4660900"/>
          <p14:tracePt t="9604" x="4102100" y="4668838"/>
          <p14:tracePt t="9960" x="4084638" y="4668838"/>
          <p14:tracePt t="9980" x="4075113" y="4668838"/>
          <p14:tracePt t="9988" x="4057650" y="4660900"/>
          <p14:tracePt t="10005" x="4048125" y="4660900"/>
          <p14:tracePt t="10012" x="4038600" y="4660900"/>
          <p14:tracePt t="10051" x="4029075" y="4651375"/>
          <p14:tracePt t="10091" x="4021138" y="4651375"/>
          <p14:tracePt t="10099" x="4002088" y="4641850"/>
          <p14:tracePt t="10108" x="3965575" y="4614863"/>
          <p14:tracePt t="10115" x="3911600" y="4578350"/>
          <p14:tracePt t="10123" x="3829050" y="4541838"/>
          <p14:tracePt t="10131" x="3765550" y="4514850"/>
          <p14:tracePt t="10138" x="3692525" y="4505325"/>
          <p14:tracePt t="10146" x="3609975" y="4478338"/>
          <p14:tracePt t="10154" x="3546475" y="4449763"/>
          <p14:tracePt t="10162" x="3490913" y="4441825"/>
          <p14:tracePt t="10170" x="3446463" y="4432300"/>
          <p14:tracePt t="10178" x="3400425" y="4422775"/>
          <p14:tracePt t="10372" x="3400425" y="4413250"/>
          <p14:tracePt t="10412" x="3400425" y="4405313"/>
          <p14:tracePt t="10421" x="3390900" y="4386263"/>
          <p14:tracePt t="10427" x="3382963" y="4359275"/>
          <p14:tracePt t="10437" x="3373438" y="4340225"/>
          <p14:tracePt t="10445" x="3346450" y="4322763"/>
          <p14:tracePt t="10455" x="3327400" y="4295775"/>
          <p14:tracePt t="10462" x="3309938" y="4286250"/>
          <p14:tracePt t="10467" x="3300413" y="4286250"/>
          <p14:tracePt t="10652" x="3263900" y="4286250"/>
          <p14:tracePt t="10660" x="3217863" y="4303713"/>
          <p14:tracePt t="10668" x="3163888" y="4313238"/>
          <p14:tracePt t="10677" x="3144838" y="4313238"/>
          <p14:tracePt t="10683" x="3117850" y="4313238"/>
          <p14:tracePt t="10691" x="3108325" y="4313238"/>
          <p14:tracePt t="10699" x="3100388" y="4322763"/>
          <p14:tracePt t="10868" x="3090863" y="4322763"/>
          <p14:tracePt t="10881" x="3090863" y="4276725"/>
          <p14:tracePt t="10886" x="3090863" y="4249738"/>
          <p14:tracePt t="10895" x="3127375" y="4203700"/>
          <p14:tracePt t="10899" x="3181350" y="4149725"/>
          <p14:tracePt t="10907" x="3227388" y="4122738"/>
          <p14:tracePt t="10915" x="3254375" y="4094163"/>
          <p14:tracePt t="10923" x="3300413" y="4076700"/>
          <p14:tracePt t="10931" x="3327400" y="4067175"/>
          <p14:tracePt t="10939" x="3346450" y="4049713"/>
          <p14:tracePt t="10947" x="3354388" y="4040188"/>
          <p14:tracePt t="10955" x="3373438" y="4030663"/>
          <p14:tracePt t="11115" x="3427413" y="4030663"/>
          <p14:tracePt t="11124" x="3473450" y="4030663"/>
          <p14:tracePt t="11132" x="3482975" y="4030663"/>
          <p14:tracePt t="11147" x="3490913" y="4030663"/>
          <p14:tracePt t="11155" x="3509963" y="4030663"/>
          <p14:tracePt t="11172" x="3519488" y="4030663"/>
          <p14:tracePt t="11203" x="3527425" y="4030663"/>
          <p14:tracePt t="11210" x="3536950" y="4030663"/>
          <p14:tracePt t="11226" x="3546475" y="4057650"/>
          <p14:tracePt t="11234" x="3546475" y="4094163"/>
          <p14:tracePt t="11243" x="3563938" y="4140200"/>
          <p14:tracePt t="11250" x="3582988" y="4159250"/>
          <p14:tracePt t="11259" x="3609975" y="4213225"/>
          <p14:tracePt t="11266" x="3629025" y="4249738"/>
          <p14:tracePt t="11275" x="3646488" y="4276725"/>
          <p14:tracePt t="11283" x="3646488" y="4295775"/>
          <p14:tracePt t="11291" x="3683000" y="4322763"/>
          <p14:tracePt t="11299" x="3692525" y="4349750"/>
          <p14:tracePt t="11307" x="3702050" y="4368800"/>
          <p14:tracePt t="11323" x="3719513" y="4386263"/>
          <p14:tracePt t="11932" x="3746500" y="4449763"/>
          <p14:tracePt t="11941" x="3810000" y="4495800"/>
          <p14:tracePt t="11949" x="3846513" y="4532313"/>
          <p14:tracePt t="11956" x="3883025" y="4541838"/>
          <p14:tracePt t="11963" x="3892550" y="4559300"/>
          <p14:tracePt t="11972" x="3902075" y="4568825"/>
          <p14:tracePt t="11978" x="3911600" y="4578350"/>
          <p14:tracePt t="12572" x="3919538" y="4578350"/>
          <p14:tracePt t="12611" x="3929063" y="4587875"/>
          <p14:tracePt t="12626" x="3948113" y="4595813"/>
          <p14:tracePt t="12650" x="3956050" y="4595813"/>
          <p14:tracePt t="12658" x="3975100" y="4605338"/>
          <p14:tracePt t="12765" x="3975100" y="4641850"/>
          <p14:tracePt t="12772" x="3975100" y="4697413"/>
          <p14:tracePt t="12780" x="3975100" y="4751388"/>
          <p14:tracePt t="12788" x="3975100" y="4805363"/>
          <p14:tracePt t="12796" x="4002088" y="4887913"/>
          <p14:tracePt t="12803" x="4038600" y="4951413"/>
          <p14:tracePt t="12812" x="4065588" y="5006975"/>
          <p14:tracePt t="12819" x="4102100" y="5070475"/>
          <p14:tracePt t="12829" x="4129088" y="5116513"/>
          <p14:tracePt t="12834" x="4157663" y="5153025"/>
          <p14:tracePt t="12843" x="4175125" y="5180013"/>
          <p14:tracePt t="12850" x="4184650" y="5197475"/>
          <p14:tracePt t="12860" x="4221163" y="5233988"/>
          <p14:tracePt t="12924" x="4238625" y="5233988"/>
          <p14:tracePt t="12932" x="4257675" y="5233988"/>
          <p14:tracePt t="12940" x="4321175" y="5233988"/>
          <p14:tracePt t="12948" x="4421188" y="5216525"/>
          <p14:tracePt t="12956" x="4484688" y="5170488"/>
          <p14:tracePt t="12964" x="4540250" y="5160963"/>
          <p14:tracePt t="12970" x="4576763" y="5153025"/>
          <p14:tracePt t="12978" x="4586288" y="5153025"/>
          <p14:tracePt t="12986" x="4613275" y="5143500"/>
          <p14:tracePt t="13043" x="4640263" y="5116513"/>
          <p14:tracePt t="13051" x="4667250" y="5097463"/>
          <p14:tracePt t="13060" x="4703763" y="5060950"/>
          <p14:tracePt t="13068" x="4713288" y="5053013"/>
          <p14:tracePt t="13080" x="4730750" y="5043488"/>
          <p14:tracePt t="13084" x="4767263" y="5016500"/>
          <p14:tracePt t="13090" x="4795838" y="4997450"/>
          <p14:tracePt t="13590" x="4803775" y="4997450"/>
          <p14:tracePt t="13598" x="4813300" y="4997450"/>
          <p14:tracePt t="13636" x="4749800" y="4997450"/>
          <p14:tracePt t="13643" x="4622800" y="4951413"/>
          <p14:tracePt t="13652" x="4549775" y="4951413"/>
          <p14:tracePt t="13663" x="4484688" y="4924425"/>
          <p14:tracePt t="13667" x="4403725" y="4897438"/>
          <p14:tracePt t="13676" x="4376738" y="4878388"/>
          <p14:tracePt t="13684" x="4330700" y="4860925"/>
          <p14:tracePt t="13694" x="4311650" y="4841875"/>
          <p14:tracePt t="13699" x="4303713" y="4833938"/>
          <p14:tracePt t="15938" x="4303713" y="4797425"/>
          <p14:tracePt t="15946" x="4303713" y="4724400"/>
          <p14:tracePt t="15955" x="4303713" y="4687888"/>
          <p14:tracePt t="15962" x="4303713" y="4632325"/>
          <p14:tracePt t="15970" x="4294188" y="4587875"/>
          <p14:tracePt t="15979" x="4284663" y="4541838"/>
          <p14:tracePt t="15986" x="4275138" y="4505325"/>
          <p14:tracePt t="15995" x="4248150" y="4468813"/>
          <p14:tracePt t="16002" x="4238625" y="4432300"/>
          <p14:tracePt t="16010" x="4221163" y="4413250"/>
          <p14:tracePt t="16018" x="4211638" y="4405313"/>
          <p14:tracePt t="16026" x="4211638" y="4395788"/>
          <p14:tracePt t="16034" x="4202113" y="4386263"/>
          <p14:tracePt t="16043" x="4202113" y="4376738"/>
          <p14:tracePt t="16058" x="4202113" y="4368800"/>
          <p14:tracePt t="16066" x="4202113" y="4359275"/>
          <p14:tracePt t="16076" x="4194175" y="4340225"/>
          <p14:tracePt t="16099" x="4194175" y="4332288"/>
          <p14:tracePt t="16108" x="4184650" y="4322763"/>
          <p14:tracePt t="16572" x="4184650" y="4313238"/>
          <p14:tracePt t="16596" x="4184650" y="4303713"/>
          <p14:tracePt t="16604" x="4184650" y="4268788"/>
          <p14:tracePt t="16611" x="4184650" y="4213225"/>
          <p14:tracePt t="16619" x="4184650" y="4186238"/>
          <p14:tracePt t="16627" x="4157663" y="4130675"/>
          <p14:tracePt t="16635" x="4148138" y="4103688"/>
          <p14:tracePt t="16642" x="4129088" y="4076700"/>
          <p14:tracePt t="16651" x="4129088" y="4049713"/>
          <p14:tracePt t="16660" x="4111625" y="4030663"/>
          <p14:tracePt t="16667" x="4102100" y="4003675"/>
          <p14:tracePt t="16676" x="4094163" y="3976688"/>
          <p14:tracePt t="16683" x="4084638" y="3976688"/>
          <p14:tracePt t="16693" x="4084638" y="3957638"/>
          <p14:tracePt t="16699" x="4065588" y="3940175"/>
          <p14:tracePt t="16707" x="4065588" y="3921125"/>
          <p14:tracePt t="16716" x="4057650" y="3903663"/>
          <p14:tracePt t="16724" x="4048125" y="3867150"/>
          <p14:tracePt t="16732" x="4038600" y="3840163"/>
          <p14:tracePt t="16739" x="4002088" y="3794125"/>
          <p14:tracePt t="16747" x="3992563" y="3784600"/>
          <p14:tracePt t="16755" x="3984625" y="3757613"/>
          <p14:tracePt t="16764" x="3975100" y="3738563"/>
          <p14:tracePt t="16781" x="3965575" y="3721100"/>
          <p14:tracePt t="16804" x="3956050" y="3702050"/>
          <p14:tracePt t="16820" x="3948113" y="3684588"/>
          <p14:tracePt t="16826" x="3919538" y="3648075"/>
          <p14:tracePt t="16835" x="3919538" y="3638550"/>
          <p14:tracePt t="16843" x="3902075" y="3621088"/>
          <p14:tracePt t="16851" x="3875088" y="3602038"/>
          <p14:tracePt t="16867" x="3875088" y="3592513"/>
          <p14:tracePt t="16896" x="3865563" y="3584575"/>
          <p14:tracePt t="17100" x="3875088" y="3584575"/>
          <p14:tracePt t="17111" x="3892550" y="3592513"/>
          <p14:tracePt t="17117" x="3892550" y="3602038"/>
          <p14:tracePt t="17125" x="3892550" y="3629025"/>
          <p14:tracePt t="17132" x="3892550" y="3657600"/>
          <p14:tracePt t="17139" x="3883025" y="3694113"/>
          <p14:tracePt t="17147" x="3856038" y="3721100"/>
          <p14:tracePt t="17154" x="3838575" y="3738563"/>
          <p14:tracePt t="17163" x="3802063" y="3775075"/>
          <p14:tracePt t="17170" x="3792538" y="3784600"/>
          <p14:tracePt t="17187" x="3775075" y="3794125"/>
          <p14:tracePt t="17275" x="3775075" y="3803650"/>
          <p14:tracePt t="17364" x="3765550" y="3821113"/>
          <p14:tracePt t="18572" x="3756025" y="3830638"/>
          <p14:tracePt t="18582" x="3738563" y="3811588"/>
          <p14:tracePt t="18588" x="3729038" y="3767138"/>
          <p14:tracePt t="18597" x="3692525" y="3721100"/>
          <p14:tracePt t="18603" x="3656013" y="3675063"/>
          <p14:tracePt t="18611" x="3646488" y="3648075"/>
          <p14:tracePt t="18618" x="3619500" y="3602038"/>
          <p14:tracePt t="18627" x="3609975" y="3584575"/>
          <p14:tracePt t="18635" x="3609975" y="3575050"/>
          <p14:tracePt t="18644" x="3609975" y="3556000"/>
          <p14:tracePt t="18651" x="3600450" y="3548063"/>
          <p14:tracePt t="18693" x="3600450" y="3538538"/>
          <p14:tracePt t="18731" x="3600450" y="3519488"/>
          <p14:tracePt t="18748" x="3600450" y="3511550"/>
          <p14:tracePt t="18765" x="3600450" y="3502025"/>
          <p14:tracePt t="18813" x="3600450" y="3492500"/>
          <p14:tracePt t="19316" x="3600450" y="3502025"/>
          <p14:tracePt t="19356" x="3609975" y="3502025"/>
          <p14:tracePt t="19469" x="3619500" y="3511550"/>
          <p14:tracePt t="19486" x="3629025" y="3511550"/>
          <p14:tracePt t="19493" x="3646488" y="3519488"/>
          <p14:tracePt t="19501" x="3656013" y="3519488"/>
          <p14:tracePt t="19540" x="3665538" y="3519488"/>
          <p14:tracePt t="19549" x="3683000" y="3519488"/>
          <p14:tracePt t="19556" x="3692525" y="3519488"/>
          <p14:tracePt t="19564" x="3702050" y="3519488"/>
          <p14:tracePt t="19572" x="3709988" y="3529013"/>
          <p14:tracePt t="19579" x="3738563" y="3529013"/>
          <p14:tracePt t="19586" x="3756025" y="3548063"/>
          <p14:tracePt t="19595" x="3783013" y="3548063"/>
          <p14:tracePt t="19602" x="3792538" y="3556000"/>
          <p14:tracePt t="19610" x="3819525" y="3565525"/>
          <p14:tracePt t="19618" x="3829050" y="3565525"/>
          <p14:tracePt t="19626" x="3838575" y="3611563"/>
          <p14:tracePt t="19634" x="3838575" y="3665538"/>
          <p14:tracePt t="19642" x="3856038" y="3738563"/>
          <p14:tracePt t="19650" x="3883025" y="3757613"/>
          <p14:tracePt t="19659" x="3883025" y="3767138"/>
          <p14:tracePt t="19666" x="3911600" y="3784600"/>
          <p14:tracePt t="19675" x="3948113" y="3821113"/>
          <p14:tracePt t="19682" x="3956050" y="3830638"/>
          <p14:tracePt t="19691" x="3965575" y="3830638"/>
          <p14:tracePt t="19709" x="3975100" y="3840163"/>
          <p14:tracePt t="19723" x="3984625" y="3848100"/>
          <p14:tracePt t="19739" x="3992563" y="3857625"/>
          <p14:tracePt t="19747" x="4002088" y="3857625"/>
          <p14:tracePt t="19755" x="4011613" y="3867150"/>
          <p14:tracePt t="19771" x="4029075" y="3875088"/>
          <p14:tracePt t="19779" x="4048125" y="3903663"/>
          <p14:tracePt t="19787" x="4065588" y="3911600"/>
          <p14:tracePt t="19795" x="4111625" y="3940175"/>
          <p14:tracePt t="19803" x="4121150" y="3957638"/>
          <p14:tracePt t="19812" x="4157663" y="4013200"/>
          <p14:tracePt t="19818" x="4184650" y="4049713"/>
          <p14:tracePt t="19827" x="4221163" y="4076700"/>
          <p14:tracePt t="19834" x="4238625" y="4113213"/>
          <p14:tracePt t="19842" x="4275138" y="4149725"/>
          <p14:tracePt t="19850" x="4303713" y="4186238"/>
          <p14:tracePt t="19858" x="4340225" y="4232275"/>
          <p14:tracePt t="19866" x="4348163" y="4240213"/>
          <p14:tracePt t="19875" x="4376738" y="4276725"/>
          <p14:tracePt t="19894" x="4403725" y="4322763"/>
          <p14:tracePt t="19899" x="4421188" y="4332288"/>
          <p14:tracePt t="19907" x="4440238" y="4359275"/>
          <p14:tracePt t="19915" x="4448175" y="4359275"/>
          <p14:tracePt t="19923" x="4467225" y="4376738"/>
          <p14:tracePt t="19931" x="4476750" y="4395788"/>
          <p14:tracePt t="19939" x="4494213" y="4432300"/>
          <p14:tracePt t="19947" x="4503738" y="4441825"/>
          <p14:tracePt t="19955" x="4530725" y="4468813"/>
          <p14:tracePt t="19963" x="4540250" y="4468813"/>
          <p14:tracePt t="19971" x="4567238" y="4505325"/>
          <p14:tracePt t="19979" x="4576763" y="4505325"/>
          <p14:tracePt t="19988" x="4613275" y="4551363"/>
          <p14:tracePt t="19995" x="4667250" y="4595813"/>
          <p14:tracePt t="20003" x="4730750" y="4651375"/>
          <p14:tracePt t="20010" x="4795838" y="4687888"/>
          <p14:tracePt t="20018" x="4859338" y="4760913"/>
          <p14:tracePt t="20026" x="4959350" y="4814888"/>
          <p14:tracePt t="20034" x="5059363" y="4887913"/>
          <p14:tracePt t="20042" x="5178425" y="4960938"/>
          <p14:tracePt t="20051" x="5314950" y="5016500"/>
          <p14:tracePt t="20059" x="5397500" y="5070475"/>
          <p14:tracePt t="20066" x="5524500" y="5143500"/>
          <p14:tracePt t="20075" x="5588000" y="5189538"/>
          <p14:tracePt t="20083" x="5680075" y="5243513"/>
          <p14:tracePt t="20093" x="5716588" y="5262563"/>
          <p14:tracePt t="20100" x="5780088" y="5299075"/>
          <p14:tracePt t="20112" x="5816600" y="5326063"/>
          <p14:tracePt t="20117" x="5843588" y="5353050"/>
          <p14:tracePt t="20125" x="5862638" y="5372100"/>
          <p14:tracePt t="20134" x="5870575" y="5380038"/>
          <p14:tracePt t="20143" x="5889625" y="5399088"/>
          <p14:tracePt t="20147" x="5926138" y="5426075"/>
          <p14:tracePt t="20156" x="5943600" y="5462588"/>
          <p14:tracePt t="20162" x="5953125" y="5472113"/>
          <p14:tracePt t="20170" x="5980113" y="5499100"/>
          <p14:tracePt t="20178" x="5999163" y="5526088"/>
          <p14:tracePt t="20186" x="6016625" y="5554663"/>
          <p14:tracePt t="20194" x="6035675" y="5572125"/>
          <p14:tracePt t="20202" x="6080125" y="5626100"/>
          <p14:tracePt t="20210" x="6089650" y="5626100"/>
          <p14:tracePt t="20218" x="6135688" y="5672138"/>
          <p14:tracePt t="20226" x="6153150" y="5681663"/>
          <p14:tracePt t="20234" x="6199188" y="5718175"/>
          <p14:tracePt t="20242" x="6218238" y="5735638"/>
          <p14:tracePt t="20250" x="6245225" y="5764213"/>
          <p14:tracePt t="20260" x="6262688" y="5781675"/>
          <p14:tracePt t="20266" x="6291263" y="5800725"/>
          <p14:tracePt t="20274" x="6291263" y="5808663"/>
          <p14:tracePt t="20282" x="6308725" y="5827713"/>
          <p14:tracePt t="20291" x="6345238" y="5845175"/>
          <p14:tracePt t="20299" x="6362700" y="5873750"/>
          <p14:tracePt t="20306" x="6381750" y="5891213"/>
          <p14:tracePt t="20314" x="6399213" y="5910263"/>
          <p14:tracePt t="20323" x="6418263" y="5927725"/>
          <p14:tracePt t="20331" x="6435725" y="5946775"/>
          <p14:tracePt t="20338" x="6445250" y="5954713"/>
          <p14:tracePt t="20346" x="6472238" y="5973763"/>
          <p14:tracePt t="20354" x="6491288" y="5991225"/>
          <p14:tracePt t="20363" x="6508750" y="6000750"/>
          <p14:tracePt t="20371" x="6518275" y="6010275"/>
          <p14:tracePt t="20387" x="6527800" y="6018213"/>
          <p14:tracePt t="20612" x="6518275" y="6018213"/>
          <p14:tracePt t="20620" x="6508750" y="6018213"/>
          <p14:tracePt t="20628" x="6464300" y="6018213"/>
          <p14:tracePt t="20636" x="6427788" y="6018213"/>
          <p14:tracePt t="20645" x="6354763" y="6018213"/>
          <p14:tracePt t="20652" x="6318250" y="6018213"/>
          <p14:tracePt t="20662" x="6272213" y="6018213"/>
          <p14:tracePt t="20668" x="6254750" y="6018213"/>
          <p14:tracePt t="20678" x="6245225" y="6018213"/>
          <p14:tracePt t="20683" x="6235700" y="6018213"/>
          <p14:tracePt t="20748" x="6218238" y="6018213"/>
          <p14:tracePt t="20757" x="6199188" y="6018213"/>
          <p14:tracePt t="20766" x="6145213" y="6018213"/>
          <p14:tracePt t="20773" x="6072188" y="6018213"/>
          <p14:tracePt t="20780" x="6007100" y="6018213"/>
          <p14:tracePt t="20787" x="5935663" y="6010275"/>
          <p14:tracePt t="20798" x="5853113" y="5973763"/>
          <p14:tracePt t="20802" x="5780088" y="5964238"/>
          <p14:tracePt t="20811" x="5716588" y="5946775"/>
          <p14:tracePt t="20818" x="5634038" y="5910263"/>
          <p14:tracePt t="20826" x="5597525" y="5910263"/>
          <p14:tracePt t="20834" x="5543550" y="5881688"/>
          <p14:tracePt t="20842" x="5497513" y="5864225"/>
          <p14:tracePt t="20850" x="5451475" y="5837238"/>
          <p14:tracePt t="20859" x="5441950" y="5827713"/>
          <p14:tracePt t="20875" x="5434013" y="5827713"/>
          <p14:tracePt t="20988" x="5414963" y="5827713"/>
          <p14:tracePt t="22036" x="5405438" y="5827713"/>
          <p14:tracePt t="23111" x="5405438" y="5808663"/>
          <p14:tracePt t="23116" x="5405438" y="5691188"/>
          <p14:tracePt t="23125" x="5405438" y="5545138"/>
          <p14:tracePt t="23132" x="5405438" y="5489575"/>
          <p14:tracePt t="23138" x="5405438" y="5472113"/>
          <p14:tracePt t="23146" x="5405438" y="5445125"/>
          <p14:tracePt t="23154" x="5405438" y="5408613"/>
          <p14:tracePt t="23162" x="5405438" y="5389563"/>
          <p14:tracePt t="23170" x="5405438" y="5380038"/>
          <p14:tracePt t="23186" x="5405438" y="5362575"/>
          <p14:tracePt t="23541" x="5405438" y="5445125"/>
          <p14:tracePt t="23548" x="5405438" y="5518150"/>
          <p14:tracePt t="23557" x="5405438" y="5599113"/>
          <p14:tracePt t="23564" x="5434013" y="5654675"/>
          <p14:tracePt t="23572" x="5434013" y="5681663"/>
          <p14:tracePt t="23580" x="5470525" y="5727700"/>
          <p14:tracePt t="23588" x="5478463" y="5745163"/>
          <p14:tracePt t="23597" x="5487988" y="5781675"/>
          <p14:tracePt t="23603" x="5507038" y="5800725"/>
          <p14:tracePt t="24020" x="5507038" y="5791200"/>
          <p14:tracePt t="24028" x="5497513" y="5764213"/>
          <p14:tracePt t="24037" x="5497513" y="5745163"/>
          <p14:tracePt t="24043" x="5487988" y="5708650"/>
          <p14:tracePt t="24052" x="5487988" y="5699125"/>
          <p14:tracePt t="24063" x="5487988" y="5691188"/>
          <p14:tracePt t="24067" x="5487988" y="5672138"/>
          <p14:tracePt t="24524" x="5478463" y="5662613"/>
          <p14:tracePt t="25020" x="5470525" y="5662613"/>
          <p14:tracePt t="25132" x="5461000" y="5672138"/>
          <p14:tracePt t="25142" x="5441950" y="5672138"/>
          <p14:tracePt t="25149" x="5424488" y="5681663"/>
          <p14:tracePt t="25156" x="5405438" y="5699125"/>
          <p14:tracePt t="25165" x="5397500" y="5699125"/>
          <p14:tracePt t="25172" x="5387975" y="5708650"/>
          <p14:tracePt t="25450" x="5360988" y="5662613"/>
          <p14:tracePt t="25459" x="5241925" y="5481638"/>
          <p14:tracePt t="25468" x="5078413" y="5326063"/>
          <p14:tracePt t="25476" x="4886325" y="5216525"/>
          <p14:tracePt t="25485" x="4740275" y="5116513"/>
          <p14:tracePt t="25493" x="4567238" y="5024438"/>
          <p14:tracePt t="25500" x="4348163" y="4897438"/>
          <p14:tracePt t="25508" x="4165600" y="4805363"/>
          <p14:tracePt t="25515" x="3984625" y="4687888"/>
          <p14:tracePt t="25522" x="3829050" y="4595813"/>
          <p14:tracePt t="25530" x="3729038" y="4505325"/>
          <p14:tracePt t="25538" x="3646488" y="4449763"/>
          <p14:tracePt t="25547" x="3619500" y="4422775"/>
          <p14:tracePt t="25554" x="3592513" y="4376738"/>
          <p14:tracePt t="25562" x="3573463" y="4340225"/>
          <p14:tracePt t="25570" x="3546475" y="4295775"/>
          <p14:tracePt t="25578" x="3527425" y="4259263"/>
          <p14:tracePt t="25586" x="3500438" y="4195763"/>
          <p14:tracePt t="25595" x="3463925" y="4130675"/>
          <p14:tracePt t="25602" x="3436938" y="4067175"/>
          <p14:tracePt t="25611" x="3390900" y="4003675"/>
          <p14:tracePt t="25618" x="3336925" y="3940175"/>
          <p14:tracePt t="25626" x="3300413" y="3884613"/>
          <p14:tracePt t="25634" x="3200400" y="3784600"/>
          <p14:tracePt t="25642" x="3108325" y="3702050"/>
          <p14:tracePt t="25650" x="3044825" y="3629025"/>
          <p14:tracePt t="25659" x="2962275" y="3565525"/>
          <p14:tracePt t="25667" x="2889250" y="3492500"/>
          <p14:tracePt t="25674" x="2844800" y="3455988"/>
          <p14:tracePt t="25683" x="2817813" y="3429000"/>
          <p14:tracePt t="25691" x="2781300" y="3392488"/>
          <p14:tracePt t="25699" x="2752725" y="3375025"/>
          <p14:tracePt t="25707" x="2735263" y="3355975"/>
          <p14:tracePt t="25715" x="2689225" y="3309938"/>
          <p14:tracePt t="25723" x="2662238" y="3282950"/>
          <p14:tracePt t="25731" x="2635250" y="3236913"/>
          <p14:tracePt t="25739" x="2616200" y="3219450"/>
          <p14:tracePt t="25746" x="2579688" y="3182938"/>
          <p14:tracePt t="25754" x="2562225" y="3136900"/>
          <p14:tracePt t="25762" x="2533650" y="3109913"/>
          <p14:tracePt t="25770" x="2516188" y="3073400"/>
          <p14:tracePt t="25779" x="2479675" y="3036888"/>
          <p14:tracePt t="25787" x="2462213" y="3000375"/>
          <p14:tracePt t="25795" x="2452688" y="2963863"/>
          <p14:tracePt t="25802" x="2433638" y="2927350"/>
          <p14:tracePt t="25810" x="2416175" y="2909888"/>
          <p14:tracePt t="25820" x="2416175" y="2890838"/>
          <p14:tracePt t="25829" x="2379663" y="2844800"/>
          <p14:tracePt t="25836" x="2370138" y="2836863"/>
          <p14:tracePt t="25844" x="2360613" y="2808288"/>
          <p14:tracePt t="25852" x="2352675" y="2790825"/>
          <p14:tracePt t="25859" x="2333625" y="2771775"/>
          <p14:tracePt t="25866" x="2324100" y="2763838"/>
          <p14:tracePt t="25874" x="2316163" y="2763838"/>
          <p14:tracePt t="26444" x="2316163" y="2881313"/>
          <p14:tracePt t="26452" x="2389188" y="3017838"/>
          <p14:tracePt t="26460" x="2489200" y="3155950"/>
          <p14:tracePt t="26468" x="2562225" y="3236913"/>
          <p14:tracePt t="26477" x="2652713" y="3355975"/>
          <p14:tracePt t="26487" x="2735263" y="3455988"/>
          <p14:tracePt t="26493" x="2825750" y="3556000"/>
          <p14:tracePt t="26499" x="2925763" y="3675063"/>
          <p14:tracePt t="26509" x="3035300" y="3794125"/>
          <p14:tracePt t="26516" x="3100388" y="3867150"/>
          <p14:tracePt t="26525" x="3171825" y="3948113"/>
          <p14:tracePt t="26533" x="3217863" y="4013200"/>
          <p14:tracePt t="26541" x="3236913" y="4040188"/>
          <p14:tracePt t="26549" x="3263900" y="4076700"/>
          <p14:tracePt t="26555" x="3273425" y="4103688"/>
          <p14:tracePt t="26563" x="3336925" y="4167188"/>
          <p14:tracePt t="26571" x="3373438" y="4213225"/>
          <p14:tracePt t="26579" x="3409950" y="4259263"/>
          <p14:tracePt t="26587" x="3455988" y="4313238"/>
          <p14:tracePt t="26595" x="3527425" y="4395788"/>
          <p14:tracePt t="26603" x="3573463" y="4441825"/>
          <p14:tracePt t="26611" x="3629025" y="4495800"/>
          <p14:tracePt t="26618" x="3692525" y="4559300"/>
          <p14:tracePt t="26626" x="3775075" y="4632325"/>
          <p14:tracePt t="26634" x="3838575" y="4678363"/>
          <p14:tracePt t="26642" x="3902075" y="4732338"/>
          <p14:tracePt t="26650" x="3992563" y="4787900"/>
          <p14:tracePt t="26659" x="4057650" y="4824413"/>
          <p14:tracePt t="26666" x="4102100" y="4860925"/>
          <p14:tracePt t="26675" x="4148138" y="4914900"/>
          <p14:tracePt t="26682" x="4165600" y="4924425"/>
          <p14:tracePt t="26691" x="4202113" y="4943475"/>
          <p14:tracePt t="26699" x="4221163" y="4960938"/>
          <p14:tracePt t="26708" x="4230688" y="4970463"/>
          <p14:tracePt t="26715" x="4267200" y="4987925"/>
          <p14:tracePt t="26722" x="4284663" y="5006975"/>
          <p14:tracePt t="26730" x="4330700" y="5043488"/>
          <p14:tracePt t="26738" x="4357688" y="5070475"/>
          <p14:tracePt t="26746" x="4394200" y="5097463"/>
          <p14:tracePt t="26754" x="4421188" y="5116513"/>
          <p14:tracePt t="26763" x="4467225" y="5133975"/>
          <p14:tracePt t="26771" x="4530725" y="5189538"/>
          <p14:tracePt t="26779" x="4557713" y="5207000"/>
          <p14:tracePt t="26787" x="4622800" y="5243513"/>
          <p14:tracePt t="26795" x="4649788" y="5262563"/>
          <p14:tracePt t="26803" x="4695825" y="5299075"/>
          <p14:tracePt t="26813" x="4759325" y="5326063"/>
          <p14:tracePt t="26818" x="4803775" y="5372100"/>
          <p14:tracePt t="26826" x="4886325" y="5426075"/>
          <p14:tracePt t="26834" x="4949825" y="5453063"/>
          <p14:tracePt t="26842" x="5014913" y="5489575"/>
          <p14:tracePt t="26850" x="5095875" y="5518150"/>
          <p14:tracePt t="26859" x="5159375" y="5554663"/>
          <p14:tracePt t="26868" x="5214938" y="5572125"/>
          <p14:tracePt t="26877" x="5297488" y="5608638"/>
          <p14:tracePt t="26894" x="5387975" y="5645150"/>
          <p14:tracePt t="26901" x="5405438" y="5654675"/>
          <p14:tracePt t="26911" x="5424488" y="5672138"/>
          <p14:tracePt t="27453" x="5434013" y="5672138"/>
          <p14:tracePt t="27459" x="5368925" y="5554663"/>
          <p14:tracePt t="27468" x="5214938" y="5445125"/>
          <p14:tracePt t="27477" x="5014913" y="5335588"/>
          <p14:tracePt t="27486" x="4859338" y="5233988"/>
          <p14:tracePt t="27493" x="4740275" y="5153025"/>
          <p14:tracePt t="27501" x="4603750" y="5043488"/>
          <p14:tracePt t="27510" x="4503738" y="4943475"/>
          <p14:tracePt t="27521" x="4384675" y="4851400"/>
          <p14:tracePt t="27522" x="4284663" y="4778375"/>
          <p14:tracePt t="27531" x="4221163" y="4714875"/>
          <p14:tracePt t="27540" x="4165600" y="4660900"/>
          <p14:tracePt t="27550" x="4157663" y="4651375"/>
          <p14:tracePt t="27557" x="4148138" y="4614863"/>
          <p14:tracePt t="27571" x="4138613" y="4595813"/>
          <p14:tracePt t="27579" x="4129088" y="4578350"/>
          <p14:tracePt t="27587" x="4129088" y="4559300"/>
          <p14:tracePt t="27595" x="4121150" y="4532313"/>
          <p14:tracePt t="27603" x="4102100" y="4514850"/>
          <p14:tracePt t="27610" x="4084638" y="4468813"/>
          <p14:tracePt t="27618" x="4057650" y="4422775"/>
          <p14:tracePt t="27626" x="4021138" y="4359275"/>
          <p14:tracePt t="27634" x="3984625" y="4295775"/>
          <p14:tracePt t="27642" x="3929063" y="4232275"/>
          <p14:tracePt t="27650" x="3892550" y="4167188"/>
          <p14:tracePt t="27658" x="3865563" y="4103688"/>
          <p14:tracePt t="27666" x="3829050" y="4040188"/>
          <p14:tracePt t="27675" x="3810000" y="4013200"/>
          <p14:tracePt t="27682" x="3756025" y="3948113"/>
          <p14:tracePt t="27690" x="3738563" y="3921125"/>
          <p14:tracePt t="27698" x="3709988" y="3894138"/>
          <p14:tracePt t="27708" x="3673475" y="3821113"/>
          <p14:tracePt t="27714" x="3646488" y="3803650"/>
          <p14:tracePt t="27723" x="3600450" y="3730625"/>
          <p14:tracePt t="27730" x="3582988" y="3711575"/>
          <p14:tracePt t="27738" x="3563938" y="3694113"/>
          <p14:tracePt t="27747" x="3546475" y="3675063"/>
          <p14:tracePt t="27755" x="3536950" y="3665538"/>
          <p14:tracePt t="27763" x="3519488" y="3648075"/>
          <p14:tracePt t="27771" x="3500438" y="3638550"/>
          <p14:tracePt t="27779" x="3490913" y="3629025"/>
          <p14:tracePt t="27876" x="3473450" y="3621088"/>
          <p14:tracePt t="27884" x="3446463" y="3602038"/>
          <p14:tracePt t="27890" x="3427413" y="3592513"/>
          <p14:tracePt t="27898" x="3409950" y="3575050"/>
          <p14:tracePt t="27907" x="3382963" y="3556000"/>
          <p14:tracePt t="27914" x="3363913" y="3548063"/>
          <p14:tracePt t="27923" x="3346450" y="3538538"/>
          <p14:tracePt t="27930" x="3317875" y="3529013"/>
          <p14:tracePt t="27938" x="3290888" y="3502025"/>
          <p14:tracePt t="27946" x="3254375" y="3492500"/>
          <p14:tracePt t="27955" x="3227388" y="3482975"/>
          <p14:tracePt t="27962" x="3200400" y="3475038"/>
          <p14:tracePt t="27970" x="3163888" y="3455988"/>
          <p14:tracePt t="27978" x="3136900" y="3446463"/>
          <p14:tracePt t="27986" x="3117850" y="3438525"/>
          <p14:tracePt t="27994" x="3100388" y="3429000"/>
          <p14:tracePt t="28002" x="3054350" y="3402013"/>
          <p14:tracePt t="28010" x="3044825" y="3402013"/>
          <p14:tracePt t="28018" x="3017838" y="3392488"/>
          <p14:tracePt t="28029" x="2998788" y="3382963"/>
          <p14:tracePt t="28036" x="2962275" y="3375025"/>
          <p14:tracePt t="28046" x="2925763" y="3355975"/>
          <p14:tracePt t="28052" x="2908300" y="3346450"/>
          <p14:tracePt t="28059" x="2898775" y="3338513"/>
          <p14:tracePt t="28068" x="2889250" y="3338513"/>
          <p14:tracePt t="28078" x="2881313" y="3338513"/>
          <p14:tracePt t="28084" x="2871788" y="3328988"/>
          <p14:tracePt t="28092" x="2862263" y="3328988"/>
          <p14:tracePt t="28100" x="2844800" y="3328988"/>
          <p14:tracePt t="28114" x="2835275" y="3319463"/>
          <p14:tracePt t="28123" x="2835275" y="3309938"/>
          <p14:tracePt t="28348" x="2808288" y="3302000"/>
          <p14:tracePt t="28356" x="2789238" y="3282950"/>
          <p14:tracePt t="28363" x="2735263" y="3236913"/>
          <p14:tracePt t="28372" x="2689225" y="3192463"/>
          <p14:tracePt t="28380" x="2671763" y="3173413"/>
          <p14:tracePt t="28387" x="2625725" y="3136900"/>
          <p14:tracePt t="28395" x="2598738" y="3119438"/>
          <p14:tracePt t="28403" x="2570163" y="3100388"/>
          <p14:tracePt t="28411" x="2570163" y="3090863"/>
          <p14:tracePt t="28419" x="2562225" y="3082925"/>
          <p14:tracePt t="28443" x="2552700" y="3073400"/>
          <p14:tracePt t="29356" x="2570163" y="3073400"/>
          <p14:tracePt t="29364" x="2625725" y="3073400"/>
          <p14:tracePt t="29372" x="2671763" y="3100388"/>
          <p14:tracePt t="29380" x="2689225" y="3109913"/>
          <p14:tracePt t="29388" x="2698750" y="3109913"/>
          <p14:tracePt t="29396" x="2725738" y="3119438"/>
          <p14:tracePt t="29404" x="2735263" y="3119438"/>
          <p14:tracePt t="29419" x="2752725" y="3127375"/>
          <p14:tracePt t="29437" x="2762250" y="3127375"/>
          <p14:tracePt t="29458" x="2771775" y="3136900"/>
          <p14:tracePt t="29474" x="2781300" y="3136900"/>
          <p14:tracePt t="29490" x="2789238" y="3146425"/>
          <p14:tracePt t="29518" x="2789238" y="3155950"/>
          <p14:tracePt t="29532" x="2798763" y="3182938"/>
          <p14:tracePt t="29549" x="2808288" y="3192463"/>
          <p14:tracePt t="29581" x="2808288" y="3200400"/>
          <p14:tracePt t="30274" x="2798763" y="3182938"/>
          <p14:tracePt t="30283" x="2789238" y="3146425"/>
          <p14:tracePt t="30290" x="2781300" y="3127375"/>
          <p14:tracePt t="30298" x="2762250" y="3109913"/>
          <p14:tracePt t="30307" x="2752725" y="3090863"/>
          <p14:tracePt t="30315" x="2752725" y="3082925"/>
          <p14:tracePt t="30668" x="2744788" y="3082925"/>
          <p14:tracePt t="30684" x="2735263" y="3090863"/>
          <p14:tracePt t="31519" x="2716213" y="3100388"/>
          <p14:tracePt t="31540" x="2671763" y="3109913"/>
          <p14:tracePt t="31548" x="2662238" y="3109913"/>
          <p14:tracePt t="31556" x="2643188" y="3127375"/>
          <p14:tracePt t="31564" x="2625725" y="3136900"/>
          <p14:tracePt t="31573" x="2616200" y="3136900"/>
          <p14:tracePt t="31580" x="2598738" y="3136900"/>
          <p14:tracePt t="31588" x="2579688" y="3136900"/>
          <p14:tracePt t="31595" x="2543175" y="3136900"/>
          <p14:tracePt t="31611" x="2533650" y="3136900"/>
          <p14:tracePt t="31619" x="2525713" y="3136900"/>
          <p14:tracePt t="31627" x="2506663" y="3136900"/>
          <p14:tracePt t="31642" x="2498725" y="3136900"/>
          <p14:tracePt t="31650" x="2489200" y="3136900"/>
          <p14:tracePt t="31674" x="2470150" y="3136900"/>
          <p14:tracePt t="31682" x="2462213" y="3136900"/>
          <p14:tracePt t="31699" x="2452688" y="3136900"/>
          <p14:tracePt t="31788" x="2443163" y="3136900"/>
          <p14:tracePt t="31805" x="2443163" y="3119438"/>
          <p14:tracePt t="31818" x="2443163" y="3109913"/>
          <p14:tracePt t="31827" x="2443163" y="3100388"/>
          <p14:tracePt t="31834" x="2443163" y="3090863"/>
          <p14:tracePt t="31843" x="2452688" y="3073400"/>
          <p14:tracePt t="31850" x="2452688" y="3054350"/>
          <p14:tracePt t="31858" x="2452688" y="3046413"/>
          <p14:tracePt t="31866" x="2462213" y="3027363"/>
          <p14:tracePt t="31874" x="2462213" y="3017838"/>
          <p14:tracePt t="31893" x="2462213" y="3009900"/>
          <p14:tracePt t="31899" x="2470150" y="3000375"/>
          <p14:tracePt t="31940" x="2479675" y="2990850"/>
          <p14:tracePt t="32172" x="2479675" y="3009900"/>
          <p14:tracePt t="32180" x="2506663" y="3036888"/>
          <p14:tracePt t="32190" x="2506663" y="3073400"/>
          <p14:tracePt t="32197" x="2516188" y="3100388"/>
          <p14:tracePt t="32203" x="2516188" y="3119438"/>
          <p14:tracePt t="32210" x="2516188" y="3146425"/>
          <p14:tracePt t="32218" x="2516188" y="3155950"/>
          <p14:tracePt t="32226" x="2516188" y="3163888"/>
          <p14:tracePt t="32243" x="2516188" y="3182938"/>
          <p14:tracePt t="32506" x="2533650" y="3182938"/>
          <p14:tracePt t="32514" x="2543175" y="3182938"/>
          <p14:tracePt t="32540" x="2552700" y="3182938"/>
          <p14:tracePt t="34356" x="2562225" y="3173413"/>
          <p14:tracePt t="34364" x="2562225" y="3146425"/>
          <p14:tracePt t="34372" x="2562225" y="3127375"/>
          <p14:tracePt t="34380" x="2562225" y="3109913"/>
          <p14:tracePt t="34388" x="2562225" y="3100388"/>
          <p14:tracePt t="34396" x="2562225" y="3073400"/>
          <p14:tracePt t="34403" x="2552700" y="3054350"/>
          <p14:tracePt t="34419" x="2543175" y="3046413"/>
          <p14:tracePt t="34427" x="2543175" y="3036888"/>
          <p14:tracePt t="34443" x="2543175" y="3027363"/>
          <p14:tracePt t="34459" x="2543175" y="3017838"/>
          <p14:tracePt t="34467" x="2543175" y="3000375"/>
          <p14:tracePt t="34475" x="2543175" y="2990850"/>
          <p14:tracePt t="34490" x="2543175" y="2982913"/>
          <p14:tracePt t="35348" x="2589213" y="3009900"/>
          <p14:tracePt t="35356" x="2589213" y="3119438"/>
          <p14:tracePt t="35364" x="2616200" y="3219450"/>
          <p14:tracePt t="35372" x="2689225" y="3319463"/>
          <p14:tracePt t="35380" x="2781300" y="3419475"/>
          <p14:tracePt t="35387" x="2898775" y="3556000"/>
          <p14:tracePt t="35395" x="2990850" y="3657600"/>
          <p14:tracePt t="35403" x="3081338" y="3794125"/>
          <p14:tracePt t="35411" x="3163888" y="3911600"/>
          <p14:tracePt t="35418" x="3273425" y="4013200"/>
          <p14:tracePt t="35426" x="3336925" y="4094163"/>
          <p14:tracePt t="35434" x="3382963" y="4159250"/>
          <p14:tracePt t="35442" x="3427413" y="4232275"/>
          <p14:tracePt t="35451" x="3482975" y="4295775"/>
          <p14:tracePt t="35461" x="3536950" y="4376738"/>
          <p14:tracePt t="35468" x="3592513" y="4441825"/>
          <p14:tracePt t="35475" x="3665538" y="4541838"/>
          <p14:tracePt t="35485" x="3719513" y="4641850"/>
          <p14:tracePt t="35492" x="3819525" y="4760913"/>
          <p14:tracePt t="35500" x="3911600" y="4878388"/>
          <p14:tracePt t="35508" x="4038600" y="5016500"/>
          <p14:tracePt t="35516" x="4157663" y="5153025"/>
          <p14:tracePt t="35525" x="4294188" y="5289550"/>
          <p14:tracePt t="35533" x="4430713" y="5416550"/>
          <p14:tracePt t="35543" x="4594225" y="5545138"/>
          <p14:tracePt t="35548" x="4722813" y="5635625"/>
          <p14:tracePt t="35555" x="4795838" y="5681663"/>
          <p14:tracePt t="35564" x="4859338" y="5754688"/>
          <p14:tracePt t="35571" x="4922838" y="5772150"/>
          <p14:tracePt t="35579" x="4949825" y="5800725"/>
          <p14:tracePt t="35587" x="4959350" y="5808663"/>
          <p14:tracePt t="35595" x="4968875" y="5808663"/>
          <p14:tracePt t="35820" x="5014913" y="5808663"/>
          <p14:tracePt t="35828" x="5105400" y="5808663"/>
          <p14:tracePt t="35838" x="5241925" y="5791200"/>
          <p14:tracePt t="35842" x="5351463" y="5781675"/>
          <p14:tracePt t="35850" x="5424488" y="5781675"/>
          <p14:tracePt t="35859" x="5497513" y="5764213"/>
          <p14:tracePt t="35866" x="5561013" y="5764213"/>
          <p14:tracePt t="35874" x="5616575" y="5764213"/>
          <p14:tracePt t="35882" x="5643563" y="5764213"/>
          <p14:tracePt t="35892" x="5653088" y="5764213"/>
          <p14:tracePt t="35898" x="5661025" y="5764213"/>
          <p14:tracePt t="36156" x="5653088" y="5764213"/>
          <p14:tracePt t="36172" x="5643563" y="5764213"/>
          <p14:tracePt t="36180" x="5616575" y="5764213"/>
          <p14:tracePt t="36189" x="5580063" y="5764213"/>
          <p14:tracePt t="36196" x="5551488" y="5764213"/>
          <p14:tracePt t="36203" x="5507038" y="5764213"/>
          <p14:tracePt t="36210" x="5451475" y="5764213"/>
          <p14:tracePt t="36219" x="5397500" y="5764213"/>
          <p14:tracePt t="36226" x="5341938" y="5764213"/>
          <p14:tracePt t="36234" x="5297488" y="5764213"/>
          <p14:tracePt t="36243" x="5278438" y="5754688"/>
          <p14:tracePt t="36250" x="5241925" y="5754688"/>
          <p14:tracePt t="36259" x="5205413" y="5735638"/>
          <p14:tracePt t="36266" x="5195888" y="5735638"/>
          <p14:tracePt t="36282" x="5187950" y="5735638"/>
          <p14:tracePt t="36314" x="5168900" y="5735638"/>
          <p14:tracePt t="36330" x="5159375" y="5735638"/>
          <p14:tracePt t="36339" x="5141913" y="5735638"/>
          <p14:tracePt t="36346" x="5086350" y="5735638"/>
          <p14:tracePt t="36354" x="5014913" y="5735638"/>
          <p14:tracePt t="36362" x="4922838" y="5735638"/>
          <p14:tracePt t="36370" x="4795838" y="5735638"/>
          <p14:tracePt t="36378" x="4686300" y="5735638"/>
          <p14:tracePt t="36386" x="4557713" y="5735638"/>
          <p14:tracePt t="36394" x="4430713" y="5735638"/>
          <p14:tracePt t="36402" x="4284663" y="5735638"/>
          <p14:tracePt t="36410" x="4157663" y="5735638"/>
          <p14:tracePt t="36418" x="4065588" y="5735638"/>
          <p14:tracePt t="36426" x="3956050" y="5735638"/>
          <p14:tracePt t="36434" x="3902075" y="5735638"/>
          <p14:tracePt t="36443" x="3829050" y="5735638"/>
          <p14:tracePt t="36450" x="3746500" y="5727700"/>
          <p14:tracePt t="36458" x="3692525" y="5727700"/>
          <p14:tracePt t="36466" x="3582988" y="5727700"/>
          <p14:tracePt t="36474" x="3490913" y="5727700"/>
          <p14:tracePt t="36484" x="3382963" y="5727700"/>
          <p14:tracePt t="36490" x="3273425" y="5727700"/>
          <p14:tracePt t="36500" x="3181350" y="5727700"/>
          <p14:tracePt t="36508" x="3108325" y="5727700"/>
          <p14:tracePt t="36520" x="3017838" y="5727700"/>
          <p14:tracePt t="36525" x="2935288" y="5727700"/>
          <p14:tracePt t="36535" x="2844800" y="5727700"/>
          <p14:tracePt t="36538" x="2789238" y="5727700"/>
          <p14:tracePt t="36546" x="2735263" y="5727700"/>
          <p14:tracePt t="36554" x="2689225" y="5727700"/>
          <p14:tracePt t="36562" x="2662238" y="5727700"/>
          <p14:tracePt t="36570" x="2635250" y="5727700"/>
          <p14:tracePt t="36578" x="2625725" y="5727700"/>
          <p14:tracePt t="36586" x="2616200" y="5727700"/>
          <p14:tracePt t="36595" x="2579688" y="5727700"/>
          <p14:tracePt t="36602" x="2552700" y="5727700"/>
          <p14:tracePt t="36610" x="2525713" y="5727700"/>
          <p14:tracePt t="36618" x="2470150" y="5727700"/>
          <p14:tracePt t="36627" x="2433638" y="5727700"/>
          <p14:tracePt t="36634" x="2379663" y="5727700"/>
          <p14:tracePt t="36642" x="2316163" y="5727700"/>
          <p14:tracePt t="36650" x="2260600" y="5727700"/>
          <p14:tracePt t="36658" x="2206625" y="5727700"/>
          <p14:tracePt t="36666" x="2170113" y="5727700"/>
          <p14:tracePt t="36675" x="2124075" y="5727700"/>
          <p14:tracePt t="36683" x="2106613" y="5727700"/>
          <p14:tracePt t="36691" x="2097088" y="5727700"/>
          <p14:tracePt t="36748" x="2078038" y="5727700"/>
          <p14:tracePt t="37012" x="2124075" y="5727700"/>
          <p14:tracePt t="37020" x="2187575" y="5708650"/>
          <p14:tracePt t="37028" x="2197100" y="5708650"/>
          <p14:tracePt t="37036" x="2224088" y="5699125"/>
          <p14:tracePt t="37061" x="2233613" y="5699125"/>
          <p14:tracePt t="37068" x="2233613" y="5691188"/>
          <p14:tracePt t="37354" x="2243138" y="5654675"/>
          <p14:tracePt t="37362" x="2297113" y="5581650"/>
          <p14:tracePt t="37370" x="2297113" y="5508625"/>
          <p14:tracePt t="37378" x="2343150" y="5426075"/>
          <p14:tracePt t="37386" x="2352675" y="5353050"/>
          <p14:tracePt t="37394" x="2379663" y="5270500"/>
          <p14:tracePt t="37402" x="2406650" y="5180013"/>
          <p14:tracePt t="37411" x="2433638" y="5097463"/>
          <p14:tracePt t="37419" x="2443163" y="5024438"/>
          <p14:tracePt t="37427" x="2489200" y="4924425"/>
          <p14:tracePt t="37435" x="2498725" y="4851400"/>
          <p14:tracePt t="37443" x="2543175" y="4732338"/>
          <p14:tracePt t="37452" x="2552700" y="4687888"/>
          <p14:tracePt t="37458" x="2570163" y="4595813"/>
          <p14:tracePt t="37466" x="2606675" y="4495800"/>
          <p14:tracePt t="37474" x="2606675" y="4422775"/>
          <p14:tracePt t="37482" x="2625725" y="4349750"/>
          <p14:tracePt t="37490" x="2635250" y="4259263"/>
          <p14:tracePt t="37498" x="2635250" y="4195763"/>
          <p14:tracePt t="37506" x="2643188" y="4122738"/>
          <p14:tracePt t="37515" x="2643188" y="4076700"/>
          <p14:tracePt t="37525" x="2671763" y="4021138"/>
          <p14:tracePt t="37534" x="2671763" y="3984625"/>
          <p14:tracePt t="37538" x="2671763" y="3967163"/>
          <p14:tracePt t="37546" x="2679700" y="3921125"/>
          <p14:tracePt t="37554" x="2679700" y="3884613"/>
          <p14:tracePt t="37562" x="2679700" y="3867150"/>
          <p14:tracePt t="37570" x="2679700" y="3821113"/>
          <p14:tracePt t="37578" x="2679700" y="3784600"/>
          <p14:tracePt t="37586" x="2679700" y="3730625"/>
          <p14:tracePt t="37595" x="2679700" y="3675063"/>
          <p14:tracePt t="37603" x="2679700" y="3629025"/>
          <p14:tracePt t="37611" x="2679700" y="3556000"/>
          <p14:tracePt t="37619" x="2679700" y="3529013"/>
          <p14:tracePt t="37627" x="2671763" y="3475038"/>
          <p14:tracePt t="37635" x="2652713" y="3419475"/>
          <p14:tracePt t="37644" x="2652713" y="3355975"/>
          <p14:tracePt t="37650" x="2643188" y="3319463"/>
          <p14:tracePt t="37658" x="2643188" y="3282950"/>
          <p14:tracePt t="37666" x="2625725" y="3255963"/>
          <p14:tracePt t="37682" x="2625725" y="3228975"/>
          <p14:tracePt t="37690" x="2625725" y="3219450"/>
          <p14:tracePt t="37698" x="2625725" y="3209925"/>
          <p14:tracePt t="37707" x="2625725" y="3192463"/>
          <p14:tracePt t="37714" x="2625725" y="3163888"/>
          <p14:tracePt t="37723" x="2625725" y="3136900"/>
          <p14:tracePt t="37730" x="2625725" y="3127375"/>
          <p14:tracePt t="37739" x="2625725" y="3100388"/>
          <p14:tracePt t="37746" x="2625725" y="3082925"/>
          <p14:tracePt t="37754" x="2625725" y="3054350"/>
          <p14:tracePt t="37762" x="2625725" y="3036888"/>
          <p14:tracePt t="37770" x="2625725" y="3017838"/>
          <p14:tracePt t="37779" x="2625725" y="3000375"/>
          <p14:tracePt t="37787" x="2625725" y="2982913"/>
          <p14:tracePt t="37794" x="2625725" y="2963863"/>
          <p14:tracePt t="37803" x="2635250" y="2946400"/>
          <p14:tracePt t="37827" x="2635250" y="2936875"/>
          <p14:tracePt t="37860" x="2635250" y="2927350"/>
          <p14:tracePt t="38620" x="2662238" y="2973388"/>
          <p14:tracePt t="38628" x="2662238" y="3082925"/>
          <p14:tracePt t="38636" x="2662238" y="3100388"/>
          <p14:tracePt t="38645" x="2652713" y="3119438"/>
          <p14:tracePt t="38652" x="2643188" y="3155950"/>
          <p14:tracePt t="38661" x="2625725" y="3192463"/>
          <p14:tracePt t="38882" x="2616200" y="3200400"/>
          <p14:tracePt t="38922" x="2606675" y="3200400"/>
          <p14:tracePt t="38930" x="2570163" y="3200400"/>
          <p14:tracePt t="38939" x="2562225" y="3192463"/>
          <p14:tracePt t="38946" x="2533650" y="3182938"/>
          <p14:tracePt t="38955" x="2525713" y="3155950"/>
          <p14:tracePt t="38963" x="2525713" y="3100388"/>
          <p14:tracePt t="38971" x="2516188" y="3073400"/>
          <p14:tracePt t="38979" x="2516188" y="3046413"/>
          <p14:tracePt t="38987" x="2516188" y="3000375"/>
          <p14:tracePt t="38995" x="2516188" y="2982913"/>
          <p14:tracePt t="39003" x="2506663" y="2954338"/>
          <p14:tracePt t="39011" x="2506663" y="2936875"/>
          <p14:tracePt t="39019" x="2506663" y="2909888"/>
          <p14:tracePt t="39027" x="2506663" y="2900363"/>
          <p14:tracePt t="39035" x="2506663" y="2890838"/>
          <p14:tracePt t="39043" x="2506663" y="2881313"/>
          <p14:tracePt t="39051" x="2506663" y="2863850"/>
          <p14:tracePt t="39067" x="2506663" y="2854325"/>
          <p14:tracePt t="39083" x="2506663" y="2844800"/>
          <p14:tracePt t="39173" x="2506663" y="2836863"/>
          <p14:tracePt t="39334" x="2506663" y="2854325"/>
          <p14:tracePt t="39341" x="2506663" y="2873375"/>
          <p14:tracePt t="39350" x="2516188" y="2900363"/>
          <p14:tracePt t="39356" x="2525713" y="2909888"/>
          <p14:tracePt t="39363" x="2533650" y="2936875"/>
          <p14:tracePt t="39371" x="2533650" y="2946400"/>
          <p14:tracePt t="39379" x="2543175" y="2963863"/>
          <p14:tracePt t="39387" x="2543175" y="2982913"/>
          <p14:tracePt t="39395" x="2552700" y="2982913"/>
          <p14:tracePt t="39403" x="2552700" y="2990850"/>
          <p14:tracePt t="39411" x="2552700" y="3000375"/>
          <p14:tracePt t="39419" x="2552700" y="3009900"/>
          <p14:tracePt t="39427" x="2552700" y="3017838"/>
          <p14:tracePt t="39436" x="2552700" y="3027363"/>
          <p14:tracePt t="39444" x="2552700" y="3036888"/>
          <p14:tracePt t="39466" x="2552700" y="3054350"/>
          <p14:tracePt t="39474" x="2552700" y="3063875"/>
          <p14:tracePt t="39490" x="2552700" y="3082925"/>
          <p14:tracePt t="39498" x="2552700" y="3100388"/>
          <p14:tracePt t="39506" x="2552700" y="3109913"/>
          <p14:tracePt t="39523" x="2533650" y="3127375"/>
          <p14:tracePt t="39530" x="2516188" y="3155950"/>
          <p14:tracePt t="39539" x="2506663" y="3155950"/>
          <p14:tracePt t="39554" x="2489200" y="3163888"/>
          <p14:tracePt t="39586" x="2479675" y="3163888"/>
          <p14:tracePt t="39813" x="2470150" y="3146425"/>
          <p14:tracePt t="39820" x="2470150" y="3119438"/>
          <p14:tracePt t="39828" x="2470150" y="3100388"/>
          <p14:tracePt t="39836" x="2479675" y="3082925"/>
          <p14:tracePt t="39846" x="2479675" y="3073400"/>
          <p14:tracePt t="39852" x="2479675" y="3063875"/>
          <p14:tracePt t="42404" x="2598738" y="3127375"/>
          <p14:tracePt t="42412" x="2744788" y="3355975"/>
          <p14:tracePt t="42422" x="3008313" y="3675063"/>
          <p14:tracePt t="42428" x="3354388" y="3976688"/>
          <p14:tracePt t="42437" x="3692525" y="4195763"/>
          <p14:tracePt t="42443" x="4029075" y="4449763"/>
          <p14:tracePt t="42451" x="4294188" y="4632325"/>
          <p14:tracePt t="42460" x="4494213" y="4797425"/>
          <p14:tracePt t="42467" x="4659313" y="4924425"/>
          <p14:tracePt t="42476" x="4795838" y="5060950"/>
          <p14:tracePt t="42484" x="4876800" y="5133975"/>
          <p14:tracePt t="42490" x="4932363" y="5180013"/>
          <p14:tracePt t="42498" x="4959350" y="5207000"/>
          <p14:tracePt t="42507" x="4978400" y="5233988"/>
          <p14:tracePt t="42516" x="4995863" y="5262563"/>
          <p14:tracePt t="42523" x="5022850" y="5280025"/>
          <p14:tracePt t="42530" x="5022850" y="5289550"/>
          <p14:tracePt t="42539" x="5059363" y="5326063"/>
          <p14:tracePt t="42546" x="5059363" y="5335588"/>
          <p14:tracePt t="42554" x="5068888" y="5362575"/>
          <p14:tracePt t="42562" x="5105400" y="5389563"/>
          <p14:tracePt t="42570" x="5151438" y="5445125"/>
          <p14:tracePt t="42578" x="5168900" y="5462588"/>
          <p14:tracePt t="42587" x="5205413" y="5526088"/>
          <p14:tracePt t="42595" x="5278438" y="5589588"/>
          <p14:tracePt t="42603" x="5334000" y="5672138"/>
          <p14:tracePt t="42610" x="5378450" y="5718175"/>
          <p14:tracePt t="42620" x="5451475" y="5791200"/>
          <p14:tracePt t="42629" x="5497513" y="5837238"/>
          <p14:tracePt t="42636" x="5551488" y="5900738"/>
          <p14:tracePt t="42645" x="5597525" y="5954713"/>
          <p14:tracePt t="42652" x="5634038" y="6000750"/>
          <p14:tracePt t="42661" x="5680075" y="6046788"/>
          <p14:tracePt t="42666" x="5734050" y="6127750"/>
          <p14:tracePt t="42674" x="5789613" y="6200775"/>
          <p14:tracePt t="42682" x="5807075" y="6219825"/>
          <p14:tracePt t="42690" x="5843588" y="6265863"/>
          <p14:tracePt t="42698" x="5862638" y="6292850"/>
          <p14:tracePt t="42707" x="5899150" y="6338888"/>
          <p14:tracePt t="42716" x="5916613" y="6356350"/>
          <p14:tracePt t="42725" x="5926138" y="6383338"/>
          <p14:tracePt t="42735" x="5943600" y="6411913"/>
          <p14:tracePt t="42994" x="5962650" y="6383338"/>
          <p14:tracePt t="43002" x="5962650" y="6283325"/>
          <p14:tracePt t="43010" x="5943600" y="6246813"/>
          <p14:tracePt t="43018" x="5926138" y="6219825"/>
          <p14:tracePt t="43026" x="5907088" y="6192838"/>
          <p14:tracePt t="43035" x="5899150" y="6173788"/>
          <p14:tracePt t="43043" x="5862638" y="6127750"/>
          <p14:tracePt t="43050" x="5853113" y="6119813"/>
          <p14:tracePt t="43058" x="5853113" y="6091238"/>
          <p14:tracePt t="43066" x="5843588" y="6083300"/>
          <p14:tracePt t="43090" x="5843588" y="6073775"/>
          <p14:tracePt t="43125" x="5843588" y="6054725"/>
          <p14:tracePt t="43132" x="5843588" y="6046788"/>
          <p14:tracePt t="43143" x="5843588" y="6037263"/>
          <p14:tracePt t="43149" x="5853113" y="6018213"/>
          <p14:tracePt t="43159" x="5853113" y="6010275"/>
          <p14:tracePt t="43188" x="5853113" y="6000750"/>
          <p14:tracePt t="43292" x="5853113" y="5991225"/>
          <p14:tracePt t="43700" x="5816600" y="5983288"/>
          <p14:tracePt t="43707" x="5670550" y="5983288"/>
          <p14:tracePt t="43716" x="5524500" y="5983288"/>
          <p14:tracePt t="43725" x="5360988" y="5983288"/>
          <p14:tracePt t="43734" x="5232400" y="5983288"/>
          <p14:tracePt t="43743" x="5122863" y="5983288"/>
          <p14:tracePt t="43748" x="5014913" y="5983288"/>
          <p14:tracePt t="43757" x="4968875" y="5983288"/>
          <p14:tracePt t="43763" x="4949825" y="5983288"/>
          <p14:tracePt t="43772" x="4941888" y="5983288"/>
          <p14:tracePt t="43828" x="4941888" y="5954713"/>
          <p14:tracePt t="43835" x="4959350" y="5918200"/>
          <p14:tracePt t="43843" x="4968875" y="5900738"/>
          <p14:tracePt t="43851" x="4978400" y="5864225"/>
          <p14:tracePt t="43860" x="4978400" y="5818188"/>
          <p14:tracePt t="43866" x="4986338" y="5800725"/>
          <p14:tracePt t="43875" x="4986338" y="5772150"/>
          <p14:tracePt t="43882" x="5005388" y="5727700"/>
          <p14:tracePt t="43891" x="5014913" y="5708650"/>
          <p14:tracePt t="43898" x="5022850" y="5691188"/>
          <p14:tracePt t="43907" x="5032375" y="5672138"/>
          <p14:tracePt t="43914" x="5059363" y="5654675"/>
          <p14:tracePt t="43922" x="5059363" y="5645150"/>
          <p14:tracePt t="43930" x="5068888" y="5618163"/>
          <p14:tracePt t="43939" x="5078413" y="5608638"/>
          <p14:tracePt t="43946" x="5095875" y="5581650"/>
          <p14:tracePt t="43957" x="5114925" y="5554663"/>
          <p14:tracePt t="43962" x="5122863" y="5535613"/>
          <p14:tracePt t="43971" x="5159375" y="5499100"/>
          <p14:tracePt t="43978" x="5195888" y="5453063"/>
          <p14:tracePt t="43986" x="5224463" y="5426075"/>
          <p14:tracePt t="43994" x="5241925" y="5399088"/>
          <p14:tracePt t="44003" x="5268913" y="5389563"/>
          <p14:tracePt t="44010" x="5297488" y="5362575"/>
          <p14:tracePt t="44018" x="5305425" y="5362575"/>
          <p14:tracePt t="44026" x="5314950" y="5353050"/>
          <p14:tracePt t="44035" x="5324475" y="5353050"/>
          <p14:tracePt t="44100" x="5334000" y="5353050"/>
          <p14:tracePt t="44123" x="5351463" y="5353050"/>
          <p14:tracePt t="44130" x="5424488" y="5353050"/>
          <p14:tracePt t="44139" x="5534025" y="5353050"/>
          <p14:tracePt t="44146" x="5624513" y="5353050"/>
          <p14:tracePt t="44157" x="5753100" y="5372100"/>
          <p14:tracePt t="44162" x="5889625" y="5408613"/>
          <p14:tracePt t="44170" x="5989638" y="5462588"/>
          <p14:tracePt t="44178" x="6116638" y="5518150"/>
          <p14:tracePt t="44186" x="6181725" y="5545138"/>
          <p14:tracePt t="44194" x="6262688" y="5599113"/>
          <p14:tracePt t="44203" x="6326188" y="5654675"/>
          <p14:tracePt t="44210" x="6362700" y="5681663"/>
          <p14:tracePt t="44218" x="6381750" y="5699125"/>
          <p14:tracePt t="44226" x="6381750" y="5708650"/>
          <p14:tracePt t="44234" x="6381750" y="5735638"/>
          <p14:tracePt t="44242" x="6381750" y="5745163"/>
          <p14:tracePt t="44250" x="6381750" y="5764213"/>
          <p14:tracePt t="44258" x="6381750" y="5781675"/>
          <p14:tracePt t="44274" x="6381750" y="5800725"/>
          <p14:tracePt t="44283" x="6372225" y="5827713"/>
          <p14:tracePt t="44290" x="6362700" y="5837238"/>
          <p14:tracePt t="44298" x="6354763" y="5845175"/>
          <p14:tracePt t="44306" x="6345238" y="5873750"/>
          <p14:tracePt t="44314" x="6335713" y="5891213"/>
          <p14:tracePt t="44323" x="6326188" y="5891213"/>
          <p14:tracePt t="44331" x="6318250" y="5900738"/>
          <p14:tracePt t="44340" x="6299200" y="5918200"/>
          <p14:tracePt t="44347" x="6281738" y="5927725"/>
          <p14:tracePt t="44356" x="6262688" y="5937250"/>
          <p14:tracePt t="44363" x="6226175" y="5946775"/>
          <p14:tracePt t="44371" x="6162675" y="5991225"/>
          <p14:tracePt t="44379" x="6080125" y="6027738"/>
          <p14:tracePt t="44387" x="6035675" y="6054725"/>
          <p14:tracePt t="44395" x="5972175" y="6064250"/>
          <p14:tracePt t="44403" x="5916613" y="6064250"/>
          <p14:tracePt t="44411" x="5862638" y="6073775"/>
          <p14:tracePt t="44419" x="5797550" y="6073775"/>
          <p14:tracePt t="44427" x="5743575" y="6100763"/>
          <p14:tracePt t="44435" x="5680075" y="6100763"/>
          <p14:tracePt t="44443" x="5624513" y="6100763"/>
          <p14:tracePt t="44451" x="5570538" y="6100763"/>
          <p14:tracePt t="44459" x="5514975" y="6100763"/>
          <p14:tracePt t="44466" x="5470525" y="6100763"/>
          <p14:tracePt t="44474" x="5451475" y="6100763"/>
          <p14:tracePt t="44483" x="5434013" y="6100763"/>
          <p14:tracePt t="44490" x="5414963" y="6100763"/>
          <p14:tracePt t="44539" x="5414963" y="6054725"/>
          <p14:tracePt t="44555" x="5414963" y="6027738"/>
          <p14:tracePt t="44563" x="5414963" y="6018213"/>
          <p14:tracePt t="44570" x="5414963" y="6010275"/>
          <p14:tracePt t="44578" x="5414963" y="6000750"/>
          <p14:tracePt t="44586" x="5414963" y="5983288"/>
          <p14:tracePt t="44594" x="5414963" y="5973763"/>
          <p14:tracePt t="44844" x="5414963" y="5937250"/>
          <p14:tracePt t="44852" x="5414963" y="5910263"/>
          <p14:tracePt t="44861" x="5414963" y="5873750"/>
          <p14:tracePt t="44868" x="5397500" y="5827713"/>
          <p14:tracePt t="44876" x="5397500" y="5818188"/>
          <p14:tracePt t="44883" x="5397500" y="5800725"/>
          <p14:tracePt t="44892" x="5397500" y="5772150"/>
          <p14:tracePt t="44899" x="5397500" y="5754688"/>
          <p14:tracePt t="44907" x="5405438" y="5727700"/>
          <p14:tracePt t="44915" x="5424488" y="5708650"/>
          <p14:tracePt t="44923" x="5441950" y="5691188"/>
          <p14:tracePt t="44931" x="5478463" y="5654675"/>
          <p14:tracePt t="44939" x="5497513" y="5635625"/>
          <p14:tracePt t="44947" x="5524500" y="5618163"/>
          <p14:tracePt t="44956" x="5561013" y="5608638"/>
          <p14:tracePt t="44962" x="5588000" y="5581650"/>
          <p14:tracePt t="44970" x="5616575" y="5572125"/>
          <p14:tracePt t="44978" x="5634038" y="5562600"/>
          <p14:tracePt t="44986" x="5670550" y="5554663"/>
          <p14:tracePt t="44994" x="5680075" y="5554663"/>
          <p14:tracePt t="45002" x="5697538" y="5554663"/>
          <p14:tracePt t="45011" x="5707063" y="5554663"/>
          <p14:tracePt t="45018" x="5743575" y="5554663"/>
          <p14:tracePt t="45027" x="5761038" y="5554663"/>
          <p14:tracePt t="45035" x="5789613" y="5554663"/>
          <p14:tracePt t="45043" x="5826125" y="5554663"/>
          <p14:tracePt t="45051" x="5862638" y="5554663"/>
          <p14:tracePt t="45059" x="5889625" y="5554663"/>
          <p14:tracePt t="45067" x="5907088" y="5554663"/>
          <p14:tracePt t="45075" x="5953125" y="5581650"/>
          <p14:tracePt t="45083" x="5972175" y="5589588"/>
          <p14:tracePt t="45091" x="5999163" y="5608638"/>
          <p14:tracePt t="45099" x="6026150" y="5626100"/>
          <p14:tracePt t="45107" x="6035675" y="5645150"/>
          <p14:tracePt t="45114" x="6035675" y="5662613"/>
          <p14:tracePt t="45123" x="6053138" y="5681663"/>
          <p14:tracePt t="45140" x="6053138" y="5691188"/>
          <p14:tracePt t="45155" x="6053138" y="5708650"/>
          <p14:tracePt t="45179" x="6053138" y="5718175"/>
          <p14:tracePt t="45203" x="6053138" y="5727700"/>
          <p14:tracePt t="45219" x="6043613" y="5735638"/>
          <p14:tracePt t="45227" x="6043613" y="5745163"/>
          <p14:tracePt t="45236" x="6035675" y="5754688"/>
          <p14:tracePt t="45316" x="6026150" y="5764213"/>
          <p14:tracePt t="45422" x="5999163" y="5772150"/>
          <p14:tracePt t="45428" x="5972175" y="5781675"/>
          <p14:tracePt t="45435" x="5926138" y="5818188"/>
          <p14:tracePt t="45444" x="5862638" y="5837238"/>
          <p14:tracePt t="45454" x="5834063" y="5864225"/>
          <p14:tracePt t="45459" x="5789613" y="5881688"/>
          <p14:tracePt t="45467" x="5724525" y="5910263"/>
          <p14:tracePt t="45476" x="5697538" y="5927725"/>
          <p14:tracePt t="45484" x="5670550" y="5937250"/>
          <p14:tracePt t="45491" x="5616575" y="5946775"/>
          <p14:tracePt t="45500" x="5570538" y="5946775"/>
          <p14:tracePt t="45508" x="5534025" y="5946775"/>
          <p14:tracePt t="45519" x="5514975" y="5954713"/>
          <p14:tracePt t="45523" x="5507038" y="5964238"/>
          <p14:tracePt t="45610" x="5487988" y="5964238"/>
          <p14:tracePt t="45618" x="5470525" y="5964238"/>
          <p14:tracePt t="45626" x="5441950" y="5964238"/>
          <p14:tracePt t="45635" x="5424488" y="5954713"/>
          <p14:tracePt t="45643" x="5405438" y="5954713"/>
          <p14:tracePt t="45651" x="5387975" y="5946775"/>
          <p14:tracePt t="45658" x="5351463" y="5927725"/>
          <p14:tracePt t="45666" x="5324475" y="5910263"/>
          <p14:tracePt t="45675" x="5305425" y="5900738"/>
          <p14:tracePt t="45682" x="5268913" y="5864225"/>
          <p14:tracePt t="45690" x="5251450" y="5845175"/>
          <p14:tracePt t="45698" x="5232400" y="5827713"/>
          <p14:tracePt t="45706" x="5224463" y="5808663"/>
          <p14:tracePt t="45714" x="5224463" y="5781675"/>
          <p14:tracePt t="45723" x="5224463" y="5764213"/>
          <p14:tracePt t="45730" x="5224463" y="5727700"/>
          <p14:tracePt t="45738" x="5224463" y="5718175"/>
          <p14:tracePt t="45746" x="5224463" y="5699125"/>
          <p14:tracePt t="45756" x="5224463" y="5662613"/>
          <p14:tracePt t="45763" x="5224463" y="5635625"/>
          <p14:tracePt t="45771" x="5224463" y="5626100"/>
          <p14:tracePt t="45787" x="5224463" y="5599113"/>
          <p14:tracePt t="45795" x="5224463" y="5581650"/>
          <p14:tracePt t="45803" x="5224463" y="5562600"/>
          <p14:tracePt t="45812" x="5224463" y="5535613"/>
          <p14:tracePt t="45819" x="5232400" y="5508625"/>
          <p14:tracePt t="45836" x="5241925" y="5489575"/>
          <p14:tracePt t="45842" x="5251450" y="5481638"/>
          <p14:tracePt t="45850" x="5251450" y="5472113"/>
          <p14:tracePt t="45899" x="5260975" y="5462588"/>
          <p14:tracePt t="45914" x="5278438" y="5445125"/>
          <p14:tracePt t="45922" x="5297488" y="5426075"/>
          <p14:tracePt t="45930" x="5305425" y="5416550"/>
          <p14:tracePt t="45939" x="5324475" y="5399088"/>
          <p14:tracePt t="45946" x="5334000" y="5399088"/>
          <p14:tracePt t="45955" x="5334000" y="5389563"/>
          <p14:tracePt t="45962" x="5351463" y="5389563"/>
          <p14:tracePt t="45970" x="5360988" y="5389563"/>
          <p14:tracePt t="45978" x="5368925" y="5380038"/>
          <p14:tracePt t="46218" x="5368925" y="5408613"/>
          <p14:tracePt t="46234" x="5360988" y="5416550"/>
          <p14:tracePt t="46243" x="5360988" y="5426075"/>
          <p14:tracePt t="46250" x="5360988" y="5445125"/>
          <p14:tracePt t="46258" x="5360988" y="5472113"/>
          <p14:tracePt t="46266" x="5360988" y="5489575"/>
          <p14:tracePt t="46274" x="5360988" y="5499100"/>
          <p14:tracePt t="46283" x="5360988" y="5518150"/>
          <p14:tracePt t="46298" x="5360988" y="5535613"/>
          <p14:tracePt t="46420" x="5368925" y="5545138"/>
          <p14:tracePt t="46534" x="5360988" y="5562600"/>
          <p14:tracePt t="46541" x="5341938" y="5581650"/>
          <p14:tracePt t="46548" x="5324475" y="5589588"/>
          <p14:tracePt t="46556" x="5324475" y="5599113"/>
          <p14:tracePt t="46562" x="5324475" y="5626100"/>
          <p14:tracePt t="46571" x="5314950" y="5635625"/>
          <p14:tracePt t="46579" x="5305425" y="5645150"/>
          <p14:tracePt t="46586" x="5305425" y="5662613"/>
          <p14:tracePt t="46595" x="5297488" y="5681663"/>
          <p14:tracePt t="46603" x="5278438" y="5699125"/>
          <p14:tracePt t="46610" x="5268913" y="5718175"/>
          <p14:tracePt t="46619" x="5260975" y="5727700"/>
          <p14:tracePt t="46651" x="5251450" y="5735638"/>
          <p14:tracePt t="47948" x="5268913" y="5735638"/>
          <p14:tracePt t="47964" x="5278438" y="5735638"/>
          <p14:tracePt t="48005" x="5287963" y="5735638"/>
          <p14:tracePt t="48190" x="5305425" y="5735638"/>
          <p14:tracePt t="49069" x="5324475" y="5735638"/>
          <p14:tracePt t="49100" x="5341938" y="5735638"/>
          <p14:tracePt t="49108" x="5351463" y="5735638"/>
          <p14:tracePt t="51605" x="5360988" y="5745163"/>
          <p14:tracePt t="51613" x="5360988" y="5754688"/>
          <p14:tracePt t="51620" x="5360988" y="5818188"/>
          <p14:tracePt t="51628" x="5360988" y="5845175"/>
          <p14:tracePt t="51635" x="5360988" y="5864225"/>
          <p14:tracePt t="51642" x="5360988" y="5873750"/>
          <p14:tracePt t="51650" x="5360988" y="5891213"/>
          <p14:tracePt t="51658" x="5360988" y="5900738"/>
          <p14:tracePt t="51674" x="5378450" y="5910263"/>
          <p14:tracePt t="51682" x="5397500" y="5918200"/>
          <p14:tracePt t="51690" x="5414963" y="5918200"/>
          <p14:tracePt t="51900" x="5424488" y="5910263"/>
          <p14:tracePt t="51907" x="5424488" y="5900738"/>
          <p14:tracePt t="51916" x="5424488" y="5864225"/>
          <p14:tracePt t="51926" x="5424488" y="5845175"/>
          <p14:tracePt t="51931" x="5405438" y="5808663"/>
          <p14:tracePt t="51940" x="5387975" y="5781675"/>
          <p14:tracePt t="51947" x="5378450" y="5754688"/>
          <p14:tracePt t="51956" x="5368925" y="5735638"/>
          <p14:tracePt t="51964" x="5334000" y="5708650"/>
          <p14:tracePt t="51974" x="5324475" y="5662613"/>
          <p14:tracePt t="51978" x="5314950" y="5645150"/>
          <p14:tracePt t="51986" x="5314950" y="5618163"/>
          <p14:tracePt t="51994" x="5314950" y="5608638"/>
          <p14:tracePt t="52002" x="5314950" y="5589588"/>
          <p14:tracePt t="52010" x="5314950" y="5572125"/>
          <p14:tracePt t="52018" x="5314950" y="5562600"/>
          <p14:tracePt t="52026" x="5314950" y="5554663"/>
          <p14:tracePt t="52034" x="5314950" y="5535613"/>
          <p14:tracePt t="52042" x="5314950" y="5526088"/>
          <p14:tracePt t="52050" x="5314950" y="5508625"/>
          <p14:tracePt t="52059" x="5314950" y="5481638"/>
          <p14:tracePt t="52067" x="5314950" y="5462588"/>
          <p14:tracePt t="52074" x="5334000" y="5445125"/>
          <p14:tracePt t="52082" x="5341938" y="5426075"/>
          <p14:tracePt t="52090" x="5368925" y="5380038"/>
          <p14:tracePt t="52099" x="5397500" y="5353050"/>
          <p14:tracePt t="52106" x="5405438" y="5353050"/>
          <p14:tracePt t="52115" x="5441950" y="5335588"/>
          <p14:tracePt t="52123" x="5461000" y="5307013"/>
          <p14:tracePt t="52130" x="5478463" y="5307013"/>
          <p14:tracePt t="52138" x="5497513" y="5299075"/>
          <p14:tracePt t="52156" x="5543550" y="5280025"/>
          <p14:tracePt t="52219" x="5543550" y="5307013"/>
          <p14:tracePt t="52227" x="5543550" y="5326063"/>
          <p14:tracePt t="52235" x="5543550" y="5362575"/>
          <p14:tracePt t="52242" x="5543550" y="5380038"/>
          <p14:tracePt t="52251" x="5543550" y="5408613"/>
          <p14:tracePt t="52258" x="5543550" y="5426075"/>
          <p14:tracePt t="52267" x="5543550" y="5453063"/>
          <p14:tracePt t="52275" x="5551488" y="5472113"/>
          <p14:tracePt t="52282" x="5551488" y="5489575"/>
          <p14:tracePt t="52290" x="5551488" y="5508625"/>
          <p14:tracePt t="52298" x="5561013" y="5518150"/>
          <p14:tracePt t="52314" x="5561013" y="5535613"/>
          <p14:tracePt t="52365" x="5561013" y="5554663"/>
          <p14:tracePt t="52376" x="5561013" y="5589588"/>
          <p14:tracePt t="52381" x="5561013" y="5626100"/>
          <p14:tracePt t="52389" x="5524500" y="5672138"/>
          <p14:tracePt t="52396" x="5507038" y="5691188"/>
          <p14:tracePt t="52403" x="5478463" y="5718175"/>
          <p14:tracePt t="52411" x="5451475" y="5735638"/>
          <p14:tracePt t="52419" x="5424488" y="5772150"/>
          <p14:tracePt t="52427" x="5405438" y="5791200"/>
          <p14:tracePt t="52435" x="5387975" y="5808663"/>
          <p14:tracePt t="52443" x="5368925" y="5827713"/>
          <p14:tracePt t="52451" x="5351463" y="5827713"/>
          <p14:tracePt t="52459" x="5341938" y="5827713"/>
          <p14:tracePt t="52477" x="5334000" y="5837238"/>
          <p14:tracePt t="52644" x="5334000" y="5735638"/>
          <p14:tracePt t="52652" x="5334000" y="5681663"/>
          <p14:tracePt t="52658" x="5334000" y="5645150"/>
          <p14:tracePt t="52666" x="5334000" y="5599113"/>
          <p14:tracePt t="52674" x="5334000" y="5545138"/>
          <p14:tracePt t="52682" x="5334000" y="5526088"/>
          <p14:tracePt t="52690" x="5334000" y="5489575"/>
          <p14:tracePt t="52698" x="5341938" y="5472113"/>
          <p14:tracePt t="52706" x="5351463" y="5453063"/>
          <p14:tracePt t="52714" x="5360988" y="5435600"/>
          <p14:tracePt t="52722" x="5378450" y="5426075"/>
          <p14:tracePt t="52732" x="5387975" y="5416550"/>
          <p14:tracePt t="52757" x="5397500" y="5416550"/>
          <p14:tracePt t="52813" x="5414963" y="5416550"/>
          <p14:tracePt t="52852" x="5424488" y="5416550"/>
          <p14:tracePt t="52868" x="5461000" y="5416550"/>
          <p14:tracePt t="52878" x="5507038" y="5453063"/>
          <p14:tracePt t="52882" x="5534025" y="5481638"/>
          <p14:tracePt t="52891" x="5543550" y="5508625"/>
          <p14:tracePt t="52898" x="5551488" y="5554663"/>
          <p14:tracePt t="52908" x="5551488" y="5589588"/>
          <p14:tracePt t="52914" x="5551488" y="5635625"/>
          <p14:tracePt t="52922" x="5551488" y="5662613"/>
          <p14:tracePt t="52930" x="5551488" y="5708650"/>
          <p14:tracePt t="52938" x="5551488" y="5735638"/>
          <p14:tracePt t="52946" x="5551488" y="5754688"/>
          <p14:tracePt t="52955" x="5551488" y="5781675"/>
          <p14:tracePt t="52963" x="5551488" y="5808663"/>
          <p14:tracePt t="52978" x="5534025" y="5827713"/>
          <p14:tracePt t="52986" x="5534025" y="5845175"/>
          <p14:tracePt t="52994" x="5524500" y="5854700"/>
          <p14:tracePt t="53002" x="5524500" y="5873750"/>
          <p14:tracePt t="53010" x="5514975" y="5881688"/>
          <p14:tracePt t="53044" x="5507038" y="5891213"/>
          <p14:tracePt t="53076" x="5497513" y="5891213"/>
          <p14:tracePt t="53100" x="5487988" y="5891213"/>
          <p14:tracePt t="53108" x="5441950" y="5891213"/>
          <p14:tracePt t="53116" x="5424488" y="5891213"/>
          <p14:tracePt t="53125" x="5405438" y="5891213"/>
          <p14:tracePt t="53131" x="5387975" y="5881688"/>
          <p14:tracePt t="53142" x="5378450" y="5881688"/>
          <p14:tracePt t="53157" x="5360988" y="5881688"/>
          <p14:tracePt t="53163" x="5351463" y="5873750"/>
          <p14:tracePt t="53292" x="5360988" y="5845175"/>
          <p14:tracePt t="53300" x="5378450" y="5800725"/>
          <p14:tracePt t="53308" x="5378450" y="5791200"/>
          <p14:tracePt t="53420" x="5351463" y="5764213"/>
          <p14:tracePt t="53428" x="5314950" y="5727700"/>
          <p14:tracePt t="53438" x="5268913" y="5662613"/>
          <p14:tracePt t="53445" x="5232400" y="5626100"/>
          <p14:tracePt t="53452" x="5224463" y="5626100"/>
          <p14:tracePt t="53460" x="5214938" y="5599113"/>
          <p14:tracePt t="53467" x="5205413" y="5581650"/>
          <p14:tracePt t="53474" x="5195888" y="5572125"/>
          <p14:tracePt t="53482" x="5195888" y="5554663"/>
          <p14:tracePt t="53490" x="5195888" y="5545138"/>
          <p14:tracePt t="53498" x="5205413" y="5526088"/>
          <p14:tracePt t="53506" x="5214938" y="5518150"/>
          <p14:tracePt t="53514" x="5214938" y="5499100"/>
          <p14:tracePt t="53522" x="5241925" y="5472113"/>
          <p14:tracePt t="53530" x="5260975" y="5462588"/>
          <p14:tracePt t="53539" x="5297488" y="5445125"/>
          <p14:tracePt t="53546" x="5351463" y="5416550"/>
          <p14:tracePt t="53554" x="5414963" y="5408613"/>
          <p14:tracePt t="53562" x="5470525" y="5399088"/>
          <p14:tracePt t="53571" x="5551488" y="5380038"/>
          <p14:tracePt t="53579" x="5607050" y="5380038"/>
          <p14:tracePt t="53586" x="5697538" y="5380038"/>
          <p14:tracePt t="53594" x="5770563" y="5380038"/>
          <p14:tracePt t="53602" x="5826125" y="5380038"/>
          <p14:tracePt t="53610" x="5870575" y="5380038"/>
          <p14:tracePt t="53618" x="5889625" y="5380038"/>
          <p14:tracePt t="53636" x="5907088" y="5380038"/>
          <p14:tracePt t="53707" x="5916613" y="5380038"/>
          <p14:tracePt t="53714" x="5916613" y="5408613"/>
          <p14:tracePt t="53722" x="5916613" y="5445125"/>
          <p14:tracePt t="53730" x="5916613" y="5489575"/>
          <p14:tracePt t="53738" x="5907088" y="5545138"/>
          <p14:tracePt t="53746" x="5907088" y="5589588"/>
          <p14:tracePt t="53755" x="5899150" y="5645150"/>
          <p14:tracePt t="53764" x="5870575" y="5691188"/>
          <p14:tracePt t="53772" x="5870575" y="5708650"/>
          <p14:tracePt t="53779" x="5870575" y="5745163"/>
          <p14:tracePt t="53787" x="5870575" y="5764213"/>
          <p14:tracePt t="53795" x="5862638" y="5781675"/>
          <p14:tracePt t="53819" x="5862638" y="5791200"/>
          <p14:tracePt t="53879" x="5853113" y="5800725"/>
          <p14:tracePt t="53898" x="5843588" y="5808663"/>
          <p14:tracePt t="53908" x="5834063" y="5818188"/>
          <p14:tracePt t="53914" x="5789613" y="5837238"/>
          <p14:tracePt t="53922" x="5770563" y="5837238"/>
          <p14:tracePt t="53930" x="5724525" y="5845175"/>
          <p14:tracePt t="53938" x="5707063" y="5845175"/>
          <p14:tracePt t="53946" x="5680075" y="5854700"/>
          <p14:tracePt t="53955" x="5661025" y="5864225"/>
          <p14:tracePt t="53963" x="5643563" y="5864225"/>
          <p14:tracePt t="54348" x="5634038" y="5864225"/>
          <p14:tracePt t="54357" x="5624513" y="5864225"/>
          <p14:tracePt t="54373" x="5607050" y="5854700"/>
          <p14:tracePt t="54380" x="5570538" y="5772150"/>
          <p14:tracePt t="54390" x="5551488" y="5735638"/>
          <p14:tracePt t="54397" x="5534025" y="5708650"/>
          <p14:tracePt t="54403" x="5514975" y="5691188"/>
          <p14:tracePt t="54411" x="5507038" y="5681663"/>
          <p14:tracePt t="54420" x="5497513" y="5654675"/>
          <p14:tracePt t="54572" x="5487988" y="5654675"/>
          <p14:tracePt t="54619" x="5478463" y="5645150"/>
          <p14:tracePt t="54652" x="5470525" y="5645150"/>
          <p14:tracePt t="54660" x="5461000" y="5645150"/>
          <p14:tracePt t="54668" x="5451475" y="5645150"/>
          <p14:tracePt t="55196" x="5451475" y="5635625"/>
          <p14:tracePt t="55203" x="5451475" y="5618163"/>
          <p14:tracePt t="55210" x="5451475" y="5608638"/>
          <p14:tracePt t="55226" x="5461000" y="5589588"/>
          <p14:tracePt t="57422" x="5470525" y="5581650"/>
          <p14:tracePt t="57452" x="5561013" y="5581650"/>
          <p14:tracePt t="57460" x="5807075" y="5581650"/>
          <p14:tracePt t="57470" x="6108700" y="5581650"/>
          <p14:tracePt t="57476" x="6445250" y="5581650"/>
          <p14:tracePt t="57486" x="6737350" y="5581650"/>
          <p14:tracePt t="57492" x="7000875" y="5581650"/>
          <p14:tracePt t="57499" x="7265988" y="5581650"/>
          <p14:tracePt t="57507" x="7494588" y="5581650"/>
          <p14:tracePt t="57518" x="7658100" y="5581650"/>
          <p14:tracePt t="57522" x="7767638" y="5581650"/>
          <p14:tracePt t="57531" x="7821613" y="5581650"/>
          <p14:tracePt t="57538" x="7831138" y="5581650"/>
          <p14:tracePt t="57877" x="7721600" y="5581650"/>
          <p14:tracePt t="57882" x="7448550" y="5581650"/>
          <p14:tracePt t="57890" x="7110413" y="5581650"/>
          <p14:tracePt t="57898" x="6783388" y="5581650"/>
          <p14:tracePt t="57906" x="6481763" y="5581650"/>
          <p14:tracePt t="57914" x="6181725" y="5581650"/>
          <p14:tracePt t="57922" x="5953125" y="5581650"/>
          <p14:tracePt t="57930" x="5789613" y="5581650"/>
          <p14:tracePt t="57938" x="5643563" y="5581650"/>
          <p14:tracePt t="57946" x="5551488" y="5581650"/>
          <p14:tracePt t="57955" x="5524500" y="5581650"/>
          <p14:tracePt t="58203" x="5470525" y="5572125"/>
          <p14:tracePt t="58210" x="5405438" y="5554663"/>
          <p14:tracePt t="58218" x="5341938" y="5526088"/>
          <p14:tracePt t="58226" x="5241925" y="5472113"/>
          <p14:tracePt t="58234" x="5132388" y="5408613"/>
          <p14:tracePt t="58242" x="5014913" y="5335588"/>
          <p14:tracePt t="58250" x="4840288" y="5262563"/>
          <p14:tracePt t="58259" x="4703763" y="5189538"/>
          <p14:tracePt t="58267" x="4557713" y="5089525"/>
          <p14:tracePt t="58275" x="4421188" y="5016500"/>
          <p14:tracePt t="58285" x="4321175" y="4933950"/>
          <p14:tracePt t="58290" x="4238625" y="4860925"/>
          <p14:tracePt t="58298" x="4129088" y="4768850"/>
          <p14:tracePt t="58306" x="4102100" y="4751388"/>
          <p14:tracePt t="58314" x="4065588" y="4705350"/>
          <p14:tracePt t="58322" x="4048125" y="4678363"/>
          <p14:tracePt t="58330" x="4038600" y="4651375"/>
          <p14:tracePt t="58339" x="4021138" y="4614863"/>
          <p14:tracePt t="58347" x="4021138" y="4605338"/>
          <p14:tracePt t="58354" x="4011613" y="4605338"/>
          <p14:tracePt t="58372" x="4011613" y="4595813"/>
          <p14:tracePt t="58438" x="3984625" y="4578350"/>
          <p14:tracePt t="58444" x="3956050" y="4559300"/>
          <p14:tracePt t="58452" x="3892550" y="4532313"/>
          <p14:tracePt t="58460" x="3829050" y="4495800"/>
          <p14:tracePt t="58468" x="3783013" y="4468813"/>
          <p14:tracePt t="58477" x="3719513" y="4432300"/>
          <p14:tracePt t="58487" x="3656013" y="4395788"/>
          <p14:tracePt t="58491" x="3592513" y="4340225"/>
          <p14:tracePt t="58499" x="3546475" y="4303713"/>
          <p14:tracePt t="58507" x="3482975" y="4268788"/>
          <p14:tracePt t="58516" x="3463925" y="4249738"/>
          <p14:tracePt t="58522" x="3446463" y="4232275"/>
          <p14:tracePt t="58531" x="3409950" y="4195763"/>
          <p14:tracePt t="58540" x="3400425" y="4159250"/>
          <p14:tracePt t="58548" x="3373438" y="4122738"/>
          <p14:tracePt t="58556" x="3354388" y="4094163"/>
          <p14:tracePt t="58564" x="3354388" y="4086225"/>
          <p14:tracePt t="58573" x="3346450" y="4067175"/>
          <p14:tracePt t="58580" x="3336925" y="4057650"/>
          <p14:tracePt t="58589" x="3327400" y="4049713"/>
          <p14:tracePt t="58604" x="3317875" y="4040188"/>
          <p14:tracePt t="58619" x="3309938" y="4013200"/>
          <p14:tracePt t="58635" x="3290888" y="3976688"/>
          <p14:tracePt t="58643" x="3281363" y="3976688"/>
          <p14:tracePt t="58651" x="3263900" y="3957638"/>
          <p14:tracePt t="58659" x="3217863" y="3911600"/>
          <p14:tracePt t="58667" x="3208338" y="3903663"/>
          <p14:tracePt t="58675" x="3181350" y="3875088"/>
          <p14:tracePt t="58683" x="3163888" y="3840163"/>
          <p14:tracePt t="58693" x="3154363" y="3811588"/>
          <p14:tracePt t="58699" x="3136900" y="3794125"/>
          <p14:tracePt t="58709" x="3100388" y="3757613"/>
          <p14:tracePt t="58715" x="3090863" y="3757613"/>
          <p14:tracePt t="58771" x="3090863" y="3748088"/>
          <p14:tracePt t="58779" x="3090863" y="3730625"/>
          <p14:tracePt t="58788" x="3090863" y="3711575"/>
          <p14:tracePt t="58795" x="3108325" y="3665538"/>
          <p14:tracePt t="58802" x="3136900" y="3638550"/>
          <p14:tracePt t="58810" x="3154363" y="3602038"/>
          <p14:tracePt t="58818" x="3190875" y="3556000"/>
          <p14:tracePt t="58826" x="3208338" y="3538538"/>
          <p14:tracePt t="58834" x="3244850" y="3492500"/>
          <p14:tracePt t="58842" x="3263900" y="3475038"/>
          <p14:tracePt t="58850" x="3281363" y="3446463"/>
          <p14:tracePt t="58858" x="3309938" y="3429000"/>
          <p14:tracePt t="58867" x="3327400" y="3411538"/>
          <p14:tracePt t="58875" x="3336925" y="3392488"/>
          <p14:tracePt t="58883" x="3346450" y="3382963"/>
          <p14:tracePt t="59028" x="3354388" y="3392488"/>
          <p14:tracePt t="59034" x="3354388" y="3446463"/>
          <p14:tracePt t="59042" x="3346450" y="3519488"/>
          <p14:tracePt t="59050" x="3346450" y="3548063"/>
          <p14:tracePt t="59124" x="3354388" y="3584575"/>
          <p14:tracePt t="59148" x="3419475" y="3592513"/>
          <p14:tracePt t="59156" x="3582988" y="3657600"/>
          <p14:tracePt t="59164" x="3609975" y="3665538"/>
          <p14:tracePt t="59174" x="4002088" y="3830638"/>
          <p14:tracePt t="59181" x="4303713" y="3930650"/>
          <p14:tracePt t="59195" x="4367213" y="3940175"/>
          <p14:tracePt t="59203" x="4759325" y="4003675"/>
          <p14:tracePt t="59210" x="5132388" y="4003675"/>
          <p14:tracePt t="59219" x="5278438" y="3994150"/>
          <p14:tracePt t="59227" x="5278438" y="3957638"/>
          <p14:tracePt t="59234" x="5260975" y="3894138"/>
          <p14:tracePt t="59242" x="5178425" y="3840163"/>
          <p14:tracePt t="59250" x="5122863" y="3757613"/>
          <p14:tracePt t="59258" x="5068888" y="3629025"/>
          <p14:tracePt t="59266" x="4995863" y="3475038"/>
          <p14:tracePt t="59274" x="4913313" y="3355975"/>
          <p14:tracePt t="59282" x="4849813" y="3273425"/>
          <p14:tracePt t="59290" x="4749800" y="3173413"/>
          <p14:tracePt t="59298" x="4649788" y="3127375"/>
          <p14:tracePt t="59306" x="4586288" y="3090863"/>
          <p14:tracePt t="59314" x="4567238" y="3082925"/>
          <p14:tracePt t="59322" x="4521200" y="3046413"/>
          <p14:tracePt t="59331" x="4513263" y="3036888"/>
          <p14:tracePt t="59339" x="4484688" y="3017838"/>
          <p14:tracePt t="59347" x="4457700" y="3000375"/>
          <p14:tracePt t="59354" x="4413250" y="2990850"/>
          <p14:tracePt t="59363" x="4367213" y="2963863"/>
          <p14:tracePt t="59371" x="4321175" y="2946400"/>
          <p14:tracePt t="59379" x="4267200" y="2936875"/>
          <p14:tracePt t="59388" x="4221163" y="2917825"/>
          <p14:tracePt t="59394" x="4194175" y="2909888"/>
          <p14:tracePt t="59403" x="4148138" y="2909888"/>
          <p14:tracePt t="59411" x="4121150" y="2890838"/>
          <p14:tracePt t="59419" x="4111625" y="2890838"/>
          <p14:tracePt t="59427" x="4094163" y="2890838"/>
          <p14:tracePt t="59435" x="4075113" y="2890838"/>
          <p14:tracePt t="59443" x="4065588" y="2890838"/>
          <p14:tracePt t="59476" x="4029075" y="2890838"/>
          <p14:tracePt t="59485" x="3975100" y="2890838"/>
          <p14:tracePt t="59492" x="3929063" y="2890838"/>
          <p14:tracePt t="59500" x="3902075" y="2890838"/>
          <p14:tracePt t="59506" x="3856038" y="2890838"/>
          <p14:tracePt t="59516" x="3819525" y="2890838"/>
          <p14:tracePt t="59522" x="3775075" y="2890838"/>
          <p14:tracePt t="59531" x="3729038" y="2890838"/>
          <p14:tracePt t="59538" x="3692525" y="2890838"/>
          <p14:tracePt t="59547" x="3636963" y="2917825"/>
          <p14:tracePt t="59554" x="3609975" y="2917825"/>
          <p14:tracePt t="59562" x="3592513" y="2936875"/>
          <p14:tracePt t="59571" x="3556000" y="2946400"/>
          <p14:tracePt t="59579" x="3536950" y="2954338"/>
          <p14:tracePt t="59588" x="3519488" y="2963863"/>
          <p14:tracePt t="59602" x="3500438" y="2963863"/>
          <p14:tracePt t="59611" x="3490913" y="2973388"/>
          <p14:tracePt t="59619" x="3490913" y="2982913"/>
          <p14:tracePt t="59627" x="3482975" y="2990850"/>
          <p14:tracePt t="59635" x="3463925" y="2990850"/>
          <p14:tracePt t="59643" x="3419475" y="3000375"/>
          <p14:tracePt t="59651" x="3382963" y="3009900"/>
          <p14:tracePt t="59659" x="3317875" y="3036888"/>
          <p14:tracePt t="59667" x="3254375" y="3046413"/>
          <p14:tracePt t="59675" x="3181350" y="3073400"/>
          <p14:tracePt t="59683" x="3100388" y="3100388"/>
          <p14:tracePt t="59692" x="3044825" y="3109913"/>
          <p14:tracePt t="59699" x="2962275" y="3109913"/>
          <p14:tracePt t="59708" x="2871788" y="3119438"/>
          <p14:tracePt t="59715" x="2817813" y="3136900"/>
          <p14:tracePt t="59724" x="2781300" y="3136900"/>
          <p14:tracePt t="59731" x="2752725" y="3136900"/>
          <p14:tracePt t="59838" x="2744788" y="3136900"/>
          <p14:tracePt t="59844" x="2735263" y="3136900"/>
          <p14:tracePt t="59853" x="2708275" y="3136900"/>
          <p14:tracePt t="59860" x="2662238" y="3136900"/>
          <p14:tracePt t="59868" x="2625725" y="3136900"/>
          <p14:tracePt t="59876" x="2606675" y="3136900"/>
          <p14:tracePt t="59924" x="2598738" y="3136900"/>
          <p14:tracePt t="59939" x="2598738" y="3127375"/>
          <p14:tracePt t="59947" x="2598738" y="3119438"/>
          <p14:tracePt t="59955" x="2598738" y="3100388"/>
          <p14:tracePt t="59964" x="2598738" y="3082925"/>
          <p14:tracePt t="59979" x="2598738" y="3073400"/>
          <p14:tracePt t="59989" x="2598738" y="3063875"/>
          <p14:tracePt t="60003" x="2598738" y="3046413"/>
          <p14:tracePt t="60226" x="2598738" y="3090863"/>
          <p14:tracePt t="60234" x="2635250" y="3302000"/>
          <p14:tracePt t="60242" x="2744788" y="3548063"/>
          <p14:tracePt t="60250" x="2925763" y="3721100"/>
          <p14:tracePt t="60258" x="3136900" y="3930650"/>
          <p14:tracePt t="60266" x="3373438" y="4159250"/>
          <p14:tracePt t="60274" x="3573463" y="4395788"/>
          <p14:tracePt t="60282" x="3765550" y="4595813"/>
          <p14:tracePt t="60291" x="3856038" y="4732338"/>
          <p14:tracePt t="60298" x="3956050" y="4824413"/>
          <p14:tracePt t="60306" x="4029075" y="4924425"/>
          <p14:tracePt t="60314" x="4075113" y="4970463"/>
          <p14:tracePt t="60322" x="4102100" y="5006975"/>
          <p14:tracePt t="60330" x="4111625" y="5006975"/>
          <p14:tracePt t="60339" x="4121150" y="5016500"/>
          <p14:tracePt t="60404" x="4121150" y="5024438"/>
          <p14:tracePt t="60421" x="4121150" y="5043488"/>
          <p14:tracePt t="60428" x="4129088" y="5097463"/>
          <p14:tracePt t="60437" x="4157663" y="5133975"/>
          <p14:tracePt t="60455" x="4157663" y="5153025"/>
          <p14:tracePt t="60460" x="4165600" y="5180013"/>
          <p14:tracePt t="60468" x="4165600" y="5189538"/>
          <p14:tracePt t="60475" x="4165600" y="5197475"/>
          <p14:tracePt t="60483" x="4165600" y="5216525"/>
          <p14:tracePt t="60491" x="4165600" y="5226050"/>
          <p14:tracePt t="60500" x="4175125" y="5253038"/>
          <p14:tracePt t="60516" x="4194175" y="5280025"/>
          <p14:tracePt t="60522" x="4202113" y="5289550"/>
          <p14:tracePt t="60530" x="4211638" y="5299075"/>
          <p14:tracePt t="60539" x="4230688" y="5316538"/>
          <p14:tracePt t="60548" x="4238625" y="5343525"/>
          <p14:tracePt t="60564" x="4267200" y="5362575"/>
          <p14:tracePt t="60573" x="4267200" y="5372100"/>
          <p14:tracePt t="60581" x="4275138" y="5380038"/>
          <p14:tracePt t="60589" x="4294188" y="5399088"/>
          <p14:tracePt t="60597" x="4311650" y="5416550"/>
          <p14:tracePt t="60612" x="4321175" y="5426075"/>
          <p14:tracePt t="60620" x="4340225" y="5435600"/>
          <p14:tracePt t="60628" x="4367213" y="5462588"/>
          <p14:tracePt t="60636" x="4430713" y="5518150"/>
          <p14:tracePt t="60643" x="4484688" y="5554663"/>
          <p14:tracePt t="60650" x="4549775" y="5618163"/>
          <p14:tracePt t="60658" x="4667250" y="5708650"/>
          <p14:tracePt t="60666" x="4749800" y="5781675"/>
          <p14:tracePt t="60674" x="4813300" y="5837238"/>
          <p14:tracePt t="60682" x="4905375" y="5900738"/>
          <p14:tracePt t="60690" x="4986338" y="5954713"/>
          <p14:tracePt t="60698" x="5032375" y="5983288"/>
          <p14:tracePt t="60706" x="5032375" y="5991225"/>
          <p14:tracePt t="60811" x="5032375" y="5983288"/>
          <p14:tracePt t="60819" x="5032375" y="5927725"/>
          <p14:tracePt t="60828" x="5032375" y="5910263"/>
          <p14:tracePt t="60940" x="5032375" y="5900738"/>
          <p14:tracePt t="60948" x="5005388" y="5827713"/>
          <p14:tracePt t="60956" x="4932363" y="5727700"/>
          <p14:tracePt t="60963" x="4822825" y="5599113"/>
          <p14:tracePt t="60974" x="4749800" y="5499100"/>
          <p14:tracePt t="60980" x="4630738" y="5380038"/>
          <p14:tracePt t="60989" x="4513263" y="5262563"/>
          <p14:tracePt t="60995" x="4357688" y="5133975"/>
          <p14:tracePt t="61004" x="4157663" y="4997450"/>
          <p14:tracePt t="61011" x="3965575" y="4851400"/>
          <p14:tracePt t="61020" x="3810000" y="4724400"/>
          <p14:tracePt t="61027" x="3692525" y="4632325"/>
          <p14:tracePt t="61035" x="3573463" y="4532313"/>
          <p14:tracePt t="61043" x="3500438" y="4468813"/>
          <p14:tracePt t="61051" x="3419475" y="4395788"/>
          <p14:tracePt t="61059" x="3363913" y="4332288"/>
          <p14:tracePt t="61067" x="3317875" y="4276725"/>
          <p14:tracePt t="61075" x="3263900" y="4213225"/>
          <p14:tracePt t="61083" x="3227388" y="4149725"/>
          <p14:tracePt t="61091" x="3190875" y="4103688"/>
          <p14:tracePt t="61099" x="3163888" y="4057650"/>
          <p14:tracePt t="61109" x="3136900" y="4013200"/>
          <p14:tracePt t="61114" x="3108325" y="3967163"/>
          <p14:tracePt t="61122" x="3063875" y="3911600"/>
          <p14:tracePt t="61130" x="3054350" y="3884613"/>
          <p14:tracePt t="61140" x="3017838" y="3840163"/>
          <p14:tracePt t="61146" x="3008313" y="3811588"/>
          <p14:tracePt t="61154" x="2998788" y="3794125"/>
          <p14:tracePt t="61162" x="2971800" y="3757613"/>
          <p14:tracePt t="61428" x="2971800" y="3748088"/>
          <p14:tracePt t="61437" x="2971800" y="3711575"/>
          <p14:tracePt t="61444" x="2954338" y="3675063"/>
          <p14:tracePt t="61452" x="2925763" y="3638550"/>
          <p14:tracePt t="61460" x="2917825" y="3611563"/>
          <p14:tracePt t="61467" x="2908300" y="3584575"/>
          <p14:tracePt t="61475" x="2898775" y="3565525"/>
          <p14:tracePt t="61484" x="2898775" y="3556000"/>
          <p14:tracePt t="61740" x="2917825" y="3556000"/>
          <p14:tracePt t="61748" x="2998788" y="3648075"/>
          <p14:tracePt t="61757" x="3127375" y="3784600"/>
          <p14:tracePt t="61762" x="3227388" y="3903663"/>
          <p14:tracePt t="61771" x="3390900" y="4030663"/>
          <p14:tracePt t="61778" x="3527425" y="4159250"/>
          <p14:tracePt t="61787" x="3683000" y="4276725"/>
          <p14:tracePt t="61794" x="3819525" y="4405313"/>
          <p14:tracePt t="61802" x="3938588" y="4522788"/>
          <p14:tracePt t="61811" x="4057650" y="4614863"/>
          <p14:tracePt t="61818" x="4165600" y="4697413"/>
          <p14:tracePt t="61826" x="4230688" y="4768850"/>
          <p14:tracePt t="61834" x="4294188" y="4824413"/>
          <p14:tracePt t="61842" x="4311650" y="4841875"/>
          <p14:tracePt t="61850" x="4348163" y="4860925"/>
          <p14:tracePt t="61859" x="4367213" y="4878388"/>
          <p14:tracePt t="61868" x="4394200" y="4897438"/>
          <p14:tracePt t="61876" x="4413250" y="4914900"/>
          <p14:tracePt t="61885" x="4430713" y="4943475"/>
          <p14:tracePt t="61893" x="4467225" y="4970463"/>
          <p14:tracePt t="61900" x="4494213" y="4987925"/>
          <p14:tracePt t="61908" x="4530725" y="5016500"/>
          <p14:tracePt t="61923" x="4549775" y="5033963"/>
          <p14:tracePt t="61931" x="4576763" y="5053013"/>
          <p14:tracePt t="61940" x="4576763" y="5060950"/>
          <p14:tracePt t="61947" x="4586288" y="5070475"/>
          <p14:tracePt t="61963" x="4594225" y="5080000"/>
          <p14:tracePt t="62124" x="4603750" y="5089525"/>
          <p14:tracePt t="62158" x="4613275" y="5097463"/>
          <p14:tracePt t="62165" x="4622800" y="5097463"/>
          <p14:tracePt t="62173" x="4667250" y="5126038"/>
          <p14:tracePt t="62179" x="4703763" y="5170488"/>
          <p14:tracePt t="62189" x="4740275" y="5233988"/>
          <p14:tracePt t="62195" x="4795838" y="5289550"/>
          <p14:tracePt t="62203" x="4840288" y="5335588"/>
          <p14:tracePt t="62211" x="4886325" y="5372100"/>
          <p14:tracePt t="62219" x="4959350" y="5426075"/>
          <p14:tracePt t="62226" x="5041900" y="5481638"/>
          <p14:tracePt t="62234" x="5068888" y="5499100"/>
          <p14:tracePt t="62243" x="5114925" y="5535613"/>
          <p14:tracePt t="62250" x="5141913" y="5554663"/>
          <p14:tracePt t="62259" x="5159375" y="5572125"/>
          <p14:tracePt t="62267" x="5168900" y="5581650"/>
          <p14:tracePt t="63834" x="5178425" y="5589588"/>
          <p14:tracePt t="63842" x="5195888" y="5589588"/>
          <p14:tracePt t="63850" x="5241925" y="5599113"/>
          <p14:tracePt t="63859" x="5268913" y="5599113"/>
          <p14:tracePt t="63866" x="5297488" y="5618163"/>
          <p14:tracePt t="63882" x="5314950" y="5618163"/>
          <p14:tracePt t="63892" x="5324475" y="5635625"/>
          <p14:tracePt t="63898" x="5324475" y="5672138"/>
          <p14:tracePt t="63906" x="5324475" y="5681663"/>
          <p14:tracePt t="63914" x="5324475" y="5699125"/>
          <p14:tracePt t="63922" x="5324475" y="5708650"/>
          <p14:tracePt t="63947" x="5324475" y="5718175"/>
          <p14:tracePt t="64334" x="5324475" y="5727700"/>
          <p14:tracePt t="64339" x="5297488" y="5718175"/>
          <p14:tracePt t="64348" x="5260975" y="5662613"/>
          <p14:tracePt t="64357" x="5168900" y="5508625"/>
          <p14:tracePt t="64364" x="5049838" y="5372100"/>
          <p14:tracePt t="64372" x="4932363" y="5262563"/>
          <p14:tracePt t="64380" x="4813300" y="5189538"/>
          <p14:tracePt t="64393" x="4730750" y="5116513"/>
          <p14:tracePt t="64396" x="4649788" y="5060950"/>
          <p14:tracePt t="64406" x="4613275" y="5033963"/>
          <p14:tracePt t="64413" x="4549775" y="5006975"/>
          <p14:tracePt t="64420" x="4521200" y="4979988"/>
          <p14:tracePt t="64427" x="4503738" y="4960938"/>
          <p14:tracePt t="64438" x="4467225" y="4933950"/>
          <p14:tracePt t="64459" x="4457700" y="4924425"/>
          <p14:tracePt t="64467" x="4448175" y="4914900"/>
          <p14:tracePt t="64475" x="4421188" y="4887913"/>
          <p14:tracePt t="64484" x="4403725" y="4851400"/>
          <p14:tracePt t="64490" x="4367213" y="4814888"/>
          <p14:tracePt t="64498" x="4303713" y="4741863"/>
          <p14:tracePt t="64506" x="4230688" y="4678363"/>
          <p14:tracePt t="64516" x="4184650" y="4641850"/>
          <p14:tracePt t="64522" x="4121150" y="4578350"/>
          <p14:tracePt t="64531" x="4065588" y="4522788"/>
          <p14:tracePt t="64538" x="4011613" y="4459288"/>
          <p14:tracePt t="64546" x="3965575" y="4405313"/>
          <p14:tracePt t="64555" x="3911600" y="4322763"/>
          <p14:tracePt t="64564" x="3892550" y="4276725"/>
          <p14:tracePt t="64572" x="3846513" y="4213225"/>
          <p14:tracePt t="64579" x="3829050" y="4159250"/>
          <p14:tracePt t="64589" x="3792538" y="4103688"/>
          <p14:tracePt t="64596" x="3783013" y="4067175"/>
          <p14:tracePt t="64605" x="3756025" y="4021138"/>
          <p14:tracePt t="64612" x="3738563" y="4003675"/>
          <p14:tracePt t="64618" x="3719513" y="3957638"/>
          <p14:tracePt t="64626" x="3683000" y="3921125"/>
          <p14:tracePt t="64634" x="3673475" y="3921125"/>
          <p14:tracePt t="64642" x="3646488" y="3894138"/>
          <p14:tracePt t="64650" x="3629025" y="3867150"/>
          <p14:tracePt t="64658" x="3609975" y="3848100"/>
          <p14:tracePt t="64666" x="3592513" y="3830638"/>
          <p14:tracePt t="64675" x="3556000" y="3803650"/>
          <p14:tracePt t="64683" x="3536950" y="3794125"/>
          <p14:tracePt t="64691" x="3509963" y="3767138"/>
          <p14:tracePt t="64699" x="3473450" y="3738563"/>
          <p14:tracePt t="64707" x="3446463" y="3721100"/>
          <p14:tracePt t="64714" x="3400425" y="3684588"/>
          <p14:tracePt t="64723" x="3382963" y="3665538"/>
          <p14:tracePt t="64730" x="3336925" y="3629025"/>
          <p14:tracePt t="64738" x="3290888" y="3611563"/>
          <p14:tracePt t="64746" x="3263900" y="3575050"/>
          <p14:tracePt t="64755" x="3217863" y="3556000"/>
          <p14:tracePt t="64762" x="3181350" y="3519488"/>
          <p14:tracePt t="64770" x="3154363" y="3502025"/>
          <p14:tracePt t="64778" x="3108325" y="3465513"/>
          <p14:tracePt t="64787" x="3063875" y="3446463"/>
          <p14:tracePt t="64794" x="3035300" y="3411538"/>
          <p14:tracePt t="64802" x="3008313" y="3402013"/>
          <p14:tracePt t="64810" x="2990850" y="3392488"/>
          <p14:tracePt t="64818" x="2962275" y="3375025"/>
          <p14:tracePt t="64826" x="2917825" y="3355975"/>
          <p14:tracePt t="64834" x="2889250" y="3346450"/>
          <p14:tracePt t="64843" x="2844800" y="3309938"/>
          <p14:tracePt t="64850" x="2817813" y="3302000"/>
          <p14:tracePt t="64859" x="2798763" y="3292475"/>
          <p14:tracePt t="64875" x="2789238" y="3282950"/>
          <p14:tracePt t="64883" x="2781300" y="3273425"/>
          <p14:tracePt t="64964" x="2771775" y="3265488"/>
          <p14:tracePt t="64972" x="2752725" y="3255963"/>
          <p14:tracePt t="64989" x="2744788" y="3255963"/>
          <p14:tracePt t="64998" x="2716213" y="3246438"/>
          <p14:tracePt t="65004" x="2698750" y="3219450"/>
          <p14:tracePt t="65011" x="2689225" y="3219450"/>
          <p14:tracePt t="65019" x="2679700" y="3209925"/>
          <p14:tracePt t="65027" x="2671763" y="3209925"/>
          <p14:tracePt t="65034" x="2652713" y="3200400"/>
          <p14:tracePt t="65042" x="2625725" y="3173413"/>
          <p14:tracePt t="65058" x="2616200" y="3173413"/>
          <p14:tracePt t="65074" x="2589213" y="3163888"/>
          <p14:tracePt t="65106" x="2579688" y="3155950"/>
          <p14:tracePt t="69564" x="2579688" y="3136900"/>
          <p14:tracePt t="69571" x="2579688" y="3063875"/>
          <p14:tracePt t="69580" x="2570163" y="3036888"/>
          <p14:tracePt t="69588" x="2570163" y="3017838"/>
          <p14:tracePt t="69596" x="2562225" y="2982913"/>
          <p14:tracePt t="69606" x="2552700" y="2954338"/>
          <p14:tracePt t="69612" x="2525713" y="2927350"/>
          <p14:tracePt t="69630" x="2525713" y="2917825"/>
          <p14:tracePt t="69772" x="2516188" y="2917825"/>
          <p14:tracePt t="69780" x="2516188" y="2927350"/>
          <p14:tracePt t="69789" x="2516188" y="2946400"/>
          <p14:tracePt t="69797" x="2516188" y="2973388"/>
          <p14:tracePt t="69806" x="2516188" y="2990850"/>
          <p14:tracePt t="69813" x="2516188" y="3017838"/>
          <p14:tracePt t="69823" x="2516188" y="3063875"/>
          <p14:tracePt t="69827" x="2543175" y="3090863"/>
          <p14:tracePt t="69835" x="2598738" y="3173413"/>
          <p14:tracePt t="69843" x="2643188" y="3236913"/>
          <p14:tracePt t="69851" x="2708275" y="3338513"/>
          <p14:tracePt t="69859" x="2781300" y="3419475"/>
          <p14:tracePt t="69867" x="2852738" y="3538538"/>
          <p14:tracePt t="69875" x="2954338" y="3648075"/>
          <p14:tracePt t="69891" x="3144838" y="3867150"/>
          <p14:tracePt t="69900" x="3200400" y="3948113"/>
          <p14:tracePt t="69910" x="3290888" y="4067175"/>
          <p14:tracePt t="69916" x="3400425" y="4186238"/>
          <p14:tracePt t="69927" x="3482975" y="4286250"/>
          <p14:tracePt t="69931" x="3536950" y="4386263"/>
          <p14:tracePt t="69939" x="3629025" y="4505325"/>
          <p14:tracePt t="69947" x="3719513" y="4624388"/>
          <p14:tracePt t="69956" x="3792538" y="4741863"/>
          <p14:tracePt t="69962" x="3883025" y="4878388"/>
          <p14:tracePt t="69971" x="3992563" y="5016500"/>
          <p14:tracePt t="69980" x="4048125" y="5133975"/>
          <p14:tracePt t="69988" x="4121150" y="5216525"/>
          <p14:tracePt t="69995" x="4202113" y="5335588"/>
          <p14:tracePt t="70005" x="4230688" y="5380038"/>
          <p14:tracePt t="70011" x="4257675" y="5408613"/>
          <p14:tracePt t="70021" x="4275138" y="5426075"/>
          <p14:tracePt t="70242" x="4275138" y="5435600"/>
          <p14:tracePt t="70332" x="4275138" y="5445125"/>
          <p14:tracePt t="70338" x="4275138" y="5462588"/>
          <p14:tracePt t="70346" x="4294188" y="5518150"/>
          <p14:tracePt t="70354" x="4330700" y="5562600"/>
          <p14:tracePt t="70362" x="4376738" y="5626100"/>
          <p14:tracePt t="70371" x="4467225" y="5699125"/>
          <p14:tracePt t="70378" x="4549775" y="5772150"/>
          <p14:tracePt t="70387" x="4667250" y="5873750"/>
          <p14:tracePt t="70394" x="4749800" y="5927725"/>
          <p14:tracePt t="70403" x="4849813" y="6000750"/>
          <p14:tracePt t="70410" x="4895850" y="6054725"/>
          <p14:tracePt t="70418" x="4949825" y="6083300"/>
          <p14:tracePt t="70426" x="5005388" y="6110288"/>
          <p14:tracePt t="70439" x="5014913" y="6110288"/>
          <p14:tracePt t="70444" x="5041900" y="6119813"/>
          <p14:tracePt t="70562" x="5041900" y="6064250"/>
          <p14:tracePt t="70571" x="5041900" y="6018213"/>
          <p14:tracePt t="70711" x="5041900" y="5983288"/>
          <p14:tracePt t="70716" x="5041900" y="5927725"/>
          <p14:tracePt t="70724" x="5105400" y="5854700"/>
          <p14:tracePt t="70731" x="5159375" y="5818188"/>
          <p14:tracePt t="70739" x="5260975" y="5764213"/>
          <p14:tracePt t="70747" x="5368925" y="5708650"/>
          <p14:tracePt t="70755" x="5470525" y="5645150"/>
          <p14:tracePt t="70763" x="5607050" y="5608638"/>
          <p14:tracePt t="70771" x="5688013" y="5562600"/>
          <p14:tracePt t="70779" x="5743575" y="5545138"/>
          <p14:tracePt t="70787" x="5780088" y="5518150"/>
          <p14:tracePt t="70795" x="5789613" y="5518150"/>
          <p14:tracePt t="71194" x="5843588" y="5499100"/>
          <p14:tracePt t="71203" x="5999163" y="5408613"/>
          <p14:tracePt t="71210" x="6218238" y="5326063"/>
          <p14:tracePt t="71218" x="6472238" y="5270500"/>
          <p14:tracePt t="71226" x="6737350" y="5170488"/>
          <p14:tracePt t="71234" x="7000875" y="5097463"/>
          <p14:tracePt t="71243" x="7165975" y="5053013"/>
          <p14:tracePt t="71251" x="7348538" y="5006975"/>
          <p14:tracePt t="71259" x="7521575" y="4979988"/>
          <p14:tracePt t="71267" x="7648575" y="4933950"/>
          <p14:tracePt t="71275" x="7740650" y="4933950"/>
          <p14:tracePt t="71283" x="7850188" y="4914900"/>
          <p14:tracePt t="71291" x="7913688" y="4906963"/>
          <p14:tracePt t="71299" x="7977188" y="4870450"/>
          <p14:tracePt t="71307" x="8031163" y="4851400"/>
          <p14:tracePt t="71315" x="8132763" y="4814888"/>
          <p14:tracePt t="71323" x="8250238" y="4787900"/>
          <p14:tracePt t="71332" x="8378825" y="4760913"/>
          <p14:tracePt t="71338" x="8542338" y="4697413"/>
          <p14:tracePt t="71346" x="8715375" y="4632325"/>
          <p14:tracePt t="71354" x="8897938" y="4587875"/>
          <p14:tracePt t="71362" x="9080500" y="45593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3592" y="-89380"/>
            <a:ext cx="8229600" cy="1143000"/>
          </a:xfrm>
        </p:spPr>
        <p:txBody>
          <a:bodyPr/>
          <a:lstStyle/>
          <a:p>
            <a:r>
              <a:rPr lang="ja-JP" altLang="en-US" dirty="0"/>
              <a:t>大信号増幅回路</a:t>
            </a:r>
            <a:endParaRPr kumimoji="1" lang="ja-JP" altLang="en-US" dirty="0"/>
          </a:p>
        </p:txBody>
      </p:sp>
      <p:sp>
        <p:nvSpPr>
          <p:cNvPr id="4" name="Line 24"/>
          <p:cNvSpPr>
            <a:spLocks noChangeShapeType="1"/>
          </p:cNvSpPr>
          <p:nvPr/>
        </p:nvSpPr>
        <p:spPr bwMode="auto">
          <a:xfrm>
            <a:off x="4520565" y="190509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520565" y="190509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520565" y="233689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933969" y="233689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96828" y="1130969"/>
            <a:ext cx="0" cy="7828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5023803" y="55470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974590" y="27295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119053" y="25466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4974590" y="3245619"/>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 name="Rectangle 29"/>
          <p:cNvSpPr>
            <a:spLocks noChangeArrowheads="1"/>
          </p:cNvSpPr>
          <p:nvPr/>
        </p:nvSpPr>
        <p:spPr bwMode="auto">
          <a:xfrm>
            <a:off x="2502982" y="2232066"/>
            <a:ext cx="721243" cy="203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Line 28"/>
          <p:cNvSpPr>
            <a:spLocks noChangeShapeType="1"/>
          </p:cNvSpPr>
          <p:nvPr/>
        </p:nvSpPr>
        <p:spPr bwMode="auto">
          <a:xfrm>
            <a:off x="5185538" y="2768697"/>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8" name="直線コネクタ 67"/>
          <p:cNvCxnSpPr/>
          <p:nvPr/>
        </p:nvCxnSpPr>
        <p:spPr>
          <a:xfrm>
            <a:off x="3430299" y="234400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061491" y="157952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5227106" y="733026"/>
            <a:ext cx="479618" cy="369332"/>
          </a:xfrm>
          <a:prstGeom prst="rect">
            <a:avLst/>
          </a:prstGeom>
          <a:noFill/>
        </p:spPr>
        <p:txBody>
          <a:bodyPr wrap="none" rtlCol="0">
            <a:spAutoFit/>
          </a:bodyPr>
          <a:lstStyle/>
          <a:p>
            <a:r>
              <a:rPr kumimoji="1" lang="en-US" altLang="ja-JP" dirty="0"/>
              <a:t>R2</a:t>
            </a:r>
            <a:endParaRPr kumimoji="1" lang="ja-JP" altLang="en-US" dirty="0"/>
          </a:p>
        </p:txBody>
      </p:sp>
      <p:sp>
        <p:nvSpPr>
          <p:cNvPr id="78" name="テキスト ボックス 77"/>
          <p:cNvSpPr txBox="1"/>
          <p:nvPr/>
        </p:nvSpPr>
        <p:spPr>
          <a:xfrm>
            <a:off x="5219599" y="2083663"/>
            <a:ext cx="646331" cy="369332"/>
          </a:xfrm>
          <a:prstGeom prst="rect">
            <a:avLst/>
          </a:prstGeom>
          <a:noFill/>
        </p:spPr>
        <p:txBody>
          <a:bodyPr wrap="none" rtlCol="0">
            <a:spAutoFit/>
          </a:bodyPr>
          <a:lstStyle/>
          <a:p>
            <a:r>
              <a:rPr kumimoji="1" lang="en-US" altLang="ja-JP" dirty="0"/>
              <a:t>OFF</a:t>
            </a:r>
            <a:endParaRPr kumimoji="1" lang="ja-JP" altLang="en-US" dirty="0"/>
          </a:p>
        </p:txBody>
      </p:sp>
      <p:cxnSp>
        <p:nvCxnSpPr>
          <p:cNvPr id="61" name="直線コネクタ 60"/>
          <p:cNvCxnSpPr/>
          <p:nvPr/>
        </p:nvCxnSpPr>
        <p:spPr>
          <a:xfrm>
            <a:off x="3233916" y="2333884"/>
            <a:ext cx="293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2091078" y="2333884"/>
            <a:ext cx="443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188790" y="1210197"/>
            <a:ext cx="338554" cy="369332"/>
          </a:xfrm>
          <a:prstGeom prst="rect">
            <a:avLst/>
          </a:prstGeom>
          <a:noFill/>
        </p:spPr>
        <p:txBody>
          <a:bodyPr wrap="none" rtlCol="0">
            <a:spAutoFit/>
          </a:bodyPr>
          <a:lstStyle/>
          <a:p>
            <a:r>
              <a:rPr kumimoji="1" lang="en-US" altLang="ja-JP" dirty="0"/>
              <a:t>Y</a:t>
            </a:r>
            <a:endParaRPr kumimoji="1" lang="ja-JP" altLang="en-US" dirty="0"/>
          </a:p>
        </p:txBody>
      </p:sp>
      <p:sp>
        <p:nvSpPr>
          <p:cNvPr id="41" name="テキスト ボックス 40"/>
          <p:cNvSpPr txBox="1"/>
          <p:nvPr/>
        </p:nvSpPr>
        <p:spPr>
          <a:xfrm>
            <a:off x="2534219" y="1751665"/>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44" name="Line 24"/>
          <p:cNvSpPr>
            <a:spLocks noChangeShapeType="1"/>
          </p:cNvSpPr>
          <p:nvPr/>
        </p:nvSpPr>
        <p:spPr bwMode="auto">
          <a:xfrm>
            <a:off x="4581525" y="5385913"/>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25"/>
          <p:cNvSpPr>
            <a:spLocks noChangeShapeType="1"/>
          </p:cNvSpPr>
          <p:nvPr/>
        </p:nvSpPr>
        <p:spPr bwMode="auto">
          <a:xfrm flipH="1">
            <a:off x="4581525" y="5385913"/>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26"/>
          <p:cNvSpPr>
            <a:spLocks noChangeShapeType="1"/>
          </p:cNvSpPr>
          <p:nvPr/>
        </p:nvSpPr>
        <p:spPr bwMode="auto">
          <a:xfrm>
            <a:off x="4581525" y="5817713"/>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27"/>
          <p:cNvSpPr>
            <a:spLocks noChangeShapeType="1"/>
          </p:cNvSpPr>
          <p:nvPr/>
        </p:nvSpPr>
        <p:spPr bwMode="auto">
          <a:xfrm>
            <a:off x="3994929" y="5817713"/>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28"/>
          <p:cNvSpPr>
            <a:spLocks noChangeShapeType="1"/>
          </p:cNvSpPr>
          <p:nvPr/>
        </p:nvSpPr>
        <p:spPr bwMode="auto">
          <a:xfrm>
            <a:off x="5157788" y="4611785"/>
            <a:ext cx="0" cy="7828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Rectangle 29"/>
          <p:cNvSpPr>
            <a:spLocks noChangeArrowheads="1"/>
          </p:cNvSpPr>
          <p:nvPr/>
        </p:nvSpPr>
        <p:spPr bwMode="auto">
          <a:xfrm>
            <a:off x="5084763" y="403552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Line 30"/>
          <p:cNvSpPr>
            <a:spLocks noChangeShapeType="1"/>
          </p:cNvSpPr>
          <p:nvPr/>
        </p:nvSpPr>
        <p:spPr bwMode="auto">
          <a:xfrm>
            <a:off x="5035550" y="373548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31"/>
          <p:cNvSpPr>
            <a:spLocks noChangeShapeType="1"/>
          </p:cNvSpPr>
          <p:nvPr/>
        </p:nvSpPr>
        <p:spPr bwMode="auto">
          <a:xfrm>
            <a:off x="5176751" y="374659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2" name="Group 35"/>
          <p:cNvGrpSpPr>
            <a:grpSpLocks/>
          </p:cNvGrpSpPr>
          <p:nvPr/>
        </p:nvGrpSpPr>
        <p:grpSpPr bwMode="auto">
          <a:xfrm>
            <a:off x="4994892" y="6718055"/>
            <a:ext cx="504825" cy="144463"/>
            <a:chOff x="2517" y="3929"/>
            <a:chExt cx="318" cy="91"/>
          </a:xfrm>
        </p:grpSpPr>
        <p:sp>
          <p:nvSpPr>
            <p:cNvPr id="53"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9" name="Rectangle 29"/>
          <p:cNvSpPr>
            <a:spLocks noChangeArrowheads="1"/>
          </p:cNvSpPr>
          <p:nvPr/>
        </p:nvSpPr>
        <p:spPr bwMode="auto">
          <a:xfrm>
            <a:off x="2563942" y="5712882"/>
            <a:ext cx="721243" cy="203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 name="Line 28"/>
          <p:cNvSpPr>
            <a:spLocks noChangeShapeType="1"/>
          </p:cNvSpPr>
          <p:nvPr/>
        </p:nvSpPr>
        <p:spPr bwMode="auto">
          <a:xfrm>
            <a:off x="5246498" y="6268995"/>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7" name="直線コネクタ 66"/>
          <p:cNvCxnSpPr/>
          <p:nvPr/>
        </p:nvCxnSpPr>
        <p:spPr>
          <a:xfrm>
            <a:off x="3491259" y="582883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5122451" y="5060345"/>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288066" y="4213842"/>
            <a:ext cx="479618" cy="369332"/>
          </a:xfrm>
          <a:prstGeom prst="rect">
            <a:avLst/>
          </a:prstGeom>
          <a:noFill/>
        </p:spPr>
        <p:txBody>
          <a:bodyPr wrap="none" rtlCol="0">
            <a:spAutoFit/>
          </a:bodyPr>
          <a:lstStyle/>
          <a:p>
            <a:r>
              <a:rPr kumimoji="1" lang="en-US" altLang="ja-JP" dirty="0"/>
              <a:t>R2</a:t>
            </a:r>
            <a:endParaRPr kumimoji="1" lang="ja-JP" altLang="en-US" dirty="0"/>
          </a:p>
        </p:txBody>
      </p:sp>
      <p:cxnSp>
        <p:nvCxnSpPr>
          <p:cNvPr id="80" name="直線コネクタ 79"/>
          <p:cNvCxnSpPr/>
          <p:nvPr/>
        </p:nvCxnSpPr>
        <p:spPr>
          <a:xfrm>
            <a:off x="3294876" y="5814700"/>
            <a:ext cx="293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2152038" y="5814700"/>
            <a:ext cx="443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5249750" y="4691013"/>
            <a:ext cx="338554" cy="369332"/>
          </a:xfrm>
          <a:prstGeom prst="rect">
            <a:avLst/>
          </a:prstGeom>
          <a:noFill/>
        </p:spPr>
        <p:txBody>
          <a:bodyPr wrap="none" rtlCol="0">
            <a:spAutoFit/>
          </a:bodyPr>
          <a:lstStyle/>
          <a:p>
            <a:r>
              <a:rPr kumimoji="1" lang="en-US" altLang="ja-JP"/>
              <a:t>Y</a:t>
            </a:r>
            <a:endParaRPr kumimoji="1" lang="ja-JP" altLang="en-US" dirty="0"/>
          </a:p>
        </p:txBody>
      </p:sp>
      <p:sp>
        <p:nvSpPr>
          <p:cNvPr id="84" name="テキスト ボックス 83"/>
          <p:cNvSpPr txBox="1"/>
          <p:nvPr/>
        </p:nvSpPr>
        <p:spPr>
          <a:xfrm>
            <a:off x="2595179" y="5232481"/>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85" name="テキスト ボックス 84"/>
          <p:cNvSpPr txBox="1"/>
          <p:nvPr/>
        </p:nvSpPr>
        <p:spPr>
          <a:xfrm>
            <a:off x="1135385" y="2004273"/>
            <a:ext cx="930704" cy="369332"/>
          </a:xfrm>
          <a:prstGeom prst="rect">
            <a:avLst/>
          </a:prstGeom>
          <a:noFill/>
        </p:spPr>
        <p:txBody>
          <a:bodyPr wrap="none" rtlCol="0">
            <a:spAutoFit/>
          </a:bodyPr>
          <a:lstStyle/>
          <a:p>
            <a:r>
              <a:rPr lang="en-US" altLang="ja-JP"/>
              <a:t>Vin=0V</a:t>
            </a:r>
            <a:endParaRPr kumimoji="1" lang="ja-JP" altLang="en-US" dirty="0"/>
          </a:p>
        </p:txBody>
      </p:sp>
      <p:sp>
        <p:nvSpPr>
          <p:cNvPr id="86" name="テキスト ボックス 85"/>
          <p:cNvSpPr txBox="1"/>
          <p:nvPr/>
        </p:nvSpPr>
        <p:spPr>
          <a:xfrm>
            <a:off x="1381944" y="5232481"/>
            <a:ext cx="1219245" cy="369332"/>
          </a:xfrm>
          <a:prstGeom prst="rect">
            <a:avLst/>
          </a:prstGeom>
          <a:noFill/>
        </p:spPr>
        <p:txBody>
          <a:bodyPr wrap="none" rtlCol="0">
            <a:spAutoFit/>
          </a:bodyPr>
          <a:lstStyle/>
          <a:p>
            <a:r>
              <a:rPr lang="en-US" altLang="ja-JP" dirty="0"/>
              <a:t>Vin</a:t>
            </a:r>
            <a:r>
              <a:rPr lang="ja-JP" altLang="en-US" dirty="0"/>
              <a:t>＞</a:t>
            </a:r>
            <a:r>
              <a:rPr lang="en-US" altLang="ja-JP" dirty="0"/>
              <a:t>0.7V</a:t>
            </a:r>
            <a:endParaRPr kumimoji="1" lang="ja-JP" altLang="en-US" dirty="0"/>
          </a:p>
        </p:txBody>
      </p:sp>
      <p:sp>
        <p:nvSpPr>
          <p:cNvPr id="87" name="テキスト ボックス 86"/>
          <p:cNvSpPr txBox="1"/>
          <p:nvPr/>
        </p:nvSpPr>
        <p:spPr>
          <a:xfrm>
            <a:off x="5374286" y="100740"/>
            <a:ext cx="569387" cy="369332"/>
          </a:xfrm>
          <a:prstGeom prst="rect">
            <a:avLst/>
          </a:prstGeom>
          <a:noFill/>
        </p:spPr>
        <p:txBody>
          <a:bodyPr wrap="none" rtlCol="0">
            <a:spAutoFit/>
          </a:bodyPr>
          <a:lstStyle/>
          <a:p>
            <a:r>
              <a:rPr lang="en-US" altLang="ja-JP" dirty="0" err="1"/>
              <a:t>Vcc</a:t>
            </a:r>
            <a:endParaRPr kumimoji="1" lang="ja-JP" altLang="en-US" dirty="0"/>
          </a:p>
        </p:txBody>
      </p:sp>
      <p:sp>
        <p:nvSpPr>
          <p:cNvPr id="88" name="テキスト ボックス 87"/>
          <p:cNvSpPr txBox="1"/>
          <p:nvPr/>
        </p:nvSpPr>
        <p:spPr>
          <a:xfrm>
            <a:off x="5774396" y="1199309"/>
            <a:ext cx="1011815" cy="369332"/>
          </a:xfrm>
          <a:prstGeom prst="rect">
            <a:avLst/>
          </a:prstGeom>
          <a:noFill/>
        </p:spPr>
        <p:txBody>
          <a:bodyPr wrap="none" rtlCol="0">
            <a:spAutoFit/>
          </a:bodyPr>
          <a:lstStyle/>
          <a:p>
            <a:r>
              <a:rPr kumimoji="1" lang="en-US" altLang="ja-JP" dirty="0"/>
              <a:t>VY=</a:t>
            </a:r>
            <a:r>
              <a:rPr kumimoji="1" lang="en-US" altLang="ja-JP" dirty="0" err="1"/>
              <a:t>Vcc</a:t>
            </a:r>
            <a:endParaRPr kumimoji="1" lang="ja-JP" altLang="en-US" dirty="0"/>
          </a:p>
        </p:txBody>
      </p:sp>
      <p:cxnSp>
        <p:nvCxnSpPr>
          <p:cNvPr id="12" name="直線矢印コネクタ 11"/>
          <p:cNvCxnSpPr/>
          <p:nvPr/>
        </p:nvCxnSpPr>
        <p:spPr>
          <a:xfrm>
            <a:off x="5959508" y="3735485"/>
            <a:ext cx="0" cy="2759193"/>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6090221" y="4633867"/>
            <a:ext cx="2087431" cy="923330"/>
          </a:xfrm>
          <a:prstGeom prst="rect">
            <a:avLst/>
          </a:prstGeom>
          <a:noFill/>
        </p:spPr>
        <p:txBody>
          <a:bodyPr wrap="none" rtlCol="0">
            <a:spAutoFit/>
          </a:bodyPr>
          <a:lstStyle/>
          <a:p>
            <a:r>
              <a:rPr kumimoji="1" lang="en-US" altLang="ja-JP" dirty="0"/>
              <a:t>VY=0V</a:t>
            </a:r>
            <a:r>
              <a:rPr lang="en-US" altLang="ja-JP" dirty="0"/>
              <a:t>(</a:t>
            </a:r>
            <a:r>
              <a:rPr lang="en-US" altLang="ja-JP" dirty="0" err="1"/>
              <a:t>VCEsat</a:t>
            </a:r>
            <a:r>
              <a:rPr lang="en-US" altLang="ja-JP" dirty="0"/>
              <a:t>)</a:t>
            </a:r>
          </a:p>
          <a:p>
            <a:r>
              <a:rPr kumimoji="1" lang="ja-JP" altLang="en-US" dirty="0"/>
              <a:t>コレクターエミッタ間</a:t>
            </a:r>
            <a:endParaRPr kumimoji="1" lang="en-US" altLang="ja-JP" dirty="0"/>
          </a:p>
          <a:p>
            <a:r>
              <a:rPr lang="ja-JP" altLang="en-US" dirty="0"/>
              <a:t>飽和電圧</a:t>
            </a:r>
            <a:endParaRPr kumimoji="1" lang="en-US" altLang="ja-JP" dirty="0"/>
          </a:p>
        </p:txBody>
      </p:sp>
      <p:sp>
        <p:nvSpPr>
          <p:cNvPr id="91" name="テキスト ボックス 90"/>
          <p:cNvSpPr txBox="1"/>
          <p:nvPr/>
        </p:nvSpPr>
        <p:spPr>
          <a:xfrm>
            <a:off x="5168121" y="5480003"/>
            <a:ext cx="530915" cy="369332"/>
          </a:xfrm>
          <a:prstGeom prst="rect">
            <a:avLst/>
          </a:prstGeom>
          <a:noFill/>
        </p:spPr>
        <p:txBody>
          <a:bodyPr wrap="none" rtlCol="0">
            <a:spAutoFit/>
          </a:bodyPr>
          <a:lstStyle/>
          <a:p>
            <a:r>
              <a:rPr kumimoji="1" lang="en-US" altLang="ja-JP" dirty="0"/>
              <a:t>ON</a:t>
            </a:r>
            <a:endParaRPr kumimoji="1" lang="ja-JP" altLang="en-US" dirty="0"/>
          </a:p>
        </p:txBody>
      </p:sp>
      <p:cxnSp>
        <p:nvCxnSpPr>
          <p:cNvPr id="21" name="カギ線コネクタ 20"/>
          <p:cNvCxnSpPr/>
          <p:nvPr/>
        </p:nvCxnSpPr>
        <p:spPr>
          <a:xfrm>
            <a:off x="3527203" y="6178076"/>
            <a:ext cx="1939712" cy="316602"/>
          </a:xfrm>
          <a:prstGeom prst="bentConnector3">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C4AFD7C7-EB9B-49DC-924E-2E5D64C24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81347961"/>
      </p:ext>
    </p:extLst>
  </p:cSld>
  <p:clrMapOvr>
    <a:masterClrMapping/>
  </p:clrMapOvr>
  <mc:AlternateContent xmlns:mc="http://schemas.openxmlformats.org/markup-compatibility/2006">
    <mc:Choice xmlns:p14="http://schemas.microsoft.com/office/powerpoint/2010/main" Requires="p14">
      <p:transition spd="slow" p14:dur="2000" advTm="55127"/>
    </mc:Choice>
    <mc:Fallback>
      <p:transition spd="slow" advTm="55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584" x="8559800" y="3638550"/>
          <p14:tracePt t="2589" x="8342313" y="3638550"/>
          <p14:tracePt t="2597" x="8177213" y="3657600"/>
          <p14:tracePt t="2607" x="8077200" y="3665538"/>
          <p14:tracePt t="2613" x="8059738" y="3665538"/>
          <p14:tracePt t="3023" x="8059738" y="3675063"/>
          <p14:tracePt t="3029" x="8059738" y="3684588"/>
          <p14:tracePt t="3037" x="8023225" y="3748088"/>
          <p14:tracePt t="3045" x="7904163" y="3821113"/>
          <p14:tracePt t="3053" x="7767638" y="3911600"/>
          <p14:tracePt t="3061" x="7575550" y="4013200"/>
          <p14:tracePt t="3069" x="7466013" y="4086225"/>
          <p14:tracePt t="3077" x="7319963" y="4186238"/>
          <p14:tracePt t="3085" x="7202488" y="4232275"/>
          <p14:tracePt t="3093" x="7102475" y="4286250"/>
          <p14:tracePt t="3101" x="7000875" y="4332288"/>
          <p14:tracePt t="3110" x="6929438" y="4359275"/>
          <p14:tracePt t="3119" x="6883400" y="4359275"/>
          <p14:tracePt t="3125" x="6827838" y="4405313"/>
          <p14:tracePt t="3133" x="6791325" y="4422775"/>
          <p14:tracePt t="3143" x="6764338" y="4449763"/>
          <p14:tracePt t="3149" x="6746875" y="4459288"/>
          <p14:tracePt t="3157" x="6737350" y="4459288"/>
          <p14:tracePt t="3313" x="6718300" y="4459288"/>
          <p14:tracePt t="3846" x="6710363" y="4459288"/>
          <p14:tracePt t="4143" x="6664325" y="4422775"/>
          <p14:tracePt t="4152" x="6564313" y="4349750"/>
          <p14:tracePt t="4161" x="6464300" y="4276725"/>
          <p14:tracePt t="4166" x="6372225" y="4203700"/>
          <p14:tracePt t="4174" x="6308725" y="4122738"/>
          <p14:tracePt t="4181" x="6272213" y="4057650"/>
          <p14:tracePt t="4192" x="6235700" y="4030663"/>
          <p14:tracePt t="4197" x="6189663" y="3976688"/>
          <p14:tracePt t="4206" x="6181725" y="3967163"/>
          <p14:tracePt t="4213" x="6172200" y="3957638"/>
          <p14:tracePt t="4254" x="6172200" y="3948113"/>
          <p14:tracePt t="4262" x="6172200" y="3940175"/>
          <p14:tracePt t="4270" x="6172200" y="3911600"/>
          <p14:tracePt t="4278" x="6172200" y="3894138"/>
          <p14:tracePt t="4286" x="6172200" y="3857625"/>
          <p14:tracePt t="4294" x="6172200" y="3840163"/>
          <p14:tracePt t="4302" x="6172200" y="3803650"/>
          <p14:tracePt t="4310" x="6153150" y="3775075"/>
          <p14:tracePt t="4318" x="6126163" y="3730625"/>
          <p14:tracePt t="4326" x="6116638" y="3702050"/>
          <p14:tracePt t="4334" x="6116638" y="3684588"/>
          <p14:tracePt t="4343" x="6116638" y="3665538"/>
          <p14:tracePt t="4350" x="6116638" y="3648075"/>
          <p14:tracePt t="4358" x="6116638" y="3621088"/>
          <p14:tracePt t="4366" x="6116638" y="3602038"/>
          <p14:tracePt t="4374" x="6116638" y="3592513"/>
          <p14:tracePt t="4382" x="6126163" y="3565525"/>
          <p14:tracePt t="4391" x="6126163" y="3556000"/>
          <p14:tracePt t="4398" x="6135688" y="3529013"/>
          <p14:tracePt t="4415" x="6145213" y="3529013"/>
          <p14:tracePt t="4423" x="6145213" y="3519488"/>
          <p14:tracePt t="4429" x="6153150" y="3511550"/>
          <p14:tracePt t="4446" x="6162675" y="3482975"/>
          <p14:tracePt t="4453" x="6172200" y="3475038"/>
          <p14:tracePt t="4462" x="6189663" y="3465513"/>
          <p14:tracePt t="4469" x="6218238" y="3455988"/>
          <p14:tracePt t="4485" x="6245225" y="3438525"/>
          <p14:tracePt t="4493" x="6254750" y="3429000"/>
          <p14:tracePt t="4502" x="6262688" y="3419475"/>
          <p14:tracePt t="4509" x="6299200" y="3392488"/>
          <p14:tracePt t="4517" x="6308725" y="3392488"/>
          <p14:tracePt t="4533" x="6326188" y="3382963"/>
          <p14:tracePt t="4541" x="6335713" y="3375025"/>
          <p14:tracePt t="4725" x="6335713" y="3346450"/>
          <p14:tracePt t="4733" x="6335713" y="3328988"/>
          <p14:tracePt t="4741" x="6335713" y="3302000"/>
          <p14:tracePt t="4749" x="6335713" y="3292475"/>
          <p14:tracePt t="4758" x="6335713" y="3282950"/>
          <p14:tracePt t="4765" x="6335713" y="3273425"/>
          <p14:tracePt t="4927" x="6335713" y="3255963"/>
          <p14:tracePt t="4933" x="6308725" y="3192463"/>
          <p14:tracePt t="4941" x="6308725" y="3182938"/>
          <p14:tracePt t="4949" x="6299200" y="3155950"/>
          <p14:tracePt t="4957" x="6291263" y="3136900"/>
          <p14:tracePt t="4965" x="6291263" y="3109913"/>
          <p14:tracePt t="4973" x="6291263" y="3100388"/>
          <p14:tracePt t="4981" x="6281738" y="3082925"/>
          <p14:tracePt t="5911" x="6262688" y="3082925"/>
          <p14:tracePt t="5917" x="6245225" y="3082925"/>
          <p14:tracePt t="5925" x="6218238" y="3082925"/>
          <p14:tracePt t="5933" x="6208713" y="3082925"/>
          <p14:tracePt t="5949" x="6189663" y="3082925"/>
          <p14:tracePt t="5957" x="6181725" y="3082925"/>
          <p14:tracePt t="5973" x="6172200" y="3073400"/>
          <p14:tracePt t="5991" x="6172200" y="3054350"/>
          <p14:tracePt t="5998" x="6172200" y="3027363"/>
          <p14:tracePt t="6006" x="6172200" y="3009900"/>
          <p14:tracePt t="6014" x="6172200" y="2990850"/>
          <p14:tracePt t="6030" x="6172200" y="2982913"/>
          <p14:tracePt t="6040" x="6172200" y="2973388"/>
          <p14:tracePt t="6045" x="6162675" y="2954338"/>
          <p14:tracePt t="6053" x="6162675" y="2946400"/>
          <p14:tracePt t="6061" x="6153150" y="2946400"/>
          <p14:tracePt t="6069" x="6153150" y="2936875"/>
          <p14:tracePt t="6078" x="6135688" y="2917825"/>
          <p14:tracePt t="6086" x="6126163" y="2900363"/>
          <p14:tracePt t="6101" x="6116638" y="2890838"/>
          <p14:tracePt t="6109" x="6116638" y="2881313"/>
          <p14:tracePt t="6118" x="6099175" y="2863850"/>
          <p14:tracePt t="6125" x="6089650" y="2844800"/>
          <p14:tracePt t="6141" x="6080125" y="2836863"/>
          <p14:tracePt t="6158" x="6072188" y="2827338"/>
          <p14:tracePt t="7927" x="6043613" y="2836863"/>
          <p14:tracePt t="7935" x="5797550" y="2946400"/>
          <p14:tracePt t="7943" x="5670550" y="2990850"/>
          <p14:tracePt t="7951" x="5514975" y="3046413"/>
          <p14:tracePt t="7958" x="5414963" y="3090863"/>
          <p14:tracePt t="7965" x="5360988" y="3119438"/>
          <p14:tracePt t="7974" x="5278438" y="3155950"/>
          <p14:tracePt t="7981" x="5251450" y="3163888"/>
          <p14:tracePt t="7997" x="5241925" y="3163888"/>
          <p14:tracePt t="8271" x="5214938" y="3163888"/>
          <p14:tracePt t="8279" x="5205413" y="3163888"/>
          <p14:tracePt t="8287" x="5168900" y="3163888"/>
          <p14:tracePt t="8294" x="5105400" y="3146425"/>
          <p14:tracePt t="8302" x="5068888" y="3127375"/>
          <p14:tracePt t="8310" x="4986338" y="3127375"/>
          <p14:tracePt t="8318" x="4913313" y="3127375"/>
          <p14:tracePt t="8326" x="4886325" y="3109913"/>
          <p14:tracePt t="8334" x="4840288" y="3109913"/>
          <p14:tracePt t="8341" x="4803775" y="3100388"/>
          <p14:tracePt t="8350" x="4759325" y="3100388"/>
          <p14:tracePt t="8357" x="4722813" y="3100388"/>
          <p14:tracePt t="8365" x="4703763" y="3100388"/>
          <p14:tracePt t="8373" x="4649788" y="3100388"/>
          <p14:tracePt t="8381" x="4603750" y="3090863"/>
          <p14:tracePt t="8390" x="4567238" y="3082925"/>
          <p14:tracePt t="8397" x="4521200" y="3082925"/>
          <p14:tracePt t="8405" x="4494213" y="3082925"/>
          <p14:tracePt t="8413" x="4440238" y="3054350"/>
          <p14:tracePt t="8422" x="4340225" y="3046413"/>
          <p14:tracePt t="8430" x="4284663" y="3027363"/>
          <p14:tracePt t="8439" x="4238625" y="3017838"/>
          <p14:tracePt t="8445" x="4129088" y="3009900"/>
          <p14:tracePt t="8453" x="4084638" y="3000375"/>
          <p14:tracePt t="8461" x="4011613" y="2982913"/>
          <p14:tracePt t="8469" x="3984625" y="2973388"/>
          <p14:tracePt t="8477" x="3948113" y="2973388"/>
          <p14:tracePt t="8485" x="3929063" y="2963863"/>
          <p14:tracePt t="8493" x="3911600" y="2946400"/>
          <p14:tracePt t="8895" x="3919538" y="2946400"/>
          <p14:tracePt t="8903" x="3948113" y="2946400"/>
          <p14:tracePt t="8911" x="3984625" y="2954338"/>
          <p14:tracePt t="8919" x="4011613" y="2973388"/>
          <p14:tracePt t="8926" x="4011613" y="3027363"/>
          <p14:tracePt t="8934" x="4021138" y="3090863"/>
          <p14:tracePt t="8942" x="4029075" y="3109913"/>
          <p14:tracePt t="8951" x="4038600" y="3136900"/>
          <p14:tracePt t="8957" x="4065588" y="3155950"/>
          <p14:tracePt t="8965" x="4065588" y="3163888"/>
          <p14:tracePt t="8973" x="4075113" y="3173413"/>
          <p14:tracePt t="9562" x="4057650" y="3173413"/>
          <p14:tracePt t="9565" x="4011613" y="3146425"/>
          <p14:tracePt t="9573" x="3984625" y="3119438"/>
          <p14:tracePt t="9581" x="3956050" y="3082925"/>
          <p14:tracePt t="9590" x="3938588" y="3063875"/>
          <p14:tracePt t="9597" x="3919538" y="3046413"/>
          <p14:tracePt t="9605" x="3911600" y="3036888"/>
          <p14:tracePt t="9613" x="3902075" y="3027363"/>
          <p14:tracePt t="9629" x="3883025" y="3009900"/>
          <p14:tracePt t="9639" x="3875088" y="3000375"/>
          <p14:tracePt t="9670" x="3865563" y="3000375"/>
          <p14:tracePt t="9677" x="3856038" y="2990850"/>
          <p14:tracePt t="9718" x="3846513" y="2990850"/>
          <p14:tracePt t="9759" x="3838575" y="2990850"/>
          <p14:tracePt t="9765" x="3829050" y="2990850"/>
          <p14:tracePt t="9774" x="3802063" y="2990850"/>
          <p14:tracePt t="9781" x="3775075" y="2990850"/>
          <p14:tracePt t="9789" x="3719513" y="2990850"/>
          <p14:tracePt t="9797" x="3665538" y="2990850"/>
          <p14:tracePt t="9805" x="3619500" y="2990850"/>
          <p14:tracePt t="9813" x="3509963" y="2990850"/>
          <p14:tracePt t="9822" x="3419475" y="2990850"/>
          <p14:tracePt t="9829" x="3290888" y="2990850"/>
          <p14:tracePt t="9838" x="3163888" y="2990850"/>
          <p14:tracePt t="9845" x="3035300" y="2973388"/>
          <p14:tracePt t="9853" x="2935288" y="2946400"/>
          <p14:tracePt t="9861" x="2862263" y="2946400"/>
          <p14:tracePt t="9869" x="2817813" y="2946400"/>
          <p14:tracePt t="9877" x="2789238" y="2936875"/>
          <p14:tracePt t="9885" x="2771775" y="2936875"/>
          <p14:tracePt t="9975" x="2762250" y="2936875"/>
          <p14:tracePt t="9983" x="2744788" y="2927350"/>
          <p14:tracePt t="9990" x="2725738" y="2927350"/>
          <p14:tracePt t="9998" x="2708275" y="2917825"/>
          <p14:tracePt t="10008" x="2698750" y="2917825"/>
          <p14:tracePt t="10014" x="2671763" y="2900363"/>
          <p14:tracePt t="10263" x="2671763" y="2890838"/>
          <p14:tracePt t="10399" x="2662238" y="2909888"/>
          <p14:tracePt t="10406" x="2652713" y="2927350"/>
          <p14:tracePt t="10418" x="2652713" y="2982913"/>
          <p14:tracePt t="10425" x="2652713" y="3009900"/>
          <p14:tracePt t="10431" x="2652713" y="3063875"/>
          <p14:tracePt t="10442" x="2652713" y="3090863"/>
          <p14:tracePt t="10446" x="2652713" y="3109913"/>
          <p14:tracePt t="10745" x="2643188" y="3109913"/>
          <p14:tracePt t="10749" x="2635250" y="3109913"/>
          <p14:tracePt t="10765" x="2635250" y="3100388"/>
          <p14:tracePt t="10773" x="2635250" y="3090863"/>
          <p14:tracePt t="10781" x="2635250" y="3063875"/>
          <p14:tracePt t="10790" x="2635250" y="3046413"/>
          <p14:tracePt t="10797" x="2635250" y="3027363"/>
          <p14:tracePt t="10805" x="2635250" y="3017838"/>
          <p14:tracePt t="10814" x="2635250" y="3009900"/>
          <p14:tracePt t="10858" x="2635250" y="3000375"/>
          <p14:tracePt t="10879" x="2635250" y="2990850"/>
          <p14:tracePt t="10903" x="2635250" y="2982913"/>
          <p14:tracePt t="10935" x="2643188" y="2982913"/>
          <p14:tracePt t="10943" x="2652713" y="2990850"/>
          <p14:tracePt t="10951" x="2698750" y="2990850"/>
          <p14:tracePt t="10959" x="2735263" y="2990850"/>
          <p14:tracePt t="10965" x="2744788" y="2990850"/>
          <p14:tracePt t="10973" x="2752725" y="2990850"/>
          <p14:tracePt t="10981" x="2771775" y="2990850"/>
          <p14:tracePt t="10997" x="2781300" y="2990850"/>
          <p14:tracePt t="11005" x="2789238" y="2982913"/>
          <p14:tracePt t="11013" x="2798763" y="2973388"/>
          <p14:tracePt t="11021" x="2798763" y="2963863"/>
          <p14:tracePt t="11029" x="2808288" y="2954338"/>
          <p14:tracePt t="11047" x="2835275" y="2946400"/>
          <p14:tracePt t="11058" x="2844800" y="2936875"/>
          <p14:tracePt t="11071" x="2852738" y="2936875"/>
          <p14:tracePt t="11079" x="2862263" y="2936875"/>
          <p14:tracePt t="11090" x="2871788" y="2936875"/>
          <p14:tracePt t="11094" x="2898775" y="2936875"/>
          <p14:tracePt t="11102" x="2908300" y="2936875"/>
          <p14:tracePt t="11110" x="2944813" y="2936875"/>
          <p14:tracePt t="11119" x="2998788" y="2936875"/>
          <p14:tracePt t="11125" x="3027363" y="2936875"/>
          <p14:tracePt t="11133" x="3063875" y="2936875"/>
          <p14:tracePt t="11141" x="3100388" y="2954338"/>
          <p14:tracePt t="11149" x="3127375" y="2982913"/>
          <p14:tracePt t="11157" x="3144838" y="2990850"/>
          <p14:tracePt t="11166" x="3154363" y="2990850"/>
          <p14:tracePt t="11174" x="3163888" y="3000375"/>
          <p14:tracePt t="11287" x="3154363" y="3000375"/>
          <p14:tracePt t="11400" x="3144838" y="3000375"/>
          <p14:tracePt t="11406" x="3136900" y="3000375"/>
          <p14:tracePt t="11416" x="3117850" y="3000375"/>
          <p14:tracePt t="11425" x="3081338" y="2990850"/>
          <p14:tracePt t="11431" x="3027363" y="2973388"/>
          <p14:tracePt t="11442" x="2998788" y="2954338"/>
          <p14:tracePt t="11447" x="2954338" y="2936875"/>
          <p14:tracePt t="11456" x="2908300" y="2927350"/>
          <p14:tracePt t="11462" x="2898775" y="2917825"/>
          <p14:tracePt t="11470" x="2881313" y="2909888"/>
          <p14:tracePt t="11478" x="2871788" y="2909888"/>
          <p14:tracePt t="11486" x="2852738" y="2900363"/>
          <p14:tracePt t="11671" x="2852738" y="2890838"/>
          <p14:tracePt t="11679" x="2862263" y="2881313"/>
          <p14:tracePt t="11687" x="2862263" y="2873375"/>
          <p14:tracePt t="11703" x="2881313" y="2844800"/>
          <p14:tracePt t="11713" x="2889250" y="2844800"/>
          <p14:tracePt t="11719" x="2898775" y="2844800"/>
          <p14:tracePt t="11734" x="2917825" y="2836863"/>
          <p14:tracePt t="11750" x="2935288" y="2827338"/>
          <p14:tracePt t="11927" x="2898775" y="2827338"/>
          <p14:tracePt t="11935" x="2844800" y="2827338"/>
          <p14:tracePt t="11943" x="2762250" y="2790825"/>
          <p14:tracePt t="11950" x="2725738" y="2781300"/>
          <p14:tracePt t="11957" x="2643188" y="2754313"/>
          <p14:tracePt t="11965" x="2579688" y="2727325"/>
          <p14:tracePt t="11975" x="2506663" y="2717800"/>
          <p14:tracePt t="11982" x="2462213" y="2708275"/>
          <p14:tracePt t="11992" x="2406650" y="2690813"/>
          <p14:tracePt t="11997" x="2360613" y="2671763"/>
          <p14:tracePt t="12005" x="2324100" y="2654300"/>
          <p14:tracePt t="12021" x="2316163" y="2635250"/>
          <p14:tracePt t="12045" x="2316163" y="2625725"/>
          <p14:tracePt t="12053" x="2316163" y="2608263"/>
          <p14:tracePt t="12061" x="2324100" y="2598738"/>
          <p14:tracePt t="12069" x="2333625" y="2589213"/>
          <p14:tracePt t="12077" x="2333625" y="2571750"/>
          <p14:tracePt t="12086" x="2324100" y="2562225"/>
          <p14:tracePt t="12093" x="2306638" y="2535238"/>
          <p14:tracePt t="12102" x="2297113" y="2525713"/>
          <p14:tracePt t="12109" x="2270125" y="2498725"/>
          <p14:tracePt t="12121" x="2251075" y="2481263"/>
          <p14:tracePt t="12125" x="2214563" y="2462213"/>
          <p14:tracePt t="12134" x="2187575" y="2425700"/>
          <p14:tracePt t="12141" x="2143125" y="2416175"/>
          <p14:tracePt t="12149" x="2114550" y="2398713"/>
          <p14:tracePt t="12157" x="2106613" y="2379663"/>
          <p14:tracePt t="12165" x="2087563" y="2362200"/>
          <p14:tracePt t="12173" x="2087563" y="2343150"/>
          <p14:tracePt t="12181" x="2070100" y="2325688"/>
          <p14:tracePt t="12208" x="2070100" y="2306638"/>
          <p14:tracePt t="12271" x="2070100" y="2298700"/>
          <p14:tracePt t="12295" x="2070100" y="2289175"/>
          <p14:tracePt t="12303" x="2070100" y="2279650"/>
          <p14:tracePt t="12319" x="2070100" y="2252663"/>
          <p14:tracePt t="12327" x="2070100" y="2233613"/>
          <p14:tracePt t="12334" x="2078038" y="2206625"/>
          <p14:tracePt t="12349" x="2087563" y="2189163"/>
          <p14:tracePt t="12365" x="2106613" y="2170113"/>
          <p14:tracePt t="12389" x="2106613" y="2160588"/>
          <p14:tracePt t="12679" x="2097088" y="2189163"/>
          <p14:tracePt t="12687" x="2087563" y="2206625"/>
          <p14:tracePt t="12696" x="2078038" y="2216150"/>
          <p14:tracePt t="12704" x="2060575" y="2233613"/>
          <p14:tracePt t="12718" x="2060575" y="2243138"/>
          <p14:tracePt t="12726" x="2051050" y="2252663"/>
          <p14:tracePt t="12741" x="2051050" y="2270125"/>
          <p14:tracePt t="12773" x="2051050" y="2279650"/>
          <p14:tracePt t="13151" x="2051050" y="2289175"/>
          <p14:tracePt t="13157" x="2070100" y="2306638"/>
          <p14:tracePt t="13165" x="2124075" y="2325688"/>
          <p14:tracePt t="13173" x="2187575" y="2352675"/>
          <p14:tracePt t="13182" x="2233613" y="2362200"/>
          <p14:tracePt t="13189" x="2279650" y="2389188"/>
          <p14:tracePt t="13207" x="2352675" y="2408238"/>
          <p14:tracePt t="13213" x="2352675" y="2416175"/>
          <p14:tracePt t="13221" x="2370138" y="2416175"/>
          <p14:tracePt t="13229" x="2379663" y="2416175"/>
          <p14:tracePt t="13551" x="2389188" y="2416175"/>
          <p14:tracePt t="13589" x="2443163" y="2452688"/>
          <p14:tracePt t="13598" x="2516188" y="2462213"/>
          <p14:tracePt t="13606" x="2643188" y="2462213"/>
          <p14:tracePt t="13614" x="2908300" y="2517775"/>
          <p14:tracePt t="13622" x="3144838" y="2535238"/>
          <p14:tracePt t="13629" x="3463925" y="2598738"/>
          <p14:tracePt t="13639" x="3746500" y="2635250"/>
          <p14:tracePt t="13646" x="4048125" y="2635250"/>
          <p14:tracePt t="13655" x="4440238" y="2698750"/>
          <p14:tracePt t="13661" x="4740275" y="2698750"/>
          <p14:tracePt t="13669" x="5014913" y="2717800"/>
          <p14:tracePt t="13677" x="5241925" y="2717800"/>
          <p14:tracePt t="13685" x="5405438" y="2727325"/>
          <p14:tracePt t="13693" x="5534025" y="2727325"/>
          <p14:tracePt t="13701" x="5588000" y="2727325"/>
          <p14:tracePt t="13709" x="5597525" y="2727325"/>
          <p14:tracePt t="13751" x="5616575" y="2727325"/>
          <p14:tracePt t="13763" x="5624513" y="2727325"/>
          <p14:tracePt t="13768" x="5661025" y="2727325"/>
          <p14:tracePt t="13776" x="5670550" y="2727325"/>
          <p14:tracePt t="13782" x="5734050" y="2727325"/>
          <p14:tracePt t="13790" x="5843588" y="2727325"/>
          <p14:tracePt t="13797" x="5935663" y="2727325"/>
          <p14:tracePt t="13805" x="6026150" y="2727325"/>
          <p14:tracePt t="13813" x="6099175" y="2727325"/>
          <p14:tracePt t="13822" x="6126163" y="2727325"/>
          <p14:tracePt t="13829" x="6172200" y="2727325"/>
          <p14:tracePt t="14074" x="6126163" y="2727325"/>
          <p14:tracePt t="14079" x="6062663" y="2727325"/>
          <p14:tracePt t="14089" x="5972175" y="2727325"/>
          <p14:tracePt t="14095" x="5916613" y="2727325"/>
          <p14:tracePt t="14102" x="5862638" y="2727325"/>
          <p14:tracePt t="14110" x="5816600" y="2727325"/>
          <p14:tracePt t="14119" x="5807075" y="2727325"/>
          <p14:tracePt t="14125" x="5789613" y="2727325"/>
          <p14:tracePt t="14134" x="5780088" y="2727325"/>
          <p14:tracePt t="14215" x="5770563" y="2727325"/>
          <p14:tracePt t="14223" x="5770563" y="2681288"/>
          <p14:tracePt t="14231" x="5770563" y="2662238"/>
          <p14:tracePt t="14239" x="5770563" y="2625725"/>
          <p14:tracePt t="14246" x="5770563" y="2581275"/>
          <p14:tracePt t="14256" x="5770563" y="2554288"/>
          <p14:tracePt t="14262" x="5770563" y="2498725"/>
          <p14:tracePt t="14270" x="5770563" y="2471738"/>
          <p14:tracePt t="14278" x="5770563" y="2416175"/>
          <p14:tracePt t="14286" x="5770563" y="2371725"/>
          <p14:tracePt t="14294" x="5770563" y="2343150"/>
          <p14:tracePt t="14302" x="5770563" y="2298700"/>
          <p14:tracePt t="14310" x="5770563" y="2270125"/>
          <p14:tracePt t="14318" x="5770563" y="2243138"/>
          <p14:tracePt t="14326" x="5770563" y="2216150"/>
          <p14:tracePt t="14334" x="5770563" y="2206625"/>
          <p14:tracePt t="14342" x="5770563" y="2179638"/>
          <p14:tracePt t="14350" x="5770563" y="2160588"/>
          <p14:tracePt t="14358" x="5770563" y="2152650"/>
          <p14:tracePt t="14367" x="5770563" y="2143125"/>
          <p14:tracePt t="14390" x="5770563" y="2125663"/>
          <p14:tracePt t="14398" x="5770563" y="2116138"/>
          <p14:tracePt t="14407" x="5770563" y="2089150"/>
          <p14:tracePt t="14415" x="5761038" y="2043113"/>
          <p14:tracePt t="14421" x="5761038" y="2016125"/>
          <p14:tracePt t="14430" x="5761038" y="1960563"/>
          <p14:tracePt t="14439" x="5753100" y="1906588"/>
          <p14:tracePt t="14445" x="5753100" y="1841500"/>
          <p14:tracePt t="14453" x="5716588" y="1778000"/>
          <p14:tracePt t="14461" x="5697538" y="1741488"/>
          <p14:tracePt t="14469" x="5661025" y="1677988"/>
          <p14:tracePt t="14477" x="5643563" y="1641475"/>
          <p14:tracePt t="14485" x="5597525" y="1595438"/>
          <p14:tracePt t="14493" x="5580063" y="1568450"/>
          <p14:tracePt t="14501" x="5524500" y="1504950"/>
          <p14:tracePt t="14509" x="5507038" y="1458913"/>
          <p14:tracePt t="14517" x="5487988" y="1441450"/>
          <p14:tracePt t="14526" x="5478463" y="1404938"/>
          <p14:tracePt t="14533" x="5451475" y="1339850"/>
          <p14:tracePt t="14541" x="5414963" y="1295400"/>
          <p14:tracePt t="14549" x="5405438" y="1249363"/>
          <p14:tracePt t="14557" x="5368925" y="1222375"/>
          <p14:tracePt t="14566" x="5351463" y="1176338"/>
          <p14:tracePt t="14574" x="5314950" y="1122363"/>
          <p14:tracePt t="14581" x="5297488" y="1093788"/>
          <p14:tracePt t="14589" x="5287963" y="1049338"/>
          <p14:tracePt t="14597" x="5260975" y="1030288"/>
          <p14:tracePt t="14613" x="5251450" y="1012825"/>
          <p14:tracePt t="14622" x="5224463" y="976313"/>
          <p14:tracePt t="14630" x="5214938" y="957263"/>
          <p14:tracePt t="14640" x="5205413" y="930275"/>
          <p14:tracePt t="14646" x="5205413" y="903288"/>
          <p14:tracePt t="14657" x="5195888" y="866775"/>
          <p14:tracePt t="14662" x="5195888" y="839788"/>
          <p14:tracePt t="14669" x="5178425" y="811213"/>
          <p14:tracePt t="14677" x="5168900" y="766763"/>
          <p14:tracePt t="14685" x="5168900" y="738188"/>
          <p14:tracePt t="14693" x="5168900" y="711200"/>
          <p14:tracePt t="14701" x="5168900" y="684213"/>
          <p14:tracePt t="14709" x="5168900" y="665163"/>
          <p14:tracePt t="16177" x="7302500" y="46038"/>
          <p14:tracePt t="16183" x="7292975" y="90488"/>
          <p14:tracePt t="16189" x="7292975" y="136525"/>
          <p14:tracePt t="16197" x="7292975" y="173038"/>
          <p14:tracePt t="16205" x="7292975" y="200025"/>
          <p14:tracePt t="16213" x="7292975" y="246063"/>
          <p14:tracePt t="16222" x="7292975" y="301625"/>
          <p14:tracePt t="16229" x="7292975" y="328613"/>
          <p14:tracePt t="16238" x="7292975" y="401638"/>
          <p14:tracePt t="16245" x="7302500" y="438150"/>
          <p14:tracePt t="16255" x="7329488" y="474663"/>
          <p14:tracePt t="16261" x="7329488" y="511175"/>
          <p14:tracePt t="16270" x="7329488" y="538163"/>
          <p14:tracePt t="16278" x="7329488" y="574675"/>
          <p14:tracePt t="16285" x="7329488" y="584200"/>
          <p14:tracePt t="16293" x="7348538" y="611188"/>
          <p14:tracePt t="16333" x="7356475" y="620713"/>
          <p14:tracePt t="16382" x="7356475" y="628650"/>
          <p14:tracePt t="16400" x="7356475" y="638175"/>
          <p14:tracePt t="16406" x="7356475" y="647700"/>
          <p14:tracePt t="16423" x="7356475" y="657225"/>
          <p14:tracePt t="16440" x="7356475" y="674688"/>
          <p14:tracePt t="16446" x="7356475" y="684213"/>
          <p14:tracePt t="16462" x="7356475" y="693738"/>
          <p14:tracePt t="16470" x="7356475" y="720725"/>
          <p14:tracePt t="16479" x="7329488" y="738188"/>
          <p14:tracePt t="16486" x="7319963" y="757238"/>
          <p14:tracePt t="16494" x="7302500" y="784225"/>
          <p14:tracePt t="16502" x="7265988" y="793750"/>
          <p14:tracePt t="16510" x="7248525" y="803275"/>
          <p14:tracePt t="16518" x="7202488" y="830263"/>
          <p14:tracePt t="16526" x="7156450" y="847725"/>
          <p14:tracePt t="16534" x="7129463" y="874713"/>
          <p14:tracePt t="16542" x="7065963" y="884238"/>
          <p14:tracePt t="16550" x="7000875" y="911225"/>
          <p14:tracePt t="16560" x="6964363" y="911225"/>
          <p14:tracePt t="16566" x="6900863" y="947738"/>
          <p14:tracePt t="16576" x="6827838" y="957263"/>
          <p14:tracePt t="16581" x="6700838" y="976313"/>
          <p14:tracePt t="16589" x="6610350" y="976313"/>
          <p14:tracePt t="16597" x="6491288" y="1003300"/>
          <p14:tracePt t="16605" x="6362700" y="1020763"/>
          <p14:tracePt t="16613" x="6218238" y="1020763"/>
          <p14:tracePt t="16621" x="6072188" y="1020763"/>
          <p14:tracePt t="16629" x="5926138" y="1020763"/>
          <p14:tracePt t="16638" x="5834063" y="1020763"/>
          <p14:tracePt t="16645" x="5743575" y="1020763"/>
          <p14:tracePt t="16655" x="5716588" y="1020763"/>
          <p14:tracePt t="16661" x="5697538" y="1020763"/>
          <p14:tracePt t="16783" x="5680075" y="1020763"/>
          <p14:tracePt t="16798" x="5661025" y="993775"/>
          <p14:tracePt t="16806" x="5624513" y="984250"/>
          <p14:tracePt t="16813" x="5570538" y="947738"/>
          <p14:tracePt t="16822" x="5524500" y="939800"/>
          <p14:tracePt t="16829" x="5470525" y="930275"/>
          <p14:tracePt t="16838" x="5461000" y="930275"/>
          <p14:tracePt t="16845" x="5424488" y="903288"/>
          <p14:tracePt t="16855" x="5405438" y="903288"/>
          <p14:tracePt t="16862" x="5397500" y="893763"/>
          <p14:tracePt t="16869" x="5387975" y="884238"/>
          <p14:tracePt t="16944" x="5378450" y="874713"/>
          <p14:tracePt t="16967" x="5378450" y="857250"/>
          <p14:tracePt t="16975" x="5378450" y="820738"/>
          <p14:tracePt t="16984" x="5387975" y="793750"/>
          <p14:tracePt t="16991" x="5424488" y="747713"/>
          <p14:tracePt t="16997" x="5487988" y="693738"/>
          <p14:tracePt t="17006" x="5524500" y="657225"/>
          <p14:tracePt t="17223" x="5680075" y="657225"/>
          <p14:tracePt t="17231" x="5661025" y="711200"/>
          <p14:tracePt t="17238" x="5653088" y="738188"/>
          <p14:tracePt t="17246" x="5653088" y="793750"/>
          <p14:tracePt t="17256" x="5643563" y="839788"/>
          <p14:tracePt t="17262" x="5643563" y="893763"/>
          <p14:tracePt t="17270" x="5643563" y="930275"/>
          <p14:tracePt t="17277" x="5643563" y="976313"/>
          <p14:tracePt t="17285" x="5643563" y="1003300"/>
          <p14:tracePt t="17293" x="5643563" y="1020763"/>
          <p14:tracePt t="17301" x="5643563" y="1049338"/>
          <p14:tracePt t="17309" x="5643563" y="1076325"/>
          <p14:tracePt t="17317" x="5643563" y="1093788"/>
          <p14:tracePt t="17325" x="5643563" y="1112838"/>
          <p14:tracePt t="17333" x="5643563" y="1122363"/>
          <p14:tracePt t="17349" x="5643563" y="1130300"/>
          <p14:tracePt t="17433" x="5643563" y="1176338"/>
          <p14:tracePt t="17438" x="5643563" y="1203325"/>
          <p14:tracePt t="17445" x="5643563" y="1222375"/>
          <p14:tracePt t="17455" x="5643563" y="1258888"/>
          <p14:tracePt t="17461" x="5670550" y="1285875"/>
          <p14:tracePt t="17469" x="5697538" y="1312863"/>
          <p14:tracePt t="17478" x="5753100" y="1368425"/>
          <p14:tracePt t="17485" x="5797550" y="1412875"/>
          <p14:tracePt t="17493" x="5843588" y="1468438"/>
          <p14:tracePt t="17501" x="5880100" y="1514475"/>
          <p14:tracePt t="17509" x="5953125" y="1577975"/>
          <p14:tracePt t="17517" x="6016625" y="1631950"/>
          <p14:tracePt t="17525" x="6062663" y="1668463"/>
          <p14:tracePt t="17533" x="6162675" y="1714500"/>
          <p14:tracePt t="17541" x="6189663" y="1724025"/>
          <p14:tracePt t="17549" x="6281738" y="1760538"/>
          <p14:tracePt t="17557" x="6308725" y="1760538"/>
          <p14:tracePt t="17565" x="6354763" y="1778000"/>
          <p14:tracePt t="17574" x="6362700" y="1778000"/>
          <p14:tracePt t="17583" x="6381750" y="1778000"/>
          <p14:tracePt t="17598" x="6391275" y="1778000"/>
          <p14:tracePt t="17608" x="6399213" y="1778000"/>
          <p14:tracePt t="17624" x="6418263" y="1768475"/>
          <p14:tracePt t="17641" x="6427788" y="1760538"/>
          <p14:tracePt t="17783" x="6435725" y="1760538"/>
          <p14:tracePt t="17887" x="6372225" y="1760538"/>
          <p14:tracePt t="17893" x="6189663" y="1760538"/>
          <p14:tracePt t="17901" x="5989638" y="1760538"/>
          <p14:tracePt t="17909" x="5770563" y="1760538"/>
          <p14:tracePt t="17917" x="5588000" y="1760538"/>
          <p14:tracePt t="17925" x="5441950" y="1760538"/>
          <p14:tracePt t="17935" x="5241925" y="1741488"/>
          <p14:tracePt t="17941" x="5151438" y="1714500"/>
          <p14:tracePt t="17949" x="5049838" y="1697038"/>
          <p14:tracePt t="17957" x="5041900" y="1697038"/>
          <p14:tracePt t="17967" x="5032375" y="1687513"/>
          <p14:tracePt t="17983" x="5032375" y="1677988"/>
          <p14:tracePt t="17998" x="5032375" y="1660525"/>
          <p14:tracePt t="18012" x="5032375" y="1631950"/>
          <p14:tracePt t="18022" x="5032375" y="1604963"/>
          <p14:tracePt t="18029" x="5032375" y="1587500"/>
          <p14:tracePt t="18038" x="5032375" y="1568450"/>
          <p14:tracePt t="18045" x="5032375" y="1531938"/>
          <p14:tracePt t="18054" x="5014913" y="1504950"/>
          <p14:tracePt t="18061" x="5014913" y="1485900"/>
          <p14:tracePt t="18069" x="4995863" y="1458913"/>
          <p14:tracePt t="18077" x="4986338" y="1431925"/>
          <p14:tracePt t="18087" x="4986338" y="1385888"/>
          <p14:tracePt t="18093" x="4986338" y="1358900"/>
          <p14:tracePt t="18101" x="4986338" y="1331913"/>
          <p14:tracePt t="18109" x="4986338" y="1276350"/>
          <p14:tracePt t="18119" x="4986338" y="1231900"/>
          <p14:tracePt t="18125" x="4986338" y="1176338"/>
          <p14:tracePt t="18134" x="4986338" y="1122363"/>
          <p14:tracePt t="18141" x="4986338" y="1066800"/>
          <p14:tracePt t="18150" x="4986338" y="993775"/>
          <p14:tracePt t="18157" x="4986338" y="947738"/>
          <p14:tracePt t="18165" x="4986338" y="920750"/>
          <p14:tracePt t="18173" x="4986338" y="884238"/>
          <p14:tracePt t="18183" x="4986338" y="847725"/>
          <p14:tracePt t="18189" x="4986338" y="830263"/>
          <p14:tracePt t="18197" x="4986338" y="803275"/>
          <p14:tracePt t="18205" x="4986338" y="793750"/>
          <p14:tracePt t="18213" x="4986338" y="784225"/>
          <p14:tracePt t="18221" x="4986338" y="766763"/>
          <p14:tracePt t="18229" x="4986338" y="757238"/>
          <p14:tracePt t="18238" x="4986338" y="738188"/>
          <p14:tracePt t="18245" x="4986338" y="720725"/>
          <p14:tracePt t="18262" x="4986338" y="711200"/>
          <p14:tracePt t="18269" x="4986338" y="693738"/>
          <p14:tracePt t="18277" x="4986338" y="674688"/>
          <p14:tracePt t="18293" x="4986338" y="665163"/>
          <p14:tracePt t="18301" x="4986338" y="638175"/>
          <p14:tracePt t="18309" x="4986338" y="628650"/>
          <p14:tracePt t="18797" x="4959350" y="711200"/>
          <p14:tracePt t="18805" x="4959350" y="757238"/>
          <p14:tracePt t="18813" x="4959350" y="811213"/>
          <p14:tracePt t="18821" x="4959350" y="866775"/>
          <p14:tracePt t="18829" x="4959350" y="893763"/>
          <p14:tracePt t="18838" x="4959350" y="947738"/>
          <p14:tracePt t="18845" x="4959350" y="993775"/>
          <p14:tracePt t="18854" x="4959350" y="1020763"/>
          <p14:tracePt t="18861" x="4959350" y="1039813"/>
          <p14:tracePt t="18870" x="4959350" y="1066800"/>
          <p14:tracePt t="18878" x="4968875" y="1093788"/>
          <p14:tracePt t="18888" x="4968875" y="1112838"/>
          <p14:tracePt t="18893" x="4978400" y="1130300"/>
          <p14:tracePt t="18901" x="4978400" y="1139825"/>
          <p14:tracePt t="18909" x="4986338" y="1166813"/>
          <p14:tracePt t="18917" x="4986338" y="1176338"/>
          <p14:tracePt t="18925" x="4986338" y="1203325"/>
          <p14:tracePt t="18934" x="4986338" y="1212850"/>
          <p14:tracePt t="18949" x="4995863" y="1231900"/>
          <p14:tracePt t="18957" x="4995863" y="1239838"/>
          <p14:tracePt t="18965" x="4995863" y="1258888"/>
          <p14:tracePt t="18973" x="4995863" y="1276350"/>
          <p14:tracePt t="18981" x="4995863" y="1295400"/>
          <p14:tracePt t="18989" x="4995863" y="1312863"/>
          <p14:tracePt t="18997" x="4995863" y="1339850"/>
          <p14:tracePt t="19006" x="5014913" y="1368425"/>
          <p14:tracePt t="19013" x="5014913" y="1385888"/>
          <p14:tracePt t="19022" x="5022850" y="1431925"/>
          <p14:tracePt t="19029" x="5049838" y="1477963"/>
          <p14:tracePt t="19039" x="5068888" y="1504950"/>
          <p14:tracePt t="19045" x="5086350" y="1522413"/>
          <p14:tracePt t="19054" x="5132388" y="1568450"/>
          <p14:tracePt t="19061" x="5178425" y="1604963"/>
          <p14:tracePt t="19069" x="5241925" y="1631950"/>
          <p14:tracePt t="19077" x="5324475" y="1668463"/>
          <p14:tracePt t="19086" x="5451475" y="1714500"/>
          <p14:tracePt t="19093" x="5551488" y="1741488"/>
          <p14:tracePt t="19101" x="5680075" y="1760538"/>
          <p14:tracePt t="19109" x="5807075" y="1768475"/>
          <p14:tracePt t="19117" x="5926138" y="1787525"/>
          <p14:tracePt t="19125" x="6053138" y="1814513"/>
          <p14:tracePt t="19133" x="6145213" y="1814513"/>
          <p14:tracePt t="19141" x="6218238" y="1814513"/>
          <p14:tracePt t="19149" x="6245225" y="1814513"/>
          <p14:tracePt t="19157" x="6281738" y="1814513"/>
          <p14:tracePt t="19960" x="6299200" y="1814513"/>
          <p14:tracePt t="19967" x="6372225" y="1814513"/>
          <p14:tracePt t="19975" x="6427788" y="1814513"/>
          <p14:tracePt t="19986" x="6435725" y="1878013"/>
          <p14:tracePt t="19994" x="6435725" y="2033588"/>
          <p14:tracePt t="19997" x="6435725" y="2197100"/>
          <p14:tracePt t="20005" x="6435725" y="2343150"/>
          <p14:tracePt t="20013" x="6472238" y="2517775"/>
          <p14:tracePt t="20021" x="6508750" y="2644775"/>
          <p14:tracePt t="20029" x="6591300" y="2800350"/>
          <p14:tracePt t="20037" x="6618288" y="2946400"/>
          <p14:tracePt t="20045" x="6681788" y="3090863"/>
          <p14:tracePt t="20056" x="6737350" y="3265488"/>
          <p14:tracePt t="20061" x="6800850" y="3402013"/>
          <p14:tracePt t="20069" x="6827838" y="3492500"/>
          <p14:tracePt t="20077" x="6837363" y="3565525"/>
          <p14:tracePt t="20085" x="6864350" y="3648075"/>
          <p14:tracePt t="20093" x="6873875" y="3711575"/>
          <p14:tracePt t="20101" x="6873875" y="3748088"/>
          <p14:tracePt t="20109" x="6873875" y="3767138"/>
          <p14:tracePt t="20117" x="6873875" y="3794125"/>
          <p14:tracePt t="20125" x="6873875" y="3811588"/>
          <p14:tracePt t="20133" x="6873875" y="3840163"/>
          <p14:tracePt t="20141" x="6873875" y="3857625"/>
          <p14:tracePt t="20149" x="6864350" y="3903663"/>
          <p14:tracePt t="20157" x="6856413" y="3921125"/>
          <p14:tracePt t="20165" x="6846888" y="3967163"/>
          <p14:tracePt t="20173" x="6819900" y="4013200"/>
          <p14:tracePt t="20189" x="6791325" y="4057650"/>
          <p14:tracePt t="20208" x="6746875" y="4159250"/>
          <p14:tracePt t="20214" x="6737350" y="4176713"/>
          <p14:tracePt t="20222" x="6718300" y="4240213"/>
          <p14:tracePt t="20230" x="6700838" y="4268788"/>
          <p14:tracePt t="20238" x="6691313" y="4286250"/>
          <p14:tracePt t="20246" x="6681788" y="4313238"/>
          <p14:tracePt t="20255" x="6673850" y="4332288"/>
          <p14:tracePt t="20262" x="6664325" y="4349750"/>
          <p14:tracePt t="20271" x="6654800" y="4368800"/>
          <p14:tracePt t="20278" x="6645275" y="4376738"/>
          <p14:tracePt t="20286" x="6637338" y="4405313"/>
          <p14:tracePt t="20293" x="6610350" y="4468813"/>
          <p14:tracePt t="20301" x="6600825" y="4478338"/>
          <p14:tracePt t="20309" x="6591300" y="4486275"/>
          <p14:tracePt t="20317" x="6573838" y="4514850"/>
          <p14:tracePt t="20325" x="6564313" y="4514850"/>
          <p14:tracePt t="20333" x="6554788" y="4522788"/>
          <p14:tracePt t="20341" x="6554788" y="4541838"/>
          <p14:tracePt t="20349" x="6545263" y="4551363"/>
          <p14:tracePt t="20357" x="6537325" y="4559300"/>
          <p14:tracePt t="20365" x="6518275" y="4578350"/>
          <p14:tracePt t="20373" x="6508750" y="4595813"/>
          <p14:tracePt t="20381" x="6491288" y="4624388"/>
          <p14:tracePt t="20389" x="6472238" y="4641850"/>
          <p14:tracePt t="20397" x="6464300" y="4651375"/>
          <p14:tracePt t="20406" x="6454775" y="4660900"/>
          <p14:tracePt t="20414" x="6435725" y="4678363"/>
          <p14:tracePt t="20421" x="6427788" y="4687888"/>
          <p14:tracePt t="20429" x="6427788" y="4697413"/>
          <p14:tracePt t="20437" x="6391275" y="4732338"/>
          <p14:tracePt t="20445" x="6381750" y="4741863"/>
          <p14:tracePt t="20455" x="6381750" y="4751388"/>
          <p14:tracePt t="20472" x="6372225" y="4778375"/>
          <p14:tracePt t="20478" x="6345238" y="4797425"/>
          <p14:tracePt t="20486" x="6335713" y="4814888"/>
          <p14:tracePt t="20494" x="6318250" y="4860925"/>
          <p14:tracePt t="20502" x="6299200" y="4887913"/>
          <p14:tracePt t="20510" x="6281738" y="4906963"/>
          <p14:tracePt t="20519" x="6272213" y="4924425"/>
          <p14:tracePt t="20525" x="6254750" y="4943475"/>
          <p14:tracePt t="20533" x="6245225" y="4960938"/>
          <p14:tracePt t="20541" x="6218238" y="4979988"/>
          <p14:tracePt t="20549" x="6199188" y="4987925"/>
          <p14:tracePt t="20557" x="6145213" y="5024438"/>
          <p14:tracePt t="20565" x="6062663" y="5053013"/>
          <p14:tracePt t="20573" x="5989638" y="5080000"/>
          <p14:tracePt t="20581" x="5943600" y="5089525"/>
          <p14:tracePt t="20591" x="5935663" y="5097463"/>
          <p14:tracePt t="20597" x="5916613" y="5097463"/>
          <p14:tracePt t="20605" x="5899150" y="5106988"/>
          <p14:tracePt t="20621" x="5889625" y="5106988"/>
          <p14:tracePt t="20629" x="5843588" y="5116513"/>
          <p14:tracePt t="20638" x="5797550" y="5143500"/>
          <p14:tracePt t="20645" x="5743575" y="5153025"/>
          <p14:tracePt t="20655" x="5661025" y="5160963"/>
          <p14:tracePt t="20661" x="5561013" y="5207000"/>
          <p14:tracePt t="20671" x="5487988" y="5216525"/>
          <p14:tracePt t="20678" x="5405438" y="5243513"/>
          <p14:tracePt t="20685" x="5351463" y="5262563"/>
          <p14:tracePt t="20693" x="5287963" y="5280025"/>
          <p14:tracePt t="20701" x="5205413" y="5307013"/>
          <p14:tracePt t="20709" x="5114925" y="5335588"/>
          <p14:tracePt t="20717" x="5049838" y="5362575"/>
          <p14:tracePt t="20725" x="4941888" y="5389563"/>
          <p14:tracePt t="20733" x="4840288" y="5435600"/>
          <p14:tracePt t="20741" x="4740275" y="5489575"/>
          <p14:tracePt t="20749" x="4594225" y="5545138"/>
          <p14:tracePt t="20758" x="4513263" y="5572125"/>
          <p14:tracePt t="20765" x="4394200" y="5635625"/>
          <p14:tracePt t="20773" x="4294188" y="5672138"/>
          <p14:tracePt t="20781" x="4238625" y="5699125"/>
          <p14:tracePt t="20791" x="4157663" y="5754688"/>
          <p14:tracePt t="20797" x="4111625" y="5772150"/>
          <p14:tracePt t="20807" x="4048125" y="5818188"/>
          <p14:tracePt t="20813" x="4011613" y="5827713"/>
          <p14:tracePt t="20822" x="3992563" y="5837238"/>
          <p14:tracePt t="20829" x="3975100" y="5837238"/>
          <p14:tracePt t="20838" x="3965575" y="5854700"/>
          <p14:tracePt t="20845" x="3956050" y="5864225"/>
          <p14:tracePt t="20877" x="3956050" y="5873750"/>
          <p14:tracePt t="20885" x="3929063" y="5873750"/>
          <p14:tracePt t="20893" x="3911600" y="5873750"/>
          <p14:tracePt t="20901" x="3865563" y="5881688"/>
          <p14:tracePt t="20909" x="3829050" y="5891213"/>
          <p14:tracePt t="20917" x="3792538" y="5918200"/>
          <p14:tracePt t="20926" x="3746500" y="5927725"/>
          <p14:tracePt t="20935" x="3709988" y="5954713"/>
          <p14:tracePt t="20941" x="3673475" y="5973763"/>
          <p14:tracePt t="20949" x="3665538" y="5983288"/>
          <p14:tracePt t="20957" x="3656013" y="5991225"/>
          <p14:tracePt t="20965" x="3636963" y="6010275"/>
          <p14:tracePt t="20973" x="3629025" y="6018213"/>
          <p14:tracePt t="20981" x="3609975" y="6027738"/>
          <p14:tracePt t="20997" x="3600450" y="6037263"/>
          <p14:tracePt t="21013" x="3592513" y="6037263"/>
          <p14:tracePt t="21038" x="3582988" y="6037263"/>
          <p14:tracePt t="21071" x="3573463" y="6037263"/>
          <p14:tracePt t="21079" x="3573463" y="6046788"/>
          <p14:tracePt t="21094" x="3546475" y="6054725"/>
          <p14:tracePt t="21101" x="3527425" y="6064250"/>
          <p14:tracePt t="21109" x="3509963" y="6064250"/>
          <p14:tracePt t="21174" x="3500438" y="6064250"/>
          <p14:tracePt t="21191" x="3490913" y="6073775"/>
          <p14:tracePt t="21199" x="3463925" y="6073775"/>
          <p14:tracePt t="21207" x="3455988" y="6073775"/>
          <p14:tracePt t="21214" x="3409950" y="6073775"/>
          <p14:tracePt t="21221" x="3373438" y="6073775"/>
          <p14:tracePt t="21229" x="3300413" y="6073775"/>
          <p14:tracePt t="21237" x="3227388" y="6073775"/>
          <p14:tracePt t="21245" x="3117850" y="6073775"/>
          <p14:tracePt t="21254" x="2981325" y="6037263"/>
          <p14:tracePt t="21261" x="2871788" y="6027738"/>
          <p14:tracePt t="21269" x="2798763" y="6027738"/>
          <p14:tracePt t="21277" x="2725738" y="6010275"/>
          <p14:tracePt t="21285" x="2679700" y="6000750"/>
          <p14:tracePt t="21293" x="2662238" y="6000750"/>
          <p14:tracePt t="21301" x="2652713" y="6000750"/>
          <p14:tracePt t="21421" x="2643188" y="5991225"/>
          <p14:tracePt t="21485" x="2635250" y="5983288"/>
          <p14:tracePt t="21503" x="2589213" y="5983288"/>
          <p14:tracePt t="21510" x="2479675" y="5983288"/>
          <p14:tracePt t="21519" x="2389188" y="5983288"/>
          <p14:tracePt t="21527" x="2279650" y="5983288"/>
          <p14:tracePt t="21535" x="2187575" y="5983288"/>
          <p14:tracePt t="21542" x="2114550" y="5983288"/>
          <p14:tracePt t="21550" x="2041525" y="5983288"/>
          <p14:tracePt t="21559" x="2024063" y="5983288"/>
          <p14:tracePt t="21566" x="1997075" y="5983288"/>
          <p14:tracePt t="21574" x="1987550" y="5983288"/>
          <p14:tracePt t="22479" x="1987550" y="5991225"/>
          <p14:tracePt t="22487" x="2060575" y="6000750"/>
          <p14:tracePt t="22499" x="2160588" y="6027738"/>
          <p14:tracePt t="22503" x="2214563" y="6027738"/>
          <p14:tracePt t="22510" x="2233613" y="6037263"/>
          <p14:tracePt t="22517" x="2260600" y="6054725"/>
          <p14:tracePt t="22813" x="2243138" y="6054725"/>
          <p14:tracePt t="22830" x="2233613" y="6046788"/>
          <p14:tracePt t="22837" x="2214563" y="6037263"/>
          <p14:tracePt t="22845" x="2197100" y="6037263"/>
          <p14:tracePt t="22854" x="2170113" y="6027738"/>
          <p14:tracePt t="22861" x="2160588" y="6027738"/>
          <p14:tracePt t="22870" x="2143125" y="6018213"/>
          <p14:tracePt t="22877" x="2124075" y="6000750"/>
          <p14:tracePt t="22885" x="2114550" y="6000750"/>
          <p14:tracePt t="24253" x="2133600" y="6000750"/>
          <p14:tracePt t="24261" x="2260600" y="6000750"/>
          <p14:tracePt t="24269" x="2589213" y="6000750"/>
          <p14:tracePt t="24277" x="3154363" y="6010275"/>
          <p14:tracePt t="24285" x="3984625" y="6127750"/>
          <p14:tracePt t="24293" x="4667250" y="6200775"/>
          <p14:tracePt t="24301" x="5314950" y="6310313"/>
          <p14:tracePt t="24309" x="5926138" y="6383338"/>
          <p14:tracePt t="24317" x="6391275" y="6456363"/>
          <p14:tracePt t="24325" x="6718300" y="6511925"/>
          <p14:tracePt t="24333" x="6864350" y="6548438"/>
          <p14:tracePt t="24341" x="6946900" y="6565900"/>
          <p14:tracePt t="24349" x="6964363" y="6575425"/>
          <p14:tracePt t="24559" x="6964363" y="6584950"/>
          <p14:tracePt t="24567" x="6956425" y="6638925"/>
          <p14:tracePt t="24575" x="6910388" y="6721475"/>
          <p14:tracePt t="24583" x="6864350" y="6767513"/>
          <p14:tracePt t="24590" x="6810375" y="6821488"/>
          <p14:tracePt t="24597" x="6791325" y="6848475"/>
          <p14:tracePt t="24845" x="6099175" y="6821488"/>
          <p14:tracePt t="24853" x="5999163" y="6794500"/>
          <p14:tracePt t="24861" x="5889625" y="6757988"/>
          <p14:tracePt t="24871" x="5789613" y="6738938"/>
          <p14:tracePt t="24877" x="5734050" y="6731000"/>
          <p14:tracePt t="24885" x="5670550" y="6694488"/>
          <p14:tracePt t="24893" x="5607050" y="6675438"/>
          <p14:tracePt t="24901" x="5561013" y="6648450"/>
          <p14:tracePt t="24909" x="5543550" y="6638925"/>
          <p14:tracePt t="24917" x="5497513" y="6611938"/>
          <p14:tracePt t="24941" x="5487988" y="6602413"/>
          <p14:tracePt t="25013" x="5478463" y="6592888"/>
          <p14:tracePt t="25061" x="5470525" y="6592888"/>
          <p14:tracePt t="25085" x="5461000" y="6592888"/>
          <p14:tracePt t="25375" x="5524500" y="6575425"/>
          <p14:tracePt t="25385" x="5634038" y="6538913"/>
          <p14:tracePt t="25390" x="5716588" y="6511925"/>
          <p14:tracePt t="25398" x="5780088" y="6475413"/>
          <p14:tracePt t="25405" x="5826125" y="6446838"/>
          <p14:tracePt t="25413" x="5843588" y="6429375"/>
          <p14:tracePt t="25422" x="5870575" y="6411913"/>
          <p14:tracePt t="25429" x="5880100" y="6402388"/>
          <p14:tracePt t="25445" x="5889625" y="6392863"/>
          <p14:tracePt t="25509" x="5889625" y="6383338"/>
          <p14:tracePt t="25517" x="5899150" y="6375400"/>
          <p14:tracePt t="25526" x="5899150" y="6338888"/>
          <p14:tracePt t="25533" x="5899150" y="6329363"/>
          <p14:tracePt t="25541" x="5899150" y="6283325"/>
          <p14:tracePt t="25549" x="5899150" y="6265863"/>
          <p14:tracePt t="25557" x="5899150" y="6229350"/>
          <p14:tracePt t="25565" x="5862638" y="6173788"/>
          <p14:tracePt t="25573" x="5843588" y="6146800"/>
          <p14:tracePt t="25581" x="5816600" y="6119813"/>
          <p14:tracePt t="25589" x="5797550" y="6083300"/>
          <p14:tracePt t="25597" x="5789613" y="6054725"/>
          <p14:tracePt t="25606" x="5770563" y="6010275"/>
          <p14:tracePt t="25614" x="5770563" y="5973763"/>
          <p14:tracePt t="25623" x="5770563" y="5954713"/>
          <p14:tracePt t="25630" x="5761038" y="5910263"/>
          <p14:tracePt t="25641" x="5761038" y="5873750"/>
          <p14:tracePt t="25646" x="5761038" y="5827713"/>
          <p14:tracePt t="25656" x="5761038" y="5772150"/>
          <p14:tracePt t="25662" x="5761038" y="5718175"/>
          <p14:tracePt t="25673" x="5761038" y="5662613"/>
          <p14:tracePt t="25678" x="5761038" y="5581650"/>
          <p14:tracePt t="25689" x="5789613" y="5508625"/>
          <p14:tracePt t="25694" x="5826125" y="5426075"/>
          <p14:tracePt t="25702" x="5870575" y="5343525"/>
          <p14:tracePt t="25710" x="5899150" y="5253038"/>
          <p14:tracePt t="25718" x="5935663" y="5170488"/>
          <p14:tracePt t="25725" x="5962650" y="5070475"/>
          <p14:tracePt t="25733" x="5980113" y="4979988"/>
          <p14:tracePt t="25742" x="6007100" y="4897438"/>
          <p14:tracePt t="25749" x="6035675" y="4787900"/>
          <p14:tracePt t="25757" x="6035675" y="4697413"/>
          <p14:tracePt t="25765" x="6062663" y="4578350"/>
          <p14:tracePt t="25773" x="6062663" y="4505325"/>
          <p14:tracePt t="25781" x="6062663" y="4432300"/>
          <p14:tracePt t="25789" x="6062663" y="4359275"/>
          <p14:tracePt t="25797" x="6062663" y="4268788"/>
          <p14:tracePt t="25805" x="6062663" y="4213225"/>
          <p14:tracePt t="25813" x="6062663" y="4149725"/>
          <p14:tracePt t="25821" x="6062663" y="4094163"/>
          <p14:tracePt t="25829" x="6062663" y="4021138"/>
          <p14:tracePt t="25837" x="6062663" y="3984625"/>
          <p14:tracePt t="25845" x="6062663" y="3930650"/>
          <p14:tracePt t="25853" x="6072188" y="3894138"/>
          <p14:tracePt t="25861" x="6089650" y="3867150"/>
          <p14:tracePt t="25870" x="6116638" y="3811588"/>
          <p14:tracePt t="25877" x="6126163" y="3784600"/>
          <p14:tracePt t="25885" x="6145213" y="3748088"/>
          <p14:tracePt t="25893" x="6153150" y="3702050"/>
          <p14:tracePt t="25901" x="6162675" y="3684588"/>
          <p14:tracePt t="25909" x="6172200" y="3638550"/>
          <p14:tracePt t="25917" x="6199188" y="3592513"/>
          <p14:tracePt t="25925" x="6199188" y="3584575"/>
          <p14:tracePt t="25933" x="6199188" y="3538538"/>
          <p14:tracePt t="25941" x="6199188" y="3511550"/>
          <p14:tracePt t="25949" x="6199188" y="3492500"/>
          <p14:tracePt t="25957" x="6199188" y="3465513"/>
          <p14:tracePt t="25965" x="6199188" y="3455988"/>
          <p14:tracePt t="26023" x="6199188" y="3446463"/>
          <p14:tracePt t="26071" x="6189663" y="3446463"/>
          <p14:tracePt t="26079" x="6172200" y="3446463"/>
          <p14:tracePt t="26089" x="6145213" y="3446463"/>
          <p14:tracePt t="26094" x="6108700" y="3446463"/>
          <p14:tracePt t="26102" x="6062663" y="3475038"/>
          <p14:tracePt t="26109" x="6043613" y="3475038"/>
          <p14:tracePt t="26118" x="5999163" y="3492500"/>
          <p14:tracePt t="26125" x="5980113" y="3511550"/>
          <p14:tracePt t="26133" x="5962650" y="3519488"/>
          <p14:tracePt t="26141" x="5943600" y="3529013"/>
          <p14:tracePt t="26157" x="5935663" y="3538538"/>
          <p14:tracePt t="26165" x="5926138" y="3548063"/>
          <p14:tracePt t="26173" x="5916613" y="3556000"/>
          <p14:tracePt t="26189" x="5907088" y="3565525"/>
          <p14:tracePt t="26197" x="5907088" y="3575050"/>
          <p14:tracePt t="26205" x="5899150" y="3584575"/>
          <p14:tracePt t="26213" x="5889625" y="3592513"/>
          <p14:tracePt t="26221" x="5880100" y="3611563"/>
          <p14:tracePt t="26229" x="5870575" y="3621088"/>
          <p14:tracePt t="26237" x="5862638" y="3638550"/>
          <p14:tracePt t="26245" x="5853113" y="3657600"/>
          <p14:tracePt t="26254" x="5853113" y="3665538"/>
          <p14:tracePt t="26261" x="5843588" y="3675063"/>
          <p14:tracePt t="26270" x="5834063" y="3675063"/>
          <p14:tracePt t="26375" x="5843588" y="3684588"/>
          <p14:tracePt t="26390" x="5853113" y="3684588"/>
          <p14:tracePt t="26432" x="5862638" y="3684588"/>
          <p14:tracePt t="26438" x="5870575" y="3684588"/>
          <p14:tracePt t="26447" x="5953125" y="3638550"/>
          <p14:tracePt t="26455" x="6053138" y="3584575"/>
          <p14:tracePt t="26461" x="6145213" y="3575050"/>
          <p14:tracePt t="26470" x="6226175" y="3529013"/>
          <p14:tracePt t="26477" x="6318250" y="3519488"/>
          <p14:tracePt t="26486" x="6399213" y="3475038"/>
          <p14:tracePt t="26493" x="6445250" y="3465513"/>
          <p14:tracePt t="26501" x="6481763" y="3455988"/>
          <p14:tracePt t="26509" x="6500813" y="3446463"/>
          <p14:tracePt t="26517" x="6537325" y="3429000"/>
          <p14:tracePt t="26525" x="6554788" y="3419475"/>
          <p14:tracePt t="26695" x="6545263" y="3429000"/>
          <p14:tracePt t="26703" x="6527800" y="3455988"/>
          <p14:tracePt t="26712" x="6508750" y="3502025"/>
          <p14:tracePt t="26717" x="6491288" y="3548063"/>
          <p14:tracePt t="26725" x="6464300" y="3611563"/>
          <p14:tracePt t="26733" x="6427788" y="3675063"/>
          <p14:tracePt t="26741" x="6399213" y="3784600"/>
          <p14:tracePt t="26749" x="6372225" y="3884613"/>
          <p14:tracePt t="26757" x="6326188" y="3976688"/>
          <p14:tracePt t="26765" x="6299200" y="4057650"/>
          <p14:tracePt t="26773" x="6291263" y="4130675"/>
          <p14:tracePt t="26781" x="6291263" y="4203700"/>
          <p14:tracePt t="26789" x="6291263" y="4268788"/>
          <p14:tracePt t="26797" x="6291263" y="4376738"/>
          <p14:tracePt t="26806" x="6291263" y="4432300"/>
          <p14:tracePt t="26813" x="6291263" y="4522788"/>
          <p14:tracePt t="26821" x="6291263" y="4595813"/>
          <p14:tracePt t="26829" x="6291263" y="4687888"/>
          <p14:tracePt t="26837" x="6272213" y="4751388"/>
          <p14:tracePt t="26845" x="6262688" y="4805363"/>
          <p14:tracePt t="26854" x="6254750" y="4887913"/>
          <p14:tracePt t="26861" x="6235700" y="4924425"/>
          <p14:tracePt t="26870" x="6226175" y="4987925"/>
          <p14:tracePt t="26877" x="6218238" y="5060950"/>
          <p14:tracePt t="26885" x="6218238" y="5106988"/>
          <p14:tracePt t="26893" x="6218238" y="5170488"/>
          <p14:tracePt t="26901" x="6208713" y="5216525"/>
          <p14:tracePt t="26909" x="6208713" y="5270500"/>
          <p14:tracePt t="26917" x="6181725" y="5316538"/>
          <p14:tracePt t="26925" x="6172200" y="5380038"/>
          <p14:tracePt t="26933" x="6172200" y="5408613"/>
          <p14:tracePt t="26941" x="6172200" y="5462588"/>
          <p14:tracePt t="26949" x="6162675" y="5499100"/>
          <p14:tracePt t="26957" x="6162675" y="5545138"/>
          <p14:tracePt t="26965" x="6153150" y="5581650"/>
          <p14:tracePt t="26973" x="6153150" y="5618163"/>
          <p14:tracePt t="26981" x="6153150" y="5645150"/>
          <p14:tracePt t="26989" x="6135688" y="5672138"/>
          <p14:tracePt t="26997" x="6126163" y="5699125"/>
          <p14:tracePt t="27005" x="6126163" y="5735638"/>
          <p14:tracePt t="27013" x="6116638" y="5754688"/>
          <p14:tracePt t="27022" x="6116638" y="5791200"/>
          <p14:tracePt t="27029" x="6108700" y="5808663"/>
          <p14:tracePt t="27038" x="6108700" y="5854700"/>
          <p14:tracePt t="27045" x="6108700" y="5891213"/>
          <p14:tracePt t="27053" x="6099175" y="5927725"/>
          <p14:tracePt t="27061" x="6099175" y="5964238"/>
          <p14:tracePt t="27070" x="6099175" y="6010275"/>
          <p14:tracePt t="27077" x="6080125" y="6037263"/>
          <p14:tracePt t="27087" x="6080125" y="6064250"/>
          <p14:tracePt t="27094" x="6080125" y="6091238"/>
          <p14:tracePt t="27107" x="6080125" y="6137275"/>
          <p14:tracePt t="27110" x="6072188" y="6156325"/>
          <p14:tracePt t="27127" x="6072188" y="6173788"/>
          <p14:tracePt t="27134" x="6072188" y="6183313"/>
          <p14:tracePt t="27142" x="6062663" y="6192838"/>
          <p14:tracePt t="27184" x="6062663" y="6200775"/>
          <p14:tracePt t="27255" x="6062663" y="6229350"/>
          <p14:tracePt t="27263" x="6062663" y="6246813"/>
          <p14:tracePt t="27274" x="6062663" y="6283325"/>
          <p14:tracePt t="27280" x="6062663" y="6319838"/>
          <p14:tracePt t="27287" x="6062663" y="6346825"/>
          <p14:tracePt t="27294" x="6053138" y="6375400"/>
          <p14:tracePt t="27301" x="6053138" y="6419850"/>
          <p14:tracePt t="27309" x="6053138" y="6429375"/>
          <p14:tracePt t="27317" x="6053138" y="6465888"/>
          <p14:tracePt t="27325" x="6053138" y="6483350"/>
          <p14:tracePt t="27341" x="6053138" y="6502400"/>
          <p14:tracePt t="27655" x="6108700" y="6465888"/>
          <p14:tracePt t="27663" x="6208713" y="6375400"/>
          <p14:tracePt t="27671" x="6291263" y="6292850"/>
          <p14:tracePt t="27679" x="6391275" y="6210300"/>
          <p14:tracePt t="27688" x="6491288" y="6137275"/>
          <p14:tracePt t="27694" x="6591300" y="6046788"/>
          <p14:tracePt t="27702" x="6710363" y="5946775"/>
          <p14:tracePt t="27709" x="6810375" y="5881688"/>
          <p14:tracePt t="27717" x="6900863" y="5818188"/>
          <p14:tracePt t="27725" x="6956425" y="5791200"/>
          <p14:tracePt t="27733" x="7019925" y="5754688"/>
          <p14:tracePt t="27742" x="7029450" y="5745163"/>
          <p14:tracePt t="27749" x="7037388" y="5735638"/>
          <p14:tracePt t="28013" x="7046913" y="5727700"/>
          <p14:tracePt t="28029" x="7065963" y="5708650"/>
          <p14:tracePt t="28045" x="7065963" y="5699125"/>
          <p14:tracePt t="28054" x="7073900" y="5699125"/>
          <p14:tracePt t="28077" x="7073900" y="5681663"/>
          <p14:tracePt t="28093" x="7073900" y="5662613"/>
          <p14:tracePt t="28125" x="7073900" y="5654675"/>
          <p14:tracePt t="28151" x="7073900" y="5635625"/>
          <p14:tracePt t="28175" x="7073900" y="5618163"/>
          <p14:tracePt t="28455" x="7056438" y="5618163"/>
          <p14:tracePt t="28472" x="7037388" y="5618163"/>
          <p14:tracePt t="28487" x="7019925" y="5618163"/>
          <p14:tracePt t="29677" x="7000875" y="5618163"/>
          <p14:tracePt t="29685" x="6956425" y="5572125"/>
          <p14:tracePt t="29693" x="6919913" y="5508625"/>
          <p14:tracePt t="29701" x="6864350" y="5445125"/>
          <p14:tracePt t="29709" x="6800850" y="5408613"/>
          <p14:tracePt t="29717" x="6737350" y="5353050"/>
          <p14:tracePt t="29725" x="6637338" y="5280025"/>
          <p14:tracePt t="29733" x="6554788" y="5226050"/>
          <p14:tracePt t="29742" x="6518275" y="5207000"/>
          <p14:tracePt t="29749" x="6472238" y="5170488"/>
          <p14:tracePt t="29757" x="6454775" y="5160963"/>
          <p14:tracePt t="29765" x="6445250" y="5153025"/>
          <p14:tracePt t="29773" x="6445250" y="5143500"/>
          <p14:tracePt t="29790" x="6445250" y="5133975"/>
          <p14:tracePt t="29951" x="6435725" y="5133975"/>
          <p14:tracePt t="29958" x="6381750" y="5143500"/>
          <p14:tracePt t="29966" x="6272213" y="5153025"/>
          <p14:tracePt t="29975" x="6172200" y="5197475"/>
          <p14:tracePt t="29982" x="6080125" y="5207000"/>
          <p14:tracePt t="29993" x="6026150" y="5207000"/>
          <p14:tracePt t="29997" x="5962650" y="5226050"/>
          <p14:tracePt t="30006" x="5926138" y="5233988"/>
          <p14:tracePt t="30013" x="5880100" y="5253038"/>
          <p14:tracePt t="30021" x="5870575" y="5253038"/>
          <p14:tracePt t="30029" x="5862638" y="5253038"/>
          <p14:tracePt t="30125" x="5853113" y="5253038"/>
          <p14:tracePt t="30136" x="5843588" y="5262563"/>
          <p14:tracePt t="30143" x="5807075" y="5262563"/>
          <p14:tracePt t="30150" x="5780088" y="5270500"/>
          <p14:tracePt t="30157" x="5743575" y="5270500"/>
          <p14:tracePt t="30165" x="5680075" y="5289550"/>
          <p14:tracePt t="30173" x="5643563" y="5289550"/>
          <p14:tracePt t="30182" x="5597525" y="5289550"/>
          <p14:tracePt t="30192" x="5561013" y="5307013"/>
          <p14:tracePt t="30197" x="5543550" y="5307013"/>
          <p14:tracePt t="30205" x="5507038" y="5307013"/>
          <p14:tracePt t="30221" x="5497513" y="5307013"/>
          <p14:tracePt t="30303" x="5487988" y="5307013"/>
          <p14:tracePt t="30311" x="5478463" y="5299075"/>
          <p14:tracePt t="30319" x="5461000" y="5262563"/>
          <p14:tracePt t="30327" x="5451475" y="5253038"/>
          <p14:tracePt t="30334" x="5434013" y="5226050"/>
          <p14:tracePt t="30342" x="5414963" y="5207000"/>
          <p14:tracePt t="30350" x="5405438" y="5197475"/>
          <p14:tracePt t="30358" x="5387975" y="5170488"/>
          <p14:tracePt t="30374" x="5387975" y="5160963"/>
          <p14:tracePt t="30382" x="5368925" y="5153025"/>
          <p14:tracePt t="30389" x="5368925" y="5133975"/>
          <p14:tracePt t="30398" x="5368925" y="5126038"/>
          <p14:tracePt t="30415" x="5368925" y="5106988"/>
          <p14:tracePt t="30422" x="5368925" y="5097463"/>
          <p14:tracePt t="30430" x="5368925" y="5080000"/>
          <p14:tracePt t="30437" x="5397500" y="5060950"/>
          <p14:tracePt t="30446" x="5414963" y="5043488"/>
          <p14:tracePt t="30454" x="5434013" y="5033963"/>
          <p14:tracePt t="30462" x="5451475" y="5033963"/>
          <p14:tracePt t="30471" x="5478463" y="5024438"/>
          <p14:tracePt t="30478" x="5524500" y="5024438"/>
          <p14:tracePt t="30488" x="5570538" y="5024438"/>
          <p14:tracePt t="30494" x="5634038" y="4997450"/>
          <p14:tracePt t="30501" x="5680075" y="4997450"/>
          <p14:tracePt t="30509" x="5716588" y="4997450"/>
          <p14:tracePt t="30517" x="5734050" y="4997450"/>
          <p14:tracePt t="30525" x="5761038" y="4987925"/>
          <p14:tracePt t="30533" x="5770563" y="4987925"/>
          <p14:tracePt t="30573" x="5780088" y="4987925"/>
          <p14:tracePt t="30598" x="5780088" y="4997450"/>
          <p14:tracePt t="30607" x="5789613" y="5016500"/>
          <p14:tracePt t="30613" x="5826125" y="5043488"/>
          <p14:tracePt t="30629" x="5853113" y="5060950"/>
          <p14:tracePt t="30637" x="5880100" y="5070475"/>
          <p14:tracePt t="30645" x="5889625" y="5080000"/>
          <p14:tracePt t="30654" x="5907088" y="5097463"/>
          <p14:tracePt t="30661" x="5926138" y="5116513"/>
          <p14:tracePt t="30670" x="5935663" y="5126038"/>
          <p14:tracePt t="30677" x="5935663" y="5133975"/>
          <p14:tracePt t="30687" x="5935663" y="5143500"/>
          <p14:tracePt t="30694" x="5935663" y="5170488"/>
          <p14:tracePt t="30702" x="5935663" y="5189538"/>
          <p14:tracePt t="30710" x="5935663" y="5207000"/>
          <p14:tracePt t="30717" x="5935663" y="5216525"/>
          <p14:tracePt t="30726" x="5935663" y="5226050"/>
          <p14:tracePt t="30733" x="5935663" y="5233988"/>
          <p14:tracePt t="30742" x="5935663" y="5253038"/>
          <p14:tracePt t="30750" x="5926138" y="5262563"/>
          <p14:tracePt t="30758" x="5916613" y="5270500"/>
          <p14:tracePt t="30837" x="5907088" y="5270500"/>
          <p14:tracePt t="30853" x="5889625" y="5270500"/>
          <p14:tracePt t="30862" x="5870575" y="5270500"/>
          <p14:tracePt t="30870" x="5826125" y="5270500"/>
          <p14:tracePt t="30878" x="5789613" y="5270500"/>
          <p14:tracePt t="30888" x="5734050" y="5270500"/>
          <p14:tracePt t="30894" x="5680075" y="5270500"/>
          <p14:tracePt t="30902" x="5580063" y="5262563"/>
          <p14:tracePt t="30910" x="5514975" y="5243513"/>
          <p14:tracePt t="30918" x="5478463" y="5243513"/>
          <p14:tracePt t="30926" x="5434013" y="5216525"/>
          <p14:tracePt t="30942" x="5414963" y="5197475"/>
          <p14:tracePt t="30991" x="5414963" y="5180013"/>
          <p14:tracePt t="30999" x="5424488" y="5133975"/>
          <p14:tracePt t="31007" x="5451475" y="5116513"/>
          <p14:tracePt t="31015" x="5470525" y="5089525"/>
          <p14:tracePt t="31023" x="5487988" y="5053013"/>
          <p14:tracePt t="31029" x="5514975" y="5024438"/>
          <p14:tracePt t="31038" x="5543550" y="5006975"/>
          <p14:tracePt t="31045" x="5561013" y="4987925"/>
          <p14:tracePt t="31053" x="5580063" y="4970463"/>
          <p14:tracePt t="31063" x="5588000" y="4951413"/>
          <p14:tracePt t="31074" x="5597525" y="4943475"/>
          <p14:tracePt t="31079" x="5616575" y="4933950"/>
          <p14:tracePt t="31141" x="5624513" y="4933950"/>
          <p14:tracePt t="31175" x="5634038" y="4933950"/>
          <p14:tracePt t="31184" x="5724525" y="4943475"/>
          <p14:tracePt t="31195" x="5789613" y="4970463"/>
          <p14:tracePt t="31199" x="5880100" y="5024438"/>
          <p14:tracePt t="31205" x="5980113" y="5089525"/>
          <p14:tracePt t="31213" x="6062663" y="5126038"/>
          <p14:tracePt t="31222" x="6126163" y="5180013"/>
          <p14:tracePt t="31229" x="6162675" y="5189538"/>
          <p14:tracePt t="31237" x="6189663" y="5216525"/>
          <p14:tracePt t="31311" x="6189663" y="5226050"/>
          <p14:tracePt t="31319" x="6181725" y="5262563"/>
          <p14:tracePt t="31328" x="6162675" y="5270500"/>
          <p14:tracePt t="31334" x="6116638" y="5307013"/>
          <p14:tracePt t="31342" x="6072188" y="5316538"/>
          <p14:tracePt t="31350" x="6043613" y="5326063"/>
          <p14:tracePt t="31358" x="6007100" y="5343525"/>
          <p14:tracePt t="31365" x="5972175" y="5362575"/>
          <p14:tracePt t="31374" x="5935663" y="5362575"/>
          <p14:tracePt t="31382" x="5899150" y="5372100"/>
          <p14:tracePt t="31398" x="5889625" y="5372100"/>
          <p14:tracePt t="31719" x="5880100" y="5372100"/>
          <p14:tracePt t="31727" x="5880100" y="5362575"/>
          <p14:tracePt t="31744" x="5880100" y="5353050"/>
          <p14:tracePt t="32031" x="5880100" y="5343525"/>
          <p14:tracePt t="32037" x="5889625" y="5343525"/>
          <p14:tracePt t="32359" x="5899150" y="5343525"/>
          <p14:tracePt t="34287" x="5899150" y="5335588"/>
          <p14:tracePt t="34309" x="5907088" y="5326063"/>
          <p14:tracePt t="37320" x="5907088" y="5270500"/>
          <p14:tracePt t="37330" x="5770563" y="5189538"/>
          <p14:tracePt t="37339" x="5670550" y="5097463"/>
          <p14:tracePt t="37343" x="5580063" y="4979988"/>
          <p14:tracePt t="37350" x="5514975" y="4897438"/>
          <p14:tracePt t="37357" x="5441950" y="4824413"/>
          <p14:tracePt t="37365" x="5405438" y="4760913"/>
          <p14:tracePt t="37373" x="5387975" y="4714875"/>
          <p14:tracePt t="37637" x="5387975" y="4751388"/>
          <p14:tracePt t="37645" x="5387975" y="4824413"/>
          <p14:tracePt t="37653" x="5387975" y="4851400"/>
          <p14:tracePt t="37661" x="5387975" y="4878388"/>
          <p14:tracePt t="37669" x="5397500" y="4906963"/>
          <p14:tracePt t="37677" x="5397500" y="4933950"/>
          <p14:tracePt t="37686" x="5424488" y="4951413"/>
          <p14:tracePt t="37838" x="5424488" y="4960938"/>
          <p14:tracePt t="37845" x="5405438" y="4979988"/>
          <p14:tracePt t="37853" x="5397500" y="4987925"/>
          <p14:tracePt t="38303" x="5378450" y="5006975"/>
          <p14:tracePt t="38309" x="5334000" y="5053013"/>
          <p14:tracePt t="38317" x="5324475" y="5106988"/>
          <p14:tracePt t="38325" x="5324475" y="5197475"/>
          <p14:tracePt t="38333" x="5324475" y="5253038"/>
          <p14:tracePt t="38341" x="5324475" y="5335588"/>
          <p14:tracePt t="38349" x="5324475" y="5389563"/>
          <p14:tracePt t="38357" x="5324475" y="5445125"/>
          <p14:tracePt t="38365" x="5324475" y="5481638"/>
          <p14:tracePt t="38373" x="5324475" y="5499100"/>
          <p14:tracePt t="38381" x="5324475" y="5545138"/>
          <p14:tracePt t="38389" x="5324475" y="5554663"/>
          <p14:tracePt t="38397" x="5324475" y="5581650"/>
          <p14:tracePt t="38405" x="5314950" y="5581650"/>
          <p14:tracePt t="38421" x="5314950" y="5589588"/>
          <p14:tracePt t="38429" x="5314950" y="5599113"/>
          <p14:tracePt t="38437" x="5314950" y="5618163"/>
          <p14:tracePt t="38445" x="5314950" y="5626100"/>
          <p14:tracePt t="38453" x="5314950" y="5645150"/>
          <p14:tracePt t="38462" x="5314950" y="5672138"/>
          <p14:tracePt t="38469" x="5314950" y="5691188"/>
          <p14:tracePt t="38477" x="5314950" y="5718175"/>
          <p14:tracePt t="38486" x="5314950" y="5745163"/>
          <p14:tracePt t="38493" x="5314950" y="5772150"/>
          <p14:tracePt t="38504" x="5314950" y="5808663"/>
          <p14:tracePt t="38510" x="5314950" y="5837238"/>
          <p14:tracePt t="38518" x="5314950" y="5873750"/>
          <p14:tracePt t="38527" x="5314950" y="5918200"/>
          <p14:tracePt t="38533" x="5314950" y="5954713"/>
          <p14:tracePt t="38541" x="5314950" y="5983288"/>
          <p14:tracePt t="38549" x="5314950" y="6027738"/>
          <p14:tracePt t="38557" x="5314950" y="6064250"/>
          <p14:tracePt t="38565" x="5324475" y="6100763"/>
          <p14:tracePt t="38573" x="5341938" y="6127750"/>
          <p14:tracePt t="38581" x="5341938" y="6156325"/>
          <p14:tracePt t="38589" x="5351463" y="6173788"/>
          <p14:tracePt t="38605" x="5360988" y="6192838"/>
          <p14:tracePt t="38614" x="5360988" y="6200775"/>
          <p14:tracePt t="38693" x="5360988" y="6210300"/>
          <p14:tracePt t="38761" x="5360988" y="6219825"/>
          <p14:tracePt t="38767" x="5360988" y="6229350"/>
          <p14:tracePt t="38783" x="5360988" y="6246813"/>
          <p14:tracePt t="38815" x="5360988" y="6256338"/>
          <p14:tracePt t="38821" x="5360988" y="6265863"/>
          <p14:tracePt t="38829" x="5360988" y="6273800"/>
          <p14:tracePt t="38837" x="5360988" y="6292850"/>
          <p14:tracePt t="38845" x="5341938" y="6310313"/>
          <p14:tracePt t="38861" x="5334000" y="6329363"/>
          <p14:tracePt t="38877" x="5324475" y="6338888"/>
          <p14:tracePt t="39103" x="5324475" y="6346825"/>
          <p14:tracePt t="39111" x="5341938" y="6338888"/>
          <p14:tracePt t="39123" x="5341938" y="6292850"/>
          <p14:tracePt t="39125" x="5360988" y="6237288"/>
          <p14:tracePt t="39136" x="5387975" y="6173788"/>
          <p14:tracePt t="39141" x="5397500" y="6119813"/>
          <p14:tracePt t="39150" x="5397500" y="6100763"/>
          <p14:tracePt t="39157" x="5397500" y="6054725"/>
          <p14:tracePt t="39165" x="5405438" y="6027738"/>
          <p14:tracePt t="39173" x="5405438" y="6010275"/>
          <p14:tracePt t="39181" x="5414963" y="5954713"/>
          <p14:tracePt t="39189" x="5414963" y="5946775"/>
          <p14:tracePt t="39197" x="5414963" y="5910263"/>
          <p14:tracePt t="39205" x="5434013" y="5864225"/>
          <p14:tracePt t="39213" x="5441950" y="5845175"/>
          <p14:tracePt t="39221" x="5441950" y="5808663"/>
          <p14:tracePt t="39229" x="5441950" y="5764213"/>
          <p14:tracePt t="39237" x="5441950" y="5745163"/>
          <p14:tracePt t="39245" x="5441950" y="5699125"/>
          <p14:tracePt t="39253" x="5441950" y="5654675"/>
          <p14:tracePt t="39261" x="5441950" y="5618163"/>
          <p14:tracePt t="39269" x="5441950" y="5572125"/>
          <p14:tracePt t="39277" x="5441950" y="5545138"/>
          <p14:tracePt t="39286" x="5441950" y="5499100"/>
          <p14:tracePt t="39293" x="5441950" y="5462588"/>
          <p14:tracePt t="39303" x="5441950" y="5416550"/>
          <p14:tracePt t="39309" x="5441950" y="5380038"/>
          <p14:tracePt t="39318" x="5451475" y="5326063"/>
          <p14:tracePt t="39326" x="5451475" y="5299075"/>
          <p14:tracePt t="39334" x="5461000" y="5233988"/>
          <p14:tracePt t="39343" x="5470525" y="5207000"/>
          <p14:tracePt t="39349" x="5470525" y="5180013"/>
          <p14:tracePt t="39357" x="5478463" y="5133975"/>
          <p14:tracePt t="39365" x="5487988" y="5126038"/>
          <p14:tracePt t="39381" x="5487988" y="5116513"/>
          <p14:tracePt t="42349" x="5497513" y="5106988"/>
          <p14:tracePt t="42806" x="5507038" y="5106988"/>
          <p14:tracePt t="47392" x="5534025" y="5133975"/>
          <p14:tracePt t="47400" x="5551488" y="5143500"/>
          <p14:tracePt t="47405" x="5561013" y="5153025"/>
          <p14:tracePt t="47414" x="5561013" y="5207000"/>
          <p14:tracePt t="47421" x="5588000" y="5335588"/>
          <p14:tracePt t="47429" x="5607050" y="5380038"/>
          <p14:tracePt t="47437" x="5661025" y="5462588"/>
          <p14:tracePt t="47445" x="5670550" y="5472113"/>
          <p14:tracePt t="47453" x="5680075" y="5508625"/>
          <p14:tracePt t="47462" x="5697538" y="5526088"/>
          <p14:tracePt t="47470" x="5697538" y="5554663"/>
          <p14:tracePt t="47477" x="5697538" y="5581650"/>
          <p14:tracePt t="47485" x="5697538" y="5599113"/>
          <p14:tracePt t="47493" x="5697538" y="5608638"/>
          <p14:tracePt t="47502" x="5697538" y="5626100"/>
          <p14:tracePt t="47509" x="5697538" y="5635625"/>
          <p14:tracePt t="47519" x="5697538" y="5654675"/>
          <p14:tracePt t="47526" x="5697538" y="5662613"/>
          <p14:tracePt t="47533" x="5697538" y="5672138"/>
          <p14:tracePt t="47541" x="5697538" y="5691188"/>
          <p14:tracePt t="47549" x="5697538" y="5708650"/>
          <p14:tracePt t="47557" x="5697538" y="5727700"/>
          <p14:tracePt t="47565" x="5697538" y="5735638"/>
          <p14:tracePt t="47573" x="5688013" y="5764213"/>
          <p14:tracePt t="47581" x="5653088" y="5791200"/>
          <p14:tracePt t="47589" x="5643563" y="5808663"/>
          <p14:tracePt t="47597" x="5634038" y="5827713"/>
          <p14:tracePt t="47605" x="5616575" y="5854700"/>
          <p14:tracePt t="47613" x="5607050" y="5854700"/>
          <p14:tracePt t="47621" x="5588000" y="5873750"/>
          <p14:tracePt t="47629" x="5561013" y="5910263"/>
          <p14:tracePt t="47637" x="5551488" y="5918200"/>
          <p14:tracePt t="47646" x="5534025" y="5927725"/>
          <p14:tracePt t="47655" x="5514975" y="5937250"/>
          <p14:tracePt t="47670" x="5507038" y="5937250"/>
          <p14:tracePt t="47863" x="5451475" y="5910263"/>
          <p14:tracePt t="47870" x="5368925" y="5827713"/>
          <p14:tracePt t="47880" x="5305425" y="5772150"/>
          <p14:tracePt t="47888" x="5251450" y="5672138"/>
          <p14:tracePt t="47894" x="5205413" y="5581650"/>
          <p14:tracePt t="47904" x="5195888" y="5518150"/>
          <p14:tracePt t="47910" x="5195888" y="5489575"/>
          <p14:tracePt t="47920" x="5195888" y="5445125"/>
          <p14:tracePt t="47926" x="5195888" y="5435600"/>
          <p14:tracePt t="47942" x="5195888" y="5416550"/>
          <p14:tracePt t="47958" x="5205413" y="5408613"/>
          <p14:tracePt t="47966" x="5214938" y="5408613"/>
          <p14:tracePt t="47974" x="5232400" y="5399088"/>
          <p14:tracePt t="47982" x="5305425" y="5380038"/>
          <p14:tracePt t="47990" x="5378450" y="5380038"/>
          <p14:tracePt t="47998" x="5487988" y="5380038"/>
          <p14:tracePt t="48006" x="5580063" y="5380038"/>
          <p14:tracePt t="48014" x="5697538" y="5380038"/>
          <p14:tracePt t="48022" x="5770563" y="5380038"/>
          <p14:tracePt t="48030" x="5807075" y="5380038"/>
          <p14:tracePt t="48040" x="5853113" y="5380038"/>
          <p14:tracePt t="48046" x="5870575" y="5380038"/>
          <p14:tracePt t="48054" x="5889625" y="5389563"/>
          <p14:tracePt t="48071" x="5907088" y="5416550"/>
          <p14:tracePt t="48185" x="5899150" y="5426075"/>
          <p14:tracePt t="48194" x="5870575" y="5472113"/>
          <p14:tracePt t="48199" x="5843588" y="5518150"/>
          <p14:tracePt t="48205" x="5834063" y="5545138"/>
          <p14:tracePt t="48213" x="5834063" y="5599113"/>
          <p14:tracePt t="48221" x="5826125" y="5626100"/>
          <p14:tracePt t="48230" x="5807075" y="5662613"/>
          <p14:tracePt t="48237" x="5797550" y="5662613"/>
          <p14:tracePt t="48245" x="5789613" y="5691188"/>
          <p14:tracePt t="48253" x="5780088" y="5708650"/>
          <p14:tracePt t="48261" x="5770563" y="5718175"/>
          <p14:tracePt t="48270" x="5761038" y="5727700"/>
          <p14:tracePt t="48293" x="5761038" y="5735638"/>
          <p14:tracePt t="48352" x="5753100" y="5745163"/>
          <p14:tracePt t="49983" x="5862638" y="5699125"/>
          <p14:tracePt t="49991" x="5953125" y="5654675"/>
          <p14:tracePt t="49999" x="6026150" y="5589588"/>
          <p14:tracePt t="50009" x="6089650" y="5554663"/>
          <p14:tracePt t="50014" x="6162675" y="5526088"/>
          <p14:tracePt t="50022" x="6262688" y="5472113"/>
          <p14:tracePt t="50030" x="6318250" y="5416550"/>
          <p14:tracePt t="50041" x="6427788" y="5389563"/>
          <p14:tracePt t="50045" x="6527800" y="5316538"/>
          <p14:tracePt t="50055" x="6645275" y="5262563"/>
          <p14:tracePt t="50063" x="6773863" y="5216525"/>
          <p14:tracePt t="50071" x="6892925" y="5160963"/>
          <p14:tracePt t="50079" x="6973888" y="5116513"/>
          <p14:tracePt t="50089" x="7092950" y="5080000"/>
          <p14:tracePt t="50095" x="7202488" y="5043488"/>
          <p14:tracePt t="50105" x="7283450" y="5006975"/>
          <p14:tracePt t="50111" x="7356475" y="4979988"/>
          <p14:tracePt t="50124" x="7439025" y="4943475"/>
          <p14:tracePt t="50128" x="7485063" y="4933950"/>
          <p14:tracePt t="50133" x="7558088" y="4914900"/>
          <p14:tracePt t="50141" x="7658100" y="4878388"/>
          <p14:tracePt t="50149" x="7758113" y="4851400"/>
          <p14:tracePt t="50157" x="7831138" y="4833938"/>
          <p14:tracePt t="50165" x="7950200" y="4787900"/>
          <p14:tracePt t="50173" x="8077200" y="4760913"/>
          <p14:tracePt t="50181" x="8223250" y="4732338"/>
          <p14:tracePt t="50189" x="8369300" y="4714875"/>
          <p14:tracePt t="50197" x="8532813" y="4705350"/>
          <p14:tracePt t="50205" x="8742363" y="4668838"/>
          <p14:tracePt t="50213" x="8924925" y="4624388"/>
          <p14:tracePt t="50221" x="9070975" y="4614863"/>
          <p14:tracePt t="50840" x="8980488" y="4559300"/>
          <p14:tracePt t="50846" x="8907463" y="4559300"/>
          <p14:tracePt t="50853" x="8807450" y="4587875"/>
          <p14:tracePt t="50863" x="8751888" y="4605338"/>
          <p14:tracePt t="50871" x="8715375" y="4614863"/>
          <p14:tracePt t="50878" x="8678863" y="4624388"/>
          <p14:tracePt t="50886" x="8632825" y="4624388"/>
          <p14:tracePt t="50893" x="8615363" y="4641850"/>
          <p14:tracePt t="50902" x="8578850" y="4651375"/>
          <p14:tracePt t="50909" x="8496300" y="4660900"/>
          <p14:tracePt t="50918" x="8442325" y="4678363"/>
          <p14:tracePt t="50925" x="8323263" y="4705350"/>
          <p14:tracePt t="50936" x="8196263" y="4714875"/>
          <p14:tracePt t="50941" x="8086725" y="4714875"/>
          <p14:tracePt t="50950" x="7977188" y="4732338"/>
          <p14:tracePt t="50957" x="7885113" y="4732338"/>
          <p14:tracePt t="50965" x="7777163" y="4732338"/>
          <p14:tracePt t="50973" x="7731125" y="4741863"/>
          <p14:tracePt t="50981" x="7675563" y="4741863"/>
          <p14:tracePt t="50989" x="7621588" y="4741863"/>
          <p14:tracePt t="50997" x="7602538" y="4741863"/>
          <p14:tracePt t="51005" x="7594600" y="4741863"/>
          <p14:tracePt t="51013" x="7575550" y="4741863"/>
          <p14:tracePt t="51103" x="7567613" y="4741863"/>
          <p14:tracePt t="51111" x="7531100" y="4741863"/>
          <p14:tracePt t="51126" x="7366000" y="4778375"/>
          <p14:tracePt t="51135" x="7239000" y="4797425"/>
          <p14:tracePt t="51141" x="7110413" y="4805363"/>
          <p14:tracePt t="51150" x="6983413" y="4805363"/>
          <p14:tracePt t="51158" x="6873875" y="4805363"/>
          <p14:tracePt t="51165" x="6746875" y="4805363"/>
          <p14:tracePt t="51175" x="6673850" y="4805363"/>
          <p14:tracePt t="51188" x="6554788" y="4833938"/>
          <p14:tracePt t="51190" x="6518275" y="4833938"/>
          <p14:tracePt t="51209" x="6491288" y="4833938"/>
          <p14:tracePt t="51215" x="6472238" y="4833938"/>
          <p14:tracePt t="51287" x="6464300" y="4841875"/>
          <p14:tracePt t="51303" x="6427788" y="4841875"/>
          <p14:tracePt t="51311" x="6399213" y="4851400"/>
          <p14:tracePt t="51318" x="6345238" y="4878388"/>
          <p14:tracePt t="51326" x="6281738" y="4906963"/>
          <p14:tracePt t="51335" x="6235700" y="4914900"/>
          <p14:tracePt t="51341" x="6208713" y="4914900"/>
          <p14:tracePt t="51349" x="6181725" y="4924425"/>
          <p14:tracePt t="51357" x="6145213" y="4943475"/>
          <p14:tracePt t="51373" x="6135688" y="4943475"/>
          <p14:tracePt t="51381" x="6116638" y="4951413"/>
          <p14:tracePt t="51695" x="6108700" y="4960938"/>
          <p14:tracePt t="51713" x="6089650" y="5024438"/>
          <p14:tracePt t="51721" x="5999163" y="5097463"/>
          <p14:tracePt t="51727" x="5889625" y="5170488"/>
          <p14:tracePt t="51736" x="5753100" y="5253038"/>
          <p14:tracePt t="51742" x="5661025" y="5343525"/>
          <p14:tracePt t="51750" x="5580063" y="5408613"/>
          <p14:tracePt t="51759" x="5497513" y="5481638"/>
          <p14:tracePt t="51765" x="5451475" y="5508625"/>
          <p14:tracePt t="51773" x="5405438" y="5526088"/>
          <p14:tracePt t="51781" x="5397500" y="5535613"/>
          <p14:tracePt t="52040" x="5405438" y="5535613"/>
          <p14:tracePt t="52047" x="5470525" y="5499100"/>
          <p14:tracePt t="52059" x="5534025" y="5426075"/>
          <p14:tracePt t="52063" x="5570538" y="5362575"/>
          <p14:tracePt t="52069" x="5624513" y="5316538"/>
          <p14:tracePt t="52077" x="5661025" y="5270500"/>
          <p14:tracePt t="52085" x="5680075" y="5226050"/>
          <p14:tracePt t="52093" x="5716588" y="5160963"/>
          <p14:tracePt t="52101" x="5724525" y="5116513"/>
          <p14:tracePt t="52109" x="5770563" y="5033963"/>
          <p14:tracePt t="52120" x="5807075" y="4970463"/>
          <p14:tracePt t="52125" x="5816600" y="4897438"/>
          <p14:tracePt t="52135" x="5843588" y="4797425"/>
          <p14:tracePt t="52141" x="5862638" y="4705350"/>
          <p14:tracePt t="52149" x="5862638" y="4595813"/>
          <p14:tracePt t="52157" x="5862638" y="4486275"/>
          <p14:tracePt t="52165" x="5862638" y="4359275"/>
          <p14:tracePt t="52173" x="5843588" y="4240213"/>
          <p14:tracePt t="52181" x="5816600" y="4130675"/>
          <p14:tracePt t="52189" x="5770563" y="4013200"/>
          <p14:tracePt t="52201" x="5697538" y="3867150"/>
          <p14:tracePt t="52205" x="5670550" y="3784600"/>
          <p14:tracePt t="52213" x="5597525" y="3648075"/>
          <p14:tracePt t="52221" x="5543550" y="3565525"/>
          <p14:tracePt t="52229" x="5470525" y="3465513"/>
          <p14:tracePt t="52237" x="5397500" y="3365500"/>
          <p14:tracePt t="52245" x="5305425" y="3265488"/>
          <p14:tracePt t="52253" x="5241925" y="3200400"/>
          <p14:tracePt t="52261" x="5168900" y="3100388"/>
          <p14:tracePt t="52270" x="5141913" y="3063875"/>
          <p14:tracePt t="52599" x="5205413" y="3054350"/>
          <p14:tracePt t="52605" x="5260975" y="3054350"/>
          <p14:tracePt t="52613" x="5341938" y="3054350"/>
          <p14:tracePt t="52621" x="5360988" y="3100388"/>
          <p14:tracePt t="52629" x="5405438" y="3219450"/>
          <p14:tracePt t="52637" x="5434013" y="3292475"/>
          <p14:tracePt t="52645" x="5470525" y="3355975"/>
          <p14:tracePt t="52653" x="5507038" y="3455988"/>
          <p14:tracePt t="52661" x="5551488" y="3556000"/>
          <p14:tracePt t="52669" x="5580063" y="3638550"/>
          <p14:tracePt t="52677" x="5616575" y="3711575"/>
          <p14:tracePt t="52686" x="5661025" y="3830638"/>
          <p14:tracePt t="52693" x="5688013" y="3911600"/>
          <p14:tracePt t="52701" x="5688013" y="4003675"/>
          <p14:tracePt t="52709" x="5697538" y="4113213"/>
          <p14:tracePt t="52718" x="5697538" y="4203700"/>
          <p14:tracePt t="52725" x="5697538" y="4295775"/>
          <p14:tracePt t="52735" x="5697538" y="4368800"/>
          <p14:tracePt t="52741" x="5697538" y="4478338"/>
          <p14:tracePt t="52749" x="5653088" y="4559300"/>
          <p14:tracePt t="52758" x="5624513" y="4660900"/>
          <p14:tracePt t="52765" x="5607050" y="4724400"/>
          <p14:tracePt t="52773" x="5570538" y="4787900"/>
          <p14:tracePt t="52781" x="5543550" y="4878388"/>
          <p14:tracePt t="52789" x="5507038" y="4914900"/>
          <p14:tracePt t="52797" x="5478463" y="4970463"/>
          <p14:tracePt t="52805" x="5461000" y="5016500"/>
          <p14:tracePt t="52813" x="5441950" y="5043488"/>
          <p14:tracePt t="52821" x="5424488" y="5060950"/>
          <p14:tracePt t="52829" x="5414963" y="5070475"/>
          <p14:tracePt t="52887" x="5405438" y="5070475"/>
          <p14:tracePt t="53279" x="5405438" y="5097463"/>
          <p14:tracePt t="53286" x="5405438" y="5116513"/>
          <p14:tracePt t="53295" x="5387975" y="5160963"/>
          <p14:tracePt t="53307" x="5360988" y="5180013"/>
          <p14:tracePt t="53311" x="5334000" y="5216525"/>
          <p14:tracePt t="53320" x="5297488" y="5262563"/>
          <p14:tracePt t="53326" x="5278438" y="5280025"/>
          <p14:tracePt t="53339" x="5260975" y="5299075"/>
          <p14:tracePt t="53341" x="5241925" y="5316538"/>
          <p14:tracePt t="53349" x="5232400" y="5326063"/>
          <p14:tracePt t="53357" x="5224463" y="5335588"/>
          <p14:tracePt t="53381" x="5224463" y="5343525"/>
          <p14:tracePt t="53887" x="5314950" y="5253038"/>
          <p14:tracePt t="53895" x="5451475" y="5160963"/>
          <p14:tracePt t="53903" x="5597525" y="5097463"/>
          <p14:tracePt t="53910" x="5716588" y="5060950"/>
          <p14:tracePt t="53918" x="5862638" y="4997450"/>
          <p14:tracePt t="53925" x="5999163" y="4933950"/>
          <p14:tracePt t="53935" x="6135688" y="4878388"/>
          <p14:tracePt t="53941" x="6245225" y="4851400"/>
          <p14:tracePt t="53950" x="6362700" y="4787900"/>
          <p14:tracePt t="53958" x="6454775" y="4778375"/>
          <p14:tracePt t="53965" x="6573838" y="4732338"/>
          <p14:tracePt t="53973" x="6664325" y="4705350"/>
          <p14:tracePt t="53981" x="6783388" y="4668838"/>
          <p14:tracePt t="53989" x="6837363" y="4651375"/>
          <p14:tracePt t="53997" x="6919913" y="4641850"/>
          <p14:tracePt t="54005" x="7010400" y="4595813"/>
          <p14:tracePt t="54013" x="7073900" y="4578350"/>
          <p14:tracePt t="54021" x="7119938" y="4559300"/>
          <p14:tracePt t="54029" x="7202488" y="4522788"/>
          <p14:tracePt t="54037" x="7265988" y="4495800"/>
          <p14:tracePt t="54045" x="7329488" y="4459288"/>
          <p14:tracePt t="54053" x="7356475" y="4459288"/>
          <p14:tracePt t="54061" x="7412038" y="4449763"/>
          <p14:tracePt t="54069" x="7466013" y="4441825"/>
          <p14:tracePt t="54077" x="7548563" y="4395788"/>
          <p14:tracePt t="54087" x="7612063" y="4386263"/>
          <p14:tracePt t="54093" x="7740650" y="4340225"/>
          <p14:tracePt t="54101" x="7785100" y="4340225"/>
          <p14:tracePt t="54109" x="7885113" y="4313238"/>
          <p14:tracePt t="54118" x="8031163" y="4268788"/>
          <p14:tracePt t="54125" x="8177213" y="4240213"/>
          <p14:tracePt t="54134" x="8369300" y="4176713"/>
          <p14:tracePt t="54141" x="8632825" y="4103688"/>
          <p14:tracePt t="54150" x="8851900" y="4049713"/>
          <p14:tracePt t="54158" x="9117013" y="39766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0"/>
            <a:ext cx="8229600" cy="1143000"/>
          </a:xfrm>
        </p:spPr>
        <p:txBody>
          <a:bodyPr/>
          <a:lstStyle/>
          <a:p>
            <a:pPr eaLnBrk="1" hangingPunct="1"/>
            <a:r>
              <a:rPr lang="ja-JP" altLang="en-US" sz="3200" dirty="0"/>
              <a:t>バイポーラトランジスタ　</a:t>
            </a:r>
            <a:br>
              <a:rPr lang="en-US" altLang="ja-JP" sz="3200" dirty="0"/>
            </a:br>
            <a:r>
              <a:rPr lang="en-US" altLang="ja-JP" sz="3200" dirty="0"/>
              <a:t>BJT(Binary</a:t>
            </a:r>
            <a:r>
              <a:rPr lang="ja-JP" altLang="en-US" sz="3200" dirty="0"/>
              <a:t> </a:t>
            </a:r>
            <a:r>
              <a:rPr lang="en-US" altLang="ja-JP" sz="3200" dirty="0"/>
              <a:t>Junction</a:t>
            </a:r>
            <a:r>
              <a:rPr lang="ja-JP" altLang="en-US" sz="3200" dirty="0"/>
              <a:t> </a:t>
            </a:r>
            <a:r>
              <a:rPr lang="en-US" altLang="ja-JP" sz="3200" dirty="0"/>
              <a:t>Transistor)</a:t>
            </a:r>
            <a:endParaRPr lang="ja-JP" altLang="en-US" sz="3200" dirty="0"/>
          </a:p>
        </p:txBody>
      </p:sp>
      <p:pic>
        <p:nvPicPr>
          <p:cNvPr id="62467" name="Picture 4" descr="図02_08"/>
          <p:cNvPicPr>
            <a:picLocks noChangeAspect="1" noChangeArrowheads="1"/>
          </p:cNvPicPr>
          <p:nvPr/>
        </p:nvPicPr>
        <p:blipFill>
          <a:blip r:embed="rId5" cstate="print"/>
          <a:srcRect/>
          <a:stretch>
            <a:fillRect/>
          </a:stretch>
        </p:blipFill>
        <p:spPr bwMode="auto">
          <a:xfrm>
            <a:off x="574675" y="1016000"/>
            <a:ext cx="7848600" cy="5715000"/>
          </a:xfrm>
          <a:prstGeom prst="rect">
            <a:avLst/>
          </a:prstGeom>
          <a:noFill/>
          <a:ln w="9525">
            <a:noFill/>
            <a:miter lim="800000"/>
            <a:headEnd/>
            <a:tailEnd/>
          </a:ln>
        </p:spPr>
      </p:pic>
      <p:pic>
        <p:nvPicPr>
          <p:cNvPr id="2" name="オーディオ 1">
            <a:hlinkClick r:id="" action="ppaction://media"/>
            <a:extLst>
              <a:ext uri="{FF2B5EF4-FFF2-40B4-BE49-F238E27FC236}">
                <a16:creationId xmlns:a16="http://schemas.microsoft.com/office/drawing/2014/main" id="{250EBD1F-D608-428E-BE1D-840EC09427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097"/>
    </mc:Choice>
    <mc:Fallback>
      <p:transition spd="slow" advTm="10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5" x="9007475" y="4076700"/>
          <p14:tracePt t="343" x="8897938" y="4076700"/>
          <p14:tracePt t="352" x="8842375" y="4076700"/>
          <p14:tracePt t="358" x="8778875" y="4076700"/>
          <p14:tracePt t="368" x="8742363" y="4076700"/>
          <p14:tracePt t="374" x="8669338" y="4076700"/>
          <p14:tracePt t="384" x="8596313" y="4076700"/>
          <p14:tracePt t="391" x="8488363" y="4076700"/>
          <p14:tracePt t="398" x="8415338" y="4076700"/>
          <p14:tracePt t="406" x="8342313" y="4076700"/>
          <p14:tracePt t="414" x="8259763" y="4076700"/>
          <p14:tracePt t="422" x="8169275" y="4076700"/>
          <p14:tracePt t="430" x="8113713" y="4049713"/>
          <p14:tracePt t="438" x="8050213" y="4040188"/>
          <p14:tracePt t="446" x="8023225" y="4040188"/>
          <p14:tracePt t="455" x="7977188" y="4040188"/>
          <p14:tracePt t="461" x="7967663" y="4030663"/>
          <p14:tracePt t="470" x="7958138" y="4030663"/>
          <p14:tracePt t="478" x="7950200" y="4030663"/>
          <p14:tracePt t="695" x="7940675" y="4021138"/>
          <p14:tracePt t="711" x="7940675" y="3994150"/>
          <p14:tracePt t="718" x="7940675" y="3875088"/>
          <p14:tracePt t="725" x="7940675" y="3803650"/>
          <p14:tracePt t="734" x="7940675" y="3730625"/>
          <p14:tracePt t="742" x="7940675" y="3694113"/>
          <p14:tracePt t="751" x="7950200" y="3629025"/>
          <p14:tracePt t="758" x="7977188" y="3584575"/>
          <p14:tracePt t="767" x="7994650" y="3538538"/>
          <p14:tracePt t="774" x="8013700" y="3482975"/>
          <p14:tracePt t="782" x="8023225" y="3465513"/>
          <p14:tracePt t="790" x="8023225" y="3419475"/>
          <p14:tracePt t="798" x="8031163" y="3402013"/>
          <p14:tracePt t="806" x="8031163" y="3375025"/>
          <p14:tracePt t="814" x="8050213" y="3355975"/>
          <p14:tracePt t="821" x="8050213" y="3338513"/>
          <p14:tracePt t="1279" x="8050213" y="3319463"/>
          <p14:tracePt t="1287" x="8050213" y="3265488"/>
          <p14:tracePt t="1295" x="8050213" y="3200400"/>
          <p14:tracePt t="1304" x="8031163" y="3163888"/>
          <p14:tracePt t="1318" x="8023225" y="3127375"/>
          <p14:tracePt t="1328" x="8023225" y="3100388"/>
          <p14:tracePt t="1335" x="8023225" y="3073400"/>
          <p14:tracePt t="1343" x="8004175" y="3046413"/>
          <p14:tracePt t="1357" x="7994650" y="3009900"/>
          <p14:tracePt t="1654" x="7977188" y="3000375"/>
          <p14:tracePt t="1662" x="7850188" y="3000375"/>
          <p14:tracePt t="1670" x="7667625" y="3000375"/>
          <p14:tracePt t="1679" x="7485063" y="3000375"/>
          <p14:tracePt t="1686" x="7283450" y="3000375"/>
          <p14:tracePt t="1695" x="7102475" y="2990850"/>
          <p14:tracePt t="1705" x="6937375" y="2946400"/>
          <p14:tracePt t="1711" x="6791325" y="2900363"/>
          <p14:tracePt t="1719" x="6581775" y="2844800"/>
          <p14:tracePt t="1726" x="6391275" y="2817813"/>
          <p14:tracePt t="1734" x="6226175" y="2771775"/>
          <p14:tracePt t="1742" x="6062663" y="2744788"/>
          <p14:tracePt t="1752" x="5899150" y="2698750"/>
          <p14:tracePt t="1758" x="5780088" y="2671763"/>
          <p14:tracePt t="1767" x="5688013" y="2625725"/>
          <p14:tracePt t="1774" x="5624513" y="2617788"/>
          <p14:tracePt t="1783" x="5580063" y="2589213"/>
          <p14:tracePt t="1790" x="5570538" y="2571750"/>
          <p14:tracePt t="1798" x="5543550" y="2562225"/>
          <p14:tracePt t="1806" x="5524500" y="2544763"/>
          <p14:tracePt t="1814" x="5514975" y="2535238"/>
          <p14:tracePt t="1822" x="5497513" y="2517775"/>
          <p14:tracePt t="1830" x="5478463" y="2508250"/>
          <p14:tracePt t="1838" x="5461000" y="2489200"/>
          <p14:tracePt t="1846" x="5451475" y="2481263"/>
          <p14:tracePt t="1853" x="5434013" y="2471738"/>
          <p14:tracePt t="1870" x="5414963" y="2462213"/>
          <p14:tracePt t="1879" x="5405438" y="2462213"/>
          <p14:tracePt t="1886" x="5397500" y="2452688"/>
          <p14:tracePt t="1902" x="5378450" y="2444750"/>
          <p14:tracePt t="1909" x="5368925" y="2435225"/>
          <p14:tracePt t="1918" x="5351463" y="2435225"/>
          <p14:tracePt t="1926" x="5314950" y="2425700"/>
          <p14:tracePt t="1939" x="5297488" y="2408238"/>
          <p14:tracePt t="1943" x="5278438" y="2398713"/>
          <p14:tracePt t="1952" x="5251450" y="2379663"/>
          <p14:tracePt t="1959" x="5224463" y="2371725"/>
          <p14:tracePt t="1969" x="5187950" y="2343150"/>
          <p14:tracePt t="1975" x="5141913" y="2289175"/>
          <p14:tracePt t="1986" x="5095875" y="2262188"/>
          <p14:tracePt t="1990" x="5022850" y="2206625"/>
          <p14:tracePt t="2000" x="4959350" y="2133600"/>
          <p14:tracePt t="2006" x="4895850" y="2089150"/>
          <p14:tracePt t="2016" x="4795838" y="2024063"/>
          <p14:tracePt t="2021" x="4713288" y="1987550"/>
          <p14:tracePt t="2030" x="4649788" y="1933575"/>
          <p14:tracePt t="2038" x="4586288" y="1897063"/>
          <p14:tracePt t="2046" x="4549775" y="1870075"/>
          <p14:tracePt t="2054" x="4484688" y="1824038"/>
          <p14:tracePt t="2062" x="4457700" y="1804988"/>
          <p14:tracePt t="2069" x="4421188" y="1778000"/>
          <p14:tracePt t="2078" x="4394200" y="1751013"/>
          <p14:tracePt t="2086" x="4376738" y="1731963"/>
          <p14:tracePt t="2094" x="4367213" y="1724025"/>
          <p14:tracePt t="2150" x="4357688" y="1714500"/>
          <p14:tracePt t="2198" x="4348163" y="1704975"/>
          <p14:tracePt t="2214" x="4348163" y="1697038"/>
          <p14:tracePt t="2224" x="4348163" y="1687513"/>
          <p14:tracePt t="2229" x="4348163" y="1660525"/>
          <p14:tracePt t="2239" x="4348163" y="1651000"/>
          <p14:tracePt t="2254" x="4348163" y="1641475"/>
          <p14:tracePt t="2262" x="4348163" y="1624013"/>
          <p14:tracePt t="2270" x="4348163" y="1614488"/>
          <p14:tracePt t="2279" x="4348163" y="1604963"/>
          <p14:tracePt t="2286" x="4348163" y="1595438"/>
          <p14:tracePt t="2293" x="4357688" y="1595438"/>
          <p14:tracePt t="2302" x="4367213" y="1577975"/>
          <p14:tracePt t="2311" x="4367213" y="1568450"/>
          <p14:tracePt t="2318" x="4376738" y="1550988"/>
          <p14:tracePt t="2326" x="4394200" y="1531938"/>
          <p14:tracePt t="2334" x="4394200" y="1514475"/>
          <p14:tracePt t="2342" x="4403725" y="1495425"/>
          <p14:tracePt t="2349" x="4413250" y="1485900"/>
          <p14:tracePt t="2358" x="4421188" y="1468438"/>
          <p14:tracePt t="2374" x="4440238" y="1458913"/>
          <p14:tracePt t="2689" x="4448175" y="1468438"/>
          <p14:tracePt t="2695" x="4494213" y="1477963"/>
          <p14:tracePt t="2704" x="4549775" y="1477963"/>
          <p14:tracePt t="2711" x="4586288" y="1477963"/>
          <p14:tracePt t="2721" x="4630738" y="1477963"/>
          <p14:tracePt t="2727" x="4659313" y="1477963"/>
          <p14:tracePt t="2735" x="4713288" y="1477963"/>
          <p14:tracePt t="2743" x="4749800" y="1477963"/>
          <p14:tracePt t="2752" x="4803775" y="1477963"/>
          <p14:tracePt t="2758" x="4840288" y="1477963"/>
          <p14:tracePt t="2768" x="4859338" y="1477963"/>
          <p14:tracePt t="2784" x="4886325" y="1477963"/>
          <p14:tracePt t="2790" x="4895850" y="1477963"/>
          <p14:tracePt t="2798" x="4922838" y="1468438"/>
          <p14:tracePt t="2806" x="4932363" y="1468438"/>
          <p14:tracePt t="2816" x="4959350" y="1458913"/>
          <p14:tracePt t="2822" x="4978400" y="1458913"/>
          <p14:tracePt t="2830" x="4995863" y="1441450"/>
          <p14:tracePt t="2837" x="5041900" y="1431925"/>
          <p14:tracePt t="2846" x="5068888" y="1431925"/>
          <p14:tracePt t="2854" x="5105400" y="1422400"/>
          <p14:tracePt t="2862" x="5168900" y="1385888"/>
          <p14:tracePt t="2870" x="5205413" y="1376363"/>
          <p14:tracePt t="2878" x="5260975" y="1358900"/>
          <p14:tracePt t="2886" x="5297488" y="1349375"/>
          <p14:tracePt t="2901" x="5341938" y="1331913"/>
          <p14:tracePt t="2902" x="5378450" y="1322388"/>
          <p14:tracePt t="2910" x="5414963" y="1303338"/>
          <p14:tracePt t="2918" x="5451475" y="1295400"/>
          <p14:tracePt t="2926" x="5470525" y="1276350"/>
          <p14:tracePt t="2934" x="5487988" y="1268413"/>
          <p14:tracePt t="2958" x="5497513" y="1258888"/>
          <p14:tracePt t="2983" x="5507038" y="1258888"/>
          <p14:tracePt t="4608" x="5507038" y="1268413"/>
          <p14:tracePt t="4616" x="5478463" y="1331913"/>
          <p14:tracePt t="4623" x="5424488" y="1368425"/>
          <p14:tracePt t="4632" x="5378450" y="1385888"/>
          <p14:tracePt t="4639" x="5378450" y="1395413"/>
          <p14:tracePt t="4647" x="5351463" y="1404938"/>
          <p14:tracePt t="4655" x="5341938" y="1412875"/>
          <p14:tracePt t="4663" x="5334000" y="1412875"/>
          <p14:tracePt t="4679" x="5305425" y="1422400"/>
          <p14:tracePt t="7640" x="5168900" y="1495425"/>
          <p14:tracePt t="7648" x="5022850" y="1541463"/>
          <p14:tracePt t="7658" x="4868863" y="1624013"/>
          <p14:tracePt t="7664" x="4722813" y="1677988"/>
          <p14:tracePt t="7672" x="4603750" y="1741488"/>
          <p14:tracePt t="7680" x="4476750" y="1797050"/>
          <p14:tracePt t="7688" x="4321175" y="1824038"/>
          <p14:tracePt t="7694" x="4175125" y="1870075"/>
          <p14:tracePt t="7703" x="4048125" y="1906588"/>
          <p14:tracePt t="7710" x="3929063" y="1914525"/>
          <p14:tracePt t="7718" x="3838575" y="1914525"/>
          <p14:tracePt t="7725" x="3802063" y="1914525"/>
          <p14:tracePt t="7735" x="3756025" y="1933575"/>
          <p14:tracePt t="7741" x="3746500" y="1933575"/>
          <p14:tracePt t="7894" x="3738563" y="1933575"/>
          <p14:tracePt t="7942" x="3692525" y="1933575"/>
          <p14:tracePt t="7950" x="3582988" y="1933575"/>
          <p14:tracePt t="7958" x="3473450" y="1933575"/>
          <p14:tracePt t="7965" x="3363913" y="1933575"/>
          <p14:tracePt t="7976" x="3309938" y="1933575"/>
          <p14:tracePt t="7986" x="3236913" y="1933575"/>
          <p14:tracePt t="7991" x="3154363" y="1933575"/>
          <p14:tracePt t="8004" x="3100388" y="1933575"/>
          <p14:tracePt t="8006" x="3063875" y="1933575"/>
          <p14:tracePt t="8015" x="3044825" y="1933575"/>
          <p14:tracePt t="8023" x="3035300" y="1933575"/>
          <p14:tracePt t="8033" x="3027363" y="1933575"/>
          <p14:tracePt t="8095" x="3017838" y="1943100"/>
          <p14:tracePt t="8864" x="3017838" y="1951038"/>
          <p14:tracePt t="8889" x="3117850" y="1987550"/>
          <p14:tracePt t="8897" x="3190875" y="2070100"/>
          <p14:tracePt t="8903" x="3373438" y="2225675"/>
          <p14:tracePt t="8910" x="3636963" y="2408238"/>
          <p14:tracePt t="8918" x="3919538" y="2544763"/>
          <p14:tracePt t="8926" x="4121150" y="2625725"/>
          <p14:tracePt t="8934" x="4330700" y="2717800"/>
          <p14:tracePt t="8942" x="4549775" y="2781300"/>
          <p14:tracePt t="8949" x="4740275" y="2817813"/>
          <p14:tracePt t="8958" x="4905375" y="2873375"/>
          <p14:tracePt t="8967" x="5014913" y="2909888"/>
          <p14:tracePt t="8976" x="5095875" y="2909888"/>
          <p14:tracePt t="8985" x="5151438" y="2927350"/>
          <p14:tracePt t="8991" x="5187950" y="2927350"/>
          <p14:tracePt t="9127" x="5187950" y="2936875"/>
          <p14:tracePt t="9142" x="5205413" y="2946400"/>
          <p14:tracePt t="9313" x="5224463" y="2946400"/>
          <p14:tracePt t="9743" x="5232400" y="2954338"/>
          <p14:tracePt t="9838" x="5314950" y="2954338"/>
          <p14:tracePt t="9845" x="5461000" y="2954338"/>
          <p14:tracePt t="9854" x="5624513" y="2954338"/>
          <p14:tracePt t="9862" x="5780088" y="3000375"/>
          <p14:tracePt t="9869" x="5870575" y="3009900"/>
          <p14:tracePt t="9884" x="5999163" y="3027363"/>
          <p14:tracePt t="9885" x="6089650" y="3027363"/>
          <p14:tracePt t="9893" x="6208713" y="3054350"/>
          <p14:tracePt t="9902" x="6299200" y="3082925"/>
          <p14:tracePt t="9910" x="6345238" y="3082925"/>
          <p14:tracePt t="9918" x="6381750" y="3082925"/>
          <p14:tracePt t="9926" x="6391275" y="3090863"/>
          <p14:tracePt t="10657" x="6291263" y="3090863"/>
          <p14:tracePt t="10664" x="6108700" y="3046413"/>
          <p14:tracePt t="10671" x="5880100" y="3027363"/>
          <p14:tracePt t="10680" x="5707063" y="2982913"/>
          <p14:tracePt t="10689" x="5543550" y="2963863"/>
          <p14:tracePt t="10696" x="5360988" y="2936875"/>
          <p14:tracePt t="10704" x="5214938" y="2936875"/>
          <p14:tracePt t="10711" x="5049838" y="2890838"/>
          <p14:tracePt t="10718" x="4905375" y="2873375"/>
          <p14:tracePt t="10726" x="4776788" y="2863850"/>
          <p14:tracePt t="10735" x="4676775" y="2836863"/>
          <p14:tracePt t="10742" x="4622800" y="2836863"/>
          <p14:tracePt t="10752" x="4576763" y="2836863"/>
          <p14:tracePt t="10863" x="4567238" y="2836863"/>
          <p14:tracePt t="10927" x="4549775" y="2836863"/>
          <p14:tracePt t="10943" x="4540250" y="2836863"/>
          <p14:tracePt t="10950" x="4521200" y="2836863"/>
          <p14:tracePt t="10958" x="4484688" y="2836863"/>
          <p14:tracePt t="10966" x="4430713" y="2836863"/>
          <p14:tracePt t="10974" x="4348163" y="2817813"/>
          <p14:tracePt t="10985" x="4257675" y="2808288"/>
          <p14:tracePt t="10990" x="4202113" y="2790825"/>
          <p14:tracePt t="11000" x="4065588" y="2781300"/>
          <p14:tracePt t="11006" x="3975100" y="2763838"/>
          <p14:tracePt t="11014" x="3729038" y="2763838"/>
          <p14:tracePt t="11022" x="3181350" y="3073400"/>
          <p14:tracePt t="11032" x="3127375" y="3073400"/>
          <p14:tracePt t="11038" x="3063875" y="3054350"/>
          <p14:tracePt t="11047" x="2990850" y="3054350"/>
          <p14:tracePt t="11053" x="2925763" y="3046413"/>
          <p14:tracePt t="11061" x="2889250" y="3046413"/>
          <p14:tracePt t="11069" x="2844800" y="3027363"/>
          <p14:tracePt t="11078" x="2825750" y="3027363"/>
          <p14:tracePt t="11086" x="2798763" y="3027363"/>
          <p14:tracePt t="11094" x="2789238" y="3027363"/>
          <p14:tracePt t="11102" x="2762250" y="3027363"/>
          <p14:tracePt t="11110" x="2752725" y="3027363"/>
          <p14:tracePt t="11118" x="2744788" y="3027363"/>
          <p14:tracePt t="11125" x="2708275" y="3027363"/>
          <p14:tracePt t="11150" x="2698750" y="3027363"/>
          <p14:tracePt t="11166" x="2679700" y="3009900"/>
          <p14:tracePt t="11648" x="2671763" y="3000375"/>
          <p14:tracePt t="11658" x="2671763" y="2973388"/>
          <p14:tracePt t="11663" x="2671763" y="2963863"/>
          <p14:tracePt t="11671" x="2671763" y="2927350"/>
          <p14:tracePt t="11679" x="2671763" y="2900363"/>
          <p14:tracePt t="11688" x="2671763" y="2854325"/>
          <p14:tracePt t="11696" x="2671763" y="2827338"/>
          <p14:tracePt t="11704" x="2671763" y="2808288"/>
          <p14:tracePt t="11711" x="2671763" y="2800350"/>
          <p14:tracePt t="11719" x="2671763" y="2781300"/>
          <p14:tracePt t="13263" x="2679700" y="2771775"/>
          <p14:tracePt t="13271" x="2716213" y="2727325"/>
          <p14:tracePt t="13280" x="2725738" y="2708275"/>
          <p14:tracePt t="13287" x="2771775" y="2654300"/>
          <p14:tracePt t="13296" x="2825750" y="2617788"/>
          <p14:tracePt t="13305" x="2844800" y="2554288"/>
          <p14:tracePt t="13313" x="2881313" y="2525713"/>
          <p14:tracePt t="13320" x="2908300" y="2489200"/>
          <p14:tracePt t="13327" x="2944813" y="2444750"/>
          <p14:tracePt t="13336" x="2990850" y="2408238"/>
          <p14:tracePt t="13343" x="3017838" y="2389188"/>
          <p14:tracePt t="13350" x="3063875" y="2325688"/>
          <p14:tracePt t="13360" x="3071813" y="2316163"/>
          <p14:tracePt t="13366" x="3071813" y="2298700"/>
          <p14:tracePt t="13374" x="3081338" y="2270125"/>
          <p14:tracePt t="13390" x="3081338" y="2243138"/>
          <p14:tracePt t="13400" x="3081338" y="2233613"/>
          <p14:tracePt t="13406" x="3100388" y="2206625"/>
          <p14:tracePt t="13415" x="3100388" y="2197100"/>
          <p14:tracePt t="13423" x="3100388" y="2179638"/>
          <p14:tracePt t="13431" x="3100388" y="2160588"/>
          <p14:tracePt t="13438" x="3100388" y="2143125"/>
          <p14:tracePt t="13447" x="3100388" y="2116138"/>
          <p14:tracePt t="13457" x="3100388" y="2089150"/>
          <p14:tracePt t="13461" x="3100388" y="2052638"/>
          <p14:tracePt t="13470" x="3100388" y="2006600"/>
          <p14:tracePt t="13477" x="3100388" y="1970088"/>
          <p14:tracePt t="13486" x="3081338" y="1933575"/>
          <p14:tracePt t="13494" x="3071813" y="1878013"/>
          <p14:tracePt t="13502" x="3035300" y="1833563"/>
          <p14:tracePt t="13510" x="3017838" y="1768475"/>
          <p14:tracePt t="13518" x="2981325" y="1724025"/>
          <p14:tracePt t="13526" x="2954338" y="1677988"/>
          <p14:tracePt t="13536" x="2917825" y="1631950"/>
          <p14:tracePt t="13542" x="2908300" y="1614488"/>
          <p14:tracePt t="13551" x="2898775" y="1595438"/>
          <p14:tracePt t="13558" x="2881313" y="1550988"/>
          <p14:tracePt t="13565" x="2871788" y="1541463"/>
          <p14:tracePt t="13574" x="2862263" y="1514475"/>
          <p14:tracePt t="13583" x="2844800" y="1485900"/>
          <p14:tracePt t="13590" x="2835275" y="1468438"/>
          <p14:tracePt t="13599" x="2825750" y="1449388"/>
          <p14:tracePt t="13606" x="2817813" y="1422400"/>
          <p14:tracePt t="13622" x="2817813" y="1412875"/>
          <p14:tracePt t="13662" x="2817813" y="1404938"/>
          <p14:tracePt t="13837" x="2817813" y="1412875"/>
          <p14:tracePt t="13846" x="2798763" y="1468438"/>
          <p14:tracePt t="13854" x="2781300" y="1550988"/>
          <p14:tracePt t="13862" x="2762250" y="1624013"/>
          <p14:tracePt t="13870" x="2752725" y="1677988"/>
          <p14:tracePt t="13879" x="2752725" y="1760538"/>
          <p14:tracePt t="13886" x="2752725" y="1797050"/>
          <p14:tracePt t="13900" x="2716213" y="1860550"/>
          <p14:tracePt t="13902" x="2716213" y="1887538"/>
          <p14:tracePt t="13910" x="2716213" y="1906588"/>
          <p14:tracePt t="13918" x="2716213" y="1924050"/>
          <p14:tracePt t="13926" x="2708275" y="1943100"/>
          <p14:tracePt t="13942" x="2698750" y="1943100"/>
          <p14:tracePt t="13967" x="2689225" y="1970088"/>
          <p14:tracePt t="13974" x="2671763" y="1979613"/>
          <p14:tracePt t="13983" x="2643188" y="2006600"/>
          <p14:tracePt t="13990" x="2598738" y="2024063"/>
          <p14:tracePt t="13999" x="2552700" y="2033588"/>
          <p14:tracePt t="14006" x="2498725" y="2052638"/>
          <p14:tracePt t="14013" x="2416175" y="2089150"/>
          <p14:tracePt t="14022" x="2352675" y="2097088"/>
          <p14:tracePt t="14030" x="2316163" y="2106613"/>
          <p14:tracePt t="14038" x="2260600" y="2106613"/>
          <p14:tracePt t="14046" x="2197100" y="2125663"/>
          <p14:tracePt t="14054" x="2160588" y="2125663"/>
          <p14:tracePt t="14062" x="2124075" y="2133600"/>
          <p14:tracePt t="14070" x="2114550" y="2143125"/>
          <p14:tracePt t="14912" x="2106613" y="2160588"/>
          <p14:tracePt t="14920" x="2106613" y="2216150"/>
          <p14:tracePt t="14925" x="2106613" y="2252663"/>
          <p14:tracePt t="14934" x="2106613" y="2298700"/>
          <p14:tracePt t="14942" x="2106613" y="2306638"/>
          <p14:tracePt t="14950" x="2106613" y="2343150"/>
          <p14:tracePt t="14966" x="2106613" y="2352675"/>
          <p14:tracePt t="16232" x="2106613" y="2362200"/>
          <p14:tracePt t="16584" x="2106613" y="2343150"/>
          <p14:tracePt t="16591" x="2133600" y="2289175"/>
          <p14:tracePt t="16600" x="2170113" y="2252663"/>
          <p14:tracePt t="16609" x="2179638" y="2252663"/>
          <p14:tracePt t="16617" x="2214563" y="2206625"/>
          <p14:tracePt t="16624" x="2233613" y="2189163"/>
          <p14:tracePt t="16633" x="2270125" y="2160588"/>
          <p14:tracePt t="16639" x="2279650" y="2152650"/>
          <p14:tracePt t="16648" x="2279650" y="2143125"/>
          <p14:tracePt t="16661" x="2287588" y="2133600"/>
          <p14:tracePt t="16670" x="2297113" y="2125663"/>
          <p14:tracePt t="16937" x="2287588" y="2125663"/>
          <p14:tracePt t="17088" x="2287588" y="2133600"/>
          <p14:tracePt t="17208" x="2279650" y="2143125"/>
          <p14:tracePt t="17216" x="2260600" y="2152650"/>
          <p14:tracePt t="17232" x="2243138" y="2160588"/>
          <p14:tracePt t="17237" x="2233613" y="2160588"/>
          <p14:tracePt t="17254" x="2214563" y="2170113"/>
          <p14:tracePt t="17262" x="2187575" y="2179638"/>
          <p14:tracePt t="17269" x="2179638" y="2189163"/>
          <p14:tracePt t="17278" x="2151063" y="2189163"/>
          <p14:tracePt t="17286" x="2124075" y="2189163"/>
          <p14:tracePt t="17294" x="2097088" y="2189163"/>
          <p14:tracePt t="17302" x="2078038" y="2189163"/>
          <p14:tracePt t="17310" x="2051050" y="2189163"/>
          <p14:tracePt t="17319" x="2041525" y="2189163"/>
          <p14:tracePt t="17329" x="2033588" y="2189163"/>
          <p14:tracePt t="18038" x="2024063" y="2189163"/>
          <p14:tracePt t="18061" x="2051050" y="2189163"/>
          <p14:tracePt t="18070" x="2106613" y="2189163"/>
          <p14:tracePt t="18078" x="2160588" y="2206625"/>
          <p14:tracePt t="18086" x="2187575" y="2206625"/>
          <p14:tracePt t="18094" x="2224088" y="2216150"/>
          <p14:tracePt t="18102" x="2233613" y="2225675"/>
          <p14:tracePt t="18382" x="2279650" y="2216150"/>
          <p14:tracePt t="18389" x="2370138" y="2197100"/>
          <p14:tracePt t="18398" x="2470150" y="2170113"/>
          <p14:tracePt t="18406" x="2562225" y="2160588"/>
          <p14:tracePt t="18414" x="2635250" y="2143125"/>
          <p14:tracePt t="18422" x="2708275" y="2143125"/>
          <p14:tracePt t="18431" x="2744788" y="2133600"/>
          <p14:tracePt t="18438" x="2771775" y="2125663"/>
          <p14:tracePt t="18446" x="2781300" y="2116138"/>
          <p14:tracePt t="18560" x="2762250" y="2116138"/>
          <p14:tracePt t="18566" x="2752725" y="2116138"/>
          <p14:tracePt t="18576" x="2744788" y="2116138"/>
          <p14:tracePt t="18584" x="2744788" y="2125663"/>
          <p14:tracePt t="18632" x="2735263" y="2133600"/>
          <p14:tracePt t="18648" x="2725738" y="2133600"/>
          <p14:tracePt t="18657" x="2716213" y="2133600"/>
          <p14:tracePt t="18671" x="2708275" y="2133600"/>
          <p14:tracePt t="18680" x="2698750" y="2143125"/>
          <p14:tracePt t="18695" x="2689225" y="2152650"/>
          <p14:tracePt t="18815" x="2679700" y="2152650"/>
          <p14:tracePt t="18823" x="2635250" y="2152650"/>
          <p14:tracePt t="18832" x="2579688" y="2152650"/>
          <p14:tracePt t="18840" x="2525713" y="2152650"/>
          <p14:tracePt t="18848" x="2498725" y="2143125"/>
          <p14:tracePt t="18856" x="2452688" y="2143125"/>
          <p14:tracePt t="18863" x="2416175" y="2133600"/>
          <p14:tracePt t="18870" x="2370138" y="2125663"/>
          <p14:tracePt t="18878" x="2360613" y="2125663"/>
          <p14:tracePt t="18886" x="2324100" y="2125663"/>
          <p14:tracePt t="18901" x="2297113" y="2106613"/>
          <p14:tracePt t="18902" x="2260600" y="2070100"/>
          <p14:tracePt t="18918" x="2251075" y="2070100"/>
          <p14:tracePt t="18934" x="2243138" y="2070100"/>
          <p14:tracePt t="18983" x="2243138" y="2060575"/>
          <p14:tracePt t="18998" x="2243138" y="2052638"/>
          <p14:tracePt t="19095" x="2260600" y="2060575"/>
          <p14:tracePt t="19104" x="2316163" y="2070100"/>
          <p14:tracePt t="19111" x="2370138" y="2079625"/>
          <p14:tracePt t="19119" x="2416175" y="2106613"/>
          <p14:tracePt t="19126" x="2479675" y="2116138"/>
          <p14:tracePt t="19134" x="2533650" y="2125663"/>
          <p14:tracePt t="19142" x="2552700" y="2125663"/>
          <p14:tracePt t="19150" x="2606675" y="2125663"/>
          <p14:tracePt t="19158" x="2652713" y="2125663"/>
          <p14:tracePt t="19166" x="2689225" y="2125663"/>
          <p14:tracePt t="19174" x="2708275" y="2125663"/>
          <p14:tracePt t="19182" x="2716213" y="2133600"/>
          <p14:tracePt t="19190" x="2735263" y="2133600"/>
          <p14:tracePt t="19281" x="2752725" y="2133600"/>
          <p14:tracePt t="19296" x="2771775" y="2152650"/>
          <p14:tracePt t="19303" x="2781300" y="2152650"/>
          <p14:tracePt t="19479" x="2752725" y="2152650"/>
          <p14:tracePt t="19487" x="2725738" y="2152650"/>
          <p14:tracePt t="19496" x="2698750" y="2152650"/>
          <p14:tracePt t="19503" x="2679700" y="2152650"/>
          <p14:tracePt t="19511" x="2662238" y="2152650"/>
          <p14:tracePt t="19519" x="2643188" y="2152650"/>
          <p14:tracePt t="19527" x="2635250" y="2152650"/>
          <p14:tracePt t="19543" x="2625725" y="2152650"/>
          <p14:tracePt t="19551" x="2616200" y="2160588"/>
          <p14:tracePt t="19559" x="2606675" y="2170113"/>
          <p14:tracePt t="19575" x="2598738" y="2170113"/>
          <p14:tracePt t="19584" x="2570163" y="2179638"/>
          <p14:tracePt t="19590" x="2552700" y="2197100"/>
          <p14:tracePt t="19608" x="2525713" y="2197100"/>
          <p14:tracePt t="19614" x="2516188" y="2206625"/>
          <p14:tracePt t="19728" x="2506663" y="2216150"/>
          <p14:tracePt t="19744" x="2498725" y="2216150"/>
          <p14:tracePt t="19760" x="2498725" y="2225675"/>
          <p14:tracePt t="19766" x="2498725" y="2233613"/>
          <p14:tracePt t="19773" x="2489200" y="2243138"/>
          <p14:tracePt t="19822" x="2489200" y="2252663"/>
          <p14:tracePt t="19830" x="2489200" y="2270125"/>
          <p14:tracePt t="19838" x="2479675" y="2270125"/>
          <p14:tracePt t="19846" x="2479675" y="2279650"/>
          <p14:tracePt t="19854" x="2479675" y="2289175"/>
          <p14:tracePt t="19862" x="2470150" y="2316163"/>
          <p14:tracePt t="19878" x="2470150" y="2325688"/>
          <p14:tracePt t="19900" x="2470150" y="2335213"/>
          <p14:tracePt t="19918" x="2470150" y="2352675"/>
          <p14:tracePt t="19926" x="2470150" y="2362200"/>
          <p14:tracePt t="19942" x="2470150" y="2371725"/>
          <p14:tracePt t="19958" x="2470150" y="2389188"/>
          <p14:tracePt t="20016" x="2470150" y="2398713"/>
          <p14:tracePt t="20024" x="2479675" y="2398713"/>
          <p14:tracePt t="20039" x="2506663" y="2398713"/>
          <p14:tracePt t="20048" x="2533650" y="2398713"/>
          <p14:tracePt t="20055" x="2552700" y="2398713"/>
          <p14:tracePt t="20062" x="2570163" y="2398713"/>
          <p14:tracePt t="20070" x="2579688" y="2398713"/>
          <p14:tracePt t="20078" x="2598738" y="2398713"/>
          <p14:tracePt t="20086" x="2606675" y="2398713"/>
          <p14:tracePt t="20102" x="2616200" y="2398713"/>
          <p14:tracePt t="20423" x="2643188" y="2398713"/>
          <p14:tracePt t="20439" x="2662238" y="2398713"/>
          <p14:tracePt t="20726" x="2671763" y="2389188"/>
          <p14:tracePt t="20733" x="2671763" y="2352675"/>
          <p14:tracePt t="20742" x="2671763" y="2325688"/>
          <p14:tracePt t="20750" x="2671763" y="2316163"/>
          <p14:tracePt t="20757" x="2671763" y="2306638"/>
          <p14:tracePt t="20766" x="2671763" y="2298700"/>
          <p14:tracePt t="20774" x="2671763" y="2289175"/>
          <p14:tracePt t="20781" x="2671763" y="2279650"/>
          <p14:tracePt t="20790" x="2671763" y="2270125"/>
          <p14:tracePt t="20798" x="2671763" y="2262188"/>
          <p14:tracePt t="20816" x="2679700" y="2233613"/>
          <p14:tracePt t="20855" x="2689225" y="2225675"/>
          <p14:tracePt t="20985" x="2698750" y="2216150"/>
          <p14:tracePt t="20991" x="2698750" y="2206625"/>
          <p14:tracePt t="21001" x="2698750" y="2197100"/>
          <p14:tracePt t="21007" x="2708275" y="2189163"/>
          <p14:tracePt t="21018" x="2708275" y="2179638"/>
          <p14:tracePt t="21023" x="2716213" y="2160588"/>
          <p14:tracePt t="21035" x="2716213" y="2133600"/>
          <p14:tracePt t="21047" x="2716213" y="2106613"/>
          <p14:tracePt t="21054" x="2716213" y="2097088"/>
          <p14:tracePt t="21064" x="2716213" y="2089150"/>
          <p14:tracePt t="21069" x="2716213" y="2070100"/>
          <p14:tracePt t="21077" x="2716213" y="2052638"/>
          <p14:tracePt t="21086" x="2716213" y="2043113"/>
          <p14:tracePt t="21094" x="2716213" y="2033588"/>
          <p14:tracePt t="21101" x="2735263" y="1997075"/>
          <p14:tracePt t="21117" x="2735263" y="1970088"/>
          <p14:tracePt t="21126" x="2735263" y="1960563"/>
          <p14:tracePt t="21134" x="2744788" y="1943100"/>
          <p14:tracePt t="21142" x="2744788" y="1924050"/>
          <p14:tracePt t="21158" x="2744788" y="1914525"/>
          <p14:tracePt t="21166" x="2744788" y="1897063"/>
          <p14:tracePt t="21190" x="2752725" y="1878013"/>
          <p14:tracePt t="21198" x="2762250" y="1870075"/>
          <p14:tracePt t="21864" x="2762250" y="1897063"/>
          <p14:tracePt t="21872" x="2762250" y="1951038"/>
          <p14:tracePt t="21880" x="2762250" y="1987550"/>
          <p14:tracePt t="21904" x="2781300" y="2106613"/>
          <p14:tracePt t="21910" x="2789238" y="2143125"/>
          <p14:tracePt t="21918" x="2798763" y="2206625"/>
          <p14:tracePt t="21926" x="2835275" y="2233613"/>
          <p14:tracePt t="21934" x="2844800" y="2270125"/>
          <p14:tracePt t="21950" x="2844800" y="2289175"/>
          <p14:tracePt t="21958" x="2844800" y="2306638"/>
          <p14:tracePt t="21967" x="2844800" y="2325688"/>
          <p14:tracePt t="21975" x="2844800" y="2343150"/>
          <p14:tracePt t="21982" x="2844800" y="2389188"/>
          <p14:tracePt t="21989" x="2844800" y="2398713"/>
          <p14:tracePt t="21999" x="2844800" y="2444750"/>
          <p14:tracePt t="22006" x="2844800" y="2481263"/>
          <p14:tracePt t="22015" x="2852738" y="2498725"/>
          <p14:tracePt t="22022" x="2852738" y="2535238"/>
          <p14:tracePt t="22030" x="2852738" y="2554288"/>
          <p14:tracePt t="22038" x="2852738" y="2581275"/>
          <p14:tracePt t="22046" x="2862263" y="2589213"/>
          <p14:tracePt t="22054" x="2862263" y="2617788"/>
          <p14:tracePt t="22070" x="2862263" y="2625725"/>
          <p14:tracePt t="22079" x="2862263" y="2635250"/>
          <p14:tracePt t="22085" x="2862263" y="2654300"/>
          <p14:tracePt t="22094" x="2862263" y="2662238"/>
          <p14:tracePt t="22109" x="2862263" y="2671763"/>
          <p14:tracePt t="22158" x="2862263" y="2690813"/>
          <p14:tracePt t="22174" x="2862263" y="2698750"/>
          <p14:tracePt t="22190" x="2862263" y="2708275"/>
          <p14:tracePt t="22214" x="2844800" y="2727325"/>
          <p14:tracePt t="22254" x="2835275" y="2735263"/>
          <p14:tracePt t="22318" x="2825750" y="2744788"/>
          <p14:tracePt t="22616" x="2825750" y="2771775"/>
          <p14:tracePt t="22623" x="2817813" y="2790825"/>
          <p14:tracePt t="22672" x="2808288" y="2790825"/>
          <p14:tracePt t="22688" x="2808288" y="2800350"/>
          <p14:tracePt t="22703" x="2798763" y="2808288"/>
          <p14:tracePt t="22710" x="2798763" y="2817813"/>
          <p14:tracePt t="22927" x="2789238" y="2836863"/>
          <p14:tracePt t="22944" x="2781300" y="2844800"/>
          <p14:tracePt t="22951" x="2781300" y="2854325"/>
          <p14:tracePt t="22966" x="2781300" y="2863850"/>
          <p14:tracePt t="22983" x="2781300" y="2873375"/>
          <p14:tracePt t="23022" x="2781300" y="2881313"/>
          <p14:tracePt t="23047" x="2781300" y="2900363"/>
          <p14:tracePt t="23055" x="2781300" y="2909888"/>
          <p14:tracePt t="23078" x="2781300" y="2917825"/>
          <p14:tracePt t="23896" x="2781300" y="2900363"/>
          <p14:tracePt t="23908" x="2781300" y="2854325"/>
          <p14:tracePt t="23913" x="2781300" y="2844800"/>
          <p14:tracePt t="23919" x="2781300" y="2836863"/>
          <p14:tracePt t="23926" x="2781300" y="2817813"/>
          <p14:tracePt t="23942" x="2781300" y="2790825"/>
          <p14:tracePt t="23950" x="2781300" y="2781300"/>
          <p14:tracePt t="23958" x="2781300" y="2763838"/>
          <p14:tracePt t="23966" x="2781300" y="2735263"/>
          <p14:tracePt t="23975" x="2781300" y="2681288"/>
          <p14:tracePt t="23982" x="2781300" y="2617788"/>
          <p14:tracePt t="23989" x="2781300" y="2562225"/>
          <p14:tracePt t="23999" x="2781300" y="2508250"/>
          <p14:tracePt t="24006" x="2781300" y="2452688"/>
          <p14:tracePt t="24015" x="2781300" y="2398713"/>
          <p14:tracePt t="24022" x="2781300" y="2343150"/>
          <p14:tracePt t="24030" x="2781300" y="2298700"/>
          <p14:tracePt t="24037" x="2781300" y="2279650"/>
          <p14:tracePt t="24046" x="2781300" y="2252663"/>
          <p14:tracePt t="24054" x="2798763" y="2225675"/>
          <p14:tracePt t="24062" x="2798763" y="2206625"/>
          <p14:tracePt t="24090" x="2798763" y="2160588"/>
          <p14:tracePt t="24093" x="2808288" y="2143125"/>
          <p14:tracePt t="24102" x="2808288" y="2116138"/>
          <p14:tracePt t="24110" x="2817813" y="2089150"/>
          <p14:tracePt t="24118" x="2817813" y="2070100"/>
          <p14:tracePt t="24126" x="2817813" y="2060575"/>
          <p14:tracePt t="24134" x="2817813" y="2043113"/>
          <p14:tracePt t="24150" x="2817813" y="2024063"/>
          <p14:tracePt t="24270" x="2817813" y="1997075"/>
          <p14:tracePt t="24277" x="2817813" y="1979613"/>
          <p14:tracePt t="24286" x="2817813" y="1970088"/>
          <p14:tracePt t="24294" x="2817813" y="1960563"/>
          <p14:tracePt t="24302" x="2817813" y="1951038"/>
          <p14:tracePt t="24309" x="2817813" y="1943100"/>
          <p14:tracePt t="24318" x="2817813" y="1933575"/>
          <p14:tracePt t="25157" x="2817813" y="1943100"/>
          <p14:tracePt t="25166" x="2798763" y="1970088"/>
          <p14:tracePt t="25198" x="2789238" y="1979613"/>
          <p14:tracePt t="25215" x="2781300" y="1987550"/>
          <p14:tracePt t="25221" x="2771775" y="1997075"/>
          <p14:tracePt t="25230" x="2762250" y="2006600"/>
          <p14:tracePt t="25237" x="2752725" y="2016125"/>
          <p14:tracePt t="25262" x="2744788" y="2016125"/>
          <p14:tracePt t="25374" x="2744788" y="2006600"/>
          <p14:tracePt t="25382" x="2744788" y="1997075"/>
          <p14:tracePt t="25390" x="2744788" y="1970088"/>
          <p14:tracePt t="25397" x="2744788" y="1951038"/>
          <p14:tracePt t="25405" x="2744788" y="1924050"/>
          <p14:tracePt t="25414" x="2744788" y="1906588"/>
          <p14:tracePt t="25422" x="2744788" y="1887538"/>
          <p14:tracePt t="25430" x="2744788" y="1878013"/>
          <p14:tracePt t="25438" x="2744788" y="1870075"/>
          <p14:tracePt t="25485" x="2744788" y="1851025"/>
          <p14:tracePt t="25695" x="2744788" y="1870075"/>
          <p14:tracePt t="25705" x="2725738" y="1897063"/>
          <p14:tracePt t="25712" x="2716213" y="1924050"/>
          <p14:tracePt t="25720" x="2716213" y="1933575"/>
          <p14:tracePt t="25728" x="2708275" y="1951038"/>
          <p14:tracePt t="25735" x="2698750" y="1970088"/>
          <p14:tracePt t="25742" x="2698750" y="1979613"/>
          <p14:tracePt t="25751" x="2679700" y="2016125"/>
          <p14:tracePt t="25759" x="2671763" y="2024063"/>
          <p14:tracePt t="25768" x="2662238" y="2033588"/>
          <p14:tracePt t="25775" x="2652713" y="2060575"/>
          <p14:tracePt t="25783" x="2652713" y="2070100"/>
          <p14:tracePt t="25789" x="2643188" y="2079625"/>
          <p14:tracePt t="25855" x="2643188" y="2089150"/>
          <p14:tracePt t="26009" x="2643188" y="2133600"/>
          <p14:tracePt t="26016" x="2643188" y="2179638"/>
          <p14:tracePt t="26023" x="2643188" y="2243138"/>
          <p14:tracePt t="26033" x="2643188" y="2279650"/>
          <p14:tracePt t="26038" x="2643188" y="2316163"/>
          <p14:tracePt t="26047" x="2643188" y="2343150"/>
          <p14:tracePt t="26054" x="2643188" y="2362200"/>
          <p14:tracePt t="26065" x="2643188" y="2389188"/>
          <p14:tracePt t="26071" x="2643188" y="2425700"/>
          <p14:tracePt t="26081" x="2643188" y="2452688"/>
          <p14:tracePt t="26086" x="2643188" y="2481263"/>
          <p14:tracePt t="26094" x="2635250" y="2508250"/>
          <p14:tracePt t="26101" x="2635250" y="2517775"/>
          <p14:tracePt t="26109" x="2635250" y="2544763"/>
          <p14:tracePt t="26117" x="2625725" y="2554288"/>
          <p14:tracePt t="26125" x="2625725" y="2562225"/>
          <p14:tracePt t="26134" x="2625725" y="2581275"/>
          <p14:tracePt t="26158" x="2625725" y="2589213"/>
          <p14:tracePt t="26230" x="2616200" y="2598738"/>
          <p14:tracePt t="26471" x="2616200" y="2625725"/>
          <p14:tracePt t="26480" x="2616200" y="2635250"/>
          <p14:tracePt t="26489" x="2616200" y="2662238"/>
          <p14:tracePt t="26493" x="2635250" y="2681288"/>
          <p14:tracePt t="26519" x="2643188" y="2690813"/>
          <p14:tracePt t="26535" x="2652713" y="2690813"/>
          <p14:tracePt t="26543" x="2679700" y="2690813"/>
          <p14:tracePt t="26575" x="2689225" y="2690813"/>
          <p14:tracePt t="26582" x="2716213" y="2690813"/>
          <p14:tracePt t="26593" x="2725738" y="2671763"/>
          <p14:tracePt t="26598" x="2735263" y="2662238"/>
          <p14:tracePt t="26606" x="2744788" y="2644775"/>
          <p14:tracePt t="26864" x="2752725" y="2635250"/>
          <p14:tracePt t="26871" x="2762250" y="2625725"/>
          <p14:tracePt t="27831" x="2762250" y="2744788"/>
          <p14:tracePt t="27840" x="2762250" y="2873375"/>
          <p14:tracePt t="27848" x="2762250" y="2946400"/>
          <p14:tracePt t="27855" x="2798763" y="3046413"/>
          <p14:tracePt t="27866" x="2835275" y="3109913"/>
          <p14:tracePt t="27871" x="2852738" y="3200400"/>
          <p14:tracePt t="27880" x="2862263" y="3246438"/>
          <p14:tracePt t="27900" x="2898775" y="3319463"/>
          <p14:tracePt t="27902" x="2898775" y="3338513"/>
          <p14:tracePt t="27910" x="2908300" y="3365500"/>
          <p14:tracePt t="27942" x="2908300" y="3375025"/>
          <p14:tracePt t="27950" x="2898775" y="3402013"/>
          <p14:tracePt t="27958" x="2889250" y="3419475"/>
          <p14:tracePt t="27967" x="2852738" y="3482975"/>
          <p14:tracePt t="27974" x="2798763" y="3529013"/>
          <p14:tracePt t="27984" x="2771775" y="3565525"/>
          <p14:tracePt t="27991" x="2762250" y="3592513"/>
          <p14:tracePt t="28002" x="2725738" y="3638550"/>
          <p14:tracePt t="28007" x="2716213" y="3657600"/>
          <p14:tracePt t="28017" x="2708275" y="3694113"/>
          <p14:tracePt t="28023" x="2698750" y="3730625"/>
          <p14:tracePt t="28034" x="2679700" y="3757613"/>
          <p14:tracePt t="28039" x="2679700" y="3775075"/>
          <p14:tracePt t="28049" x="2671763" y="3794125"/>
          <p14:tracePt t="28054" x="2662238" y="3840163"/>
          <p14:tracePt t="28062" x="2652713" y="3840163"/>
          <p14:tracePt t="28070" x="2652713" y="3867150"/>
          <p14:tracePt t="28078" x="2625725" y="3903663"/>
          <p14:tracePt t="28086" x="2616200" y="3930650"/>
          <p14:tracePt t="28094" x="2579688" y="3984625"/>
          <p14:tracePt t="28101" x="2543175" y="4049713"/>
          <p14:tracePt t="28109" x="2506663" y="4149725"/>
          <p14:tracePt t="28118" x="2462213" y="4249738"/>
          <p14:tracePt t="28126" x="2389188" y="4349750"/>
          <p14:tracePt t="28133" x="2333625" y="4486275"/>
          <p14:tracePt t="28141" x="2270125" y="4578350"/>
          <p14:tracePt t="28150" x="2197100" y="4697413"/>
          <p14:tracePt t="28157" x="2179638" y="4778375"/>
          <p14:tracePt t="28166" x="2133600" y="4841875"/>
          <p14:tracePt t="28174" x="2114550" y="4906963"/>
          <p14:tracePt t="28182" x="2087563" y="4951413"/>
          <p14:tracePt t="28190" x="2078038" y="4970463"/>
          <p14:tracePt t="28197" x="2078038" y="4987925"/>
          <p14:tracePt t="28296" x="2070100" y="4997450"/>
          <p14:tracePt t="28351" x="2070100" y="4979988"/>
          <p14:tracePt t="28359" x="2070100" y="4951413"/>
          <p14:tracePt t="28367" x="2070100" y="4906963"/>
          <p14:tracePt t="28375" x="2087563" y="4860925"/>
          <p14:tracePt t="28382" x="2106613" y="4833938"/>
          <p14:tracePt t="28394" x="2114550" y="4805363"/>
          <p14:tracePt t="28398" x="2133600" y="4787900"/>
          <p14:tracePt t="28405" x="2143125" y="4741863"/>
          <p14:tracePt t="28414" x="2170113" y="4714875"/>
          <p14:tracePt t="28422" x="2170113" y="4705350"/>
          <p14:tracePt t="28430" x="2170113" y="4687888"/>
          <p14:tracePt t="28437" x="2179638" y="4687888"/>
          <p14:tracePt t="28560" x="2187575" y="4687888"/>
          <p14:tracePt t="28568" x="2187575" y="4697413"/>
          <p14:tracePt t="28582" x="2187575" y="4724400"/>
          <p14:tracePt t="28591" x="2187575" y="4741863"/>
          <p14:tracePt t="28601" x="2187575" y="4768850"/>
          <p14:tracePt t="28606" x="2187575" y="4805363"/>
          <p14:tracePt t="28616" x="2187575" y="4833938"/>
          <p14:tracePt t="28622" x="2187575" y="4870450"/>
          <p14:tracePt t="28632" x="2160588" y="4933950"/>
          <p14:tracePt t="28638" x="2160588" y="4960938"/>
          <p14:tracePt t="28648" x="2160588" y="5016500"/>
          <p14:tracePt t="28656" x="2151063" y="5080000"/>
          <p14:tracePt t="28662" x="2124075" y="5160963"/>
          <p14:tracePt t="28670" x="2124075" y="5189538"/>
          <p14:tracePt t="28679" x="2124075" y="5243513"/>
          <p14:tracePt t="28687" x="2114550" y="5280025"/>
          <p14:tracePt t="28696" x="2106613" y="5343525"/>
          <p14:tracePt t="28702" x="2106613" y="5362575"/>
          <p14:tracePt t="28709" x="2106613" y="5399088"/>
          <p14:tracePt t="28717" x="2097088" y="5435600"/>
          <p14:tracePt t="28725" x="2097088" y="5462588"/>
          <p14:tracePt t="28733" x="2097088" y="5499100"/>
          <p14:tracePt t="28741" x="2070100" y="5535613"/>
          <p14:tracePt t="28750" x="2070100" y="5562600"/>
          <p14:tracePt t="28758" x="2060575" y="5608638"/>
          <p14:tracePt t="28766" x="2060575" y="5635625"/>
          <p14:tracePt t="28774" x="2060575" y="5654675"/>
          <p14:tracePt t="28782" x="2060575" y="5681663"/>
          <p14:tracePt t="28789" x="2051050" y="5699125"/>
          <p14:tracePt t="28920" x="2051050" y="5654675"/>
          <p14:tracePt t="28927" x="2051050" y="5608638"/>
          <p14:tracePt t="28938" x="2051050" y="5589588"/>
          <p14:tracePt t="28950" x="2051050" y="5554663"/>
          <p14:tracePt t="28958" x="2051050" y="5508625"/>
          <p14:tracePt t="28966" x="2051050" y="5489575"/>
          <p14:tracePt t="28974" x="2051050" y="5435600"/>
          <p14:tracePt t="28983" x="2078038" y="5408613"/>
          <p14:tracePt t="28989" x="2097088" y="5362575"/>
          <p14:tracePt t="28998" x="2124075" y="5326063"/>
          <p14:tracePt t="29005" x="2151063" y="5307013"/>
          <p14:tracePt t="29014" x="2179638" y="5280025"/>
          <p14:tracePt t="29022" x="2187575" y="5270500"/>
          <p14:tracePt t="29031" x="2197100" y="5262563"/>
          <p14:tracePt t="29215" x="2214563" y="5253038"/>
          <p14:tracePt t="29223" x="2270125" y="5253038"/>
          <p14:tracePt t="29233" x="2324100" y="5253038"/>
          <p14:tracePt t="29239" x="2379663" y="5243513"/>
          <p14:tracePt t="29249" x="2462213" y="5226050"/>
          <p14:tracePt t="29254" x="2516188" y="5216525"/>
          <p14:tracePt t="29262" x="2579688" y="5189538"/>
          <p14:tracePt t="29269" x="2643188" y="5170488"/>
          <p14:tracePt t="29277" x="2708275" y="5133975"/>
          <p14:tracePt t="29286" x="2735263" y="5106988"/>
          <p14:tracePt t="29294" x="2752725" y="5097463"/>
          <p14:tracePt t="29301" x="2771775" y="5080000"/>
          <p14:tracePt t="29527" x="2771775" y="5070475"/>
          <p14:tracePt t="29536" x="2771775" y="5043488"/>
          <p14:tracePt t="29543" x="2771775" y="5016500"/>
          <p14:tracePt t="29552" x="2771775" y="4960938"/>
          <p14:tracePt t="29560" x="2798763" y="4897438"/>
          <p14:tracePt t="29566" x="2808288" y="4824413"/>
          <p14:tracePt t="29575" x="2808288" y="4751388"/>
          <p14:tracePt t="29583" x="2825750" y="4687888"/>
          <p14:tracePt t="29591" x="2835275" y="4595813"/>
          <p14:tracePt t="29598" x="2835275" y="4541838"/>
          <p14:tracePt t="29606" x="2862263" y="4478338"/>
          <p14:tracePt t="29615" x="2871788" y="4386263"/>
          <p14:tracePt t="29622" x="2871788" y="4340225"/>
          <p14:tracePt t="29632" x="2889250" y="4303713"/>
          <p14:tracePt t="29639" x="2889250" y="4268788"/>
          <p14:tracePt t="29647" x="2898775" y="4249738"/>
          <p14:tracePt t="29663" x="2908300" y="4232275"/>
          <p14:tracePt t="30016" x="2917825" y="4232275"/>
          <p14:tracePt t="30032" x="2917825" y="4240213"/>
          <p14:tracePt t="30040" x="2917825" y="4259263"/>
          <p14:tracePt t="30072" x="2908300" y="4259263"/>
          <p14:tracePt t="30081" x="2881313" y="4268788"/>
          <p14:tracePt t="30088" x="2871788" y="4268788"/>
          <p14:tracePt t="30095" x="2844800" y="4268788"/>
          <p14:tracePt t="30103" x="2835275" y="4268788"/>
          <p14:tracePt t="30110" x="2825750" y="4268788"/>
          <p14:tracePt t="30118" x="2817813" y="4268788"/>
          <p14:tracePt t="30127" x="2808288" y="4268788"/>
          <p14:tracePt t="30133" x="2798763" y="4268788"/>
          <p14:tracePt t="30142" x="2789238" y="4268788"/>
          <p14:tracePt t="30150" x="2781300" y="4268788"/>
          <p14:tracePt t="30157" x="2762250" y="4268788"/>
          <p14:tracePt t="30215" x="2752725" y="4268788"/>
          <p14:tracePt t="30255" x="2744788" y="4259263"/>
          <p14:tracePt t="30295" x="2744788" y="4249738"/>
          <p14:tracePt t="30305" x="2744788" y="4240213"/>
          <p14:tracePt t="30312" x="2716213" y="4203700"/>
          <p14:tracePt t="30319" x="2716213" y="4195763"/>
          <p14:tracePt t="30328" x="2708275" y="4186238"/>
          <p14:tracePt t="30335" x="2689225" y="4167188"/>
          <p14:tracePt t="30432" x="2689225" y="4159250"/>
          <p14:tracePt t="30439" x="2689225" y="4140200"/>
          <p14:tracePt t="30447" x="2698750" y="4130675"/>
          <p14:tracePt t="30455" x="2708275" y="4130675"/>
          <p14:tracePt t="30467" x="2725738" y="4130675"/>
          <p14:tracePt t="30471" x="2735263" y="4130675"/>
          <p14:tracePt t="30478" x="2744788" y="4130675"/>
          <p14:tracePt t="30486" x="2752725" y="4130675"/>
          <p14:tracePt t="30494" x="2762250" y="4130675"/>
          <p14:tracePt t="30501" x="2771775" y="4130675"/>
          <p14:tracePt t="30509" x="2781300" y="4130675"/>
          <p14:tracePt t="30526" x="2789238" y="4130675"/>
          <p14:tracePt t="30711" x="2789238" y="4140200"/>
          <p14:tracePt t="30727" x="2781300" y="4167188"/>
          <p14:tracePt t="30733" x="2771775" y="4176713"/>
          <p14:tracePt t="30742" x="2762250" y="4203700"/>
          <p14:tracePt t="30750" x="2752725" y="4213225"/>
          <p14:tracePt t="30758" x="2744788" y="4222750"/>
          <p14:tracePt t="30889" x="2735263" y="4240213"/>
          <p14:tracePt t="30897" x="2735263" y="4259263"/>
          <p14:tracePt t="30906" x="2725738" y="4276725"/>
          <p14:tracePt t="30909" x="2689225" y="4322763"/>
          <p14:tracePt t="30917" x="2679700" y="4359275"/>
          <p14:tracePt t="30926" x="2671763" y="4441825"/>
          <p14:tracePt t="30934" x="2625725" y="4522788"/>
          <p14:tracePt t="30941" x="2598738" y="4614863"/>
          <p14:tracePt t="30949" x="2579688" y="4697413"/>
          <p14:tracePt t="30958" x="2543175" y="4824413"/>
          <p14:tracePt t="30966" x="2498725" y="4887913"/>
          <p14:tracePt t="30974" x="2479675" y="4951413"/>
          <p14:tracePt t="30983" x="2470150" y="5024438"/>
          <p14:tracePt t="30990" x="2470150" y="5070475"/>
          <p14:tracePt t="30998" x="2462213" y="5097463"/>
          <p14:tracePt t="31006" x="2452688" y="5126038"/>
          <p14:tracePt t="31013" x="2452688" y="5160963"/>
          <p14:tracePt t="31022" x="2452688" y="5170488"/>
          <p14:tracePt t="31032" x="2452688" y="5207000"/>
          <p14:tracePt t="31038" x="2452688" y="5216525"/>
          <p14:tracePt t="31047" x="2452688" y="5226050"/>
          <p14:tracePt t="31054" x="2452688" y="5262563"/>
          <p14:tracePt t="31062" x="2452688" y="5270500"/>
          <p14:tracePt t="31070" x="2452688" y="5307013"/>
          <p14:tracePt t="31079" x="2452688" y="5316538"/>
          <p14:tracePt t="31086" x="2452688" y="5335588"/>
          <p14:tracePt t="31094" x="2452688" y="5353050"/>
          <p14:tracePt t="31101" x="2452688" y="5362575"/>
          <p14:tracePt t="31109" x="2452688" y="5372100"/>
          <p14:tracePt t="31118" x="2452688" y="5389563"/>
          <p14:tracePt t="31150" x="2452688" y="5399088"/>
          <p14:tracePt t="31342" x="2443163" y="5408613"/>
          <p14:tracePt t="31506" x="2433638" y="5408613"/>
          <p14:tracePt t="31512" x="2433638" y="5426075"/>
          <p14:tracePt t="31519" x="2433638" y="5435600"/>
          <p14:tracePt t="31528" x="2433638" y="5445125"/>
          <p14:tracePt t="31535" x="2433638" y="5462588"/>
          <p14:tracePt t="31543" x="2433638" y="5472113"/>
          <p14:tracePt t="31551" x="2433638" y="5481638"/>
          <p14:tracePt t="31559" x="2452688" y="5518150"/>
          <p14:tracePt t="31567" x="2479675" y="5535613"/>
          <p14:tracePt t="31575" x="2525713" y="5581650"/>
          <p14:tracePt t="31583" x="2570163" y="5626100"/>
          <p14:tracePt t="31590" x="2616200" y="5662613"/>
          <p14:tracePt t="31598" x="2635250" y="5691188"/>
          <p14:tracePt t="31605" x="2679700" y="5718175"/>
          <p14:tracePt t="31613" x="2735263" y="5754688"/>
          <p14:tracePt t="31622" x="2752725" y="5764213"/>
          <p14:tracePt t="31631" x="2781300" y="5772150"/>
          <p14:tracePt t="31975" x="2789238" y="5745163"/>
          <p14:tracePt t="31984" x="2789238" y="5708650"/>
          <p14:tracePt t="31991" x="2781300" y="5691188"/>
          <p14:tracePt t="32001" x="2752725" y="5672138"/>
          <p14:tracePt t="32005" x="2725738" y="5654675"/>
          <p14:tracePt t="32014" x="2708275" y="5635625"/>
          <p14:tracePt t="32021" x="2689225" y="5618163"/>
          <p14:tracePt t="32031" x="2689225" y="5608638"/>
          <p14:tracePt t="32038" x="2679700" y="5599113"/>
          <p14:tracePt t="32374" x="2716213" y="5599113"/>
          <p14:tracePt t="32383" x="2735263" y="5599113"/>
          <p14:tracePt t="32391" x="2762250" y="5599113"/>
          <p14:tracePt t="32399" x="2771775" y="5599113"/>
          <p14:tracePt t="32413" x="2781300" y="5599113"/>
          <p14:tracePt t="32430" x="2789238" y="5599113"/>
          <p14:tracePt t="32502" x="2798763" y="5599113"/>
          <p14:tracePt t="32526" x="2798763" y="5589588"/>
          <p14:tracePt t="32533" x="2798763" y="5572125"/>
          <p14:tracePt t="32549" x="2798763" y="5562600"/>
          <p14:tracePt t="32573" x="2808288" y="5562600"/>
          <p14:tracePt t="32975" x="2798763" y="5562600"/>
          <p14:tracePt t="32985" x="2781300" y="5572125"/>
          <p14:tracePt t="32992" x="2771775" y="5572125"/>
          <p14:tracePt t="33001" x="2771775" y="5599113"/>
          <p14:tracePt t="33006" x="2762250" y="5608638"/>
          <p14:tracePt t="33013" x="2762250" y="5618163"/>
          <p14:tracePt t="33022" x="2752725" y="5635625"/>
          <p14:tracePt t="33031" x="2752725" y="5645150"/>
          <p14:tracePt t="33037" x="2752725" y="5654675"/>
          <p14:tracePt t="33047" x="2744788" y="5662613"/>
          <p14:tracePt t="33053" x="2735263" y="5672138"/>
          <p14:tracePt t="33061" x="2735263" y="5681663"/>
          <p14:tracePt t="33070" x="2725738" y="5699125"/>
          <p14:tracePt t="33078" x="2725738" y="5718175"/>
          <p14:tracePt t="33086" x="2716213" y="5735638"/>
          <p14:tracePt t="33094" x="2716213" y="5745163"/>
          <p14:tracePt t="33102" x="2716213" y="5772150"/>
          <p14:tracePt t="33110" x="2708275" y="5791200"/>
          <p14:tracePt t="33118" x="2679700" y="5818188"/>
          <p14:tracePt t="33126" x="2671763" y="5837238"/>
          <p14:tracePt t="33133" x="2671763" y="5854700"/>
          <p14:tracePt t="33141" x="2662238" y="5891213"/>
          <p14:tracePt t="33150" x="2635250" y="5910263"/>
          <p14:tracePt t="33157" x="2635250" y="5937250"/>
          <p14:tracePt t="33166" x="2625725" y="5973763"/>
          <p14:tracePt t="33174" x="2616200" y="6010275"/>
          <p14:tracePt t="33182" x="2606675" y="6037263"/>
          <p14:tracePt t="33190" x="2589213" y="6064250"/>
          <p14:tracePt t="33198" x="2579688" y="6083300"/>
          <p14:tracePt t="33206" x="2579688" y="6100763"/>
          <p14:tracePt t="33214" x="2570163" y="6110288"/>
          <p14:tracePt t="33221" x="2570163" y="6119813"/>
          <p14:tracePt t="33237" x="2562225" y="6127750"/>
          <p14:tracePt t="33767" x="2562225" y="6146800"/>
          <p14:tracePt t="33776" x="2562225" y="6156325"/>
          <p14:tracePt t="33799" x="2562225" y="6164263"/>
          <p14:tracePt t="33807" x="2562225" y="6173788"/>
          <p14:tracePt t="33815" x="2562225" y="6192838"/>
          <p14:tracePt t="33823" x="2562225" y="6200775"/>
          <p14:tracePt t="33833" x="2562225" y="6219825"/>
          <p14:tracePt t="33839" x="2570163" y="6237288"/>
          <p14:tracePt t="33849" x="2579688" y="6246813"/>
          <p14:tracePt t="33854" x="2589213" y="6246813"/>
          <p14:tracePt t="33942" x="2598738" y="6246813"/>
          <p14:tracePt t="33958" x="2598738" y="6237288"/>
          <p14:tracePt t="33997" x="2598738" y="6229350"/>
          <p14:tracePt t="34054" x="2598738" y="6210300"/>
          <p14:tracePt t="34063" x="2598738" y="6200775"/>
          <p14:tracePt t="34110" x="2598738" y="6192838"/>
          <p14:tracePt t="34117" x="2598738" y="6173788"/>
          <p14:tracePt t="34126" x="2598738" y="6156325"/>
          <p14:tracePt t="34133" x="2598738" y="6127750"/>
          <p14:tracePt t="34142" x="2598738" y="6100763"/>
          <p14:tracePt t="34150" x="2598738" y="6064250"/>
          <p14:tracePt t="34158" x="2625725" y="6037263"/>
          <p14:tracePt t="34166" x="2635250" y="6018213"/>
          <p14:tracePt t="34174" x="2652713" y="6000750"/>
          <p14:tracePt t="34182" x="2679700" y="5954713"/>
          <p14:tracePt t="34190" x="2698750" y="5937250"/>
          <p14:tracePt t="34199" x="2708275" y="5927725"/>
          <p14:tracePt t="34544" x="2708275" y="5900738"/>
          <p14:tracePt t="34551" x="2708275" y="5864225"/>
          <p14:tracePt t="34559" x="2708275" y="5827713"/>
          <p14:tracePt t="34576" x="2708275" y="5808663"/>
          <p14:tracePt t="34592" x="2708275" y="5781675"/>
          <p14:tracePt t="34599" x="2708275" y="5735638"/>
          <p14:tracePt t="34606" x="2708275" y="5708650"/>
          <p14:tracePt t="34617" x="2708275" y="5681663"/>
          <p14:tracePt t="34623" x="2708275" y="5635625"/>
          <p14:tracePt t="34631" x="2708275" y="5618163"/>
          <p14:tracePt t="34639" x="2708275" y="5589588"/>
          <p14:tracePt t="34648" x="2708275" y="5581650"/>
          <p14:tracePt t="34656" x="2708275" y="5572125"/>
          <p14:tracePt t="34967" x="2708275" y="5608638"/>
          <p14:tracePt t="34975" x="2708275" y="5618163"/>
          <p14:tracePt t="34985" x="2708275" y="5626100"/>
          <p14:tracePt t="35000" x="2708275" y="5635625"/>
          <p14:tracePt t="35008" x="2708275" y="5654675"/>
          <p14:tracePt t="35023" x="2708275" y="5662613"/>
          <p14:tracePt t="35258" x="2716213" y="5662613"/>
          <p14:tracePt t="35336" x="2716213" y="5654675"/>
          <p14:tracePt t="35822" x="2725738" y="5672138"/>
          <p14:tracePt t="35830" x="2725738" y="5699125"/>
          <p14:tracePt t="35838" x="2735263" y="5718175"/>
          <p14:tracePt t="35846" x="2744788" y="5727700"/>
          <p14:tracePt t="35854" x="2744788" y="5735638"/>
          <p14:tracePt t="35928" x="2744788" y="5754688"/>
          <p14:tracePt t="35935" x="2744788" y="5764213"/>
          <p14:tracePt t="35943" x="2744788" y="5791200"/>
          <p14:tracePt t="35951" x="2744788" y="5837238"/>
          <p14:tracePt t="35959" x="2744788" y="5854700"/>
          <p14:tracePt t="35966" x="2744788" y="5881688"/>
          <p14:tracePt t="35974" x="2744788" y="5900738"/>
          <p14:tracePt t="35982" x="2752725" y="5937250"/>
          <p14:tracePt t="35990" x="2762250" y="5946775"/>
          <p14:tracePt t="36113" x="2771775" y="5946775"/>
          <p14:tracePt t="36315" x="2825750" y="5881688"/>
          <p14:tracePt t="36320" x="2881313" y="5818188"/>
          <p14:tracePt t="36330" x="2898775" y="5791200"/>
          <p14:tracePt t="36336" x="2962275" y="5727700"/>
          <p14:tracePt t="36345" x="2971800" y="5699125"/>
          <p14:tracePt t="36351" x="3017838" y="5645150"/>
          <p14:tracePt t="36360" x="3044825" y="5618163"/>
          <p14:tracePt t="36366" x="3063875" y="5599113"/>
          <p14:tracePt t="36374" x="3071813" y="5581650"/>
          <p14:tracePt t="36382" x="3071813" y="5572125"/>
          <p14:tracePt t="36406" x="3081338" y="5554663"/>
          <p14:tracePt t="36430" x="3090863" y="5545138"/>
          <p14:tracePt t="36438" x="3100388" y="5526088"/>
          <p14:tracePt t="36446" x="3108325" y="5508625"/>
          <p14:tracePt t="36454" x="3108325" y="5499100"/>
          <p14:tracePt t="36462" x="3108325" y="5481638"/>
          <p14:tracePt t="36469" x="3108325" y="5472113"/>
          <p14:tracePt t="36477" x="3108325" y="5462588"/>
          <p14:tracePt t="36485" x="3108325" y="5435600"/>
          <p14:tracePt t="36493" x="3108325" y="5416550"/>
          <p14:tracePt t="36502" x="3108325" y="5389563"/>
          <p14:tracePt t="36510" x="3108325" y="5343525"/>
          <p14:tracePt t="36518" x="3108325" y="5326063"/>
          <p14:tracePt t="36526" x="3108325" y="5270500"/>
          <p14:tracePt t="36533" x="3108325" y="5233988"/>
          <p14:tracePt t="36542" x="3108325" y="5216525"/>
          <p14:tracePt t="36550" x="3108325" y="5180013"/>
          <p14:tracePt t="36558" x="3108325" y="5133975"/>
          <p14:tracePt t="36566" x="3108325" y="5080000"/>
          <p14:tracePt t="36574" x="3108325" y="5043488"/>
          <p14:tracePt t="36582" x="3108325" y="5006975"/>
          <p14:tracePt t="36590" x="3100388" y="4979988"/>
          <p14:tracePt t="36599" x="3090863" y="4933950"/>
          <p14:tracePt t="36606" x="3081338" y="4914900"/>
          <p14:tracePt t="36622" x="3063875" y="4860925"/>
          <p14:tracePt t="36630" x="3054350" y="4851400"/>
          <p14:tracePt t="36637" x="3044825" y="4841875"/>
          <p14:tracePt t="36646" x="3044825" y="4833938"/>
          <p14:tracePt t="36654" x="3035300" y="4833938"/>
          <p14:tracePt t="36944" x="3027363" y="4824413"/>
          <p14:tracePt t="36960" x="2998788" y="4797425"/>
          <p14:tracePt t="36968" x="2971800" y="4760913"/>
          <p14:tracePt t="36974" x="2917825" y="4714875"/>
          <p14:tracePt t="36985" x="2871788" y="4660900"/>
          <p14:tracePt t="36991" x="2835275" y="4641850"/>
          <p14:tracePt t="36999" x="2817813" y="4624388"/>
          <p14:tracePt t="37006" x="2808288" y="4578350"/>
          <p14:tracePt t="37017" x="2789238" y="4551363"/>
          <p14:tracePt t="37021" x="2781300" y="4522788"/>
          <p14:tracePt t="37031" x="2752725" y="4459288"/>
          <p14:tracePt t="37037" x="2752725" y="4422775"/>
          <p14:tracePt t="37047" x="2752725" y="4376738"/>
          <p14:tracePt t="37053" x="2752725" y="4340225"/>
          <p14:tracePt t="37062" x="2752725" y="4286250"/>
          <p14:tracePt t="37070" x="2752725" y="4195763"/>
          <p14:tracePt t="37078" x="2752725" y="4122738"/>
          <p14:tracePt t="37086" x="2752725" y="4067175"/>
          <p14:tracePt t="37094" x="2752725" y="3984625"/>
          <p14:tracePt t="37102" x="2752725" y="3911600"/>
          <p14:tracePt t="37110" x="2752725" y="3821113"/>
          <p14:tracePt t="37117" x="2725738" y="3748088"/>
          <p14:tracePt t="37125" x="2716213" y="3684588"/>
          <p14:tracePt t="37134" x="2708275" y="3611563"/>
          <p14:tracePt t="37142" x="2689225" y="3548063"/>
          <p14:tracePt t="37149" x="2652713" y="3482975"/>
          <p14:tracePt t="37157" x="2635250" y="3438525"/>
          <p14:tracePt t="37166" x="2598738" y="3392488"/>
          <p14:tracePt t="37174" x="2579688" y="3365500"/>
          <p14:tracePt t="37182" x="2552700" y="3319463"/>
          <p14:tracePt t="37190" x="2533650" y="3273425"/>
          <p14:tracePt t="37198" x="2525713" y="3265488"/>
          <p14:tracePt t="37206" x="2498725" y="3228975"/>
          <p14:tracePt t="37215" x="2489200" y="3219450"/>
          <p14:tracePt t="37221" x="2479675" y="3192463"/>
          <p14:tracePt t="37230" x="2462213" y="3173413"/>
          <p14:tracePt t="37238" x="2452688" y="3146425"/>
          <p14:tracePt t="37246" x="2433638" y="3119438"/>
          <p14:tracePt t="37263" x="2433638" y="3082925"/>
          <p14:tracePt t="37270" x="2425700" y="3036888"/>
          <p14:tracePt t="37278" x="2425700" y="3017838"/>
          <p14:tracePt t="37286" x="2425700" y="2982913"/>
          <p14:tracePt t="37294" x="2406650" y="2963863"/>
          <p14:tracePt t="37302" x="2406650" y="2954338"/>
          <p14:tracePt t="37551" x="2416175" y="2946400"/>
          <p14:tracePt t="37560" x="2462213" y="2917825"/>
          <p14:tracePt t="37568" x="2498725" y="2909888"/>
          <p14:tracePt t="37575" x="2533650" y="2881313"/>
          <p14:tracePt t="37584" x="2598738" y="2854325"/>
          <p14:tracePt t="37591" x="2635250" y="2844800"/>
          <p14:tracePt t="37598" x="2671763" y="2827338"/>
          <p14:tracePt t="37606" x="2716213" y="2800350"/>
          <p14:tracePt t="37623" x="2744788" y="2771775"/>
          <p14:tracePt t="37633" x="2752725" y="2763838"/>
          <p14:tracePt t="37639" x="2781300" y="2735263"/>
          <p14:tracePt t="37648" x="2798763" y="2717800"/>
          <p14:tracePt t="37657" x="2798763" y="2698750"/>
          <p14:tracePt t="37664" x="2825750" y="2662238"/>
          <p14:tracePt t="37671" x="2835275" y="2654300"/>
          <p14:tracePt t="37681" x="2844800" y="2644775"/>
          <p14:tracePt t="37688" x="2862263" y="2617788"/>
          <p14:tracePt t="37695" x="2871788" y="2598738"/>
          <p14:tracePt t="37704" x="2871788" y="2589213"/>
          <p14:tracePt t="37712" x="2881313" y="2581275"/>
          <p14:tracePt t="37722" x="2889250" y="2554288"/>
          <p14:tracePt t="37725" x="2889250" y="2544763"/>
          <p14:tracePt t="37733" x="2908300" y="2517775"/>
          <p14:tracePt t="37742" x="2908300" y="2508250"/>
          <p14:tracePt t="37749" x="2908300" y="2489200"/>
          <p14:tracePt t="37757" x="2917825" y="2462213"/>
          <p14:tracePt t="37766" x="2925763" y="2416175"/>
          <p14:tracePt t="37774" x="2925763" y="2389188"/>
          <p14:tracePt t="37781" x="2944813" y="2335213"/>
          <p14:tracePt t="37789" x="2944813" y="2306638"/>
          <p14:tracePt t="37798" x="2962275" y="2262188"/>
          <p14:tracePt t="37806" x="2962275" y="2233613"/>
          <p14:tracePt t="37813" x="2962275" y="2189163"/>
          <p14:tracePt t="37822" x="2962275" y="2152650"/>
          <p14:tracePt t="37831" x="2971800" y="2133600"/>
          <p14:tracePt t="37839" x="2971800" y="2106613"/>
          <p14:tracePt t="37849" x="2971800" y="2089150"/>
          <p14:tracePt t="37855" x="2971800" y="2052638"/>
          <p14:tracePt t="37865" x="2971800" y="2043113"/>
          <p14:tracePt t="37872" x="2971800" y="2006600"/>
          <p14:tracePt t="37881" x="2971800" y="1987550"/>
          <p14:tracePt t="37887" x="2971800" y="1951038"/>
          <p14:tracePt t="37898" x="2971800" y="1924050"/>
          <p14:tracePt t="37902" x="2962275" y="1887538"/>
          <p14:tracePt t="37910" x="2954338" y="1833563"/>
          <p14:tracePt t="37918" x="2935288" y="1787525"/>
          <p14:tracePt t="37926" x="2935288" y="1751013"/>
          <p14:tracePt t="37934" x="2908300" y="1704975"/>
          <p14:tracePt t="37942" x="2908300" y="1677988"/>
          <p14:tracePt t="37950" x="2898775" y="1651000"/>
          <p14:tracePt t="37958" x="2898775" y="1641475"/>
          <p14:tracePt t="37966" x="2889250" y="1624013"/>
          <p14:tracePt t="37990" x="2889250" y="1614488"/>
          <p14:tracePt t="38023" x="2889250" y="1604963"/>
          <p14:tracePt t="38048" x="2881313" y="1595438"/>
          <p14:tracePt t="38712" x="2871788" y="1595438"/>
          <p14:tracePt t="38723" x="2871788" y="1614488"/>
          <p14:tracePt t="38727" x="2881313" y="1660525"/>
          <p14:tracePt t="38735" x="2898775" y="1687513"/>
          <p14:tracePt t="38743" x="2925763" y="1714500"/>
          <p14:tracePt t="38752" x="2935288" y="1751013"/>
          <p14:tracePt t="38757" x="2971800" y="1797050"/>
          <p14:tracePt t="38766" x="2981325" y="1814513"/>
          <p14:tracePt t="38773" x="2998788" y="1833563"/>
          <p14:tracePt t="38782" x="3017838" y="1860550"/>
          <p14:tracePt t="38790" x="3027363" y="1878013"/>
          <p14:tracePt t="38798" x="3035300" y="1887538"/>
          <p14:tracePt t="38806" x="3044825" y="1906588"/>
          <p14:tracePt t="38905" x="3044825" y="1914525"/>
          <p14:tracePt t="38912" x="3044825" y="1943100"/>
          <p14:tracePt t="38920" x="3044825" y="1960563"/>
          <p14:tracePt t="38928" x="3044825" y="1979613"/>
          <p14:tracePt t="38935" x="3044825" y="1997075"/>
          <p14:tracePt t="38942" x="3044825" y="2024063"/>
          <p14:tracePt t="38950" x="3044825" y="2033588"/>
          <p14:tracePt t="38959" x="3044825" y="2043113"/>
          <p14:tracePt t="38967" x="3044825" y="2060575"/>
          <p14:tracePt t="38975" x="3044825" y="2079625"/>
          <p14:tracePt t="38990" x="3027363" y="2097088"/>
          <p14:tracePt t="39006" x="3027363" y="2106613"/>
          <p14:tracePt t="39072" x="3017838" y="2116138"/>
          <p14:tracePt t="39129" x="2981325" y="2143125"/>
          <p14:tracePt t="39136" x="2925763" y="2197100"/>
          <p14:tracePt t="39145" x="2881313" y="2243138"/>
          <p14:tracePt t="39151" x="2825750" y="2306638"/>
          <p14:tracePt t="39159" x="2781300" y="2362200"/>
          <p14:tracePt t="39169" x="2725738" y="2444750"/>
          <p14:tracePt t="39175" x="2698750" y="2471738"/>
          <p14:tracePt t="39184" x="2689225" y="2525713"/>
          <p14:tracePt t="39190" x="2662238" y="2562225"/>
          <p14:tracePt t="39207" x="2652713" y="2581275"/>
          <p14:tracePt t="66117" x="2652713" y="2635250"/>
          <p14:tracePt t="66126" x="2652713" y="2671763"/>
          <p14:tracePt t="66133" x="2652713" y="2717800"/>
          <p14:tracePt t="66141" x="2662238" y="2727325"/>
          <p14:tracePt t="66150" x="2671763" y="2727325"/>
          <p14:tracePt t="66166" x="2698750" y="2727325"/>
          <p14:tracePt t="66182" x="2708275" y="2727325"/>
          <p14:tracePt t="66190" x="2716213" y="2727325"/>
          <p14:tracePt t="66272" x="2725738" y="2717800"/>
          <p14:tracePt t="66279" x="2744788" y="2698750"/>
          <p14:tracePt t="66289" x="2752725" y="2671763"/>
          <p14:tracePt t="66297" x="2762250" y="2654300"/>
          <p14:tracePt t="66302" x="2771775" y="2608263"/>
          <p14:tracePt t="66313" x="2808288" y="2571750"/>
          <p14:tracePt t="66318" x="2817813" y="2554288"/>
          <p14:tracePt t="66327" x="2825750" y="2525713"/>
          <p14:tracePt t="66334" x="2844800" y="2498725"/>
          <p14:tracePt t="66342" x="2852738" y="2489200"/>
          <p14:tracePt t="66359" x="2862263" y="2462213"/>
          <p14:tracePt t="66375" x="2871788" y="2452688"/>
          <p14:tracePt t="67361" x="2871788" y="2462213"/>
          <p14:tracePt t="67367" x="2871788" y="2471738"/>
          <p14:tracePt t="67383" x="2871788" y="2489200"/>
          <p14:tracePt t="67449" x="2871788" y="2498725"/>
          <p14:tracePt t="67454" x="2871788" y="2508250"/>
          <p14:tracePt t="67463" x="2871788" y="2525713"/>
          <p14:tracePt t="67469" x="2871788" y="2535238"/>
          <p14:tracePt t="67478" x="2871788" y="2544763"/>
          <p14:tracePt t="69181" x="2871788" y="2554288"/>
          <p14:tracePt t="69189" x="2871788" y="2562225"/>
          <p14:tracePt t="69206" x="2871788" y="2571750"/>
          <p14:tracePt t="69631" x="2871788" y="2581275"/>
          <p14:tracePt t="69637" x="2871788" y="2608263"/>
          <p14:tracePt t="69646" x="2871788" y="2625725"/>
          <p14:tracePt t="69653" x="2852738" y="2644775"/>
          <p14:tracePt t="69662" x="2852738" y="2654300"/>
          <p14:tracePt t="69670" x="2852738" y="2662238"/>
          <p14:tracePt t="69816" x="2862263" y="2625725"/>
          <p14:tracePt t="69823" x="2871788" y="2625725"/>
          <p14:tracePt t="69831" x="2881313" y="2598738"/>
          <p14:tracePt t="69847" x="2898775" y="2589213"/>
          <p14:tracePt t="70255" x="2898775" y="2581275"/>
          <p14:tracePt t="70263" x="2898775" y="2562225"/>
          <p14:tracePt t="70272" x="2898775" y="2525713"/>
          <p14:tracePt t="70282" x="2898775" y="2481263"/>
          <p14:tracePt t="70288" x="2898775" y="2462213"/>
          <p14:tracePt t="70300" x="2898775" y="2435225"/>
          <p14:tracePt t="70303" x="2908300" y="2408238"/>
          <p14:tracePt t="70314" x="2917825" y="2389188"/>
          <p14:tracePt t="70320" x="2917825" y="2371725"/>
          <p14:tracePt t="70329" x="2917825" y="2352675"/>
          <p14:tracePt t="70346" x="2925763" y="2335213"/>
          <p14:tracePt t="70377" x="2935288" y="2325688"/>
          <p14:tracePt t="70407" x="2935288" y="2306638"/>
          <p14:tracePt t="70424" x="2935288" y="2298700"/>
          <p14:tracePt t="70439" x="2935288" y="2289175"/>
          <p14:tracePt t="70447" x="2935288" y="2279650"/>
          <p14:tracePt t="70454" x="2944813" y="2270125"/>
          <p14:tracePt t="70463" x="2944813" y="2262188"/>
          <p14:tracePt t="70471" x="2944813" y="2252663"/>
          <p14:tracePt t="70478" x="2944813" y="2243138"/>
          <p14:tracePt t="70495" x="2944813" y="2225675"/>
          <p14:tracePt t="70513" x="2944813" y="2216150"/>
          <p14:tracePt t="71304" x="2935288" y="2216150"/>
          <p14:tracePt t="71463" x="2925763" y="2225675"/>
          <p14:tracePt t="71487" x="2898775" y="2262188"/>
          <p14:tracePt t="71495" x="2817813" y="2316163"/>
          <p14:tracePt t="71506" x="2798763" y="2343150"/>
          <p14:tracePt t="71513" x="2762250" y="2352675"/>
          <p14:tracePt t="71527" x="2744788" y="2371725"/>
          <p14:tracePt t="71534" x="2725738" y="2389188"/>
          <p14:tracePt t="71550" x="2716213" y="2389188"/>
          <p14:tracePt t="71928" x="2725738" y="2379663"/>
          <p14:tracePt t="71935" x="2781300" y="2352675"/>
          <p14:tracePt t="71942" x="2825750" y="2316163"/>
          <p14:tracePt t="71950" x="2889250" y="2289175"/>
          <p14:tracePt t="71958" x="2917825" y="2270125"/>
          <p14:tracePt t="71966" x="2935288" y="2252663"/>
          <p14:tracePt t="71974" x="2971800" y="2216150"/>
          <p14:tracePt t="71982" x="2990850" y="2206625"/>
          <p14:tracePt t="71989" x="3008313" y="2189163"/>
          <p14:tracePt t="71998" x="3035300" y="2179638"/>
          <p14:tracePt t="72005" x="3044825" y="2160588"/>
          <p14:tracePt t="72313" x="3044825" y="2170113"/>
          <p14:tracePt t="72319" x="3054350" y="2197100"/>
          <p14:tracePt t="72330" x="3054350" y="2206625"/>
          <p14:tracePt t="72336" x="3054350" y="2216150"/>
          <p14:tracePt t="72351" x="3054350" y="2225675"/>
          <p14:tracePt t="72792" x="3054350" y="2243138"/>
          <p14:tracePt t="72919" x="3027363" y="2233613"/>
          <p14:tracePt t="72937" x="3027363" y="2225675"/>
          <p14:tracePt t="72951" x="3027363" y="2216150"/>
          <p14:tracePt t="72974" x="3027363" y="2206625"/>
          <p14:tracePt t="73033" x="3027363" y="2197100"/>
          <p14:tracePt t="73215" x="3017838" y="2206625"/>
          <p14:tracePt t="73223" x="2998788" y="2216150"/>
          <p14:tracePt t="73239" x="2990850" y="2225675"/>
          <p14:tracePt t="73247" x="2962275" y="2233613"/>
          <p14:tracePt t="73263" x="2954338" y="2233613"/>
          <p14:tracePt t="73271" x="2944813" y="2243138"/>
          <p14:tracePt t="73287" x="2935288" y="2252663"/>
          <p14:tracePt t="73634" x="2917825" y="2298700"/>
          <p14:tracePt t="73640" x="2898775" y="2335213"/>
          <p14:tracePt t="73647" x="2889250" y="2362200"/>
          <p14:tracePt t="73657" x="2889250" y="2389188"/>
          <p14:tracePt t="73664" x="2862263" y="2425700"/>
          <p14:tracePt t="73678" x="2852738" y="2452688"/>
          <p14:tracePt t="73689" x="2852738" y="2462213"/>
          <p14:tracePt t="73695" x="2852738" y="2471738"/>
          <p14:tracePt t="73894" x="2852738" y="2517775"/>
          <p14:tracePt t="73902" x="2852738" y="2544763"/>
          <p14:tracePt t="73912" x="2871788" y="2617788"/>
          <p14:tracePt t="73917" x="2898775" y="2727325"/>
          <p14:tracePt t="73927" x="2954338" y="2827338"/>
          <p14:tracePt t="73933" x="3017838" y="2982913"/>
          <p14:tracePt t="73942" x="3044825" y="3109913"/>
          <p14:tracePt t="73950" x="3044825" y="3255963"/>
          <p14:tracePt t="73958" x="3071813" y="3402013"/>
          <p14:tracePt t="73966" x="3071813" y="3548063"/>
          <p14:tracePt t="73974" x="3071813" y="3711575"/>
          <p14:tracePt t="73983" x="3071813" y="3857625"/>
          <p14:tracePt t="73990" x="3008313" y="4030663"/>
          <p14:tracePt t="73999" x="2990850" y="4140200"/>
          <p14:tracePt t="74006" x="2935288" y="4268788"/>
          <p14:tracePt t="74014" x="2908300" y="4386263"/>
          <p14:tracePt t="74022" x="2844800" y="4486275"/>
          <p14:tracePt t="74029" x="2798763" y="4532313"/>
          <p14:tracePt t="74037" x="2789238" y="4578350"/>
          <p14:tracePt t="74046" x="2771775" y="4668838"/>
          <p14:tracePt t="74054" x="2762250" y="4768850"/>
          <p14:tracePt t="74065" x="2735263" y="4824413"/>
          <p14:tracePt t="74070" x="2725738" y="4870450"/>
          <p14:tracePt t="74080" x="2725738" y="4924425"/>
          <p14:tracePt t="74087" x="2725738" y="4970463"/>
          <p14:tracePt t="74096" x="2716213" y="4997450"/>
          <p14:tracePt t="74103" x="2708275" y="5033963"/>
          <p14:tracePt t="74112" x="2708275" y="5080000"/>
          <p14:tracePt t="74118" x="2689225" y="5097463"/>
          <p14:tracePt t="74128" x="2679700" y="5126038"/>
          <p14:tracePt t="74134" x="2671763" y="5133975"/>
          <p14:tracePt t="74143" x="2671763" y="5160963"/>
          <p14:tracePt t="74150" x="2671763" y="5180013"/>
          <p14:tracePt t="74158" x="2662238" y="5207000"/>
          <p14:tracePt t="74166" x="2652713" y="5226050"/>
          <p14:tracePt t="74173" x="2643188" y="5262563"/>
          <p14:tracePt t="74181" x="2635250" y="5280025"/>
          <p14:tracePt t="74189" x="2635250" y="5289550"/>
          <p14:tracePt t="74198" x="2625725" y="5326063"/>
          <p14:tracePt t="74206" x="2606675" y="5353050"/>
          <p14:tracePt t="74214" x="2589213" y="5380038"/>
          <p14:tracePt t="74222" x="2589213" y="5399088"/>
          <p14:tracePt t="74230" x="2579688" y="5416550"/>
          <p14:tracePt t="74238" x="2570163" y="5453063"/>
          <p14:tracePt t="74400" x="2570163" y="5462588"/>
          <p14:tracePt t="74407" x="2570163" y="5499100"/>
          <p14:tracePt t="74415" x="2570163" y="5518150"/>
          <p14:tracePt t="74423" x="2570163" y="5562600"/>
          <p14:tracePt t="74440" x="2570163" y="5589588"/>
          <p14:tracePt t="74447" x="2570163" y="5608638"/>
          <p14:tracePt t="74455" x="2570163" y="5635625"/>
          <p14:tracePt t="74463" x="2570163" y="5654675"/>
          <p14:tracePt t="74471" x="2570163" y="5691188"/>
          <p14:tracePt t="74479" x="2570163" y="5708650"/>
          <p14:tracePt t="74486" x="2579688" y="5735638"/>
          <p14:tracePt t="74510" x="2579688" y="5745163"/>
          <p14:tracePt t="74542" x="2579688" y="5754688"/>
          <p14:tracePt t="74776" x="2589213" y="5754688"/>
          <p14:tracePt t="74783" x="2589213" y="5764213"/>
          <p14:tracePt t="74792" x="2589213" y="5772150"/>
          <p14:tracePt t="74799" x="2589213" y="5800725"/>
          <p14:tracePt t="74808" x="2598738" y="5827713"/>
          <p14:tracePt t="74818" x="2643188" y="5837238"/>
          <p14:tracePt t="74822" x="2698750" y="5837238"/>
          <p14:tracePt t="74830" x="2725738" y="5837238"/>
          <p14:tracePt t="74838" x="2735263" y="5837238"/>
          <p14:tracePt t="74846" x="2744788" y="5845175"/>
          <p14:tracePt t="74862" x="2771775" y="5845175"/>
          <p14:tracePt t="74870" x="2789238" y="5845175"/>
          <p14:tracePt t="74878" x="2798763" y="5845175"/>
          <p14:tracePt t="74896" x="2817813" y="5845175"/>
          <p14:tracePt t="74910" x="2825750" y="5845175"/>
          <p14:tracePt t="74951" x="2835275" y="5845175"/>
          <p14:tracePt t="74975" x="2835275" y="5837238"/>
          <p14:tracePt t="75095" x="2835275" y="5827713"/>
          <p14:tracePt t="75112" x="2835275" y="5800725"/>
          <p14:tracePt t="75117" x="2835275" y="5791200"/>
          <p14:tracePt t="75127" x="2835275" y="5781675"/>
          <p14:tracePt t="75133" x="2835275" y="5772150"/>
          <p14:tracePt t="75142" x="2835275" y="5754688"/>
          <p14:tracePt t="75149" x="2835275" y="5745163"/>
          <p14:tracePt t="75157" x="2835275" y="5718175"/>
          <p14:tracePt t="75166" x="2835275" y="5708650"/>
          <p14:tracePt t="75174" x="2835275" y="5699125"/>
          <p14:tracePt t="75181" x="2835275" y="5691188"/>
          <p14:tracePt t="75197" x="2835275" y="5672138"/>
          <p14:tracePt t="75552" x="2835275" y="5662613"/>
          <p14:tracePt t="75562" x="2835275" y="5635625"/>
          <p14:tracePt t="75568" x="2835275" y="5618163"/>
          <p14:tracePt t="75576" x="2835275" y="5589588"/>
          <p14:tracePt t="75583" x="2835275" y="5572125"/>
          <p14:tracePt t="75592" x="2835275" y="5526088"/>
          <p14:tracePt t="75598" x="2835275" y="5508625"/>
          <p14:tracePt t="75606" x="2835275" y="5499100"/>
          <p14:tracePt t="75630" x="2825750" y="5472113"/>
          <p14:tracePt t="76071" x="2825750" y="5481638"/>
          <p14:tracePt t="76079" x="2825750" y="5489575"/>
          <p14:tracePt t="76087" x="2825750" y="5508625"/>
          <p14:tracePt t="76096" x="2825750" y="5518150"/>
          <p14:tracePt t="76115" x="2825750" y="5526088"/>
          <p14:tracePt t="76134" x="2825750" y="5545138"/>
          <p14:tracePt t="76399" x="2825750" y="5554663"/>
          <p14:tracePt t="76407" x="2825750" y="5562600"/>
          <p14:tracePt t="76416" x="2825750" y="5589588"/>
          <p14:tracePt t="76431" x="2825750" y="5599113"/>
          <p14:tracePt t="76439" x="2825750" y="5608638"/>
          <p14:tracePt t="76447" x="2825750" y="5618163"/>
          <p14:tracePt t="76705" x="2817813" y="5618163"/>
          <p14:tracePt t="76721" x="2789238" y="5635625"/>
          <p14:tracePt t="76726" x="2771775" y="5635625"/>
          <p14:tracePt t="76733" x="2744788" y="5635625"/>
          <p14:tracePt t="76749" x="2735263" y="5635625"/>
          <p14:tracePt t="76968" x="2725738" y="5645150"/>
          <p14:tracePt t="76975" x="2725738" y="5654675"/>
          <p14:tracePt t="76981" x="2725738" y="5672138"/>
          <p14:tracePt t="76989" x="2725738" y="5681663"/>
          <p14:tracePt t="77022" x="2735263" y="5691188"/>
          <p14:tracePt t="77304" x="2735263" y="5681663"/>
          <p14:tracePt t="77313" x="2744788" y="5581650"/>
          <p14:tracePt t="77323" x="2762250" y="5499100"/>
          <p14:tracePt t="77330" x="2789238" y="5389563"/>
          <p14:tracePt t="77336" x="2798763" y="5316538"/>
          <p14:tracePt t="77345" x="2817813" y="5197475"/>
          <p14:tracePt t="77351" x="2862263" y="5053013"/>
          <p14:tracePt t="77360" x="2862263" y="4960938"/>
          <p14:tracePt t="77366" x="2871788" y="4860925"/>
          <p14:tracePt t="77374" x="2881313" y="4787900"/>
          <p14:tracePt t="77382" x="2898775" y="4678363"/>
          <p14:tracePt t="77390" x="2898775" y="4587875"/>
          <p14:tracePt t="77398" x="2944813" y="4486275"/>
          <p14:tracePt t="77408" x="2944813" y="4395788"/>
          <p14:tracePt t="77416" x="2944813" y="4340225"/>
          <p14:tracePt t="77421" x="2944813" y="4232275"/>
          <p14:tracePt t="77429" x="2954338" y="4149725"/>
          <p14:tracePt t="77437" x="2954338" y="4057650"/>
          <p14:tracePt t="77445" x="2971800" y="3948113"/>
          <p14:tracePt t="77453" x="2971800" y="3857625"/>
          <p14:tracePt t="77461" x="2981325" y="3748088"/>
          <p14:tracePt t="77470" x="3008313" y="3648075"/>
          <p14:tracePt t="77478" x="3027363" y="3556000"/>
          <p14:tracePt t="77485" x="3027363" y="3465513"/>
          <p14:tracePt t="77493" x="3054350" y="3365500"/>
          <p14:tracePt t="77502" x="3081338" y="3273425"/>
          <p14:tracePt t="77510" x="3090863" y="3173413"/>
          <p14:tracePt t="77518" x="3090863" y="3082925"/>
          <p14:tracePt t="77528" x="3108325" y="2990850"/>
          <p14:tracePt t="77535" x="3127375" y="2927350"/>
          <p14:tracePt t="77545" x="3127375" y="2873375"/>
          <p14:tracePt t="77551" x="3136900" y="2827338"/>
          <p14:tracePt t="77561" x="3136900" y="2790825"/>
          <p14:tracePt t="77567" x="3136900" y="2771775"/>
          <p14:tracePt t="77575" x="3136900" y="2744788"/>
          <p14:tracePt t="77583" x="3136900" y="2735263"/>
          <p14:tracePt t="77591" x="3136900" y="2727325"/>
          <p14:tracePt t="77599" x="3136900" y="2717800"/>
          <p14:tracePt t="77611" x="3136900" y="2698750"/>
          <p14:tracePt t="77622" x="3136900" y="2690813"/>
          <p14:tracePt t="77679" x="3136900" y="2671763"/>
          <p14:tracePt t="77689" x="3090863" y="2635250"/>
          <p14:tracePt t="77694" x="3044825" y="2617788"/>
          <p14:tracePt t="77705" x="3008313" y="2581275"/>
          <p14:tracePt t="77713" x="2962275" y="2562225"/>
          <p14:tracePt t="77723" x="2935288" y="2535238"/>
          <p14:tracePt t="77726" x="2908300" y="2517775"/>
          <p14:tracePt t="77735" x="2889250" y="2508250"/>
          <p14:tracePt t="77745" x="2862263" y="2489200"/>
          <p14:tracePt t="77751" x="2862263" y="2481263"/>
          <p14:tracePt t="77758" x="2844800" y="2462213"/>
          <p14:tracePt t="77766" x="2817813" y="2444750"/>
          <p14:tracePt t="77782" x="2817813" y="2435225"/>
          <p14:tracePt t="77806" x="2808288" y="2425700"/>
          <p14:tracePt t="77904" x="2808288" y="2416175"/>
          <p14:tracePt t="78062" x="2789238" y="2416175"/>
          <p14:tracePt t="78085" x="2752725" y="2462213"/>
          <p14:tracePt t="78094" x="2716213" y="2525713"/>
          <p14:tracePt t="78102" x="2708275" y="2544763"/>
          <p14:tracePt t="78110" x="2708275" y="2562225"/>
          <p14:tracePt t="78117" x="2708275" y="2571750"/>
          <p14:tracePt t="78126" x="2708275" y="2598738"/>
          <p14:tracePt t="78134" x="2698750" y="2608263"/>
          <p14:tracePt t="78150" x="2679700" y="2635250"/>
          <p14:tracePt t="78166" x="2679700" y="2654300"/>
          <p14:tracePt t="78174" x="2679700" y="2662238"/>
          <p14:tracePt t="78181" x="2671763" y="2681288"/>
          <p14:tracePt t="78345" x="2671763" y="2690813"/>
          <p14:tracePt t="78361" x="2689225" y="2681288"/>
          <p14:tracePt t="78366" x="2698750" y="2671763"/>
          <p14:tracePt t="78375" x="2698750" y="2662238"/>
          <p14:tracePt t="78398" x="2708275" y="2644775"/>
          <p14:tracePt t="78496" x="2708275" y="2654300"/>
          <p14:tracePt t="78520" x="2708275" y="2662238"/>
          <p14:tracePt t="78528" x="2708275" y="2727325"/>
          <p14:tracePt t="78536" x="2698750" y="2763838"/>
          <p14:tracePt t="78544" x="2698750" y="2817813"/>
          <p14:tracePt t="78550" x="2689225" y="2900363"/>
          <p14:tracePt t="78560" x="2689225" y="2973388"/>
          <p14:tracePt t="78567" x="2689225" y="3046413"/>
          <p14:tracePt t="78575" x="2689225" y="3136900"/>
          <p14:tracePt t="78582" x="2689225" y="3228975"/>
          <p14:tracePt t="78590" x="2689225" y="3319463"/>
          <p14:tracePt t="78599" x="2698750" y="3438525"/>
          <p14:tracePt t="78607" x="2735263" y="3529013"/>
          <p14:tracePt t="78614" x="2762250" y="3648075"/>
          <p14:tracePt t="78623" x="2808288" y="3730625"/>
          <p14:tracePt t="78630" x="2862263" y="3821113"/>
          <p14:tracePt t="78639" x="2889250" y="3884613"/>
          <p14:tracePt t="78646" x="2889250" y="3911600"/>
          <p14:tracePt t="78656" x="2917825" y="3976688"/>
          <p14:tracePt t="78662" x="2935288" y="4003675"/>
          <p14:tracePt t="78671" x="2935288" y="4030663"/>
          <p14:tracePt t="78679" x="2944813" y="4067175"/>
          <p14:tracePt t="78687" x="2944813" y="4086225"/>
          <p14:tracePt t="78693" x="2944813" y="4113213"/>
          <p14:tracePt t="78702" x="2944813" y="4130675"/>
          <p14:tracePt t="78710" x="2944813" y="4140200"/>
          <p14:tracePt t="78725" x="2944813" y="4149725"/>
          <p14:tracePt t="78871" x="2944813" y="4130675"/>
          <p14:tracePt t="78879" x="2944813" y="4122738"/>
          <p14:tracePt t="78896" x="2944813" y="4113213"/>
          <p14:tracePt t="78903" x="2944813" y="4086225"/>
          <p14:tracePt t="78912" x="2944813" y="4076700"/>
          <p14:tracePt t="78919" x="2944813" y="4049713"/>
          <p14:tracePt t="78929" x="2944813" y="4030663"/>
          <p14:tracePt t="78945" x="2944813" y="4021138"/>
          <p14:tracePt t="78953" x="2944813" y="4013200"/>
          <p14:tracePt t="78967" x="2944813" y="4003675"/>
          <p14:tracePt t="78976" x="2944813" y="3994150"/>
          <p14:tracePt t="78985" x="2944813" y="3984625"/>
          <p14:tracePt t="78992" x="2944813" y="3967163"/>
          <p14:tracePt t="78999" x="2944813" y="3957638"/>
          <p14:tracePt t="79007" x="2944813" y="3921125"/>
          <p14:tracePt t="79015" x="2944813" y="3903663"/>
          <p14:tracePt t="79023" x="2944813" y="3867150"/>
          <p14:tracePt t="79033" x="2944813" y="3840163"/>
          <p14:tracePt t="79039" x="2944813" y="3803650"/>
          <p14:tracePt t="79046" x="2935288" y="3767138"/>
          <p14:tracePt t="79053" x="2925763" y="3748088"/>
          <p14:tracePt t="79062" x="2917825" y="3730625"/>
          <p14:tracePt t="79069" x="2917825" y="3702050"/>
          <p14:tracePt t="79078" x="2908300" y="3684588"/>
          <p14:tracePt t="79085" x="2898775" y="3657600"/>
          <p14:tracePt t="79094" x="2889250" y="3638550"/>
          <p14:tracePt t="79101" x="2881313" y="3638550"/>
          <p14:tracePt t="79110" x="2871788" y="3629025"/>
          <p14:tracePt t="79227" x="2871788" y="3621088"/>
          <p14:tracePt t="79544" x="2835275" y="3648075"/>
          <p14:tracePt t="79552" x="2808288" y="3684588"/>
          <p14:tracePt t="79562" x="2771775" y="3748088"/>
          <p14:tracePt t="79568" x="2762250" y="3775075"/>
          <p14:tracePt t="79576" x="2744788" y="3830638"/>
          <p14:tracePt t="79583" x="2725738" y="3857625"/>
          <p14:tracePt t="79591" x="2716213" y="3903663"/>
          <p14:tracePt t="79599" x="2708275" y="3930650"/>
          <p14:tracePt t="79607" x="2708275" y="3967163"/>
          <p14:tracePt t="79615" x="2698750" y="4003675"/>
          <p14:tracePt t="79625" x="2671763" y="4049713"/>
          <p14:tracePt t="79630" x="2662238" y="4067175"/>
          <p14:tracePt t="79639" x="2652713" y="4113213"/>
          <p14:tracePt t="79646" x="2652713" y="4167188"/>
          <p14:tracePt t="79655" x="2643188" y="4213225"/>
          <p14:tracePt t="79662" x="2643188" y="4286250"/>
          <p14:tracePt t="79670" x="2643188" y="4359275"/>
          <p14:tracePt t="79679" x="2643188" y="4468813"/>
          <p14:tracePt t="79688" x="2643188" y="4541838"/>
          <p14:tracePt t="79694" x="2643188" y="4614863"/>
          <p14:tracePt t="79703" x="2643188" y="4724400"/>
          <p14:tracePt t="79710" x="2643188" y="4768850"/>
          <p14:tracePt t="79719" x="2643188" y="4833938"/>
          <p14:tracePt t="79727" x="2652713" y="4870450"/>
          <p14:tracePt t="79734" x="2671763" y="4897438"/>
          <p14:tracePt t="79743" x="2689225" y="4943475"/>
          <p14:tracePt t="79752" x="2689225" y="4979988"/>
          <p14:tracePt t="79759" x="2698750" y="4997450"/>
          <p14:tracePt t="79766" x="2716213" y="5033963"/>
          <p14:tracePt t="79782" x="2716213" y="5043488"/>
          <p14:tracePt t="79790" x="2716213" y="5053013"/>
          <p14:tracePt t="79806" x="2725738" y="5070475"/>
          <p14:tracePt t="79816" x="2725738" y="5089525"/>
          <p14:tracePt t="79829" x="2725738" y="5097463"/>
          <p14:tracePt t="79838" x="2725738" y="5126038"/>
          <p14:tracePt t="79845" x="2725738" y="5143500"/>
          <p14:tracePt t="79854" x="2735263" y="5170488"/>
          <p14:tracePt t="79862" x="2735263" y="5180013"/>
          <p14:tracePt t="79870" x="2735263" y="5207000"/>
          <p14:tracePt t="79878" x="2744788" y="5226050"/>
          <p14:tracePt t="79896" x="2752725" y="5270500"/>
          <p14:tracePt t="79903" x="2762250" y="5299075"/>
          <p14:tracePt t="79910" x="2771775" y="5307013"/>
          <p14:tracePt t="79918" x="2781300" y="5326063"/>
          <p14:tracePt t="79926" x="2781300" y="5343525"/>
          <p14:tracePt t="79933" x="2789238" y="5353050"/>
          <p14:tracePt t="79943" x="2789238" y="5362575"/>
          <p14:tracePt t="79958" x="2789238" y="5380038"/>
          <p14:tracePt t="79974" x="2789238" y="5399088"/>
          <p14:tracePt t="79990" x="2789238" y="5408613"/>
          <p14:tracePt t="79998" x="2789238" y="5435600"/>
          <p14:tracePt t="80006" x="2789238" y="5453063"/>
          <p14:tracePt t="80022" x="2789238" y="5481638"/>
          <p14:tracePt t="80030" x="2789238" y="5489575"/>
          <p14:tracePt t="80039" x="2789238" y="5518150"/>
          <p14:tracePt t="80048" x="2789238" y="5526088"/>
          <p14:tracePt t="80055" x="2789238" y="5545138"/>
          <p14:tracePt t="80064" x="2789238" y="5554663"/>
          <p14:tracePt t="80071" x="2771775" y="5581650"/>
          <p14:tracePt t="80080" x="2762250" y="5581650"/>
          <p14:tracePt t="80249" x="2744788" y="5626100"/>
          <p14:tracePt t="80255" x="2708275" y="5654675"/>
          <p14:tracePt t="80263" x="2689225" y="5672138"/>
          <p14:tracePt t="80271" x="2662238" y="5708650"/>
          <p14:tracePt t="80281" x="2643188" y="5727700"/>
          <p14:tracePt t="80286" x="2616200" y="5745163"/>
          <p14:tracePt t="80301" x="2598738" y="5764213"/>
          <p14:tracePt t="80310" x="2589213" y="5772150"/>
          <p14:tracePt t="80441" x="2589213" y="5764213"/>
          <p14:tracePt t="80480" x="2589213" y="5754688"/>
          <p14:tracePt t="80495" x="2589213" y="5745163"/>
          <p14:tracePt t="80511" x="2589213" y="5735638"/>
          <p14:tracePt t="80520" x="2589213" y="5727700"/>
          <p14:tracePt t="80527" x="2589213" y="5718175"/>
          <p14:tracePt t="80534" x="2589213" y="5699125"/>
          <p14:tracePt t="80543" x="2589213" y="5691188"/>
          <p14:tracePt t="80550" x="2589213" y="5681663"/>
          <p14:tracePt t="80559" x="2570163" y="5672138"/>
          <p14:tracePt t="80566" x="2570163" y="5662613"/>
          <p14:tracePt t="80574" x="2570163" y="5645150"/>
          <p14:tracePt t="80582" x="2562225" y="5618163"/>
          <p14:tracePt t="80590" x="2562225" y="5581650"/>
          <p14:tracePt t="80598" x="2552700" y="5554663"/>
          <p14:tracePt t="80606" x="2543175" y="5526088"/>
          <p14:tracePt t="80614" x="2533650" y="5481638"/>
          <p14:tracePt t="80622" x="2516188" y="5453063"/>
          <p14:tracePt t="80629" x="2506663" y="5445125"/>
          <p14:tracePt t="80638" x="2498725" y="5416550"/>
          <p14:tracePt t="80646" x="2479675" y="5399088"/>
          <p14:tracePt t="80654" x="2470150" y="5389563"/>
          <p14:tracePt t="80662" x="2462213" y="5362575"/>
          <p14:tracePt t="80669" x="2452688" y="5353050"/>
          <p14:tracePt t="80677" x="2433638" y="5335588"/>
          <p14:tracePt t="80920" x="2433638" y="5362575"/>
          <p14:tracePt t="80936" x="2433638" y="5380038"/>
          <p14:tracePt t="80944" x="2433638" y="5389563"/>
          <p14:tracePt t="80953" x="2433638" y="5408613"/>
          <p14:tracePt t="81000" x="2443163" y="5416550"/>
          <p14:tracePt t="81158" x="2443163" y="5408613"/>
          <p14:tracePt t="81189" x="2443163" y="5399088"/>
          <p14:tracePt t="81205" x="2443163" y="5389563"/>
          <p14:tracePt t="81213" x="2443163" y="5380038"/>
          <p14:tracePt t="81263" x="2443163" y="5372100"/>
          <p14:tracePt t="81352" x="2443163" y="5389563"/>
          <p14:tracePt t="81360" x="2443163" y="5399088"/>
          <p14:tracePt t="81367" x="2443163" y="5416550"/>
          <p14:tracePt t="81383" x="2443163" y="5435600"/>
          <p14:tracePt t="81392" x="2443163" y="5445125"/>
          <p14:tracePt t="83415" x="2443163" y="5416550"/>
          <p14:tracePt t="83424" x="2443163" y="5362575"/>
          <p14:tracePt t="83431" x="2562225" y="5160963"/>
          <p14:tracePt t="83444" x="2698750" y="5033963"/>
          <p14:tracePt t="83446" x="2835275" y="4943475"/>
          <p14:tracePt t="83454" x="2971800" y="4851400"/>
          <p14:tracePt t="83462" x="3054350" y="4787900"/>
          <p14:tracePt t="83470" x="3136900" y="4714875"/>
          <p14:tracePt t="83478" x="3236913" y="4660900"/>
          <p14:tracePt t="83486" x="3317875" y="4624388"/>
          <p14:tracePt t="83495" x="3419475" y="4559300"/>
          <p14:tracePt t="83502" x="3519488" y="4505325"/>
          <p14:tracePt t="83511" x="3536950" y="4495800"/>
          <p14:tracePt t="83518" x="3592513" y="4459288"/>
          <p14:tracePt t="83526" x="3636963" y="4441825"/>
          <p14:tracePt t="83534" x="3665538" y="4432300"/>
          <p14:tracePt t="83542" x="3702050" y="4405313"/>
          <p14:tracePt t="83549" x="3729038" y="4386263"/>
          <p14:tracePt t="83559" x="3765550" y="4359275"/>
          <p14:tracePt t="83565" x="3783013" y="4349750"/>
          <p14:tracePt t="83573" x="3819525" y="4340225"/>
          <p14:tracePt t="83582" x="3856038" y="4313238"/>
          <p14:tracePt t="83590" x="3883025" y="4295775"/>
          <p14:tracePt t="83598" x="3938588" y="4276725"/>
          <p14:tracePt t="83606" x="3992563" y="4240213"/>
          <p14:tracePt t="83614" x="4048125" y="4213225"/>
          <p14:tracePt t="83622" x="4129088" y="4167188"/>
          <p14:tracePt t="83629" x="4184650" y="4167188"/>
          <p14:tracePt t="83637" x="4284663" y="4140200"/>
          <p14:tracePt t="83645" x="4394200" y="4103688"/>
          <p14:tracePt t="83655" x="4476750" y="4076700"/>
          <p14:tracePt t="83661" x="4557713" y="4021138"/>
          <p14:tracePt t="83670" x="4659313" y="3976688"/>
          <p14:tracePt t="83678" x="4713288" y="3967163"/>
          <p14:tracePt t="83686" x="4795838" y="3957638"/>
          <p14:tracePt t="83694" x="4849813" y="3940175"/>
          <p14:tracePt t="83703" x="4913313" y="3903663"/>
          <p14:tracePt t="83711" x="4978400" y="3903663"/>
          <p14:tracePt t="83718" x="5005388" y="3884613"/>
          <p14:tracePt t="83725" x="5022850" y="3884613"/>
          <p14:tracePt t="83734" x="5041900" y="3867150"/>
          <p14:tracePt t="83742" x="5059363" y="3857625"/>
          <p14:tracePt t="83750" x="5086350" y="3830638"/>
          <p14:tracePt t="83774" x="5105400" y="3830638"/>
          <p14:tracePt t="83782" x="5122863" y="3811588"/>
          <p14:tracePt t="83815" x="5132388" y="3803650"/>
          <p14:tracePt t="84055" x="5141913" y="3803650"/>
          <p14:tracePt t="84064" x="5159375" y="3794125"/>
          <p14:tracePt t="84071" x="5178425" y="3784600"/>
          <p14:tracePt t="84079" x="5224463" y="3757613"/>
          <p14:tracePt t="84087" x="5232400" y="3748088"/>
          <p14:tracePt t="84095" x="5268913" y="3738563"/>
          <p14:tracePt t="84102" x="5314950" y="3702050"/>
          <p14:tracePt t="84111" x="5341938" y="3694113"/>
          <p14:tracePt t="84118" x="5405438" y="3665538"/>
          <p14:tracePt t="84128" x="5451475" y="3648075"/>
          <p14:tracePt t="84134" x="5497513" y="3621088"/>
          <p14:tracePt t="84143" x="5543550" y="3602038"/>
          <p14:tracePt t="84150" x="5597525" y="3575050"/>
          <p14:tracePt t="84159" x="5616575" y="3565525"/>
          <p14:tracePt t="84165" x="5680075" y="3548063"/>
          <p14:tracePt t="84174" x="5688013" y="3538538"/>
          <p14:tracePt t="84181" x="5707063" y="3529013"/>
          <p14:tracePt t="84190" x="5716588" y="3519488"/>
          <p14:tracePt t="84197" x="5734050" y="3519488"/>
          <p14:tracePt t="84206" x="5743575" y="3511550"/>
          <p14:tracePt t="84221" x="5753100" y="3502025"/>
          <p14:tracePt t="84238" x="5761038" y="3492500"/>
          <p14:tracePt t="84255" x="5770563" y="3492500"/>
          <p14:tracePt t="84295" x="5770563" y="3482975"/>
          <p14:tracePt t="84680" x="5780088" y="3475038"/>
          <p14:tracePt t="84688" x="5780088" y="3402013"/>
          <p14:tracePt t="84695" x="5826125" y="3319463"/>
          <p14:tracePt t="84704" x="5862638" y="3255963"/>
          <p14:tracePt t="84711" x="5880100" y="3209925"/>
          <p14:tracePt t="84719" x="5926138" y="3146425"/>
          <p14:tracePt t="84727" x="5935663" y="3119438"/>
          <p14:tracePt t="84734" x="5943600" y="3063875"/>
          <p14:tracePt t="84744" x="5999163" y="2990850"/>
          <p14:tracePt t="84751" x="6035675" y="2927350"/>
          <p14:tracePt t="84759" x="6053138" y="2900363"/>
          <p14:tracePt t="84766" x="6080125" y="2844800"/>
          <p14:tracePt t="84774" x="6108700" y="2808288"/>
          <p14:tracePt t="84782" x="6116638" y="2763838"/>
          <p14:tracePt t="84790" x="6153150" y="2717800"/>
          <p14:tracePt t="84798" x="6162675" y="2690813"/>
          <p14:tracePt t="84806" x="6189663" y="2644775"/>
          <p14:tracePt t="84814" x="6208713" y="2625725"/>
          <p14:tracePt t="84822" x="6218238" y="2598738"/>
          <p14:tracePt t="84831" x="6245225" y="2562225"/>
          <p14:tracePt t="84838" x="6245225" y="2554288"/>
          <p14:tracePt t="84845" x="6254750" y="2544763"/>
          <p14:tracePt t="84853" x="6262688" y="2508250"/>
          <p14:tracePt t="84861" x="6262688" y="2498725"/>
          <p14:tracePt t="84869" x="6272213" y="2489200"/>
          <p14:tracePt t="84877" x="6272213" y="2452688"/>
          <p14:tracePt t="84885" x="6291263" y="2435225"/>
          <p14:tracePt t="84902" x="6308725" y="2416175"/>
          <p14:tracePt t="84910" x="6308725" y="2408238"/>
          <p14:tracePt t="84917" x="6308725" y="2389188"/>
          <p14:tracePt t="84926" x="6318250" y="2371725"/>
          <p14:tracePt t="84942" x="6335713" y="2343150"/>
          <p14:tracePt t="84950" x="6345238" y="2335213"/>
          <p14:tracePt t="84959" x="6345238" y="2316163"/>
          <p14:tracePt t="84967" x="6345238" y="2289175"/>
          <p14:tracePt t="84974" x="6354763" y="2270125"/>
          <p14:tracePt t="84982" x="6354763" y="2262188"/>
          <p14:tracePt t="84990" x="6362700" y="2233613"/>
          <p14:tracePt t="84999" x="6362700" y="2216150"/>
          <p14:tracePt t="85006" x="6391275" y="2189163"/>
          <p14:tracePt t="85014" x="6399213" y="2170113"/>
          <p14:tracePt t="85030" x="6408738" y="2133600"/>
          <p14:tracePt t="85038" x="6418263" y="2116138"/>
          <p14:tracePt t="85054" x="6435725" y="2089150"/>
          <p14:tracePt t="85070" x="6445250" y="2079625"/>
          <p14:tracePt t="85087" x="6454775" y="2060575"/>
          <p14:tracePt t="85096" x="6454775" y="2052638"/>
          <p14:tracePt t="85103" x="6464300" y="2033588"/>
          <p14:tracePt t="85119" x="6491288" y="2006600"/>
          <p14:tracePt t="85127" x="6491288" y="1997075"/>
          <p14:tracePt t="85135" x="6508750" y="1970088"/>
          <p14:tracePt t="85145" x="6527800" y="1943100"/>
          <p14:tracePt t="85149" x="6554788" y="1906588"/>
          <p14:tracePt t="85158" x="6581775" y="1878013"/>
          <p14:tracePt t="85165" x="6600825" y="1851025"/>
          <p14:tracePt t="85173" x="6645275" y="1804988"/>
          <p14:tracePt t="85181" x="6681788" y="1751013"/>
          <p14:tracePt t="85189" x="6718300" y="1704975"/>
          <p14:tracePt t="85197" x="6773863" y="1660525"/>
          <p14:tracePt t="85205" x="6819900" y="1587500"/>
          <p14:tracePt t="85214" x="6846888" y="1558925"/>
          <p14:tracePt t="85222" x="6873875" y="1514475"/>
          <p14:tracePt t="85230" x="6883400" y="1495425"/>
          <p14:tracePt t="85238" x="6910388" y="1449388"/>
          <p14:tracePt t="85245" x="6929438" y="1422400"/>
          <p14:tracePt t="85253" x="6946900" y="1404938"/>
          <p14:tracePt t="85261" x="6956425" y="1385888"/>
          <p14:tracePt t="85270" x="7000875" y="1339850"/>
          <p14:tracePt t="85278" x="7010400" y="1331913"/>
          <p14:tracePt t="85295" x="7010400" y="1322388"/>
          <p14:tracePt t="85303" x="7029450" y="1303338"/>
          <p14:tracePt t="85600" x="7010400" y="1303338"/>
          <p14:tracePt t="85615" x="7000875" y="1312863"/>
          <p14:tracePt t="85631" x="6983413" y="1331913"/>
          <p14:tracePt t="85647" x="6973888" y="1339850"/>
          <p14:tracePt t="85992" x="6973888" y="1331913"/>
          <p14:tracePt t="86174" x="6964363" y="1322388"/>
          <p14:tracePt t="86197" x="6937375" y="1358900"/>
          <p14:tracePt t="86206" x="6910388" y="1404938"/>
          <p14:tracePt t="86213" x="6910388" y="1422400"/>
          <p14:tracePt t="86221" x="6892925" y="1441450"/>
          <p14:tracePt t="86229" x="6883400" y="1458913"/>
          <p14:tracePt t="86237" x="6873875" y="1504950"/>
          <p14:tracePt t="86246" x="6864350" y="1550988"/>
          <p14:tracePt t="86254" x="6864350" y="1604963"/>
          <p14:tracePt t="86262" x="6846888" y="1651000"/>
          <p14:tracePt t="86270" x="6846888" y="1687513"/>
          <p14:tracePt t="86278" x="6827838" y="1704975"/>
          <p14:tracePt t="86286" x="6827838" y="1751013"/>
          <p14:tracePt t="86294" x="6827838" y="1760538"/>
          <p14:tracePt t="86310" x="6827838" y="1768475"/>
          <p14:tracePt t="87384" x="6791325" y="1778000"/>
          <p14:tracePt t="87392" x="6783388" y="1778000"/>
          <p14:tracePt t="87400" x="6718300" y="1824038"/>
          <p14:tracePt t="87407" x="6700838" y="1833563"/>
          <p14:tracePt t="87416" x="6664325" y="1860550"/>
          <p14:tracePt t="87424" x="6645275" y="1878013"/>
          <p14:tracePt t="87431" x="6627813" y="1906588"/>
          <p14:tracePt t="87445" x="6610350" y="1933575"/>
          <p14:tracePt t="87446" x="6610350" y="1951038"/>
          <p14:tracePt t="87453" x="6591300" y="1970088"/>
          <p14:tracePt t="87469" x="6581775" y="1979613"/>
          <p14:tracePt t="87478" x="6581775" y="1987550"/>
          <p14:tracePt t="87566" x="6581775" y="1997075"/>
          <p14:tracePt t="87575" x="6573838" y="1997075"/>
          <p14:tracePt t="87583" x="6564313" y="2006600"/>
          <p14:tracePt t="87592" x="6545263" y="2043113"/>
          <p14:tracePt t="87599" x="6537325" y="2052638"/>
          <p14:tracePt t="87608" x="6527800" y="2079625"/>
          <p14:tracePt t="87615" x="6518275" y="2097088"/>
          <p14:tracePt t="87623" x="6518275" y="2116138"/>
          <p14:tracePt t="87631" x="6500813" y="2152650"/>
          <p14:tracePt t="87653" x="6500813" y="2160588"/>
          <p14:tracePt t="88600" x="6500813" y="2179638"/>
          <p14:tracePt t="88607" x="6500813" y="2233613"/>
          <p14:tracePt t="88615" x="6518275" y="2298700"/>
          <p14:tracePt t="88625" x="6545263" y="2379663"/>
          <p14:tracePt t="88632" x="6581775" y="2444750"/>
          <p14:tracePt t="88640" x="6637338" y="2544763"/>
          <p14:tracePt t="88648" x="6681788" y="2625725"/>
          <p14:tracePt t="88654" x="6718300" y="2690813"/>
          <p14:tracePt t="88662" x="6764338" y="2754313"/>
          <p14:tracePt t="88670" x="6810375" y="2817813"/>
          <p14:tracePt t="88678" x="6827838" y="2836863"/>
          <p14:tracePt t="88687" x="6846888" y="2863850"/>
          <p14:tracePt t="88694" x="6856413" y="2881313"/>
          <p14:tracePt t="88703" x="6864350" y="2890838"/>
          <p14:tracePt t="88718" x="6873875" y="2890838"/>
          <p14:tracePt t="90768" x="6873875" y="2900363"/>
          <p14:tracePt t="90800" x="6873875" y="2963863"/>
          <p14:tracePt t="90808" x="6846888" y="3219450"/>
          <p14:tracePt t="90816" x="6827838" y="3382963"/>
          <p14:tracePt t="90824" x="6783388" y="3565525"/>
          <p14:tracePt t="90831" x="6754813" y="3803650"/>
          <p14:tracePt t="90840" x="6737350" y="3984625"/>
          <p14:tracePt t="90850" x="6710363" y="4149725"/>
          <p14:tracePt t="90853" x="6673850" y="4313238"/>
          <p14:tracePt t="90861" x="6673850" y="4459288"/>
          <p14:tracePt t="90869" x="6627813" y="4605338"/>
          <p14:tracePt t="90878" x="6618288" y="4741863"/>
          <p14:tracePt t="90885" x="6618288" y="4797425"/>
          <p14:tracePt t="90894" x="6591300" y="4870450"/>
          <p14:tracePt t="90902" x="6591300" y="4914900"/>
          <p14:tracePt t="90909" x="6564313" y="4943475"/>
          <p14:tracePt t="90918" x="6564313" y="4951413"/>
          <p14:tracePt t="90926" x="6564313" y="4970463"/>
          <p14:tracePt t="91281" x="6554788" y="4979988"/>
          <p14:tracePt t="91361" x="6554788" y="4997450"/>
          <p14:tracePt t="91368" x="6554788" y="5016500"/>
          <p14:tracePt t="91379" x="6554788" y="5053013"/>
          <p14:tracePt t="91383" x="6581775" y="5060950"/>
          <p14:tracePt t="91391" x="6710363" y="5060950"/>
          <p14:tracePt t="91399" x="6783388" y="5060950"/>
          <p14:tracePt t="91407" x="6883400" y="5060950"/>
          <p14:tracePt t="91414" x="6937375" y="5060950"/>
          <p14:tracePt t="91422" x="6956425" y="5060950"/>
          <p14:tracePt t="91438" x="6992938" y="5060950"/>
          <p14:tracePt t="91453" x="7000875" y="5053013"/>
          <p14:tracePt t="91461" x="7000875" y="5043488"/>
          <p14:tracePt t="91469" x="7000875" y="5033963"/>
          <p14:tracePt t="91672" x="7000875" y="5016500"/>
          <p14:tracePt t="91679" x="7000875" y="4951413"/>
          <p14:tracePt t="91689" x="6992938" y="4897438"/>
          <p14:tracePt t="91695" x="6992938" y="4824413"/>
          <p14:tracePt t="91705" x="6973888" y="4724400"/>
          <p14:tracePt t="91710" x="6964363" y="4651375"/>
          <p14:tracePt t="91720" x="6964363" y="4578350"/>
          <p14:tracePt t="91727" x="6919913" y="4514850"/>
          <p14:tracePt t="91734" x="6910388" y="4441825"/>
          <p14:tracePt t="91741" x="6883400" y="4322763"/>
          <p14:tracePt t="91750" x="6873875" y="4268788"/>
          <p14:tracePt t="91758" x="6873875" y="4203700"/>
          <p14:tracePt t="91766" x="6856413" y="4130675"/>
          <p14:tracePt t="91775" x="6856413" y="4057650"/>
          <p14:tracePt t="91782" x="6856413" y="3984625"/>
          <p14:tracePt t="91790" x="6856413" y="3911600"/>
          <p14:tracePt t="91798" x="6856413" y="3848100"/>
          <p14:tracePt t="91806" x="6856413" y="3794125"/>
          <p14:tracePt t="91814" x="6856413" y="3721100"/>
          <p14:tracePt t="91822" x="6856413" y="3665538"/>
          <p14:tracePt t="91830" x="6856413" y="3611563"/>
          <p14:tracePt t="91838" x="6856413" y="3592513"/>
          <p14:tracePt t="91846" x="6856413" y="3538538"/>
          <p14:tracePt t="91854" x="6856413" y="3492500"/>
          <p14:tracePt t="91862" x="6856413" y="3455988"/>
          <p14:tracePt t="91870" x="6846888" y="3438525"/>
          <p14:tracePt t="91878" x="6846888" y="3411538"/>
          <p14:tracePt t="91893" x="6846888" y="3392488"/>
          <p14:tracePt t="91893" x="6846888" y="3375025"/>
          <p14:tracePt t="91902" x="6846888" y="3355975"/>
          <p14:tracePt t="91910" x="6846888" y="3328988"/>
          <p14:tracePt t="91918" x="6837363" y="3309938"/>
          <p14:tracePt t="91926" x="6837363" y="3273425"/>
          <p14:tracePt t="91934" x="6827838" y="3246438"/>
          <p14:tracePt t="91942" x="6819900" y="3228975"/>
          <p14:tracePt t="91950" x="6810375" y="3209925"/>
          <p14:tracePt t="91958" x="6810375" y="3163888"/>
          <p14:tracePt t="91965" x="6810375" y="3136900"/>
          <p14:tracePt t="91974" x="6800850" y="3109913"/>
          <p14:tracePt t="91982" x="6791325" y="3063875"/>
          <p14:tracePt t="91990" x="6791325" y="3046413"/>
          <p14:tracePt t="91998" x="6791325" y="3017838"/>
          <p14:tracePt t="92005" x="6791325" y="3000375"/>
          <p14:tracePt t="92014" x="6791325" y="2973388"/>
          <p14:tracePt t="92022" x="6791325" y="2936875"/>
          <p14:tracePt t="92030" x="6791325" y="2900363"/>
          <p14:tracePt t="92038" x="6791325" y="2873375"/>
          <p14:tracePt t="92046" x="6819900" y="2800350"/>
          <p14:tracePt t="92054" x="6827838" y="2771775"/>
          <p14:tracePt t="92062" x="6837363" y="2754313"/>
          <p14:tracePt t="92070" x="6846888" y="2727325"/>
          <p14:tracePt t="92078" x="6856413" y="2690813"/>
          <p14:tracePt t="92085" x="6864350" y="2671763"/>
          <p14:tracePt t="92093" x="6864350" y="2662238"/>
          <p14:tracePt t="92101" x="6873875" y="2644775"/>
          <p14:tracePt t="92118" x="6873875" y="2635250"/>
          <p14:tracePt t="92134" x="6883400" y="2625725"/>
          <p14:tracePt t="92151" x="6883400" y="2617788"/>
          <p14:tracePt t="92167" x="6883400" y="2589213"/>
          <p14:tracePt t="92178" x="6883400" y="2581275"/>
          <p14:tracePt t="92184" x="6892925" y="2562225"/>
          <p14:tracePt t="92193" x="6900863" y="2525713"/>
          <p14:tracePt t="92199" x="6910388" y="2517775"/>
          <p14:tracePt t="92208" x="6919913" y="2481263"/>
          <p14:tracePt t="92215" x="6919913" y="2471738"/>
          <p14:tracePt t="92224" x="6919913" y="2444750"/>
          <p14:tracePt t="92231" x="6919913" y="2425700"/>
          <p14:tracePt t="92238" x="6919913" y="2408238"/>
          <p14:tracePt t="92246" x="6929438" y="2398713"/>
          <p14:tracePt t="92255" x="6929438" y="2389188"/>
          <p14:tracePt t="92269" x="6937375" y="2362200"/>
          <p14:tracePt t="92352" x="6937375" y="2352675"/>
          <p14:tracePt t="92399" x="6937375" y="2343150"/>
          <p14:tracePt t="92423" x="6937375" y="2316163"/>
          <p14:tracePt t="92431" x="6937375" y="2306638"/>
          <p14:tracePt t="92441" x="6937375" y="2298700"/>
          <p14:tracePt t="92445" x="6937375" y="2279650"/>
          <p14:tracePt t="92454" x="6937375" y="2270125"/>
          <p14:tracePt t="92461" x="6956425" y="2252663"/>
          <p14:tracePt t="92469" x="6956425" y="2233613"/>
          <p14:tracePt t="92477" x="6956425" y="2216150"/>
          <p14:tracePt t="92485" x="6956425" y="2197100"/>
          <p14:tracePt t="92494" x="6964363" y="2189163"/>
          <p14:tracePt t="92502" x="6964363" y="2179638"/>
          <p14:tracePt t="92526" x="6964363" y="2170113"/>
          <p14:tracePt t="92848" x="6964363" y="2160588"/>
          <p14:tracePt t="93141" x="6964363" y="2179638"/>
          <p14:tracePt t="93149" x="6946900" y="2252663"/>
          <p14:tracePt t="93157" x="6946900" y="2289175"/>
          <p14:tracePt t="93165" x="6937375" y="2316163"/>
          <p14:tracePt t="93174" x="6937375" y="2371725"/>
          <p14:tracePt t="93182" x="6929438" y="2408238"/>
          <p14:tracePt t="93190" x="6929438" y="2452688"/>
          <p14:tracePt t="93199" x="6929438" y="2508250"/>
          <p14:tracePt t="93207" x="6900863" y="2554288"/>
          <p14:tracePt t="93215" x="6900863" y="2581275"/>
          <p14:tracePt t="93223" x="6900863" y="2608263"/>
          <p14:tracePt t="93231" x="6900863" y="2617788"/>
          <p14:tracePt t="93239" x="6900863" y="2644775"/>
          <p14:tracePt t="93256" x="6900863" y="2654300"/>
          <p14:tracePt t="93496" x="6892925" y="2635250"/>
          <p14:tracePt t="93503" x="6892925" y="2617788"/>
          <p14:tracePt t="93511" x="6892925" y="2598738"/>
          <p14:tracePt t="93528" x="6892925" y="2581275"/>
          <p14:tracePt t="93911" x="6883400" y="2581275"/>
          <p14:tracePt t="94535" x="6883400" y="2571750"/>
          <p14:tracePt t="94542" x="6883400" y="2508250"/>
          <p14:tracePt t="94551" x="6727825" y="2379663"/>
          <p14:tracePt t="94559" x="6481763" y="2270125"/>
          <p14:tracePt t="94565" x="6345238" y="2197100"/>
          <p14:tracePt t="94574" x="6199188" y="2106613"/>
          <p14:tracePt t="94581" x="6099175" y="2033588"/>
          <p14:tracePt t="94590" x="5980113" y="1943100"/>
          <p14:tracePt t="94597" x="5899150" y="1887538"/>
          <p14:tracePt t="94606" x="5843588" y="1851025"/>
          <p14:tracePt t="94614" x="5826125" y="1841500"/>
          <p14:tracePt t="94621" x="5826125" y="1833563"/>
          <p14:tracePt t="94856" x="5826125" y="1841500"/>
          <p14:tracePt t="94864" x="5826125" y="1860550"/>
          <p14:tracePt t="94879" x="5834063" y="1870075"/>
          <p14:tracePt t="94895" x="5926138" y="1887538"/>
          <p14:tracePt t="94901" x="5989638" y="1906588"/>
          <p14:tracePt t="94910" x="6016625" y="1914525"/>
          <p14:tracePt t="94918" x="6062663" y="1914525"/>
          <p14:tracePt t="94926" x="6116638" y="1951038"/>
          <p14:tracePt t="94934" x="6126163" y="1951038"/>
          <p14:tracePt t="94941" x="6153150" y="1960563"/>
          <p14:tracePt t="94949" x="6189663" y="1960563"/>
          <p14:tracePt t="94958" x="6218238" y="1970088"/>
          <p14:tracePt t="94975" x="6235700" y="1970088"/>
          <p14:tracePt t="94990" x="6245225" y="1970088"/>
          <p14:tracePt t="94997" x="6254750" y="1970088"/>
          <p14:tracePt t="95014" x="6262688" y="1970088"/>
          <p14:tracePt t="95022" x="6281738" y="1970088"/>
          <p14:tracePt t="95029" x="6299200" y="1997075"/>
          <p14:tracePt t="95037" x="6335713" y="2006600"/>
          <p14:tracePt t="95046" x="6381750" y="2016125"/>
          <p14:tracePt t="95053" x="6464300" y="2043113"/>
          <p14:tracePt t="95062" x="6518275" y="2060575"/>
          <p14:tracePt t="95070" x="6600825" y="2089150"/>
          <p14:tracePt t="95078" x="6700838" y="2116138"/>
          <p14:tracePt t="95086" x="6718300" y="2125663"/>
          <p14:tracePt t="95094" x="6746875" y="2152650"/>
          <p14:tracePt t="95102" x="6754813" y="2152650"/>
          <p14:tracePt t="95207" x="6764338" y="2152650"/>
          <p14:tracePt t="96152" x="6764338" y="2160588"/>
          <p14:tracePt t="96160" x="6764338" y="2216150"/>
          <p14:tracePt t="96166" x="6754813" y="2252663"/>
          <p14:tracePt t="96175" x="6746875" y="2316163"/>
          <p14:tracePt t="96183" x="6737350" y="2343150"/>
          <p14:tracePt t="96192" x="6737350" y="2371725"/>
          <p14:tracePt t="96198" x="6737350" y="2389188"/>
          <p14:tracePt t="96207" x="6718300" y="2408238"/>
          <p14:tracePt t="96214" x="6718300" y="2425700"/>
          <p14:tracePt t="96223" x="6718300" y="2435225"/>
          <p14:tracePt t="97240" x="6710363" y="2444750"/>
          <p14:tracePt t="97247" x="6710363" y="2452688"/>
          <p14:tracePt t="97255" x="6710363" y="2508250"/>
          <p14:tracePt t="97263" x="6710363" y="2589213"/>
          <p14:tracePt t="97273" x="6710363" y="2662238"/>
          <p14:tracePt t="97277" x="6710363" y="2754313"/>
          <p14:tracePt t="97286" x="6710363" y="2827338"/>
          <p14:tracePt t="97294" x="6710363" y="2900363"/>
          <p14:tracePt t="97302" x="6710363" y="2954338"/>
          <p14:tracePt t="97310" x="6710363" y="3009900"/>
          <p14:tracePt t="97317" x="6710363" y="3073400"/>
          <p14:tracePt t="97325" x="6710363" y="3127375"/>
          <p14:tracePt t="97333" x="6710363" y="3182938"/>
          <p14:tracePt t="97342" x="6710363" y="3219450"/>
          <p14:tracePt t="97350" x="6710363" y="3273425"/>
          <p14:tracePt t="97358" x="6710363" y="3338513"/>
          <p14:tracePt t="97365" x="6710363" y="3392488"/>
          <p14:tracePt t="97376" x="6700838" y="3446463"/>
          <p14:tracePt t="97383" x="6700838" y="3502025"/>
          <p14:tracePt t="97393" x="6681788" y="3584575"/>
          <p14:tracePt t="97399" x="6681788" y="3638550"/>
          <p14:tracePt t="97408" x="6681788" y="3694113"/>
          <p14:tracePt t="97415" x="6681788" y="3748088"/>
          <p14:tracePt t="97423" x="6681788" y="3811588"/>
          <p14:tracePt t="97431" x="6681788" y="3848100"/>
          <p14:tracePt t="97444" x="6681788" y="3894138"/>
          <p14:tracePt t="97446" x="6681788" y="3921125"/>
          <p14:tracePt t="97454" x="6681788" y="3957638"/>
          <p14:tracePt t="97462" x="6681788" y="3994150"/>
          <p14:tracePt t="97470" x="6681788" y="4003675"/>
          <p14:tracePt t="97477" x="6673850" y="4049713"/>
          <p14:tracePt t="97486" x="6664325" y="4067175"/>
          <p14:tracePt t="97495" x="6664325" y="4094163"/>
          <p14:tracePt t="97503" x="6654800" y="4113213"/>
          <p14:tracePt t="97512" x="6645275" y="4159250"/>
          <p14:tracePt t="97519" x="6637338" y="4167188"/>
          <p14:tracePt t="97528" x="6637338" y="4186238"/>
          <p14:tracePt t="97543" x="6627813" y="4186238"/>
          <p14:tracePt t="97574" x="6618288" y="4195763"/>
          <p14:tracePt t="97582" x="6618288" y="4203700"/>
          <p14:tracePt t="97590" x="6573838" y="4249738"/>
          <p14:tracePt t="97597" x="6545263" y="4276725"/>
          <p14:tracePt t="97605" x="6491288" y="4322763"/>
          <p14:tracePt t="97613" x="6445250" y="4376738"/>
          <p14:tracePt t="97622" x="6381750" y="4441825"/>
          <p14:tracePt t="97629" x="6354763" y="4486275"/>
          <p14:tracePt t="97637" x="6308725" y="4541838"/>
          <p14:tracePt t="97646" x="6262688" y="4605338"/>
          <p14:tracePt t="97654" x="6254750" y="4624388"/>
          <p14:tracePt t="97662" x="6235700" y="4678363"/>
          <p14:tracePt t="97670" x="6218238" y="4705350"/>
          <p14:tracePt t="97678" x="6208713" y="4724400"/>
          <p14:tracePt t="97686" x="6189663" y="4768850"/>
          <p14:tracePt t="97694" x="6189663" y="4778375"/>
          <p14:tracePt t="97702" x="6189663" y="4797425"/>
          <p14:tracePt t="97710" x="6189663" y="4805363"/>
          <p14:tracePt t="97734" x="6189663" y="4833938"/>
          <p14:tracePt t="97751" x="6189663" y="4851400"/>
          <p14:tracePt t="97757" x="6162675" y="4870450"/>
          <p14:tracePt t="97766" x="6153150" y="4887913"/>
          <p14:tracePt t="97781" x="6145213" y="4906963"/>
          <p14:tracePt t="97790" x="6135688" y="4951413"/>
          <p14:tracePt t="97798" x="6135688" y="4979988"/>
          <p14:tracePt t="97806" x="6126163" y="5024438"/>
          <p14:tracePt t="97814" x="6116638" y="5053013"/>
          <p14:tracePt t="97822" x="6116638" y="5106988"/>
          <p14:tracePt t="97830" x="6116638" y="5160963"/>
          <p14:tracePt t="97838" x="6116638" y="5207000"/>
          <p14:tracePt t="97846" x="6116638" y="5262563"/>
          <p14:tracePt t="97854" x="6116638" y="5299075"/>
          <p14:tracePt t="97862" x="6116638" y="5326063"/>
          <p14:tracePt t="97870" x="6116638" y="5362575"/>
          <p14:tracePt t="97933" x="6116638" y="5372100"/>
          <p14:tracePt t="97999" x="6126163" y="5372100"/>
          <p14:tracePt t="98111" x="6145213" y="5372100"/>
          <p14:tracePt t="98119" x="6235700" y="5372100"/>
          <p14:tracePt t="98127" x="6372225" y="5399088"/>
          <p14:tracePt t="98135" x="6500813" y="5399088"/>
          <p14:tracePt t="98143" x="6600825" y="5445125"/>
          <p14:tracePt t="98150" x="6710363" y="5472113"/>
          <p14:tracePt t="98158" x="6791325" y="5499100"/>
          <p14:tracePt t="98166" x="6864350" y="5526088"/>
          <p14:tracePt t="98175" x="6892925" y="5526088"/>
          <p14:tracePt t="98181" x="6900863" y="5526088"/>
          <p14:tracePt t="98784" x="6910388" y="5535613"/>
          <p14:tracePt t="98800" x="6910388" y="5545138"/>
          <p14:tracePt t="98808" x="6910388" y="5635625"/>
          <p14:tracePt t="98816" x="6900863" y="5681663"/>
          <p14:tracePt t="98824" x="6900863" y="5735638"/>
          <p14:tracePt t="98831" x="6883400" y="5808663"/>
          <p14:tracePt t="98839" x="6873875" y="5873750"/>
          <p14:tracePt t="98846" x="6873875" y="5927725"/>
          <p14:tracePt t="98855" x="6873875" y="6000750"/>
          <p14:tracePt t="98863" x="6873875" y="6073775"/>
          <p14:tracePt t="98870" x="6864350" y="6137275"/>
          <p14:tracePt t="98878" x="6864350" y="6192838"/>
          <p14:tracePt t="98892" x="6837363" y="6219825"/>
          <p14:tracePt t="98893" x="6837363" y="6246813"/>
          <p14:tracePt t="98901" x="6837363" y="6265863"/>
          <p14:tracePt t="98910" x="6837363" y="6283325"/>
          <p14:tracePt t="98918" x="6837363" y="6292850"/>
          <p14:tracePt t="98926" x="6837363" y="6302375"/>
          <p14:tracePt t="98933" x="6837363" y="6310313"/>
          <p14:tracePt t="98950" x="6837363" y="6329363"/>
          <p14:tracePt t="99382" x="6837363" y="6302375"/>
          <p14:tracePt t="99390" x="6837363" y="6265863"/>
          <p14:tracePt t="99398" x="6837363" y="6219825"/>
          <p14:tracePt t="99406" x="6837363" y="6183313"/>
          <p14:tracePt t="99414" x="6856413" y="6137275"/>
          <p14:tracePt t="99422" x="6856413" y="6100763"/>
          <p14:tracePt t="99430" x="6864350" y="6064250"/>
          <p14:tracePt t="99437" x="6883400" y="6037263"/>
          <p14:tracePt t="99446" x="6892925" y="6018213"/>
          <p14:tracePt t="99454" x="6892925" y="5991225"/>
          <p14:tracePt t="99461" x="6900863" y="5973763"/>
          <p14:tracePt t="99477" x="6900863" y="5954713"/>
          <p14:tracePt t="99846" x="6827838" y="5937250"/>
          <p14:tracePt t="99854" x="6700838" y="5946775"/>
          <p14:tracePt t="99863" x="6600825" y="5954713"/>
          <p14:tracePt t="99870" x="6545263" y="5954713"/>
          <p14:tracePt t="99877" x="6518275" y="5954713"/>
          <p14:tracePt t="100071" x="6508750" y="5954713"/>
          <p14:tracePt t="100086" x="6500813" y="5954713"/>
          <p14:tracePt t="100093" x="6481763" y="5881688"/>
          <p14:tracePt t="100102" x="6427788" y="5772150"/>
          <p14:tracePt t="100110" x="6354763" y="5672138"/>
          <p14:tracePt t="100117" x="6262688" y="5535613"/>
          <p14:tracePt t="100126" x="6172200" y="5399088"/>
          <p14:tracePt t="100133" x="6126163" y="5299075"/>
          <p14:tracePt t="100141" x="6089650" y="5197475"/>
          <p14:tracePt t="100150" x="6062663" y="5089525"/>
          <p14:tracePt t="100158" x="6016625" y="5006975"/>
          <p14:tracePt t="100166" x="5989638" y="4943475"/>
          <p14:tracePt t="100174" x="5980113" y="4887913"/>
          <p14:tracePt t="100181" x="5953125" y="4824413"/>
          <p14:tracePt t="100190" x="5943600" y="4797425"/>
          <p14:tracePt t="100197" x="5943600" y="4751388"/>
          <p14:tracePt t="100206" x="5943600" y="4732338"/>
          <p14:tracePt t="100222" x="5943600" y="4697413"/>
          <p14:tracePt t="100230" x="5943600" y="4660900"/>
          <p14:tracePt t="100247" x="5943600" y="4624388"/>
          <p14:tracePt t="100255" x="5943600" y="4614863"/>
          <p14:tracePt t="100263" x="5943600" y="4595813"/>
          <p14:tracePt t="100271" x="5953125" y="4587875"/>
          <p14:tracePt t="100279" x="5962650" y="4578350"/>
          <p14:tracePt t="100287" x="5972175" y="4559300"/>
          <p14:tracePt t="100302" x="5980113" y="4559300"/>
          <p14:tracePt t="100310" x="5989638" y="4559300"/>
          <p14:tracePt t="100318" x="5999163" y="4559300"/>
          <p14:tracePt t="100334" x="6016625" y="4559300"/>
          <p14:tracePt t="100350" x="6026150" y="4559300"/>
          <p14:tracePt t="100358" x="6035675" y="4559300"/>
          <p14:tracePt t="100366" x="6043613" y="4568825"/>
          <p14:tracePt t="100381" x="6043613" y="4578350"/>
          <p14:tracePt t="100398" x="6043613" y="4605338"/>
          <p14:tracePt t="100406" x="6062663" y="4632325"/>
          <p14:tracePt t="100414" x="6108700" y="4678363"/>
          <p14:tracePt t="100422" x="6153150" y="4714875"/>
          <p14:tracePt t="100430" x="6218238" y="4751388"/>
          <p14:tracePt t="100438" x="6335713" y="4814888"/>
          <p14:tracePt t="100446" x="6418263" y="4870450"/>
          <p14:tracePt t="100454" x="6537325" y="4924425"/>
          <p14:tracePt t="100462" x="6637338" y="4970463"/>
          <p14:tracePt t="100472" x="6718300" y="5024438"/>
          <p14:tracePt t="100477" x="6783388" y="5060950"/>
          <p14:tracePt t="100485" x="6846888" y="5097463"/>
          <p14:tracePt t="100494" x="6910388" y="5133975"/>
          <p14:tracePt t="100502" x="6937375" y="5143500"/>
          <p14:tracePt t="100513" x="6956425" y="5153025"/>
          <p14:tracePt t="100519" x="6964363" y="5160963"/>
          <p14:tracePt t="100664" x="6964363" y="5170488"/>
          <p14:tracePt t="100671" x="6964363" y="5189538"/>
          <p14:tracePt t="100679" x="6919913" y="5280025"/>
          <p14:tracePt t="100689" x="6837363" y="5335588"/>
          <p14:tracePt t="100696" x="6773863" y="5380038"/>
          <p14:tracePt t="100705" x="6691313" y="5435600"/>
          <p14:tracePt t="100710" x="6664325" y="5445125"/>
          <p14:tracePt t="100718" x="6600825" y="5472113"/>
          <p14:tracePt t="100726" x="6573838" y="5489575"/>
          <p14:tracePt t="100734" x="6545263" y="5499100"/>
          <p14:tracePt t="100743" x="6500813" y="5508625"/>
          <p14:tracePt t="100750" x="6454775" y="5535613"/>
          <p14:tracePt t="100757" x="6445250" y="5545138"/>
          <p14:tracePt t="100766" x="6427788" y="5545138"/>
          <p14:tracePt t="100855" x="6418263" y="5545138"/>
          <p14:tracePt t="100863" x="6399213" y="5554663"/>
          <p14:tracePt t="100871" x="6354763" y="5554663"/>
          <p14:tracePt t="100883" x="6272213" y="5554663"/>
          <p14:tracePt t="100887" x="6145213" y="5554663"/>
          <p14:tracePt t="100895" x="6016625" y="5554663"/>
          <p14:tracePt t="100903" x="5907088" y="5554663"/>
          <p14:tracePt t="100911" x="5761038" y="5554663"/>
          <p14:tracePt t="100919" x="5597525" y="5526088"/>
          <p14:tracePt t="100927" x="5451475" y="5518150"/>
          <p14:tracePt t="100935" x="5287963" y="5499100"/>
          <p14:tracePt t="100944" x="5132388" y="5453063"/>
          <p14:tracePt t="100951" x="5041900" y="5445125"/>
          <p14:tracePt t="100958" x="4949825" y="5416550"/>
          <p14:tracePt t="100966" x="4832350" y="5399088"/>
          <p14:tracePt t="100975" x="4759325" y="5389563"/>
          <p14:tracePt t="100983" x="4695825" y="5380038"/>
          <p14:tracePt t="100991" x="4667250" y="5380038"/>
          <p14:tracePt t="100999" x="4630738" y="5380038"/>
          <p14:tracePt t="101007" x="4622800" y="5380038"/>
          <p14:tracePt t="101015" x="4594225" y="5380038"/>
          <p14:tracePt t="101027" x="4586288" y="5380038"/>
          <p14:tracePt t="101032" x="4557713" y="5380038"/>
          <p14:tracePt t="101037" x="4549775" y="5380038"/>
          <p14:tracePt t="101135" x="4540250" y="5380038"/>
          <p14:tracePt t="101150" x="4521200" y="5380038"/>
          <p14:tracePt t="101173" x="4513263" y="5380038"/>
          <p14:tracePt t="101181" x="4503738" y="5380038"/>
          <p14:tracePt t="101190" x="4467225" y="5380038"/>
          <p14:tracePt t="101198" x="4430713" y="5380038"/>
          <p14:tracePt t="101206" x="4384675" y="5380038"/>
          <p14:tracePt t="101214" x="4340225" y="5389563"/>
          <p14:tracePt t="101222" x="4284663" y="5399088"/>
          <p14:tracePt t="101230" x="4165600" y="5445125"/>
          <p14:tracePt t="101238" x="4094163" y="5472113"/>
          <p14:tracePt t="101246" x="4029075" y="5508625"/>
          <p14:tracePt t="101254" x="3948113" y="5545138"/>
          <p14:tracePt t="101262" x="3883025" y="5589588"/>
          <p14:tracePt t="101270" x="3819525" y="5608638"/>
          <p14:tracePt t="101278" x="3756025" y="5654675"/>
          <p14:tracePt t="101286" x="3692525" y="5672138"/>
          <p14:tracePt t="101294" x="3629025" y="5708650"/>
          <p14:tracePt t="101302" x="3536950" y="5735638"/>
          <p14:tracePt t="101310" x="3473450" y="5764213"/>
          <p14:tracePt t="101318" x="3400425" y="5781675"/>
          <p14:tracePt t="101326" x="3317875" y="5791200"/>
          <p14:tracePt t="101334" x="3263900" y="5791200"/>
          <p14:tracePt t="101344" x="3200400" y="5800725"/>
          <p14:tracePt t="101350" x="3144838" y="5800725"/>
          <p14:tracePt t="101359" x="3035300" y="5800725"/>
          <p14:tracePt t="101366" x="2962275" y="5800725"/>
          <p14:tracePt t="101375" x="2871788" y="5800725"/>
          <p14:tracePt t="101383" x="2752725" y="5772150"/>
          <p14:tracePt t="101394" x="2662238" y="5745163"/>
          <p14:tracePt t="101399" x="2543175" y="5699125"/>
          <p14:tracePt t="101409" x="2452688" y="5654675"/>
          <p14:tracePt t="101415" x="2352675" y="5618163"/>
          <p14:tracePt t="101424" x="2287588" y="5599113"/>
          <p14:tracePt t="101431" x="2260600" y="5589588"/>
          <p14:tracePt t="101442" x="2214563" y="5562600"/>
          <p14:tracePt t="101447" x="2206625" y="5562600"/>
          <p14:tracePt t="101455" x="2197100" y="5554663"/>
          <p14:tracePt t="101479" x="2187575" y="5545138"/>
          <p14:tracePt t="101494" x="2187575" y="5518150"/>
          <p14:tracePt t="101503" x="2179638" y="5472113"/>
          <p14:tracePt t="101511" x="2179638" y="5435600"/>
          <p14:tracePt t="101519" x="2160588" y="5416550"/>
          <p14:tracePt t="101527" x="2160588" y="5389563"/>
          <p14:tracePt t="101535" x="2160588" y="5316538"/>
          <p14:tracePt t="101543" x="2151063" y="5289550"/>
          <p14:tracePt t="101550" x="2133600" y="5216525"/>
          <p14:tracePt t="101558" x="2114550" y="5153025"/>
          <p14:tracePt t="101566" x="2106613" y="5116513"/>
          <p14:tracePt t="101575" x="2106613" y="5053013"/>
          <p14:tracePt t="101584" x="2097088" y="4979988"/>
          <p14:tracePt t="101590" x="2097088" y="4951413"/>
          <p14:tracePt t="101597" x="2097088" y="4906963"/>
          <p14:tracePt t="101606" x="2097088" y="4851400"/>
          <p14:tracePt t="101614" x="2097088" y="4824413"/>
          <p14:tracePt t="101622" x="2097088" y="4797425"/>
          <p14:tracePt t="101629" x="2143125" y="4732338"/>
          <p14:tracePt t="101637" x="2187575" y="4697413"/>
          <p14:tracePt t="101646" x="2251075" y="4660900"/>
          <p14:tracePt t="101653" x="2333625" y="4624388"/>
          <p14:tracePt t="101662" x="2433638" y="4605338"/>
          <p14:tracePt t="101670" x="2525713" y="4605338"/>
          <p14:tracePt t="101677" x="2635250" y="4595813"/>
          <p14:tracePt t="101685" x="2725738" y="4595813"/>
          <p14:tracePt t="101693" x="2817813" y="4595813"/>
          <p14:tracePt t="101701" x="2908300" y="4595813"/>
          <p14:tracePt t="101710" x="2962275" y="4595813"/>
          <p14:tracePt t="101717" x="3027363" y="4595813"/>
          <p14:tracePt t="101726" x="3090863" y="4651375"/>
          <p14:tracePt t="101733" x="3171825" y="4687888"/>
          <p14:tracePt t="101742" x="3200400" y="4705350"/>
          <p14:tracePt t="101750" x="3263900" y="4760913"/>
          <p14:tracePt t="101758" x="3309938" y="4797425"/>
          <p14:tracePt t="101766" x="3363913" y="4841875"/>
          <p14:tracePt t="101775" x="3390900" y="4878388"/>
          <p14:tracePt t="101782" x="3436938" y="4924425"/>
          <p14:tracePt t="101791" x="3490913" y="4987925"/>
          <p14:tracePt t="101798" x="3509963" y="5006975"/>
          <p14:tracePt t="101807" x="3536950" y="5043488"/>
          <p14:tracePt t="101822" x="3536950" y="5060950"/>
          <p14:tracePt t="101846" x="3536950" y="5080000"/>
          <p14:tracePt t="101904" x="3536950" y="5116513"/>
          <p14:tracePt t="101912" x="3519488" y="5153025"/>
          <p14:tracePt t="101919" x="3490913" y="5197475"/>
          <p14:tracePt t="101929" x="3455988" y="5243513"/>
          <p14:tracePt t="101934" x="3400425" y="5289550"/>
          <p14:tracePt t="101943" x="3373438" y="5326063"/>
          <p14:tracePt t="101950" x="3317875" y="5389563"/>
          <p14:tracePt t="101959" x="3281363" y="5435600"/>
          <p14:tracePt t="101966" x="3236913" y="5489575"/>
          <p14:tracePt t="101974" x="3200400" y="5508625"/>
          <p14:tracePt t="101982" x="3144838" y="5545138"/>
          <p14:tracePt t="101990" x="3108325" y="5554663"/>
          <p14:tracePt t="101998" x="3090863" y="5562600"/>
          <p14:tracePt t="102006" x="3063875" y="5572125"/>
          <p14:tracePt t="102022" x="3054350" y="5572125"/>
          <p14:tracePt t="104198" x="3144838" y="5535613"/>
          <p14:tracePt t="104206" x="3263900" y="5481638"/>
          <p14:tracePt t="104213" x="3327400" y="5453063"/>
          <p14:tracePt t="104221" x="3409950" y="5426075"/>
          <p14:tracePt t="104229" x="3463925" y="5399088"/>
          <p14:tracePt t="104237" x="3582988" y="5372100"/>
          <p14:tracePt t="104245" x="3692525" y="5343525"/>
          <p14:tracePt t="104254" x="3819525" y="5335588"/>
          <p14:tracePt t="104261" x="3919538" y="5316538"/>
          <p14:tracePt t="104269" x="3948113" y="5316538"/>
          <p14:tracePt t="104278" x="3965575" y="5316538"/>
          <p14:tracePt t="104318" x="3975100" y="5316538"/>
          <p14:tracePt t="104326" x="3975100" y="5335588"/>
          <p14:tracePt t="104334" x="3975100" y="5343525"/>
          <p14:tracePt t="104342" x="3975100" y="5353050"/>
          <p14:tracePt t="104350" x="3975100" y="5362575"/>
          <p14:tracePt t="104359" x="3975100" y="5372100"/>
          <p14:tracePt t="104375" x="3975100" y="5380038"/>
          <p14:tracePt t="104381" x="3975100" y="5389563"/>
          <p14:tracePt t="104445" x="3992563" y="5389563"/>
          <p14:tracePt t="104454" x="4029075" y="5389563"/>
          <p14:tracePt t="104462" x="4075113" y="5389563"/>
          <p14:tracePt t="104470" x="4148138" y="5372100"/>
          <p14:tracePt t="104478" x="4194175" y="5362575"/>
          <p14:tracePt t="104485" x="4248150" y="5353050"/>
          <p14:tracePt t="104493" x="4303713" y="5353050"/>
          <p14:tracePt t="104502" x="4384675" y="5353050"/>
          <p14:tracePt t="104509" x="4457700" y="5353050"/>
          <p14:tracePt t="104518" x="4567238" y="5353050"/>
          <p14:tracePt t="104526" x="4622800" y="5353050"/>
          <p14:tracePt t="104534" x="4749800" y="5353050"/>
          <p14:tracePt t="104543" x="4876800" y="5389563"/>
          <p14:tracePt t="104551" x="5014913" y="5426075"/>
          <p14:tracePt t="104558" x="5159375" y="5445125"/>
          <p14:tracePt t="104567" x="5287963" y="5462588"/>
          <p14:tracePt t="104575" x="5414963" y="5472113"/>
          <p14:tracePt t="104583" x="5534025" y="5499100"/>
          <p14:tracePt t="104592" x="5643563" y="5518150"/>
          <p14:tracePt t="104599" x="5770563" y="5526088"/>
          <p14:tracePt t="104609" x="5880100" y="5545138"/>
          <p14:tracePt t="104615" x="6007100" y="5545138"/>
          <p14:tracePt t="104624" x="6116638" y="5545138"/>
          <p14:tracePt t="104631" x="6245225" y="5545138"/>
          <p14:tracePt t="104639" x="6345238" y="5545138"/>
          <p14:tracePt t="104647" x="6418263" y="5545138"/>
          <p14:tracePt t="104658" x="6508750" y="5545138"/>
          <p14:tracePt t="104663" x="6545263" y="5545138"/>
          <p14:tracePt t="104671" x="6610350" y="5518150"/>
          <p14:tracePt t="104679" x="6637338" y="5508625"/>
          <p14:tracePt t="104689" x="6645275" y="5499100"/>
          <p14:tracePt t="104697" x="6664325" y="5489575"/>
          <p14:tracePt t="104702" x="6673850" y="5489575"/>
          <p14:tracePt t="104709" x="6691313" y="5472113"/>
          <p14:tracePt t="104864" x="6737350" y="5445125"/>
          <p14:tracePt t="104871" x="6783388" y="5408613"/>
          <p14:tracePt t="104882" x="6846888" y="5380038"/>
          <p14:tracePt t="104888" x="6910388" y="5343525"/>
          <p14:tracePt t="104899" x="6992938" y="5316538"/>
          <p14:tracePt t="104902" x="7102475" y="5262563"/>
          <p14:tracePt t="104911" x="7183438" y="5216525"/>
          <p14:tracePt t="104918" x="7319963" y="5143500"/>
          <p14:tracePt t="104928" x="7412038" y="5116513"/>
          <p14:tracePt t="104936" x="7548563" y="5070475"/>
          <p14:tracePt t="104944" x="7648575" y="5024438"/>
          <p14:tracePt t="104951" x="7758113" y="4987925"/>
          <p14:tracePt t="104959" x="7858125" y="4943475"/>
          <p14:tracePt t="104967" x="7921625" y="4906963"/>
          <p14:tracePt t="104975" x="7977188" y="4897438"/>
          <p14:tracePt t="104982" x="8040688" y="4851400"/>
          <p14:tracePt t="104990" x="8140700" y="4824413"/>
          <p14:tracePt t="104998" x="8204200" y="4805363"/>
          <p14:tracePt t="105006" x="8286750" y="4732338"/>
          <p14:tracePt t="105013" x="8350250" y="4724400"/>
          <p14:tracePt t="105022" x="8423275" y="4705350"/>
          <p14:tracePt t="105030" x="8505825" y="4668838"/>
          <p14:tracePt t="105038" x="8596313" y="4651375"/>
          <p14:tracePt t="105046" x="8678863" y="4632325"/>
          <p14:tracePt t="105054" x="8824913" y="4587875"/>
          <p14:tracePt t="105062" x="8951913" y="4587875"/>
          <p14:tracePt t="105070" x="9080500" y="455136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8229600" cy="1143000"/>
          </a:xfrm>
        </p:spPr>
        <p:txBody>
          <a:bodyPr/>
          <a:lstStyle/>
          <a:p>
            <a:pPr eaLnBrk="1" hangingPunct="1"/>
            <a:r>
              <a:rPr lang="ja-JP" altLang="en-US" dirty="0"/>
              <a:t>大信号増幅回路の使い方</a:t>
            </a:r>
          </a:p>
        </p:txBody>
      </p:sp>
      <p:grpSp>
        <p:nvGrpSpPr>
          <p:cNvPr id="88" name="Group 4"/>
          <p:cNvGrpSpPr>
            <a:grpSpLocks/>
          </p:cNvGrpSpPr>
          <p:nvPr/>
        </p:nvGrpSpPr>
        <p:grpSpPr bwMode="auto">
          <a:xfrm flipH="1">
            <a:off x="1195896" y="4082288"/>
            <a:ext cx="1798637" cy="576263"/>
            <a:chOff x="1051" y="1978"/>
            <a:chExt cx="1133" cy="363"/>
          </a:xfrm>
        </p:grpSpPr>
        <p:sp>
          <p:nvSpPr>
            <p:cNvPr id="89" name="AutoShape 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0" name="Line 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3" name="Rectangle 9"/>
          <p:cNvSpPr>
            <a:spLocks noChangeArrowheads="1"/>
          </p:cNvSpPr>
          <p:nvPr/>
        </p:nvSpPr>
        <p:spPr bwMode="auto">
          <a:xfrm>
            <a:off x="2923096" y="2858326"/>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4" name="Line 10"/>
          <p:cNvSpPr>
            <a:spLocks noChangeShapeType="1"/>
          </p:cNvSpPr>
          <p:nvPr/>
        </p:nvSpPr>
        <p:spPr bwMode="auto">
          <a:xfrm>
            <a:off x="2996121" y="343617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11"/>
          <p:cNvSpPr>
            <a:spLocks noChangeShapeType="1"/>
          </p:cNvSpPr>
          <p:nvPr/>
        </p:nvSpPr>
        <p:spPr bwMode="auto">
          <a:xfrm>
            <a:off x="2851658" y="2569401"/>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12"/>
          <p:cNvSpPr>
            <a:spLocks noChangeShapeType="1"/>
          </p:cNvSpPr>
          <p:nvPr/>
        </p:nvSpPr>
        <p:spPr bwMode="auto">
          <a:xfrm>
            <a:off x="2996121" y="25694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13"/>
          <p:cNvSpPr>
            <a:spLocks noChangeShapeType="1"/>
          </p:cNvSpPr>
          <p:nvPr/>
        </p:nvSpPr>
        <p:spPr bwMode="auto">
          <a:xfrm>
            <a:off x="2996121" y="3652076"/>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8" name="Group 14"/>
          <p:cNvGrpSpPr>
            <a:grpSpLocks/>
          </p:cNvGrpSpPr>
          <p:nvPr/>
        </p:nvGrpSpPr>
        <p:grpSpPr bwMode="auto">
          <a:xfrm flipH="1">
            <a:off x="1195896" y="3363151"/>
            <a:ext cx="1798637" cy="576262"/>
            <a:chOff x="1051" y="1978"/>
            <a:chExt cx="1133" cy="363"/>
          </a:xfrm>
        </p:grpSpPr>
        <p:sp>
          <p:nvSpPr>
            <p:cNvPr id="99" name="AutoShape 1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0" name="Line 1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1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1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3" name="Line 19"/>
          <p:cNvSpPr>
            <a:spLocks noChangeShapeType="1"/>
          </p:cNvSpPr>
          <p:nvPr/>
        </p:nvSpPr>
        <p:spPr bwMode="auto">
          <a:xfrm>
            <a:off x="2996121" y="36504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Line 33"/>
          <p:cNvSpPr>
            <a:spLocks noChangeShapeType="1"/>
          </p:cNvSpPr>
          <p:nvPr/>
        </p:nvSpPr>
        <p:spPr bwMode="auto">
          <a:xfrm>
            <a:off x="3191383" y="365048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 name="Text Box 75"/>
          <p:cNvSpPr txBox="1">
            <a:spLocks noChangeArrowheads="1"/>
          </p:cNvSpPr>
          <p:nvPr/>
        </p:nvSpPr>
        <p:spPr bwMode="auto">
          <a:xfrm>
            <a:off x="2359676" y="2221343"/>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Vcc</a:t>
            </a:r>
            <a:endParaRPr lang="en-US" altLang="ja-JP" sz="1800" dirty="0"/>
          </a:p>
        </p:txBody>
      </p:sp>
      <p:sp>
        <p:nvSpPr>
          <p:cNvPr id="3" name="正方形/長方形 2"/>
          <p:cNvSpPr/>
          <p:nvPr/>
        </p:nvSpPr>
        <p:spPr>
          <a:xfrm>
            <a:off x="4054983" y="2648840"/>
            <a:ext cx="1992449" cy="196692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大信号</a:t>
            </a:r>
            <a:endParaRPr lang="en-US" altLang="ja-JP" dirty="0"/>
          </a:p>
          <a:p>
            <a:pPr algn="ctr"/>
            <a:r>
              <a:rPr kumimoji="1" lang="ja-JP" altLang="en-US" dirty="0"/>
              <a:t>増幅回路</a:t>
            </a:r>
          </a:p>
        </p:txBody>
      </p:sp>
      <p:sp>
        <p:nvSpPr>
          <p:cNvPr id="83" name="Line 33"/>
          <p:cNvSpPr>
            <a:spLocks noChangeShapeType="1"/>
          </p:cNvSpPr>
          <p:nvPr/>
        </p:nvSpPr>
        <p:spPr bwMode="auto">
          <a:xfrm>
            <a:off x="6047432" y="3612896"/>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正方形/長方形 3"/>
          <p:cNvSpPr/>
          <p:nvPr/>
        </p:nvSpPr>
        <p:spPr>
          <a:xfrm>
            <a:off x="1519746" y="2713863"/>
            <a:ext cx="1954974" cy="21324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047446" y="4973508"/>
            <a:ext cx="1107996" cy="369332"/>
          </a:xfrm>
          <a:prstGeom prst="rect">
            <a:avLst/>
          </a:prstGeom>
          <a:noFill/>
        </p:spPr>
        <p:txBody>
          <a:bodyPr wrap="none" rtlCol="0">
            <a:spAutoFit/>
          </a:bodyPr>
          <a:lstStyle/>
          <a:p>
            <a:r>
              <a:rPr kumimoji="1" lang="ja-JP" altLang="en-US" dirty="0"/>
              <a:t>論理部分</a:t>
            </a:r>
          </a:p>
        </p:txBody>
      </p:sp>
      <p:pic>
        <p:nvPicPr>
          <p:cNvPr id="2" name="オーディオ 1">
            <a:hlinkClick r:id="" action="ppaction://media"/>
            <a:extLst>
              <a:ext uri="{FF2B5EF4-FFF2-40B4-BE49-F238E27FC236}">
                <a16:creationId xmlns:a16="http://schemas.microsoft.com/office/drawing/2014/main" id="{CDBA2959-BE9F-4205-8341-5826239CD8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08102223"/>
      </p:ext>
    </p:extLst>
  </p:cSld>
  <p:clrMapOvr>
    <a:masterClrMapping/>
  </p:clrMapOvr>
  <mc:AlternateContent xmlns:mc="http://schemas.openxmlformats.org/markup-compatibility/2006">
    <mc:Choice xmlns:p14="http://schemas.microsoft.com/office/powerpoint/2010/main" Requires="p14">
      <p:transition spd="slow" p14:dur="2000" advTm="44919"/>
    </mc:Choice>
    <mc:Fallback>
      <p:transition spd="slow" advTm="4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25" x="8961438" y="4532313"/>
          <p14:tracePt t="830" x="8824913" y="4578350"/>
          <p14:tracePt t="838" x="8678863" y="4605338"/>
          <p14:tracePt t="846" x="8523288" y="4651375"/>
          <p14:tracePt t="854" x="8396288" y="4678363"/>
          <p14:tracePt t="862" x="8269288" y="4697413"/>
          <p14:tracePt t="870" x="8159750" y="4697413"/>
          <p14:tracePt t="878" x="8050213" y="4705350"/>
          <p14:tracePt t="886" x="7967663" y="4732338"/>
          <p14:tracePt t="894" x="7913688" y="4732338"/>
          <p14:tracePt t="902" x="7850188" y="4741863"/>
          <p14:tracePt t="910" x="7813675" y="4741863"/>
          <p14:tracePt t="918" x="7794625" y="4741863"/>
          <p14:tracePt t="927" x="7767638" y="4741863"/>
          <p14:tracePt t="935" x="7758113" y="4741863"/>
          <p14:tracePt t="992" x="7748588" y="4741863"/>
          <p14:tracePt t="1063" x="7721600" y="4751388"/>
          <p14:tracePt t="1087" x="7704138" y="4751388"/>
          <p14:tracePt t="1095" x="7667625" y="4751388"/>
          <p14:tracePt t="1104" x="7631113" y="4751388"/>
          <p14:tracePt t="1111" x="7602538" y="4778375"/>
          <p14:tracePt t="1119" x="7548563" y="4797425"/>
          <p14:tracePt t="1126" x="7512050" y="4797425"/>
          <p14:tracePt t="1134" x="7448550" y="4824413"/>
          <p14:tracePt t="1142" x="7402513" y="4833938"/>
          <p14:tracePt t="1150" x="7329488" y="4841875"/>
          <p14:tracePt t="1159" x="7248525" y="4841875"/>
          <p14:tracePt t="1166" x="7156450" y="4860925"/>
          <p14:tracePt t="1176" x="7083425" y="4870450"/>
          <p14:tracePt t="1182" x="6983413" y="4897438"/>
          <p14:tracePt t="1191" x="6929438" y="4897438"/>
          <p14:tracePt t="1198" x="6883400" y="4906963"/>
          <p14:tracePt t="1206" x="6856413" y="4906963"/>
          <p14:tracePt t="1214" x="6837363" y="4906963"/>
          <p14:tracePt t="1223" x="6819900" y="4914900"/>
          <p14:tracePt t="1229" x="6810375" y="4914900"/>
          <p14:tracePt t="1238" x="6800850" y="4914900"/>
          <p14:tracePt t="1262" x="6791325" y="4924425"/>
          <p14:tracePt t="5168" x="6700838" y="4960938"/>
          <p14:tracePt t="5176" x="6545263" y="5016500"/>
          <p14:tracePt t="5183" x="6362700" y="5060950"/>
          <p14:tracePt t="5193" x="6181725" y="5097463"/>
          <p14:tracePt t="5199" x="5999163" y="5106988"/>
          <p14:tracePt t="5212" x="5834063" y="5126038"/>
          <p14:tracePt t="5215" x="5707063" y="5126038"/>
          <p14:tracePt t="5222" x="5616575" y="5143500"/>
          <p14:tracePt t="5230" x="5543550" y="5143500"/>
          <p14:tracePt t="5238" x="5507038" y="5143500"/>
          <p14:tracePt t="5374" x="5478463" y="5133975"/>
          <p14:tracePt t="5382" x="5368925" y="4997450"/>
          <p14:tracePt t="5390" x="5141913" y="4824413"/>
          <p14:tracePt t="5398" x="4949825" y="4687888"/>
          <p14:tracePt t="5406" x="4832350" y="4595813"/>
          <p14:tracePt t="5414" x="4713288" y="4495800"/>
          <p14:tracePt t="5422" x="4576763" y="4386263"/>
          <p14:tracePt t="5429" x="4448175" y="4286250"/>
          <p14:tracePt t="5438" x="4348163" y="4195763"/>
          <p14:tracePt t="5446" x="4284663" y="4130675"/>
          <p14:tracePt t="5454" x="4221163" y="4057650"/>
          <p14:tracePt t="5486" x="4221163" y="4049713"/>
          <p14:tracePt t="5494" x="4230688" y="4003675"/>
          <p14:tracePt t="5502" x="4248150" y="3967163"/>
          <p14:tracePt t="5511" x="4294188" y="3911600"/>
          <p14:tracePt t="5518" x="4348163" y="3848100"/>
          <p14:tracePt t="5528" x="4421188" y="3775075"/>
          <p14:tracePt t="5533" x="4484688" y="3711575"/>
          <p14:tracePt t="5542" x="4576763" y="3611563"/>
          <p14:tracePt t="5550" x="4659313" y="3511550"/>
          <p14:tracePt t="5558" x="4749800" y="3402013"/>
          <p14:tracePt t="5565" x="4868863" y="3319463"/>
          <p14:tracePt t="5574" x="4913313" y="3265488"/>
          <p14:tracePt t="5581" x="5032375" y="3209925"/>
          <p14:tracePt t="5590" x="5151438" y="3146425"/>
          <p14:tracePt t="5599" x="5278438" y="3090863"/>
          <p14:tracePt t="5609" x="5434013" y="3046413"/>
          <p14:tracePt t="5616" x="5561013" y="2990850"/>
          <p14:tracePt t="5624" x="5697538" y="2927350"/>
          <p14:tracePt t="5635" x="5807075" y="2909888"/>
          <p14:tracePt t="5637" x="5907088" y="2873375"/>
          <p14:tracePt t="5646" x="5962650" y="2863850"/>
          <p14:tracePt t="5654" x="5999163" y="2863850"/>
          <p14:tracePt t="5662" x="6026150" y="2863850"/>
          <p14:tracePt t="5734" x="6035675" y="2863850"/>
          <p14:tracePt t="5742" x="6062663" y="2863850"/>
          <p14:tracePt t="5750" x="6116638" y="2881313"/>
          <p14:tracePt t="5758" x="6145213" y="2946400"/>
          <p14:tracePt t="5766" x="6145213" y="2982913"/>
          <p14:tracePt t="5774" x="6153150" y="3036888"/>
          <p14:tracePt t="5782" x="6153150" y="3100388"/>
          <p14:tracePt t="5791" x="6162675" y="3173413"/>
          <p14:tracePt t="5798" x="6189663" y="3273425"/>
          <p14:tracePt t="5806" x="6189663" y="3346450"/>
          <p14:tracePt t="5814" x="6189663" y="3402013"/>
          <p14:tracePt t="5822" x="6189663" y="3475038"/>
          <p14:tracePt t="5830" x="6189663" y="3548063"/>
          <p14:tracePt t="5838" x="6189663" y="3602038"/>
          <p14:tracePt t="5846" x="6189663" y="3665538"/>
          <p14:tracePt t="5854" x="6189663" y="3757613"/>
          <p14:tracePt t="5862" x="6172200" y="3811588"/>
          <p14:tracePt t="5870" x="6135688" y="3875088"/>
          <p14:tracePt t="5878" x="6116638" y="3940175"/>
          <p14:tracePt t="5886" x="6080125" y="3984625"/>
          <p14:tracePt t="5894" x="6053138" y="4021138"/>
          <p14:tracePt t="5902" x="6007100" y="4067175"/>
          <p14:tracePt t="5910" x="5989638" y="4094163"/>
          <p14:tracePt t="5918" x="5972175" y="4130675"/>
          <p14:tracePt t="5926" x="5935663" y="4167188"/>
          <p14:tracePt t="5935" x="5907088" y="4195763"/>
          <p14:tracePt t="5942" x="5843588" y="4232275"/>
          <p14:tracePt t="5949" x="5780088" y="4268788"/>
          <p14:tracePt t="5959" x="5697538" y="4303713"/>
          <p14:tracePt t="5966" x="5588000" y="4349750"/>
          <p14:tracePt t="5975" x="5507038" y="4386263"/>
          <p14:tracePt t="5982" x="5368925" y="4449763"/>
          <p14:tracePt t="5990" x="5278438" y="4478338"/>
          <p14:tracePt t="5998" x="5159375" y="4532313"/>
          <p14:tracePt t="6006" x="5068888" y="4551363"/>
          <p14:tracePt t="6014" x="4968875" y="4605338"/>
          <p14:tracePt t="6022" x="4868863" y="4651375"/>
          <p14:tracePt t="6030" x="4832350" y="4660900"/>
          <p14:tracePt t="6044" x="4813300" y="4660900"/>
          <p14:tracePt t="6046" x="4795838" y="4660900"/>
          <p14:tracePt t="6053" x="4776788" y="4668838"/>
          <p14:tracePt t="6176" x="4767263" y="4641850"/>
          <p14:tracePt t="6184" x="4686300" y="4495800"/>
          <p14:tracePt t="6192" x="4594225" y="4376738"/>
          <p14:tracePt t="6200" x="4513263" y="4303713"/>
          <p14:tracePt t="6211" x="4421188" y="4203700"/>
          <p14:tracePt t="6215" x="4367213" y="4103688"/>
          <p14:tracePt t="6224" x="4357688" y="4076700"/>
          <p14:tracePt t="6230" x="4367213" y="4021138"/>
          <p14:tracePt t="6243" x="4440238" y="3948113"/>
          <p14:tracePt t="6248" x="4484688" y="3884613"/>
          <p14:tracePt t="6258" x="4494213" y="3867150"/>
          <p14:tracePt t="6265" x="4521200" y="3848100"/>
          <p14:tracePt t="6271" x="4549775" y="3811588"/>
          <p14:tracePt t="6278" x="4567238" y="3794125"/>
          <p14:tracePt t="6286" x="4603750" y="3748088"/>
          <p14:tracePt t="6294" x="4622800" y="3730625"/>
          <p14:tracePt t="6303" x="4667250" y="3684588"/>
          <p14:tracePt t="6310" x="4703763" y="3638550"/>
          <p14:tracePt t="6318" x="4795838" y="3538538"/>
          <p14:tracePt t="6326" x="4813300" y="3502025"/>
          <p14:tracePt t="6334" x="4876800" y="3429000"/>
          <p14:tracePt t="6342" x="4922838" y="3392488"/>
          <p14:tracePt t="6349" x="4968875" y="3355975"/>
          <p14:tracePt t="6359" x="5014913" y="3319463"/>
          <p14:tracePt t="6366" x="5078413" y="3302000"/>
          <p14:tracePt t="6374" x="5159375" y="3255963"/>
          <p14:tracePt t="6382" x="5214938" y="3255963"/>
          <p14:tracePt t="6390" x="5278438" y="3246438"/>
          <p14:tracePt t="6398" x="5334000" y="3246438"/>
          <p14:tracePt t="6406" x="5405438" y="3246438"/>
          <p14:tracePt t="6414" x="5461000" y="3246438"/>
          <p14:tracePt t="6422" x="5514975" y="3246438"/>
          <p14:tracePt t="6430" x="5570538" y="3246438"/>
          <p14:tracePt t="6438" x="5616575" y="3255963"/>
          <p14:tracePt t="6446" x="5653088" y="3273425"/>
          <p14:tracePt t="6454" x="5697538" y="3302000"/>
          <p14:tracePt t="6462" x="5743575" y="3338513"/>
          <p14:tracePt t="6470" x="5807075" y="3392488"/>
          <p14:tracePt t="6478" x="5843588" y="3438525"/>
          <p14:tracePt t="6486" x="5880100" y="3482975"/>
          <p14:tracePt t="6494" x="5899150" y="3529013"/>
          <p14:tracePt t="6502" x="5916613" y="3611563"/>
          <p14:tracePt t="6510" x="5943600" y="3684588"/>
          <p14:tracePt t="6518" x="5962650" y="3767138"/>
          <p14:tracePt t="6527" x="5980113" y="3811588"/>
          <p14:tracePt t="6534" x="5980113" y="3884613"/>
          <p14:tracePt t="6542" x="5989638" y="3940175"/>
          <p14:tracePt t="6550" x="5989638" y="4030663"/>
          <p14:tracePt t="6558" x="5999163" y="4094163"/>
          <p14:tracePt t="6567" x="5999163" y="4122738"/>
          <p14:tracePt t="6576" x="5999163" y="4167188"/>
          <p14:tracePt t="6585" x="6026150" y="4222750"/>
          <p14:tracePt t="6593" x="6026150" y="4249738"/>
          <p14:tracePt t="6600" x="6026150" y="4276725"/>
          <p14:tracePt t="6605" x="6026150" y="4322763"/>
          <p14:tracePt t="6614" x="6026150" y="4376738"/>
          <p14:tracePt t="6622" x="5999163" y="4422775"/>
          <p14:tracePt t="6631" x="5972175" y="4449763"/>
          <p14:tracePt t="6637" x="5935663" y="4505325"/>
          <p14:tracePt t="6646" x="5862638" y="4568825"/>
          <p14:tracePt t="6654" x="5816600" y="4614863"/>
          <p14:tracePt t="6662" x="5753100" y="4687888"/>
          <p14:tracePt t="6670" x="5680075" y="4741863"/>
          <p14:tracePt t="6678" x="5616575" y="4787900"/>
          <p14:tracePt t="6685" x="5570538" y="4824413"/>
          <p14:tracePt t="6694" x="5470525" y="4878388"/>
          <p14:tracePt t="6702" x="5405438" y="4933950"/>
          <p14:tracePt t="6710" x="5324475" y="4979988"/>
          <p14:tracePt t="6718" x="5241925" y="5006975"/>
          <p14:tracePt t="6727" x="5168900" y="5024438"/>
          <p14:tracePt t="6734" x="5086350" y="5070475"/>
          <p14:tracePt t="6742" x="5041900" y="5080000"/>
          <p14:tracePt t="6749" x="5005388" y="5089525"/>
          <p14:tracePt t="6759" x="4995863" y="5089525"/>
          <p14:tracePt t="6824" x="4978400" y="5089525"/>
          <p14:tracePt t="7455" x="4978400" y="5116513"/>
          <p14:tracePt t="7463" x="4986338" y="5160963"/>
          <p14:tracePt t="7471" x="5059363" y="5226050"/>
          <p14:tracePt t="7479" x="5132388" y="5343525"/>
          <p14:tracePt t="7487" x="5168900" y="5408613"/>
          <p14:tracePt t="7694" x="5095875" y="5380038"/>
          <p14:tracePt t="7702" x="5022850" y="5299075"/>
          <p14:tracePt t="7710" x="5014913" y="5253038"/>
          <p14:tracePt t="7718" x="5014913" y="5216525"/>
          <p14:tracePt t="7734" x="5014913" y="5207000"/>
          <p14:tracePt t="7742" x="5014913" y="5197475"/>
          <p14:tracePt t="7750" x="5014913" y="5180013"/>
          <p14:tracePt t="7952" x="5005388" y="5170488"/>
          <p14:tracePt t="7965" x="4986338" y="5170488"/>
          <p14:tracePt t="7970" x="4913313" y="5180013"/>
          <p14:tracePt t="7981" x="4686300" y="5207000"/>
          <p14:tracePt t="7991" x="4557713" y="5207000"/>
          <p14:tracePt t="7997" x="4430713" y="5207000"/>
          <p14:tracePt t="8007" x="4340225" y="5207000"/>
          <p14:tracePt t="8014" x="4248150" y="5207000"/>
          <p14:tracePt t="8022" x="4194175" y="5207000"/>
          <p14:tracePt t="8044" x="4138613" y="5207000"/>
          <p14:tracePt t="8046" x="4129088" y="5207000"/>
          <p14:tracePt t="8144" x="4121150" y="5207000"/>
          <p14:tracePt t="8352" x="4111625" y="5207000"/>
          <p14:tracePt t="8359" x="4057650" y="5116513"/>
          <p14:tracePt t="8366" x="3919538" y="5024438"/>
          <p14:tracePt t="8374" x="3783013" y="4951413"/>
          <p14:tracePt t="8382" x="3665538" y="4860925"/>
          <p14:tracePt t="8391" x="3563938" y="4768850"/>
          <p14:tracePt t="8397" x="3482975" y="4687888"/>
          <p14:tracePt t="8407" x="3390900" y="4605338"/>
          <p14:tracePt t="8413" x="3309938" y="4522788"/>
          <p14:tracePt t="8422" x="3281363" y="4486275"/>
          <p14:tracePt t="8430" x="3263900" y="4441825"/>
          <p14:tracePt t="8438" x="3244850" y="4413250"/>
          <p14:tracePt t="8446" x="3244850" y="4395788"/>
          <p14:tracePt t="8453" x="3244850" y="4386263"/>
          <p14:tracePt t="8462" x="3244850" y="4376738"/>
          <p14:tracePt t="9143" x="3254375" y="4368800"/>
          <p14:tracePt t="9150" x="3300413" y="4386263"/>
          <p14:tracePt t="9158" x="3317875" y="4449763"/>
          <p14:tracePt t="9166" x="3317875" y="4486275"/>
          <p14:tracePt t="9175" x="3317875" y="4505325"/>
          <p14:tracePt t="9182" x="3317875" y="4514850"/>
          <p14:tracePt t="9191" x="3317875" y="4532313"/>
          <p14:tracePt t="9214" x="3327400" y="4551363"/>
          <p14:tracePt t="9455" x="3336925" y="4551363"/>
          <p14:tracePt t="9930" x="3300413" y="4551363"/>
          <p14:tracePt t="9936" x="3273425" y="4551363"/>
          <p14:tracePt t="9946" x="3236913" y="4551363"/>
          <p14:tracePt t="9959" x="3208338" y="4551363"/>
          <p14:tracePt t="10056" x="3200400" y="4551363"/>
          <p14:tracePt t="10079" x="3171825" y="4551363"/>
          <p14:tracePt t="10087" x="3144838" y="4551363"/>
          <p14:tracePt t="10095" x="3108325" y="4532313"/>
          <p14:tracePt t="10103" x="3054350" y="4514850"/>
          <p14:tracePt t="10110" x="3035300" y="4495800"/>
          <p14:tracePt t="10118" x="3008313" y="4486275"/>
          <p14:tracePt t="10288" x="2998788" y="4486275"/>
          <p14:tracePt t="10296" x="3008313" y="4514850"/>
          <p14:tracePt t="10306" x="3054350" y="4578350"/>
          <p14:tracePt t="10312" x="3071813" y="4605338"/>
          <p14:tracePt t="10319" x="3081338" y="4624388"/>
          <p14:tracePt t="10576" x="3117850" y="4568825"/>
          <p14:tracePt t="10586" x="3127375" y="4568825"/>
          <p14:tracePt t="10592" x="3136900" y="4541838"/>
          <p14:tracePt t="10633" x="3136900" y="4522788"/>
          <p14:tracePt t="10640" x="3117850" y="4505325"/>
          <p14:tracePt t="10653" x="3108325" y="4495800"/>
          <p14:tracePt t="10744" x="3100388" y="4495800"/>
          <p14:tracePt t="10751" x="3063875" y="4495800"/>
          <p14:tracePt t="10758" x="3008313" y="4495800"/>
          <p14:tracePt t="10768" x="2935288" y="4495800"/>
          <p14:tracePt t="10776" x="2881313" y="4495800"/>
          <p14:tracePt t="10783" x="2817813" y="4495800"/>
          <p14:tracePt t="10792" x="2762250" y="4478338"/>
          <p14:tracePt t="10799" x="2716213" y="4478338"/>
          <p14:tracePt t="10808" x="2689225" y="4459288"/>
          <p14:tracePt t="10815" x="2679700" y="4459288"/>
          <p14:tracePt t="10886" x="2662238" y="4441825"/>
          <p14:tracePt t="10894" x="2625725" y="4386263"/>
          <p14:tracePt t="10902" x="2598738" y="4349750"/>
          <p14:tracePt t="10910" x="2533650" y="4313238"/>
          <p14:tracePt t="10918" x="2479675" y="4268788"/>
          <p14:tracePt t="10926" x="2452688" y="4240213"/>
          <p14:tracePt t="10934" x="2406650" y="4195763"/>
          <p14:tracePt t="10944" x="2379663" y="4167188"/>
          <p14:tracePt t="10949" x="2333625" y="4140200"/>
          <p14:tracePt t="10961" x="2297113" y="4122738"/>
          <p14:tracePt t="10967" x="2279650" y="4113213"/>
          <p14:tracePt t="10978" x="2270125" y="4103688"/>
          <p14:tracePt t="10981" x="2260600" y="4103688"/>
          <p14:tracePt t="10990" x="2251075" y="4094163"/>
          <p14:tracePt t="11015" x="2243138" y="4094163"/>
          <p14:tracePt t="11024" x="2243138" y="4086225"/>
          <p14:tracePt t="11031" x="2233613" y="4049713"/>
          <p14:tracePt t="11047" x="2224088" y="3984625"/>
          <p14:tracePt t="11054" x="2187575" y="3930650"/>
          <p14:tracePt t="11062" x="2179638" y="3884613"/>
          <p14:tracePt t="11070" x="2179638" y="3857625"/>
          <p14:tracePt t="11078" x="2179638" y="3811588"/>
          <p14:tracePt t="11086" x="2179638" y="3775075"/>
          <p14:tracePt t="11094" x="2179638" y="3757613"/>
          <p14:tracePt t="11102" x="2179638" y="3711575"/>
          <p14:tracePt t="11110" x="2179638" y="3684588"/>
          <p14:tracePt t="11117" x="2179638" y="3665538"/>
          <p14:tracePt t="11128" x="2179638" y="3629025"/>
          <p14:tracePt t="11136" x="2197100" y="3611563"/>
          <p14:tracePt t="11142" x="2233613" y="3548063"/>
          <p14:tracePt t="11151" x="2279650" y="3511550"/>
          <p14:tracePt t="11160" x="2324100" y="3475038"/>
          <p14:tracePt t="11167" x="2425700" y="3419475"/>
          <p14:tracePt t="11175" x="2506663" y="3382963"/>
          <p14:tracePt t="11183" x="2606675" y="3355975"/>
          <p14:tracePt t="11192" x="2735263" y="3309938"/>
          <p14:tracePt t="11199" x="2862263" y="3282950"/>
          <p14:tracePt t="11208" x="2998788" y="3265488"/>
          <p14:tracePt t="11215" x="3108325" y="3265488"/>
          <p14:tracePt t="11224" x="3236913" y="3236913"/>
          <p14:tracePt t="11231" x="3346450" y="3219450"/>
          <p14:tracePt t="11239" x="3427413" y="3209925"/>
          <p14:tracePt t="11247" x="3455988" y="3209925"/>
          <p14:tracePt t="11256" x="3482975" y="3209925"/>
          <p14:tracePt t="11261" x="3490913" y="3200400"/>
          <p14:tracePt t="11438" x="3500438" y="3209925"/>
          <p14:tracePt t="11445" x="3519488" y="3228975"/>
          <p14:tracePt t="11454" x="3536950" y="3246438"/>
          <p14:tracePt t="11462" x="3536950" y="3255963"/>
          <p14:tracePt t="11470" x="3546475" y="3273425"/>
          <p14:tracePt t="11478" x="3546475" y="3282950"/>
          <p14:tracePt t="11486" x="3546475" y="3309938"/>
          <p14:tracePt t="11494" x="3546475" y="3319463"/>
          <p14:tracePt t="11502" x="3546475" y="3355975"/>
          <p14:tracePt t="11519" x="3546475" y="3382963"/>
          <p14:tracePt t="11527" x="3546475" y="3392488"/>
          <p14:tracePt t="11535" x="3546475" y="3411538"/>
          <p14:tracePt t="11543" x="3546475" y="3429000"/>
          <p14:tracePt t="11550" x="3546475" y="3446463"/>
          <p14:tracePt t="11558" x="3546475" y="3455988"/>
          <p14:tracePt t="11565" x="3546475" y="3465513"/>
          <p14:tracePt t="11582" x="3546475" y="3475038"/>
          <p14:tracePt t="11590" x="3546475" y="3482975"/>
          <p14:tracePt t="11598" x="3546475" y="3492500"/>
          <p14:tracePt t="11607" x="3546475" y="3519488"/>
          <p14:tracePt t="11614" x="3546475" y="3529013"/>
          <p14:tracePt t="11622" x="3546475" y="3538538"/>
          <p14:tracePt t="11630" x="3546475" y="3556000"/>
          <p14:tracePt t="11638" x="3546475" y="3565525"/>
          <p14:tracePt t="11646" x="3546475" y="3575050"/>
          <p14:tracePt t="11654" x="3546475" y="3592513"/>
          <p14:tracePt t="11670" x="3546475" y="3602038"/>
          <p14:tracePt t="11677" x="3546475" y="3611563"/>
          <p14:tracePt t="11694" x="3546475" y="3621088"/>
          <p14:tracePt t="11758" x="3546475" y="3629025"/>
          <p14:tracePt t="11766" x="3546475" y="3638550"/>
          <p14:tracePt t="11773" x="3546475" y="3648075"/>
          <p14:tracePt t="11782" x="3546475" y="3657600"/>
          <p14:tracePt t="11790" x="3546475" y="3675063"/>
          <p14:tracePt t="11798" x="3546475" y="3694113"/>
          <p14:tracePt t="11814" x="3546475" y="3721100"/>
          <p14:tracePt t="11822" x="3546475" y="3738563"/>
          <p14:tracePt t="11831" x="3546475" y="3767138"/>
          <p14:tracePt t="11838" x="3546475" y="3784600"/>
          <p14:tracePt t="11846" x="3527425" y="3811588"/>
          <p14:tracePt t="11854" x="3519488" y="3830638"/>
          <p14:tracePt t="11862" x="3509963" y="3875088"/>
          <p14:tracePt t="11870" x="3500438" y="3894138"/>
          <p14:tracePt t="11878" x="3490913" y="3940175"/>
          <p14:tracePt t="11886" x="3463925" y="3967163"/>
          <p14:tracePt t="11894" x="3455988" y="3994150"/>
          <p14:tracePt t="11902" x="3436938" y="4030663"/>
          <p14:tracePt t="11910" x="3419475" y="4049713"/>
          <p14:tracePt t="11918" x="3409950" y="4067175"/>
          <p14:tracePt t="11927" x="3400425" y="4086225"/>
          <p14:tracePt t="11934" x="3390900" y="4094163"/>
          <p14:tracePt t="11942" x="3373438" y="4113213"/>
          <p14:tracePt t="11950" x="3363913" y="4130675"/>
          <p14:tracePt t="11961" x="3346450" y="4149725"/>
          <p14:tracePt t="11966" x="3327400" y="4167188"/>
          <p14:tracePt t="11974" x="3309938" y="4186238"/>
          <p14:tracePt t="11982" x="3273425" y="4195763"/>
          <p14:tracePt t="11990" x="3244850" y="4232275"/>
          <p14:tracePt t="11997" x="3227388" y="4240213"/>
          <p14:tracePt t="12006" x="3200400" y="4249738"/>
          <p14:tracePt t="12014" x="3190875" y="4249738"/>
          <p14:tracePt t="12021" x="3171825" y="4268788"/>
          <p14:tracePt t="12030" x="3163888" y="4268788"/>
          <p14:tracePt t="12102" x="3154363" y="4268788"/>
          <p14:tracePt t="12118" x="3144838" y="4276725"/>
          <p14:tracePt t="12127" x="3127375" y="4286250"/>
          <p14:tracePt t="12135" x="3117850" y="4295775"/>
          <p14:tracePt t="12143" x="3108325" y="4303713"/>
          <p14:tracePt t="12149" x="3100388" y="4313238"/>
          <p14:tracePt t="12158" x="3081338" y="4322763"/>
          <p14:tracePt t="12166" x="3071813" y="4322763"/>
          <p14:tracePt t="12273" x="3063875" y="4322763"/>
          <p14:tracePt t="12280" x="3054350" y="4332288"/>
          <p14:tracePt t="12321" x="3044825" y="4332288"/>
          <p14:tracePt t="12328" x="3008313" y="4349750"/>
          <p14:tracePt t="12336" x="2998788" y="4359275"/>
          <p14:tracePt t="12342" x="2981325" y="4359275"/>
          <p14:tracePt t="12355" x="2954338" y="4368800"/>
          <p14:tracePt t="12357" x="2944813" y="4368800"/>
          <p14:tracePt t="12366" x="2925763" y="4376738"/>
          <p14:tracePt t="12390" x="2917825" y="4376738"/>
          <p14:tracePt t="12406" x="2908300" y="4386263"/>
          <p14:tracePt t="12414" x="2898775" y="4386263"/>
          <p14:tracePt t="12454" x="2881313" y="4395788"/>
          <p14:tracePt t="12462" x="2871788" y="4395788"/>
          <p14:tracePt t="12470" x="2844800" y="4405313"/>
          <p14:tracePt t="12478" x="2825750" y="4405313"/>
          <p14:tracePt t="12486" x="2808288" y="4405313"/>
          <p14:tracePt t="12494" x="2781300" y="4413250"/>
          <p14:tracePt t="12502" x="2762250" y="4413250"/>
          <p14:tracePt t="12510" x="2744788" y="4441825"/>
          <p14:tracePt t="12518" x="2716213" y="4441825"/>
          <p14:tracePt t="12526" x="2698750" y="4449763"/>
          <p14:tracePt t="12534" x="2689225" y="4449763"/>
          <p14:tracePt t="12543" x="2671763" y="4449763"/>
          <p14:tracePt t="12550" x="2652713" y="4459288"/>
          <p14:tracePt t="12558" x="2625725" y="4459288"/>
          <p14:tracePt t="12566" x="2606675" y="4459288"/>
          <p14:tracePt t="12573" x="2579688" y="4459288"/>
          <p14:tracePt t="12582" x="2552700" y="4459288"/>
          <p14:tracePt t="12591" x="2506663" y="4459288"/>
          <p14:tracePt t="12598" x="2452688" y="4459288"/>
          <p14:tracePt t="12607" x="2397125" y="4459288"/>
          <p14:tracePt t="12614" x="2324100" y="4459288"/>
          <p14:tracePt t="12621" x="2233613" y="4459288"/>
          <p14:tracePt t="12631" x="2143125" y="4459288"/>
          <p14:tracePt t="12638" x="2041525" y="4422775"/>
          <p14:tracePt t="12646" x="1951038" y="4413250"/>
          <p14:tracePt t="12654" x="1868488" y="4386263"/>
          <p14:tracePt t="12662" x="1841500" y="4376738"/>
          <p14:tracePt t="12670" x="1824038" y="4368800"/>
          <p14:tracePt t="12678" x="1787525" y="4349750"/>
          <p14:tracePt t="12686" x="1778000" y="4349750"/>
          <p14:tracePt t="12694" x="1778000" y="4340225"/>
          <p14:tracePt t="12702" x="1758950" y="4322763"/>
          <p14:tracePt t="12710" x="1751013" y="4313238"/>
          <p14:tracePt t="12719" x="1731963" y="4286250"/>
          <p14:tracePt t="12726" x="1714500" y="4268788"/>
          <p14:tracePt t="12734" x="1677988" y="4232275"/>
          <p14:tracePt t="12742" x="1649413" y="4203700"/>
          <p14:tracePt t="12749" x="1612900" y="4167188"/>
          <p14:tracePt t="12758" x="1585913" y="4140200"/>
          <p14:tracePt t="12765" x="1568450" y="4113213"/>
          <p14:tracePt t="12773" x="1558925" y="4076700"/>
          <p14:tracePt t="12782" x="1531938" y="4049713"/>
          <p14:tracePt t="12790" x="1522413" y="4021138"/>
          <p14:tracePt t="12798" x="1522413" y="3984625"/>
          <p14:tracePt t="12807" x="1522413" y="3930650"/>
          <p14:tracePt t="12814" x="1522413" y="3903663"/>
          <p14:tracePt t="12822" x="1522413" y="3875088"/>
          <p14:tracePt t="12830" x="1522413" y="3840163"/>
          <p14:tracePt t="12838" x="1522413" y="3821113"/>
          <p14:tracePt t="12846" x="1512888" y="3784600"/>
          <p14:tracePt t="12854" x="1512888" y="3767138"/>
          <p14:tracePt t="12862" x="1512888" y="3738563"/>
          <p14:tracePt t="12870" x="1512888" y="3721100"/>
          <p14:tracePt t="12878" x="1512888" y="3694113"/>
          <p14:tracePt t="12886" x="1512888" y="3684588"/>
          <p14:tracePt t="12894" x="1512888" y="3665538"/>
          <p14:tracePt t="12902" x="1512888" y="3638550"/>
          <p14:tracePt t="12910" x="1512888" y="3629025"/>
          <p14:tracePt t="12918" x="1512888" y="3611563"/>
          <p14:tracePt t="12927" x="1512888" y="3602038"/>
          <p14:tracePt t="12934" x="1512888" y="3592513"/>
          <p14:tracePt t="12942" x="1512888" y="3584575"/>
          <p14:tracePt t="12949" x="1512888" y="3565525"/>
          <p14:tracePt t="12958" x="1512888" y="3556000"/>
          <p14:tracePt t="12966" x="1512888" y="3548063"/>
          <p14:tracePt t="12981" x="1512888" y="3529013"/>
          <p14:tracePt t="12991" x="1512888" y="3519488"/>
          <p14:tracePt t="13007" x="1512888" y="3511550"/>
          <p14:tracePt t="13014" x="1512888" y="3502025"/>
          <p14:tracePt t="13047" x="1512888" y="3475038"/>
          <p14:tracePt t="13056" x="1522413" y="3465513"/>
          <p14:tracePt t="13064" x="1531938" y="3465513"/>
          <p14:tracePt t="13071" x="1541463" y="3455988"/>
          <p14:tracePt t="13079" x="1585913" y="3419475"/>
          <p14:tracePt t="13088" x="1649413" y="3402013"/>
          <p14:tracePt t="13095" x="1731963" y="3355975"/>
          <p14:tracePt t="13103" x="1824038" y="3346450"/>
          <p14:tracePt t="13113" x="1978025" y="3302000"/>
          <p14:tracePt t="13119" x="2143125" y="3282950"/>
          <p14:tracePt t="13128" x="2287588" y="3273425"/>
          <p14:tracePt t="13135" x="2416175" y="3255963"/>
          <p14:tracePt t="13143" x="2506663" y="3255963"/>
          <p14:tracePt t="13151" x="2616200" y="3228975"/>
          <p14:tracePt t="13158" x="2679700" y="3228975"/>
          <p14:tracePt t="13165" x="2716213" y="3228975"/>
          <p14:tracePt t="13174" x="2725738" y="3219450"/>
          <p14:tracePt t="13191" x="2735263" y="3219450"/>
          <p14:tracePt t="13248" x="2744788" y="3219450"/>
          <p14:tracePt t="13260" x="2752725" y="3219450"/>
          <p14:tracePt t="13262" x="2789238" y="3219450"/>
          <p14:tracePt t="13271" x="2844800" y="3219450"/>
          <p14:tracePt t="13279" x="2935288" y="3219450"/>
          <p14:tracePt t="13287" x="3044825" y="3219450"/>
          <p14:tracePt t="13295" x="3171825" y="3255963"/>
          <p14:tracePt t="13305" x="3263900" y="3255963"/>
          <p14:tracePt t="13311" x="3400425" y="3265488"/>
          <p14:tracePt t="13318" x="3490913" y="3309938"/>
          <p14:tracePt t="13327" x="3556000" y="3338513"/>
          <p14:tracePt t="13334" x="3600450" y="3375025"/>
          <p14:tracePt t="13344" x="3619500" y="3382963"/>
          <p14:tracePt t="13352" x="3636963" y="3392488"/>
          <p14:tracePt t="13358" x="3636963" y="3402013"/>
          <p14:tracePt t="13382" x="3636963" y="3411538"/>
          <p14:tracePt t="13393" x="3629025" y="3429000"/>
          <p14:tracePt t="13399" x="3609975" y="3446463"/>
          <p14:tracePt t="13415" x="3582988" y="3455988"/>
          <p14:tracePt t="13425" x="3563938" y="3482975"/>
          <p14:tracePt t="13431" x="3563938" y="3492500"/>
          <p14:tracePt t="13441" x="3556000" y="3538538"/>
          <p14:tracePt t="13447" x="3556000" y="3556000"/>
          <p14:tracePt t="13454" x="3527425" y="3584575"/>
          <p14:tracePt t="13461" x="3527425" y="3621088"/>
          <p14:tracePt t="13470" x="3527425" y="3657600"/>
          <p14:tracePt t="13478" x="3527425" y="3684588"/>
          <p14:tracePt t="13486" x="3527425" y="3711575"/>
          <p14:tracePt t="13493" x="3527425" y="3748088"/>
          <p14:tracePt t="13510" x="3527425" y="3775075"/>
          <p14:tracePt t="13518" x="3519488" y="3794125"/>
          <p14:tracePt t="13526" x="3519488" y="3803650"/>
          <p14:tracePt t="13542" x="3509963" y="3830638"/>
          <p14:tracePt t="13558" x="3509963" y="3840163"/>
          <p14:tracePt t="13566" x="3490913" y="3857625"/>
          <p14:tracePt t="13575" x="3490913" y="3867150"/>
          <p14:tracePt t="13584" x="3482975" y="3875088"/>
          <p14:tracePt t="13591" x="3473450" y="3903663"/>
          <p14:tracePt t="13600" x="3463925" y="3930650"/>
          <p14:tracePt t="13608" x="3446463" y="3948113"/>
          <p14:tracePt t="13615" x="3436938" y="3957638"/>
          <p14:tracePt t="13623" x="3427413" y="3984625"/>
          <p14:tracePt t="13631" x="3419475" y="4003675"/>
          <p14:tracePt t="13639" x="3400425" y="4021138"/>
          <p14:tracePt t="13648" x="3390900" y="4030663"/>
          <p14:tracePt t="13655" x="3373438" y="4049713"/>
          <p14:tracePt t="13662" x="3354388" y="4076700"/>
          <p14:tracePt t="13669" x="3346450" y="4086225"/>
          <p14:tracePt t="13678" x="3300413" y="4113213"/>
          <p14:tracePt t="13685" x="3273425" y="4130675"/>
          <p14:tracePt t="13694" x="3244850" y="4159250"/>
          <p14:tracePt t="13702" x="3236913" y="4167188"/>
          <p14:tracePt t="13710" x="3227388" y="4167188"/>
          <p14:tracePt t="13719" x="3217863" y="4167188"/>
          <p14:tracePt t="13729" x="3208338" y="4176713"/>
          <p14:tracePt t="13776" x="3200400" y="4186238"/>
          <p14:tracePt t="13783" x="3200400" y="4195763"/>
          <p14:tracePt t="13792" x="3181350" y="4203700"/>
          <p14:tracePt t="13799" x="3144838" y="4222750"/>
          <p14:tracePt t="13809" x="3117850" y="4240213"/>
          <p14:tracePt t="13815" x="3071813" y="4268788"/>
          <p14:tracePt t="13825" x="3027363" y="4286250"/>
          <p14:tracePt t="13831" x="2981325" y="4313238"/>
          <p14:tracePt t="13841" x="2908300" y="4340225"/>
          <p14:tracePt t="13846" x="2825750" y="4368800"/>
          <p14:tracePt t="13855" x="2744788" y="4386263"/>
          <p14:tracePt t="13862" x="2671763" y="4405313"/>
          <p14:tracePt t="13870" x="2606675" y="4432300"/>
          <p14:tracePt t="13878" x="2552700" y="4432300"/>
          <p14:tracePt t="13886" x="2506663" y="4441825"/>
          <p14:tracePt t="13894" x="2489200" y="4441825"/>
          <p14:tracePt t="13903" x="2462213" y="4441825"/>
          <p14:tracePt t="13919" x="2452688" y="4441825"/>
          <p14:tracePt t="13984" x="2433638" y="4441825"/>
          <p14:tracePt t="13991" x="2416175" y="4441825"/>
          <p14:tracePt t="14000" x="2360613" y="4441825"/>
          <p14:tracePt t="14008" x="2306638" y="4441825"/>
          <p14:tracePt t="14016" x="2243138" y="4441825"/>
          <p14:tracePt t="14025" x="2187575" y="4441825"/>
          <p14:tracePt t="14047" x="2051050" y="4441825"/>
          <p14:tracePt t="14055" x="2033588" y="4432300"/>
          <p14:tracePt t="14063" x="2005013" y="4413250"/>
          <p14:tracePt t="14070" x="1987550" y="4405313"/>
          <p14:tracePt t="14078" x="1968500" y="4395788"/>
          <p14:tracePt t="14094" x="1951038" y="4376738"/>
          <p14:tracePt t="14102" x="1941513" y="4359275"/>
          <p14:tracePt t="14110" x="1941513" y="4340225"/>
          <p14:tracePt t="14118" x="1931988" y="4332288"/>
          <p14:tracePt t="14127" x="1931988" y="4303713"/>
          <p14:tracePt t="14134" x="1924050" y="4286250"/>
          <p14:tracePt t="14142" x="1924050" y="4268788"/>
          <p14:tracePt t="14150" x="1914525" y="4240213"/>
          <p14:tracePt t="14159" x="1905000" y="4222750"/>
          <p14:tracePt t="14166" x="1895475" y="4186238"/>
          <p14:tracePt t="14174" x="1878013" y="4159250"/>
          <p14:tracePt t="14181" x="1878013" y="4122738"/>
          <p14:tracePt t="14190" x="1851025" y="4076700"/>
          <p14:tracePt t="14198" x="1851025" y="4057650"/>
          <p14:tracePt t="14206" x="1851025" y="4021138"/>
          <p14:tracePt t="14214" x="1851025" y="3994150"/>
          <p14:tracePt t="14222" x="1851025" y="3957638"/>
          <p14:tracePt t="14230" x="1851025" y="3911600"/>
          <p14:tracePt t="14239" x="1851025" y="3884613"/>
          <p14:tracePt t="14246" x="1851025" y="3848100"/>
          <p14:tracePt t="14257" x="1851025" y="3803650"/>
          <p14:tracePt t="14262" x="1851025" y="3767138"/>
          <p14:tracePt t="14270" x="1851025" y="3730625"/>
          <p14:tracePt t="14277" x="1851025" y="3675063"/>
          <p14:tracePt t="14286" x="1851025" y="3638550"/>
          <p14:tracePt t="14294" x="1851025" y="3611563"/>
          <p14:tracePt t="14303" x="1851025" y="3592513"/>
          <p14:tracePt t="14309" x="1860550" y="3548063"/>
          <p14:tracePt t="14318" x="1868488" y="3529013"/>
          <p14:tracePt t="14325" x="1895475" y="3482975"/>
          <p14:tracePt t="14334" x="1895475" y="3475038"/>
          <p14:tracePt t="14350" x="1905000" y="3446463"/>
          <p14:tracePt t="14358" x="1914525" y="3446463"/>
          <p14:tracePt t="14366" x="1931988" y="3438525"/>
          <p14:tracePt t="14374" x="1941513" y="3429000"/>
          <p14:tracePt t="14382" x="1960563" y="3411538"/>
          <p14:tracePt t="14390" x="1968500" y="3402013"/>
          <p14:tracePt t="14399" x="1987550" y="3382963"/>
          <p14:tracePt t="14414" x="2060575" y="3346450"/>
          <p14:tracePt t="14423" x="2114550" y="3346450"/>
          <p14:tracePt t="14431" x="2224088" y="3338513"/>
          <p14:tracePt t="14438" x="2352675" y="3319463"/>
          <p14:tracePt t="14447" x="2506663" y="3292475"/>
          <p14:tracePt t="14454" x="2652713" y="3255963"/>
          <p14:tracePt t="14462" x="2798763" y="3255963"/>
          <p14:tracePt t="14470" x="2908300" y="3255963"/>
          <p14:tracePt t="14478" x="2998788" y="3255963"/>
          <p14:tracePt t="14486" x="3054350" y="3255963"/>
          <p14:tracePt t="14494" x="3081338" y="3255963"/>
          <p14:tracePt t="14502" x="3100388" y="3255963"/>
          <p14:tracePt t="14567" x="3108325" y="3255963"/>
          <p14:tracePt t="14575" x="3127375" y="3265488"/>
          <p14:tracePt t="14585" x="3127375" y="3273425"/>
          <p14:tracePt t="14592" x="3136900" y="3302000"/>
          <p14:tracePt t="14601" x="3136900" y="3319463"/>
          <p14:tracePt t="14608" x="3136900" y="3365500"/>
          <p14:tracePt t="14614" x="3154363" y="3382963"/>
          <p14:tracePt t="14623" x="3163888" y="3402013"/>
          <p14:tracePt t="14632" x="3163888" y="3419475"/>
          <p14:tracePt t="14638" x="3171825" y="3446463"/>
          <p14:tracePt t="14646" x="3171825" y="3455988"/>
          <p14:tracePt t="14654" x="3181350" y="3465513"/>
          <p14:tracePt t="14670" x="3181350" y="3475038"/>
          <p14:tracePt t="14677" x="3200400" y="3482975"/>
          <p14:tracePt t="14702" x="3200400" y="3492500"/>
          <p14:tracePt t="14710" x="3200400" y="3502025"/>
          <p14:tracePt t="14718" x="3200400" y="3511550"/>
          <p14:tracePt t="14727" x="3200400" y="3529013"/>
          <p14:tracePt t="14734" x="3200400" y="3538538"/>
          <p14:tracePt t="14743" x="3200400" y="3575050"/>
          <p14:tracePt t="14751" x="3200400" y="3592513"/>
          <p14:tracePt t="14759" x="3200400" y="3621088"/>
          <p14:tracePt t="14767" x="3200400" y="3638550"/>
          <p14:tracePt t="14774" x="3190875" y="3665538"/>
          <p14:tracePt t="14783" x="3190875" y="3684588"/>
          <p14:tracePt t="14791" x="3181350" y="3730625"/>
          <p14:tracePt t="14808" x="3181350" y="3738563"/>
          <p14:tracePt t="14815" x="3181350" y="3767138"/>
          <p14:tracePt t="14824" x="3181350" y="3784600"/>
          <p14:tracePt t="14831" x="3181350" y="3811588"/>
          <p14:tracePt t="14839" x="3181350" y="3821113"/>
          <p14:tracePt t="14847" x="3181350" y="3848100"/>
          <p14:tracePt t="14854" x="3154363" y="3875088"/>
          <p14:tracePt t="14870" x="3154363" y="3894138"/>
          <p14:tracePt t="14879" x="3144838" y="3911600"/>
          <p14:tracePt t="14895" x="3144838" y="3921125"/>
          <p14:tracePt t="14903" x="3144838" y="3930650"/>
          <p14:tracePt t="14919" x="3144838" y="3940175"/>
          <p14:tracePt t="14928" x="3144838" y="3948113"/>
          <p14:tracePt t="14934" x="3136900" y="3957638"/>
          <p14:tracePt t="14942" x="3127375" y="3967163"/>
          <p14:tracePt t="14949" x="3117850" y="3967163"/>
          <p14:tracePt t="14959" x="3117850" y="3976688"/>
          <p14:tracePt t="14966" x="3108325" y="3994150"/>
          <p14:tracePt t="14975" x="3100388" y="4003675"/>
          <p14:tracePt t="14983" x="3100388" y="4021138"/>
          <p14:tracePt t="14992" x="3090863" y="4030663"/>
          <p14:tracePt t="16663" x="3081338" y="4040188"/>
          <p14:tracePt t="16670" x="3071813" y="4049713"/>
          <p14:tracePt t="17037" x="3071813" y="4021138"/>
          <p14:tracePt t="17046" x="3081338" y="4003675"/>
          <p14:tracePt t="17055" x="3127375" y="3957638"/>
          <p14:tracePt t="17062" x="3144838" y="3921125"/>
          <p14:tracePt t="17070" x="3181350" y="3875088"/>
          <p14:tracePt t="17078" x="3217863" y="3830638"/>
          <p14:tracePt t="17086" x="3254375" y="3784600"/>
          <p14:tracePt t="17094" x="3263900" y="3738563"/>
          <p14:tracePt t="17102" x="3281363" y="3694113"/>
          <p14:tracePt t="17110" x="3317875" y="3665538"/>
          <p14:tracePt t="17119" x="3354388" y="3584575"/>
          <p14:tracePt t="17126" x="3363913" y="3556000"/>
          <p14:tracePt t="17134" x="3390900" y="3492500"/>
          <p14:tracePt t="17142" x="3390900" y="3465513"/>
          <p14:tracePt t="17151" x="3419475" y="3419475"/>
          <p14:tracePt t="17159" x="3427413" y="3402013"/>
          <p14:tracePt t="17166" x="3446463" y="3375025"/>
          <p14:tracePt t="17175" x="3463925" y="3328988"/>
          <p14:tracePt t="17184" x="3463925" y="3319463"/>
          <p14:tracePt t="17192" x="3473450" y="3302000"/>
          <p14:tracePt t="17200" x="3482975" y="3265488"/>
          <p14:tracePt t="17210" x="3490913" y="3246438"/>
          <p14:tracePt t="17216" x="3509963" y="3200400"/>
          <p14:tracePt t="17224" x="3509963" y="3192463"/>
          <p14:tracePt t="17230" x="3509963" y="3163888"/>
          <p14:tracePt t="17238" x="3509963" y="3109913"/>
          <p14:tracePt t="17246" x="3519488" y="3090863"/>
          <p14:tracePt t="17255" x="3546475" y="3036888"/>
          <p14:tracePt t="17262" x="3546475" y="3017838"/>
          <p14:tracePt t="17269" x="3573463" y="2982913"/>
          <p14:tracePt t="17278" x="3592513" y="2954338"/>
          <p14:tracePt t="17285" x="3592513" y="2946400"/>
          <p14:tracePt t="17294" x="3609975" y="2917825"/>
          <p14:tracePt t="17301" x="3619500" y="2900363"/>
          <p14:tracePt t="17310" x="3629025" y="2890838"/>
          <p14:tracePt t="17318" x="3629025" y="2881313"/>
          <p14:tracePt t="17326" x="3629025" y="2873375"/>
          <p14:tracePt t="17334" x="3629025" y="2863850"/>
          <p14:tracePt t="17359" x="3636963" y="2854325"/>
          <p14:tracePt t="17488" x="3609975" y="2854325"/>
          <p14:tracePt t="17495" x="3582988" y="2854325"/>
          <p14:tracePt t="17504" x="3563938" y="2854325"/>
          <p14:tracePt t="17511" x="3546475" y="2873375"/>
          <p14:tracePt t="17518" x="3527425" y="2881313"/>
          <p14:tracePt t="17526" x="3519488" y="2881313"/>
          <p14:tracePt t="17534" x="3509963" y="2890838"/>
          <p14:tracePt t="17558" x="3500438" y="2900363"/>
          <p14:tracePt t="17582" x="3490913" y="2917825"/>
          <p14:tracePt t="17590" x="3482975" y="2927350"/>
          <p14:tracePt t="17599" x="3482975" y="2936875"/>
          <p14:tracePt t="17606" x="3473450" y="2936875"/>
          <p14:tracePt t="17614" x="3455988" y="2946400"/>
          <p14:tracePt t="17622" x="3446463" y="2954338"/>
          <p14:tracePt t="17630" x="3427413" y="2963863"/>
          <p14:tracePt t="17638" x="3409950" y="2973388"/>
          <p14:tracePt t="17646" x="3390900" y="2990850"/>
          <p14:tracePt t="17663" x="3382963" y="2990850"/>
          <p14:tracePt t="17669" x="3373438" y="3000375"/>
          <p14:tracePt t="18034" x="3373438" y="2963863"/>
          <p14:tracePt t="18041" x="3373438" y="2946400"/>
          <p14:tracePt t="18048" x="3373438" y="2917825"/>
          <p14:tracePt t="18056" x="3373438" y="2900363"/>
          <p14:tracePt t="18064" x="3373438" y="2863850"/>
          <p14:tracePt t="18071" x="3373438" y="2844800"/>
          <p14:tracePt t="18079" x="3373438" y="2827338"/>
          <p14:tracePt t="18086" x="3373438" y="2817813"/>
          <p14:tracePt t="18094" x="3382963" y="2808288"/>
          <p14:tracePt t="18360" x="3390900" y="2808288"/>
          <p14:tracePt t="18371" x="3390900" y="2817813"/>
          <p14:tracePt t="18374" x="3390900" y="2854325"/>
          <p14:tracePt t="18383" x="3390900" y="2890838"/>
          <p14:tracePt t="18392" x="3390900" y="2946400"/>
          <p14:tracePt t="18399" x="3390900" y="2973388"/>
          <p14:tracePt t="18408" x="3390900" y="3027363"/>
          <p14:tracePt t="18415" x="3390900" y="3090863"/>
          <p14:tracePt t="18424" x="3390900" y="3146425"/>
          <p14:tracePt t="18431" x="3390900" y="3182938"/>
          <p14:tracePt t="18439" x="3390900" y="3228975"/>
          <p14:tracePt t="18448" x="3390900" y="3265488"/>
          <p14:tracePt t="18455" x="3382963" y="3328988"/>
          <p14:tracePt t="18461" x="3382963" y="3355975"/>
          <p14:tracePt t="18470" x="3382963" y="3419475"/>
          <p14:tracePt t="18478" x="3382963" y="3492500"/>
          <p14:tracePt t="18486" x="3382963" y="3529013"/>
          <p14:tracePt t="18494" x="3382963" y="3584575"/>
          <p14:tracePt t="18502" x="3382963" y="3621088"/>
          <p14:tracePt t="18510" x="3382963" y="3675063"/>
          <p14:tracePt t="18518" x="3382963" y="3721100"/>
          <p14:tracePt t="18526" x="3382963" y="3757613"/>
          <p14:tracePt t="18534" x="3382963" y="3784600"/>
          <p14:tracePt t="18542" x="3382963" y="3811588"/>
          <p14:tracePt t="18550" x="3382963" y="3830638"/>
          <p14:tracePt t="18558" x="3382963" y="3867150"/>
          <p14:tracePt t="18566" x="3382963" y="3884613"/>
          <p14:tracePt t="18574" x="3382963" y="3911600"/>
          <p14:tracePt t="18582" x="3363913" y="3940175"/>
          <p14:tracePt t="18590" x="3363913" y="3984625"/>
          <p14:tracePt t="18597" x="3346450" y="4013200"/>
          <p14:tracePt t="18606" x="3336925" y="4049713"/>
          <p14:tracePt t="18614" x="3327400" y="4113213"/>
          <p14:tracePt t="18623" x="3327400" y="4130675"/>
          <p14:tracePt t="18630" x="3317875" y="4176713"/>
          <p14:tracePt t="18637" x="3290888" y="4232275"/>
          <p14:tracePt t="18646" x="3281363" y="4249738"/>
          <p14:tracePt t="18654" x="3273425" y="4295775"/>
          <p14:tracePt t="18661" x="3263900" y="4303713"/>
          <p14:tracePt t="18670" x="3263900" y="4322763"/>
          <p14:tracePt t="18686" x="3263900" y="4340225"/>
          <p14:tracePt t="18694" x="3254375" y="4340225"/>
          <p14:tracePt t="18702" x="3244850" y="4359275"/>
          <p14:tracePt t="18710" x="3236913" y="4376738"/>
          <p14:tracePt t="18718" x="3236913" y="4386263"/>
          <p14:tracePt t="18726" x="3236913" y="4413250"/>
          <p14:tracePt t="18735" x="3217863" y="4432300"/>
          <p14:tracePt t="18742" x="3217863" y="4449763"/>
          <p14:tracePt t="18775" x="3181350" y="4551363"/>
          <p14:tracePt t="18790" x="3181350" y="4559300"/>
          <p14:tracePt t="18799" x="3171825" y="4578350"/>
          <p14:tracePt t="18806" x="3171825" y="4587875"/>
          <p14:tracePt t="18823" x="3171825" y="4595813"/>
          <p14:tracePt t="18838" x="3171825" y="4605338"/>
          <p14:tracePt t="18886" x="3154363" y="4624388"/>
          <p14:tracePt t="18910" x="3154363" y="4632325"/>
          <p14:tracePt t="18926" x="3144838" y="4641850"/>
          <p14:tracePt t="18942" x="3136900" y="4651375"/>
          <p14:tracePt t="18982" x="3136900" y="4668838"/>
          <p14:tracePt t="19022" x="3127375" y="4687888"/>
          <p14:tracePt t="19046" x="3108325" y="4697413"/>
          <p14:tracePt t="19054" x="3100388" y="4705350"/>
          <p14:tracePt t="19070" x="3081338" y="4724400"/>
          <p14:tracePt t="19078" x="3063875" y="4741863"/>
          <p14:tracePt t="19103" x="3054350" y="4741863"/>
          <p14:tracePt t="19110" x="3044825" y="4751388"/>
          <p14:tracePt t="19118" x="3035300" y="4760913"/>
          <p14:tracePt t="19126" x="3027363" y="4768850"/>
          <p14:tracePt t="19142" x="3017838" y="4778375"/>
          <p14:tracePt t="19150" x="3008313" y="4797425"/>
          <p14:tracePt t="19302" x="2998788" y="4805363"/>
          <p14:tracePt t="19400" x="2990850" y="4805363"/>
          <p14:tracePt t="19408" x="2981325" y="4805363"/>
          <p14:tracePt t="19415" x="2962275" y="4814888"/>
          <p14:tracePt t="19425" x="2881313" y="4824413"/>
          <p14:tracePt t="19431" x="2808288" y="4841875"/>
          <p14:tracePt t="19438" x="2708275" y="4870450"/>
          <p14:tracePt t="19446" x="2598738" y="4870450"/>
          <p14:tracePt t="19453" x="2470150" y="4870450"/>
          <p14:tracePt t="19462" x="2360613" y="4870450"/>
          <p14:tracePt t="19470" x="2233613" y="4870450"/>
          <p14:tracePt t="19478" x="2087563" y="4870450"/>
          <p14:tracePt t="19486" x="1960563" y="4870450"/>
          <p14:tracePt t="19494" x="1868488" y="4860925"/>
          <p14:tracePt t="19502" x="1768475" y="4851400"/>
          <p14:tracePt t="19510" x="1695450" y="4833938"/>
          <p14:tracePt t="19518" x="1649413" y="4814888"/>
          <p14:tracePt t="19526" x="1631950" y="4814888"/>
          <p14:tracePt t="19533" x="1622425" y="4805363"/>
          <p14:tracePt t="19720" x="1612900" y="4797425"/>
          <p14:tracePt t="19735" x="1612900" y="4697413"/>
          <p14:tracePt t="19742" x="1612900" y="4551363"/>
          <p14:tracePt t="19752" x="1612900" y="4478338"/>
          <p14:tracePt t="19777" x="1649413" y="4276725"/>
          <p14:tracePt t="19785" x="1677988" y="4086225"/>
          <p14:tracePt t="19789" x="1677988" y="4013200"/>
          <p14:tracePt t="19797" x="1704975" y="3894138"/>
          <p14:tracePt t="19807" x="1731963" y="3840163"/>
          <p14:tracePt t="19814" x="1741488" y="3775075"/>
          <p14:tracePt t="19823" x="1751013" y="3711575"/>
          <p14:tracePt t="19830" x="1778000" y="3657600"/>
          <p14:tracePt t="19838" x="1787525" y="3638550"/>
          <p14:tracePt t="19846" x="1787525" y="3592513"/>
          <p14:tracePt t="19854" x="1787525" y="3556000"/>
          <p14:tracePt t="19862" x="1795463" y="3502025"/>
          <p14:tracePt t="19870" x="1795463" y="3455988"/>
          <p14:tracePt t="19878" x="1795463" y="3429000"/>
          <p14:tracePt t="19886" x="1795463" y="3375025"/>
          <p14:tracePt t="19894" x="1795463" y="3328988"/>
          <p14:tracePt t="19901" x="1795463" y="3273425"/>
          <p14:tracePt t="19909" x="1795463" y="3236913"/>
          <p14:tracePt t="19918" x="1795463" y="3182938"/>
          <p14:tracePt t="19926" x="1795463" y="3163888"/>
          <p14:tracePt t="19934" x="1795463" y="3127375"/>
          <p14:tracePt t="19942" x="1795463" y="3082925"/>
          <p14:tracePt t="19951" x="1787525" y="3073400"/>
          <p14:tracePt t="19960" x="1778000" y="3063875"/>
          <p14:tracePt t="19968" x="1768475" y="3036888"/>
          <p14:tracePt t="19974" x="1768475" y="3027363"/>
          <p14:tracePt t="19982" x="1751013" y="3009900"/>
          <p14:tracePt t="19991" x="1741488" y="2990850"/>
          <p14:tracePt t="20007" x="1731963" y="2973388"/>
          <p14:tracePt t="20023" x="1731963" y="2954338"/>
          <p14:tracePt t="20262" x="1731963" y="2927350"/>
          <p14:tracePt t="20269" x="1814513" y="2917825"/>
          <p14:tracePt t="20278" x="1878013" y="2890838"/>
          <p14:tracePt t="20286" x="1931988" y="2890838"/>
          <p14:tracePt t="20293" x="1978025" y="2873375"/>
          <p14:tracePt t="20302" x="2024063" y="2873375"/>
          <p14:tracePt t="20310" x="2024063" y="2863850"/>
          <p14:tracePt t="20318" x="2033588" y="2863850"/>
          <p14:tracePt t="20414" x="2051050" y="2854325"/>
          <p14:tracePt t="20422" x="2060575" y="2844800"/>
          <p14:tracePt t="20430" x="2087563" y="2836863"/>
          <p14:tracePt t="20439" x="2114550" y="2827338"/>
          <p14:tracePt t="20446" x="2133600" y="2817813"/>
          <p14:tracePt t="20454" x="2160588" y="2817813"/>
          <p14:tracePt t="20462" x="2206625" y="2800350"/>
          <p14:tracePt t="20470" x="2224088" y="2781300"/>
          <p14:tracePt t="20478" x="2279650" y="2771775"/>
          <p14:tracePt t="20486" x="2316163" y="2771775"/>
          <p14:tracePt t="20494" x="2343150" y="2763838"/>
          <p14:tracePt t="20502" x="2360613" y="2763838"/>
          <p14:tracePt t="20510" x="2389188" y="2744788"/>
          <p14:tracePt t="20518" x="2406650" y="2744788"/>
          <p14:tracePt t="20526" x="2425700" y="2744788"/>
          <p14:tracePt t="20534" x="2433638" y="2744788"/>
          <p14:tracePt t="20549" x="2452688" y="2744788"/>
          <p14:tracePt t="20566" x="2462213" y="2744788"/>
          <p14:tracePt t="20590" x="2489200" y="2744788"/>
          <p14:tracePt t="20598" x="2525713" y="2744788"/>
          <p14:tracePt t="20607" x="2562225" y="2744788"/>
          <p14:tracePt t="20614" x="2598738" y="2744788"/>
          <p14:tracePt t="20624" x="2662238" y="2754313"/>
          <p14:tracePt t="20631" x="2716213" y="2771775"/>
          <p14:tracePt t="20639" x="2762250" y="2790825"/>
          <p14:tracePt t="20646" x="2798763" y="2800350"/>
          <p14:tracePt t="20654" x="2825750" y="2800350"/>
          <p14:tracePt t="20662" x="2844800" y="2800350"/>
          <p14:tracePt t="20670" x="2871788" y="2800350"/>
          <p14:tracePt t="20678" x="2925763" y="2817813"/>
          <p14:tracePt t="20687" x="2944813" y="2817813"/>
          <p14:tracePt t="20694" x="2981325" y="2817813"/>
          <p14:tracePt t="20703" x="3008313" y="2827338"/>
          <p14:tracePt t="20710" x="3017838" y="2827338"/>
          <p14:tracePt t="20718" x="3027363" y="2827338"/>
          <p14:tracePt t="21752" x="3035300" y="2827338"/>
          <p14:tracePt t="22264" x="3044825" y="2836863"/>
          <p14:tracePt t="24606" x="3054350" y="2836863"/>
          <p14:tracePt t="26210" x="3063875" y="2836863"/>
          <p14:tracePt t="28320" x="3071813" y="2836863"/>
          <p14:tracePt t="40967" x="3117850" y="2790825"/>
          <p14:tracePt t="40975" x="3181350" y="2744788"/>
          <p14:tracePt t="40983" x="3236913" y="2717800"/>
          <p14:tracePt t="40992" x="3281363" y="2681288"/>
          <p14:tracePt t="40999" x="3309938" y="2654300"/>
          <p14:tracePt t="41008" x="3317875" y="2654300"/>
          <p14:tracePt t="41014" x="3354388" y="2625725"/>
          <p14:tracePt t="41031" x="3363913" y="2625725"/>
          <p14:tracePt t="41592" x="3309938" y="2608263"/>
          <p14:tracePt t="41602" x="2990850" y="2517775"/>
          <p14:tracePt t="41606" x="2443163" y="2416175"/>
          <p14:tracePt t="41616" x="2060575" y="2371725"/>
          <p14:tracePt t="41625" x="1860550" y="2306638"/>
          <p14:tracePt t="41631" x="1641475" y="2262188"/>
          <p14:tracePt t="41637" x="1512888" y="2216150"/>
          <p14:tracePt t="41646" x="1412875" y="2189163"/>
          <p14:tracePt t="41654" x="1358900" y="2160588"/>
          <p14:tracePt t="41662" x="1349375" y="2152650"/>
          <p14:tracePt t="41926" x="1339850" y="2143125"/>
          <p14:tracePt t="41933" x="1339850" y="2079625"/>
          <p14:tracePt t="41941" x="1385888" y="2060575"/>
          <p14:tracePt t="41949" x="1468438" y="2006600"/>
          <p14:tracePt t="41958" x="1549400" y="1979613"/>
          <p14:tracePt t="41965" x="1612900" y="1924050"/>
          <p14:tracePt t="41974" x="1714500" y="1870075"/>
          <p14:tracePt t="41981" x="1787525" y="1841500"/>
          <p14:tracePt t="41990" x="1868488" y="1804988"/>
          <p14:tracePt t="41997" x="1914525" y="1797050"/>
          <p14:tracePt t="42006" x="1968500" y="1778000"/>
          <p14:tracePt t="42013" x="2014538" y="1760538"/>
          <p14:tracePt t="42022" x="2024063" y="1760538"/>
          <p14:tracePt t="42029" x="2060575" y="1751013"/>
          <p14:tracePt t="42039" x="2087563" y="1751013"/>
          <p14:tracePt t="42045" x="2106613" y="1751013"/>
          <p14:tracePt t="42054" x="2151063" y="1741488"/>
          <p14:tracePt t="42061" x="2206625" y="1741488"/>
          <p14:tracePt t="42070" x="2279650" y="1741488"/>
          <p14:tracePt t="42077" x="2406650" y="1741488"/>
          <p14:tracePt t="42085" x="2533650" y="1741488"/>
          <p14:tracePt t="42094" x="2679700" y="1741488"/>
          <p14:tracePt t="42101" x="2862263" y="1741488"/>
          <p14:tracePt t="42109" x="3027363" y="1741488"/>
          <p14:tracePt t="42117" x="3273425" y="1741488"/>
          <p14:tracePt t="42126" x="3455988" y="1741488"/>
          <p14:tracePt t="42133" x="3656013" y="1741488"/>
          <p14:tracePt t="42141" x="3856038" y="1741488"/>
          <p14:tracePt t="42149" x="4029075" y="1741488"/>
          <p14:tracePt t="42157" x="4238625" y="1760538"/>
          <p14:tracePt t="42165" x="4403725" y="1787525"/>
          <p14:tracePt t="42174" x="4567238" y="1804988"/>
          <p14:tracePt t="42181" x="4730750" y="1833563"/>
          <p14:tracePt t="42190" x="4922838" y="1878013"/>
          <p14:tracePt t="42197" x="5049838" y="1924050"/>
          <p14:tracePt t="42206" x="5159375" y="1951038"/>
          <p14:tracePt t="42214" x="5260975" y="1979613"/>
          <p14:tracePt t="42222" x="5324475" y="2006600"/>
          <p14:tracePt t="42229" x="5378450" y="2016125"/>
          <p14:tracePt t="42238" x="5441950" y="2060575"/>
          <p14:tracePt t="42245" x="5478463" y="2070100"/>
          <p14:tracePt t="42254" x="5534025" y="2089150"/>
          <p14:tracePt t="42262" x="5561013" y="2106613"/>
          <p14:tracePt t="42271" x="5580063" y="2133600"/>
          <p14:tracePt t="42277" x="5643563" y="2160588"/>
          <p14:tracePt t="42286" x="5688013" y="2189163"/>
          <p14:tracePt t="42293" x="5734050" y="2225675"/>
          <p14:tracePt t="42302" x="5797550" y="2252663"/>
          <p14:tracePt t="42310" x="5843588" y="2270125"/>
          <p14:tracePt t="42317" x="5870575" y="2289175"/>
          <p14:tracePt t="42326" x="5899150" y="2298700"/>
          <p14:tracePt t="42333" x="5935663" y="2335213"/>
          <p14:tracePt t="42341" x="5962650" y="2343150"/>
          <p14:tracePt t="42349" x="5972175" y="2352675"/>
          <p14:tracePt t="42357" x="5989638" y="2371725"/>
          <p14:tracePt t="42365" x="5999163" y="2371725"/>
          <p14:tracePt t="42557" x="6007100" y="2343150"/>
          <p14:tracePt t="42566" x="6007100" y="2306638"/>
          <p14:tracePt t="42573" x="5980113" y="2252663"/>
          <p14:tracePt t="42582" x="5935663" y="2206625"/>
          <p14:tracePt t="42590" x="5862638" y="2116138"/>
          <p14:tracePt t="42598" x="5780088" y="2052638"/>
          <p14:tracePt t="42606" x="5661025" y="1979613"/>
          <p14:tracePt t="42614" x="5597525" y="1924050"/>
          <p14:tracePt t="42622" x="5514975" y="1897063"/>
          <p14:tracePt t="42630" x="5434013" y="1860550"/>
          <p14:tracePt t="42637" x="5387975" y="1841500"/>
          <p14:tracePt t="42646" x="5297488" y="1833563"/>
          <p14:tracePt t="42654" x="5287963" y="1833563"/>
          <p14:tracePt t="42661" x="5278438" y="1833563"/>
          <p14:tracePt t="42751" x="5268913" y="1833563"/>
          <p14:tracePt t="42759" x="5151438" y="1833563"/>
          <p14:tracePt t="42767" x="5005388" y="1833563"/>
          <p14:tracePt t="42775" x="4822825" y="1833563"/>
          <p14:tracePt t="42783" x="4603750" y="1833563"/>
          <p14:tracePt t="42791" x="4403725" y="1833563"/>
          <p14:tracePt t="42799" x="4230688" y="1833563"/>
          <p14:tracePt t="42807" x="4029075" y="1833563"/>
          <p14:tracePt t="42815" x="3846513" y="1833563"/>
          <p14:tracePt t="42823" x="3665538" y="1833563"/>
          <p14:tracePt t="42831" x="3482975" y="1833563"/>
          <p14:tracePt t="42838" x="3317875" y="1833563"/>
          <p14:tracePt t="42846" x="3171825" y="1833563"/>
          <p14:tracePt t="42856" x="3063875" y="1833563"/>
          <p14:tracePt t="42862" x="2971800" y="1833563"/>
          <p14:tracePt t="42872" x="2917825" y="1833563"/>
          <p14:tracePt t="42878" x="2881313" y="1833563"/>
          <p14:tracePt t="42888" x="2862263" y="1833563"/>
          <p14:tracePt t="42895" x="2852738" y="1833563"/>
          <p14:tracePt t="42910" x="2844800" y="1833563"/>
          <p14:tracePt t="42934" x="2835275" y="1833563"/>
          <p14:tracePt t="42960" x="2825750" y="1833563"/>
          <p14:tracePt t="42966" x="2789238" y="1860550"/>
          <p14:tracePt t="42975" x="2744788" y="1870075"/>
          <p14:tracePt t="42984" x="2725738" y="1887538"/>
          <p14:tracePt t="42992" x="2698750" y="1914525"/>
          <p14:tracePt t="42998" x="2652713" y="1960563"/>
          <p14:tracePt t="43008" x="2606675" y="1979613"/>
          <p14:tracePt t="43014" x="2598738" y="1979613"/>
          <p14:tracePt t="43023" x="2579688" y="1979613"/>
          <p14:tracePt t="43030" x="2570163" y="1987550"/>
          <p14:tracePt t="43042" x="2562225" y="1987550"/>
          <p14:tracePt t="43232" x="2662238" y="1987550"/>
          <p14:tracePt t="43239" x="2825750" y="1933575"/>
          <p14:tracePt t="43248" x="2981325" y="1906588"/>
          <p14:tracePt t="43257" x="3163888" y="1841500"/>
          <p14:tracePt t="43262" x="3390900" y="1768475"/>
          <p14:tracePt t="43272" x="3573463" y="1741488"/>
          <p14:tracePt t="43278" x="3792538" y="1677988"/>
          <p14:tracePt t="43287" x="4011613" y="1624013"/>
          <p14:tracePt t="43294" x="4175125" y="1614488"/>
          <p14:tracePt t="43304" x="4357688" y="1595438"/>
          <p14:tracePt t="43309" x="4503738" y="1577975"/>
          <p14:tracePt t="43318" x="4649788" y="1550988"/>
          <p14:tracePt t="43325" x="4795838" y="1550988"/>
          <p14:tracePt t="43333" x="4922838" y="1550988"/>
          <p14:tracePt t="43341" x="5068888" y="1550988"/>
          <p14:tracePt t="43350" x="5214938" y="1550988"/>
          <p14:tracePt t="43358" x="5341938" y="1550988"/>
          <p14:tracePt t="43366" x="5507038" y="1558925"/>
          <p14:tracePt t="43374" x="5653088" y="1568450"/>
          <p14:tracePt t="43382" x="5807075" y="1614488"/>
          <p14:tracePt t="43390" x="5972175" y="1651000"/>
          <p14:tracePt t="43398" x="6135688" y="1697038"/>
          <p14:tracePt t="43406" x="6291263" y="1724025"/>
          <p14:tracePt t="43414" x="6527800" y="1768475"/>
          <p14:tracePt t="43424" x="6691313" y="1814513"/>
          <p14:tracePt t="43430" x="6819900" y="1860550"/>
          <p14:tracePt t="43439" x="6973888" y="1887538"/>
          <p14:tracePt t="43446" x="7102475" y="1933575"/>
          <p14:tracePt t="43455" x="7219950" y="1960563"/>
          <p14:tracePt t="43462" x="7292975" y="1960563"/>
          <p14:tracePt t="43471" x="7339013" y="1987550"/>
          <p14:tracePt t="43478" x="7366000" y="1997075"/>
          <p14:tracePt t="43486" x="7385050" y="1997075"/>
          <p14:tracePt t="43493" x="7392988" y="2006600"/>
          <p14:tracePt t="43502" x="7402513" y="2006600"/>
          <p14:tracePt t="43520" x="7412038" y="2006600"/>
          <p14:tracePt t="43527" x="7475538" y="2043113"/>
          <p14:tracePt t="43535" x="7512050" y="2052638"/>
          <p14:tracePt t="43543" x="7575550" y="2060575"/>
          <p14:tracePt t="43551" x="7621588" y="2070100"/>
          <p14:tracePt t="43559" x="7694613" y="2116138"/>
          <p14:tracePt t="43567" x="7740650" y="2125663"/>
          <p14:tracePt t="43576" x="7821613" y="2160588"/>
          <p14:tracePt t="43583" x="7867650" y="2170113"/>
          <p14:tracePt t="43590" x="7913688" y="2197100"/>
          <p14:tracePt t="43598" x="7986713" y="2197100"/>
          <p14:tracePt t="43606" x="8040688" y="2225675"/>
          <p14:tracePt t="43614" x="8086725" y="2225675"/>
          <p14:tracePt t="43622" x="8104188" y="2233613"/>
          <p14:tracePt t="43633" x="8132763" y="2233613"/>
          <p14:tracePt t="43920" x="8150225" y="2243138"/>
          <p14:tracePt t="43930" x="8196263" y="2252663"/>
          <p14:tracePt t="43936" x="8223250" y="2252663"/>
          <p14:tracePt t="43944" x="8269288" y="2289175"/>
          <p14:tracePt t="43952" x="8342313" y="2289175"/>
          <p14:tracePt t="43961" x="8369300" y="2306638"/>
          <p14:tracePt t="43965" x="8415338" y="2325688"/>
          <p14:tracePt t="43975" x="8459788" y="2352675"/>
          <p14:tracePt t="43982" x="8478838" y="2362200"/>
          <p14:tracePt t="43990" x="8542338" y="2408238"/>
          <p14:tracePt t="43998" x="8642350" y="2462213"/>
          <p14:tracePt t="44006" x="8715375" y="2489200"/>
          <p14:tracePt t="44014" x="8815388" y="2544763"/>
          <p14:tracePt t="44024" x="8934450" y="2617788"/>
          <p14:tracePt t="44041" x="9134475" y="27352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8229600" cy="1143000"/>
          </a:xfrm>
        </p:spPr>
        <p:txBody>
          <a:bodyPr/>
          <a:lstStyle/>
          <a:p>
            <a:pPr eaLnBrk="1" hangingPunct="1"/>
            <a:r>
              <a:rPr lang="ja-JP" altLang="en-US" dirty="0"/>
              <a:t>大信号増幅回路の使い方</a:t>
            </a:r>
          </a:p>
        </p:txBody>
      </p:sp>
      <p:grpSp>
        <p:nvGrpSpPr>
          <p:cNvPr id="18435" name="Group 4"/>
          <p:cNvGrpSpPr>
            <a:grpSpLocks/>
          </p:cNvGrpSpPr>
          <p:nvPr/>
        </p:nvGrpSpPr>
        <p:grpSpPr bwMode="auto">
          <a:xfrm flipH="1">
            <a:off x="1208088" y="5758688"/>
            <a:ext cx="1798637" cy="576263"/>
            <a:chOff x="1051" y="1978"/>
            <a:chExt cx="1133" cy="363"/>
          </a:xfrm>
        </p:grpSpPr>
        <p:sp>
          <p:nvSpPr>
            <p:cNvPr id="18515" name="AutoShape 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516" name="Line 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17" name="Line 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18" name="Line 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36" name="Rectangle 9"/>
          <p:cNvSpPr>
            <a:spLocks noChangeArrowheads="1"/>
          </p:cNvSpPr>
          <p:nvPr/>
        </p:nvSpPr>
        <p:spPr bwMode="auto">
          <a:xfrm>
            <a:off x="2935288" y="4534726"/>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37" name="Line 10"/>
          <p:cNvSpPr>
            <a:spLocks noChangeShapeType="1"/>
          </p:cNvSpPr>
          <p:nvPr/>
        </p:nvSpPr>
        <p:spPr bwMode="auto">
          <a:xfrm>
            <a:off x="3008313" y="511257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8" name="Line 11"/>
          <p:cNvSpPr>
            <a:spLocks noChangeShapeType="1"/>
          </p:cNvSpPr>
          <p:nvPr/>
        </p:nvSpPr>
        <p:spPr bwMode="auto">
          <a:xfrm>
            <a:off x="2863850" y="4245801"/>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9" name="Line 12"/>
          <p:cNvSpPr>
            <a:spLocks noChangeShapeType="1"/>
          </p:cNvSpPr>
          <p:nvPr/>
        </p:nvSpPr>
        <p:spPr bwMode="auto">
          <a:xfrm>
            <a:off x="3008313" y="42458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0" name="Line 13"/>
          <p:cNvSpPr>
            <a:spLocks noChangeShapeType="1"/>
          </p:cNvSpPr>
          <p:nvPr/>
        </p:nvSpPr>
        <p:spPr bwMode="auto">
          <a:xfrm>
            <a:off x="3008313" y="5328476"/>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441" name="Group 14"/>
          <p:cNvGrpSpPr>
            <a:grpSpLocks/>
          </p:cNvGrpSpPr>
          <p:nvPr/>
        </p:nvGrpSpPr>
        <p:grpSpPr bwMode="auto">
          <a:xfrm flipH="1">
            <a:off x="1208088" y="5039551"/>
            <a:ext cx="1798637" cy="576262"/>
            <a:chOff x="1051" y="1978"/>
            <a:chExt cx="1133" cy="363"/>
          </a:xfrm>
        </p:grpSpPr>
        <p:sp>
          <p:nvSpPr>
            <p:cNvPr id="18511" name="AutoShape 1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512" name="Line 1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13" name="Line 1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14" name="Line 1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42" name="Line 19"/>
          <p:cNvSpPr>
            <a:spLocks noChangeShapeType="1"/>
          </p:cNvSpPr>
          <p:nvPr/>
        </p:nvSpPr>
        <p:spPr bwMode="auto">
          <a:xfrm>
            <a:off x="3008313" y="53268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3" name="Line 24"/>
          <p:cNvSpPr>
            <a:spLocks noChangeShapeType="1"/>
          </p:cNvSpPr>
          <p:nvPr/>
        </p:nvSpPr>
        <p:spPr bwMode="auto">
          <a:xfrm>
            <a:off x="4429125" y="4939538"/>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4" name="Line 25"/>
          <p:cNvSpPr>
            <a:spLocks noChangeShapeType="1"/>
          </p:cNvSpPr>
          <p:nvPr/>
        </p:nvSpPr>
        <p:spPr bwMode="auto">
          <a:xfrm flipH="1">
            <a:off x="4429125" y="4939538"/>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5" name="Line 26"/>
          <p:cNvSpPr>
            <a:spLocks noChangeShapeType="1"/>
          </p:cNvSpPr>
          <p:nvPr/>
        </p:nvSpPr>
        <p:spPr bwMode="auto">
          <a:xfrm>
            <a:off x="4429125" y="537133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6" name="Line 27"/>
          <p:cNvSpPr>
            <a:spLocks noChangeShapeType="1"/>
          </p:cNvSpPr>
          <p:nvPr/>
        </p:nvSpPr>
        <p:spPr bwMode="auto">
          <a:xfrm>
            <a:off x="4068763" y="532688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7" name="Line 28"/>
          <p:cNvSpPr>
            <a:spLocks noChangeShapeType="1"/>
          </p:cNvSpPr>
          <p:nvPr/>
        </p:nvSpPr>
        <p:spPr bwMode="auto">
          <a:xfrm>
            <a:off x="5005388" y="475062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48" name="Rectangle 29"/>
          <p:cNvSpPr>
            <a:spLocks noChangeArrowheads="1"/>
          </p:cNvSpPr>
          <p:nvPr/>
        </p:nvSpPr>
        <p:spPr bwMode="auto">
          <a:xfrm>
            <a:off x="4932363" y="4174363"/>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49" name="Line 30"/>
          <p:cNvSpPr>
            <a:spLocks noChangeShapeType="1"/>
          </p:cNvSpPr>
          <p:nvPr/>
        </p:nvSpPr>
        <p:spPr bwMode="auto">
          <a:xfrm>
            <a:off x="4883150" y="3874326"/>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0" name="Line 31"/>
          <p:cNvSpPr>
            <a:spLocks noChangeShapeType="1"/>
          </p:cNvSpPr>
          <p:nvPr/>
        </p:nvSpPr>
        <p:spPr bwMode="auto">
          <a:xfrm>
            <a:off x="5027613" y="3874326"/>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1" name="Line 33"/>
          <p:cNvSpPr>
            <a:spLocks noChangeShapeType="1"/>
          </p:cNvSpPr>
          <p:nvPr/>
        </p:nvSpPr>
        <p:spPr bwMode="auto">
          <a:xfrm>
            <a:off x="3203575" y="532688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2" name="Line 34"/>
          <p:cNvSpPr>
            <a:spLocks noChangeShapeType="1"/>
          </p:cNvSpPr>
          <p:nvPr/>
        </p:nvSpPr>
        <p:spPr bwMode="auto">
          <a:xfrm>
            <a:off x="5075238" y="5803138"/>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453" name="Group 35"/>
          <p:cNvGrpSpPr>
            <a:grpSpLocks/>
          </p:cNvGrpSpPr>
          <p:nvPr/>
        </p:nvGrpSpPr>
        <p:grpSpPr bwMode="auto">
          <a:xfrm>
            <a:off x="4787900" y="6117463"/>
            <a:ext cx="504825" cy="144463"/>
            <a:chOff x="2517" y="3929"/>
            <a:chExt cx="318" cy="91"/>
          </a:xfrm>
        </p:grpSpPr>
        <p:sp>
          <p:nvSpPr>
            <p:cNvPr id="18506"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7"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8"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9"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10"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72" name="Text Box 75"/>
          <p:cNvSpPr txBox="1">
            <a:spLocks noChangeArrowheads="1"/>
          </p:cNvSpPr>
          <p:nvPr/>
        </p:nvSpPr>
        <p:spPr bwMode="auto">
          <a:xfrm>
            <a:off x="537370" y="4750626"/>
            <a:ext cx="7296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L=0V</a:t>
            </a:r>
          </a:p>
        </p:txBody>
      </p:sp>
      <p:sp>
        <p:nvSpPr>
          <p:cNvPr id="18473" name="Freeform 76"/>
          <p:cNvSpPr>
            <a:spLocks/>
          </p:cNvSpPr>
          <p:nvPr/>
        </p:nvSpPr>
        <p:spPr bwMode="auto">
          <a:xfrm>
            <a:off x="1403350" y="4390263"/>
            <a:ext cx="1525588" cy="863600"/>
          </a:xfrm>
          <a:custGeom>
            <a:avLst/>
            <a:gdLst>
              <a:gd name="T0" fmla="*/ 2147483646 w 961"/>
              <a:gd name="T1" fmla="*/ 0 h 544"/>
              <a:gd name="T2" fmla="*/ 2147483646 w 961"/>
              <a:gd name="T3" fmla="*/ 2147483646 h 544"/>
              <a:gd name="T4" fmla="*/ 0 w 961"/>
              <a:gd name="T5" fmla="*/ 2147483646 h 544"/>
              <a:gd name="T6" fmla="*/ 0 60000 65536"/>
              <a:gd name="T7" fmla="*/ 0 60000 65536"/>
              <a:gd name="T8" fmla="*/ 0 60000 65536"/>
            </a:gdLst>
            <a:ahLst/>
            <a:cxnLst>
              <a:cxn ang="T6">
                <a:pos x="T0" y="T1"/>
              </a:cxn>
              <a:cxn ang="T7">
                <a:pos x="T2" y="T3"/>
              </a:cxn>
              <a:cxn ang="T8">
                <a:pos x="T4" y="T5"/>
              </a:cxn>
            </a:cxnLst>
            <a:rect l="0" t="0" r="r" b="b"/>
            <a:pathLst>
              <a:path w="961" h="544">
                <a:moveTo>
                  <a:pt x="862" y="0"/>
                </a:moveTo>
                <a:cubicBezTo>
                  <a:pt x="911" y="158"/>
                  <a:pt x="961" y="317"/>
                  <a:pt x="817" y="408"/>
                </a:cubicBezTo>
                <a:cubicBezTo>
                  <a:pt x="673" y="499"/>
                  <a:pt x="336" y="521"/>
                  <a:pt x="0" y="544"/>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74" name="Line 77"/>
          <p:cNvSpPr>
            <a:spLocks noChangeShapeType="1"/>
          </p:cNvSpPr>
          <p:nvPr/>
        </p:nvSpPr>
        <p:spPr bwMode="auto">
          <a:xfrm flipV="1">
            <a:off x="3276600" y="5326888"/>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75" name="Text Box 78"/>
          <p:cNvSpPr txBox="1">
            <a:spLocks noChangeArrowheads="1"/>
          </p:cNvSpPr>
          <p:nvPr/>
        </p:nvSpPr>
        <p:spPr bwMode="auto">
          <a:xfrm>
            <a:off x="3327400" y="5706301"/>
            <a:ext cx="806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０．</a:t>
            </a:r>
            <a:r>
              <a:rPr lang="en-US" altLang="ja-JP" sz="1800" dirty="0"/>
              <a:t>7V</a:t>
            </a:r>
          </a:p>
        </p:txBody>
      </p:sp>
      <p:sp>
        <p:nvSpPr>
          <p:cNvPr id="18477" name="Freeform 80"/>
          <p:cNvSpPr>
            <a:spLocks/>
          </p:cNvSpPr>
          <p:nvPr/>
        </p:nvSpPr>
        <p:spPr bwMode="auto">
          <a:xfrm>
            <a:off x="2713038" y="4750626"/>
            <a:ext cx="2327275" cy="1368425"/>
          </a:xfrm>
          <a:custGeom>
            <a:avLst/>
            <a:gdLst>
              <a:gd name="T0" fmla="*/ 2147483646 w 1466"/>
              <a:gd name="T1" fmla="*/ 0 h 862"/>
              <a:gd name="T2" fmla="*/ 2147483646 w 1466"/>
              <a:gd name="T3" fmla="*/ 2147483646 h 862"/>
              <a:gd name="T4" fmla="*/ 2147483646 w 1466"/>
              <a:gd name="T5" fmla="*/ 2147483646 h 862"/>
              <a:gd name="T6" fmla="*/ 2147483646 w 1466"/>
              <a:gd name="T7" fmla="*/ 2147483646 h 862"/>
              <a:gd name="T8" fmla="*/ 2147483646 w 1466"/>
              <a:gd name="T9" fmla="*/ 2147483646 h 862"/>
              <a:gd name="T10" fmla="*/ 2147483646 w 1466"/>
              <a:gd name="T11" fmla="*/ 2147483646 h 8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6" h="862">
                <a:moveTo>
                  <a:pt x="82" y="0"/>
                </a:moveTo>
                <a:cubicBezTo>
                  <a:pt x="41" y="109"/>
                  <a:pt x="0" y="219"/>
                  <a:pt x="128" y="272"/>
                </a:cubicBezTo>
                <a:cubicBezTo>
                  <a:pt x="256" y="325"/>
                  <a:pt x="702" y="310"/>
                  <a:pt x="853" y="317"/>
                </a:cubicBezTo>
                <a:cubicBezTo>
                  <a:pt x="1004" y="324"/>
                  <a:pt x="944" y="257"/>
                  <a:pt x="1035" y="317"/>
                </a:cubicBezTo>
                <a:cubicBezTo>
                  <a:pt x="1126" y="377"/>
                  <a:pt x="1330" y="589"/>
                  <a:pt x="1398" y="680"/>
                </a:cubicBezTo>
                <a:cubicBezTo>
                  <a:pt x="1466" y="771"/>
                  <a:pt x="1436" y="832"/>
                  <a:pt x="1443" y="862"/>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Text Box 79"/>
          <p:cNvSpPr txBox="1">
            <a:spLocks noChangeArrowheads="1"/>
          </p:cNvSpPr>
          <p:nvPr/>
        </p:nvSpPr>
        <p:spPr bwMode="auto">
          <a:xfrm>
            <a:off x="5372100" y="5263388"/>
            <a:ext cx="2706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完全に</a:t>
            </a:r>
            <a:r>
              <a:rPr lang="en-US" altLang="ja-JP" sz="1800"/>
              <a:t>OFF</a:t>
            </a:r>
            <a:r>
              <a:rPr lang="ja-JP" altLang="en-US" sz="1800"/>
              <a:t>になりきらない</a:t>
            </a:r>
          </a:p>
        </p:txBody>
      </p:sp>
      <p:grpSp>
        <p:nvGrpSpPr>
          <p:cNvPr id="88" name="Group 4"/>
          <p:cNvGrpSpPr>
            <a:grpSpLocks/>
          </p:cNvGrpSpPr>
          <p:nvPr/>
        </p:nvGrpSpPr>
        <p:grpSpPr bwMode="auto">
          <a:xfrm flipH="1">
            <a:off x="1195896" y="3058160"/>
            <a:ext cx="1798637" cy="576263"/>
            <a:chOff x="1051" y="1978"/>
            <a:chExt cx="1133" cy="363"/>
          </a:xfrm>
        </p:grpSpPr>
        <p:sp>
          <p:nvSpPr>
            <p:cNvPr id="89" name="AutoShape 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0" name="Line 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3" name="Rectangle 9"/>
          <p:cNvSpPr>
            <a:spLocks noChangeArrowheads="1"/>
          </p:cNvSpPr>
          <p:nvPr/>
        </p:nvSpPr>
        <p:spPr bwMode="auto">
          <a:xfrm>
            <a:off x="2923096" y="1834198"/>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4" name="Line 10"/>
          <p:cNvSpPr>
            <a:spLocks noChangeShapeType="1"/>
          </p:cNvSpPr>
          <p:nvPr/>
        </p:nvSpPr>
        <p:spPr bwMode="auto">
          <a:xfrm>
            <a:off x="2996121" y="241204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11"/>
          <p:cNvSpPr>
            <a:spLocks noChangeShapeType="1"/>
          </p:cNvSpPr>
          <p:nvPr/>
        </p:nvSpPr>
        <p:spPr bwMode="auto">
          <a:xfrm>
            <a:off x="2851658" y="154527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12"/>
          <p:cNvSpPr>
            <a:spLocks noChangeShapeType="1"/>
          </p:cNvSpPr>
          <p:nvPr/>
        </p:nvSpPr>
        <p:spPr bwMode="auto">
          <a:xfrm>
            <a:off x="2996121" y="154527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13"/>
          <p:cNvSpPr>
            <a:spLocks noChangeShapeType="1"/>
          </p:cNvSpPr>
          <p:nvPr/>
        </p:nvSpPr>
        <p:spPr bwMode="auto">
          <a:xfrm>
            <a:off x="2996121" y="2627948"/>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8" name="Group 14"/>
          <p:cNvGrpSpPr>
            <a:grpSpLocks/>
          </p:cNvGrpSpPr>
          <p:nvPr/>
        </p:nvGrpSpPr>
        <p:grpSpPr bwMode="auto">
          <a:xfrm flipH="1">
            <a:off x="1195896" y="2339023"/>
            <a:ext cx="1798637" cy="576262"/>
            <a:chOff x="1051" y="1978"/>
            <a:chExt cx="1133" cy="363"/>
          </a:xfrm>
        </p:grpSpPr>
        <p:sp>
          <p:nvSpPr>
            <p:cNvPr id="99" name="AutoShape 1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0" name="Line 1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1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1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3" name="Line 19"/>
          <p:cNvSpPr>
            <a:spLocks noChangeShapeType="1"/>
          </p:cNvSpPr>
          <p:nvPr/>
        </p:nvSpPr>
        <p:spPr bwMode="auto">
          <a:xfrm>
            <a:off x="2996121" y="2626360"/>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24"/>
          <p:cNvSpPr>
            <a:spLocks noChangeShapeType="1"/>
          </p:cNvSpPr>
          <p:nvPr/>
        </p:nvSpPr>
        <p:spPr bwMode="auto">
          <a:xfrm>
            <a:off x="4416933" y="2239010"/>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25"/>
          <p:cNvSpPr>
            <a:spLocks noChangeShapeType="1"/>
          </p:cNvSpPr>
          <p:nvPr/>
        </p:nvSpPr>
        <p:spPr bwMode="auto">
          <a:xfrm flipH="1">
            <a:off x="4416933" y="2239010"/>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26"/>
          <p:cNvSpPr>
            <a:spLocks noChangeShapeType="1"/>
          </p:cNvSpPr>
          <p:nvPr/>
        </p:nvSpPr>
        <p:spPr bwMode="auto">
          <a:xfrm>
            <a:off x="4416933" y="2670810"/>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27"/>
          <p:cNvSpPr>
            <a:spLocks noChangeShapeType="1"/>
          </p:cNvSpPr>
          <p:nvPr/>
        </p:nvSpPr>
        <p:spPr bwMode="auto">
          <a:xfrm>
            <a:off x="4056571" y="262636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Line 28"/>
          <p:cNvSpPr>
            <a:spLocks noChangeShapeType="1"/>
          </p:cNvSpPr>
          <p:nvPr/>
        </p:nvSpPr>
        <p:spPr bwMode="auto">
          <a:xfrm>
            <a:off x="4993196" y="205009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Rectangle 29"/>
          <p:cNvSpPr>
            <a:spLocks noChangeArrowheads="1"/>
          </p:cNvSpPr>
          <p:nvPr/>
        </p:nvSpPr>
        <p:spPr bwMode="auto">
          <a:xfrm>
            <a:off x="4920171" y="147383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0" name="Line 30"/>
          <p:cNvSpPr>
            <a:spLocks noChangeShapeType="1"/>
          </p:cNvSpPr>
          <p:nvPr/>
        </p:nvSpPr>
        <p:spPr bwMode="auto">
          <a:xfrm>
            <a:off x="4870958" y="117379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1" name="Line 31"/>
          <p:cNvSpPr>
            <a:spLocks noChangeShapeType="1"/>
          </p:cNvSpPr>
          <p:nvPr/>
        </p:nvSpPr>
        <p:spPr bwMode="auto">
          <a:xfrm>
            <a:off x="5015421" y="117379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Line 33"/>
          <p:cNvSpPr>
            <a:spLocks noChangeShapeType="1"/>
          </p:cNvSpPr>
          <p:nvPr/>
        </p:nvSpPr>
        <p:spPr bwMode="auto">
          <a:xfrm>
            <a:off x="3191383" y="262636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 name="Line 34"/>
          <p:cNvSpPr>
            <a:spLocks noChangeShapeType="1"/>
          </p:cNvSpPr>
          <p:nvPr/>
        </p:nvSpPr>
        <p:spPr bwMode="auto">
          <a:xfrm>
            <a:off x="5063046" y="310261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4" name="Group 35"/>
          <p:cNvGrpSpPr>
            <a:grpSpLocks/>
          </p:cNvGrpSpPr>
          <p:nvPr/>
        </p:nvGrpSpPr>
        <p:grpSpPr bwMode="auto">
          <a:xfrm>
            <a:off x="4775708" y="3416935"/>
            <a:ext cx="504825" cy="144463"/>
            <a:chOff x="2517" y="3929"/>
            <a:chExt cx="318" cy="91"/>
          </a:xfrm>
        </p:grpSpPr>
        <p:sp>
          <p:nvSpPr>
            <p:cNvPr id="115"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9"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0" name="Text Box 75"/>
          <p:cNvSpPr txBox="1">
            <a:spLocks noChangeArrowheads="1"/>
          </p:cNvSpPr>
          <p:nvPr/>
        </p:nvSpPr>
        <p:spPr bwMode="auto">
          <a:xfrm>
            <a:off x="579946" y="2069148"/>
            <a:ext cx="870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H=</a:t>
            </a:r>
            <a:r>
              <a:rPr lang="en-US" altLang="ja-JP" sz="1800" dirty="0" err="1"/>
              <a:t>Vcc</a:t>
            </a:r>
            <a:endParaRPr lang="en-US" altLang="ja-JP" sz="1800" dirty="0"/>
          </a:p>
        </p:txBody>
      </p:sp>
      <p:sp>
        <p:nvSpPr>
          <p:cNvPr id="122" name="Line 77"/>
          <p:cNvSpPr>
            <a:spLocks noChangeShapeType="1"/>
          </p:cNvSpPr>
          <p:nvPr/>
        </p:nvSpPr>
        <p:spPr bwMode="auto">
          <a:xfrm flipV="1">
            <a:off x="3264408" y="2626360"/>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Text Box 78"/>
          <p:cNvSpPr txBox="1">
            <a:spLocks noChangeArrowheads="1"/>
          </p:cNvSpPr>
          <p:nvPr/>
        </p:nvSpPr>
        <p:spPr bwMode="auto">
          <a:xfrm>
            <a:off x="3315208" y="3005773"/>
            <a:ext cx="806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０．</a:t>
            </a:r>
            <a:r>
              <a:rPr lang="en-US" altLang="ja-JP" sz="1800" dirty="0"/>
              <a:t>7V</a:t>
            </a:r>
          </a:p>
        </p:txBody>
      </p:sp>
      <p:sp>
        <p:nvSpPr>
          <p:cNvPr id="124" name="Freeform 80"/>
          <p:cNvSpPr>
            <a:spLocks/>
          </p:cNvSpPr>
          <p:nvPr/>
        </p:nvSpPr>
        <p:spPr bwMode="auto">
          <a:xfrm>
            <a:off x="2700846" y="2050098"/>
            <a:ext cx="2327275" cy="1368425"/>
          </a:xfrm>
          <a:custGeom>
            <a:avLst/>
            <a:gdLst>
              <a:gd name="T0" fmla="*/ 2147483646 w 1466"/>
              <a:gd name="T1" fmla="*/ 0 h 862"/>
              <a:gd name="T2" fmla="*/ 2147483646 w 1466"/>
              <a:gd name="T3" fmla="*/ 2147483646 h 862"/>
              <a:gd name="T4" fmla="*/ 2147483646 w 1466"/>
              <a:gd name="T5" fmla="*/ 2147483646 h 862"/>
              <a:gd name="T6" fmla="*/ 2147483646 w 1466"/>
              <a:gd name="T7" fmla="*/ 2147483646 h 862"/>
              <a:gd name="T8" fmla="*/ 2147483646 w 1466"/>
              <a:gd name="T9" fmla="*/ 2147483646 h 862"/>
              <a:gd name="T10" fmla="*/ 2147483646 w 1466"/>
              <a:gd name="T11" fmla="*/ 2147483646 h 8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6" h="862">
                <a:moveTo>
                  <a:pt x="82" y="0"/>
                </a:moveTo>
                <a:cubicBezTo>
                  <a:pt x="41" y="109"/>
                  <a:pt x="0" y="219"/>
                  <a:pt x="128" y="272"/>
                </a:cubicBezTo>
                <a:cubicBezTo>
                  <a:pt x="256" y="325"/>
                  <a:pt x="702" y="310"/>
                  <a:pt x="853" y="317"/>
                </a:cubicBezTo>
                <a:cubicBezTo>
                  <a:pt x="1004" y="324"/>
                  <a:pt x="944" y="257"/>
                  <a:pt x="1035" y="317"/>
                </a:cubicBezTo>
                <a:cubicBezTo>
                  <a:pt x="1126" y="377"/>
                  <a:pt x="1330" y="589"/>
                  <a:pt x="1398" y="680"/>
                </a:cubicBezTo>
                <a:cubicBezTo>
                  <a:pt x="1466" y="771"/>
                  <a:pt x="1436" y="832"/>
                  <a:pt x="1443" y="862"/>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 name="Text Box 79"/>
          <p:cNvSpPr txBox="1">
            <a:spLocks noChangeArrowheads="1"/>
          </p:cNvSpPr>
          <p:nvPr/>
        </p:nvSpPr>
        <p:spPr bwMode="auto">
          <a:xfrm>
            <a:off x="5359908" y="2562860"/>
            <a:ext cx="11560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ON</a:t>
            </a:r>
            <a:r>
              <a:rPr lang="ja-JP" altLang="en-US" sz="1800" dirty="0"/>
              <a:t>になる</a:t>
            </a:r>
          </a:p>
        </p:txBody>
      </p:sp>
      <p:sp>
        <p:nvSpPr>
          <p:cNvPr id="126" name="Text Box 75"/>
          <p:cNvSpPr txBox="1">
            <a:spLocks noChangeArrowheads="1"/>
          </p:cNvSpPr>
          <p:nvPr/>
        </p:nvSpPr>
        <p:spPr bwMode="auto">
          <a:xfrm>
            <a:off x="586820" y="3102610"/>
            <a:ext cx="870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H=</a:t>
            </a:r>
            <a:r>
              <a:rPr lang="en-US" altLang="ja-JP" sz="1800" dirty="0" err="1"/>
              <a:t>Vcc</a:t>
            </a:r>
            <a:endParaRPr lang="en-US" altLang="ja-JP" sz="1800" dirty="0"/>
          </a:p>
        </p:txBody>
      </p:sp>
      <p:sp>
        <p:nvSpPr>
          <p:cNvPr id="127" name="Text Box 75"/>
          <p:cNvSpPr txBox="1">
            <a:spLocks noChangeArrowheads="1"/>
          </p:cNvSpPr>
          <p:nvPr/>
        </p:nvSpPr>
        <p:spPr bwMode="auto">
          <a:xfrm>
            <a:off x="2359676" y="1197215"/>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Vcc</a:t>
            </a:r>
            <a:endParaRPr lang="en-US" altLang="ja-JP" sz="1800" dirty="0"/>
          </a:p>
        </p:txBody>
      </p:sp>
      <p:sp>
        <p:nvSpPr>
          <p:cNvPr id="128" name="Line 30"/>
          <p:cNvSpPr>
            <a:spLocks noChangeShapeType="1"/>
          </p:cNvSpPr>
          <p:nvPr/>
        </p:nvSpPr>
        <p:spPr bwMode="auto">
          <a:xfrm>
            <a:off x="5014627" y="2205800"/>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テキスト ボックス 1"/>
          <p:cNvSpPr txBox="1"/>
          <p:nvPr/>
        </p:nvSpPr>
        <p:spPr>
          <a:xfrm>
            <a:off x="5445508" y="1884482"/>
            <a:ext cx="338554" cy="369332"/>
          </a:xfrm>
          <a:prstGeom prst="rect">
            <a:avLst/>
          </a:prstGeom>
          <a:noFill/>
        </p:spPr>
        <p:txBody>
          <a:bodyPr wrap="none" rtlCol="0">
            <a:spAutoFit/>
          </a:bodyPr>
          <a:lstStyle/>
          <a:p>
            <a:r>
              <a:rPr kumimoji="1" lang="en-US" altLang="ja-JP" dirty="0"/>
              <a:t>Y</a:t>
            </a:r>
            <a:endParaRPr kumimoji="1" lang="ja-JP" altLang="en-US" dirty="0"/>
          </a:p>
        </p:txBody>
      </p:sp>
      <p:pic>
        <p:nvPicPr>
          <p:cNvPr id="3" name="オーディオ 2">
            <a:hlinkClick r:id="" action="ppaction://media"/>
            <a:extLst>
              <a:ext uri="{FF2B5EF4-FFF2-40B4-BE49-F238E27FC236}">
                <a16:creationId xmlns:a16="http://schemas.microsoft.com/office/drawing/2014/main" id="{095C9970-0F4E-40EB-9033-2438AC28F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93032922"/>
      </p:ext>
    </p:extLst>
  </p:cSld>
  <p:clrMapOvr>
    <a:masterClrMapping/>
  </p:clrMapOvr>
  <mc:AlternateContent xmlns:mc="http://schemas.openxmlformats.org/markup-compatibility/2006">
    <mc:Choice xmlns:p14="http://schemas.microsoft.com/office/powerpoint/2010/main" Requires="p14">
      <p:transition spd="slow" p14:dur="2000" advTm="69930"/>
    </mc:Choice>
    <mc:Fallback>
      <p:transition spd="slow" advTm="6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72" x="8632825" y="2927350"/>
          <p14:tracePt t="1080" x="8332788" y="2827338"/>
          <p14:tracePt t="1088" x="8040688" y="2744788"/>
          <p14:tracePt t="1098" x="7777163" y="2671763"/>
          <p14:tracePt t="1104" x="7602538" y="2598738"/>
          <p14:tracePt t="1114" x="7512050" y="2571750"/>
          <p14:tracePt t="1121" x="7475538" y="2535238"/>
          <p14:tracePt t="1129" x="7448550" y="2525713"/>
          <p14:tracePt t="1251" x="7421563" y="2525713"/>
          <p14:tracePt t="1258" x="7366000" y="2517775"/>
          <p14:tracePt t="1265" x="7265988" y="2489200"/>
          <p14:tracePt t="1273" x="7138988" y="2471738"/>
          <p14:tracePt t="1281" x="6992938" y="2444750"/>
          <p14:tracePt t="1289" x="6819900" y="2379663"/>
          <p14:tracePt t="1299" x="6581775" y="2316163"/>
          <p14:tracePt t="1305" x="6335713" y="2279650"/>
          <p14:tracePt t="1315" x="5972175" y="2216150"/>
          <p14:tracePt t="1321" x="5570538" y="2125663"/>
          <p14:tracePt t="1329" x="5114925" y="2079625"/>
          <p14:tracePt t="1337" x="4676775" y="1987550"/>
          <p14:tracePt t="1344" x="4440238" y="1970088"/>
          <p14:tracePt t="1352" x="4165600" y="1951038"/>
          <p14:tracePt t="1360" x="3948113" y="1951038"/>
          <p14:tracePt t="1368" x="3819525" y="1951038"/>
          <p14:tracePt t="1376" x="3729038" y="1951038"/>
          <p14:tracePt t="1384" x="3646488" y="1951038"/>
          <p14:tracePt t="1393" x="3619500" y="1951038"/>
          <p14:tracePt t="1401" x="3609975" y="1951038"/>
          <p14:tracePt t="2978" x="3500438" y="2033588"/>
          <p14:tracePt t="2988" x="3336925" y="2298700"/>
          <p14:tracePt t="2994" x="3227388" y="2452688"/>
          <p14:tracePt t="3001" x="3090863" y="2571750"/>
          <p14:tracePt t="3009" x="2998788" y="2690813"/>
          <p14:tracePt t="3017" x="2917825" y="2781300"/>
          <p14:tracePt t="3025" x="2862263" y="2863850"/>
          <p14:tracePt t="3033" x="2789238" y="2946400"/>
          <p14:tracePt t="3040" x="2781300" y="2973388"/>
          <p14:tracePt t="3050" x="2781300" y="3000375"/>
          <p14:tracePt t="3065" x="2781300" y="3009900"/>
          <p14:tracePt t="3242" x="2781300" y="2973388"/>
          <p14:tracePt t="3249" x="2781300" y="2881313"/>
          <p14:tracePt t="3259" x="2781300" y="2836863"/>
          <p14:tracePt t="3271" x="2781300" y="2781300"/>
          <p14:tracePt t="3272" x="2781300" y="2708275"/>
          <p14:tracePt t="3282" x="2781300" y="2654300"/>
          <p14:tracePt t="3288" x="2781300" y="2598738"/>
          <p14:tracePt t="3298" x="2781300" y="2554288"/>
          <p14:tracePt t="3305" x="2781300" y="2498725"/>
          <p14:tracePt t="3317" x="2781300" y="2471738"/>
          <p14:tracePt t="3322" x="2781300" y="2444750"/>
          <p14:tracePt t="3332" x="2781300" y="2425700"/>
          <p14:tracePt t="3338" x="2781300" y="2416175"/>
          <p14:tracePt t="3417" x="2771775" y="2408238"/>
          <p14:tracePt t="3433" x="2744788" y="2408238"/>
          <p14:tracePt t="3441" x="2652713" y="2489200"/>
          <p14:tracePt t="3449" x="2562225" y="2544763"/>
          <p14:tracePt t="3457" x="2470150" y="2617788"/>
          <p14:tracePt t="3465" x="2425700" y="2654300"/>
          <p14:tracePt t="3473" x="2379663" y="2698750"/>
          <p14:tracePt t="3481" x="2343150" y="2744788"/>
          <p14:tracePt t="3489" x="2316163" y="2790825"/>
          <p14:tracePt t="3497" x="2306638" y="2808288"/>
          <p14:tracePt t="3505" x="2287588" y="2873375"/>
          <p14:tracePt t="3514" x="2270125" y="2900363"/>
          <p14:tracePt t="3521" x="2243138" y="2927350"/>
          <p14:tracePt t="3529" x="2243138" y="2946400"/>
          <p14:tracePt t="3537" x="2243138" y="2954338"/>
          <p14:tracePt t="3545" x="2233613" y="2982913"/>
          <p14:tracePt t="3553" x="2224088" y="3009900"/>
          <p14:tracePt t="3561" x="2214563" y="3017838"/>
          <p14:tracePt t="3569" x="2206625" y="3046413"/>
          <p14:tracePt t="3577" x="2187575" y="3073400"/>
          <p14:tracePt t="3585" x="2151063" y="3119438"/>
          <p14:tracePt t="3593" x="2133600" y="3155950"/>
          <p14:tracePt t="3601" x="2087563" y="3200400"/>
          <p14:tracePt t="3608" x="2060575" y="3228975"/>
          <p14:tracePt t="3617" x="2024063" y="3265488"/>
          <p14:tracePt t="3625" x="1997075" y="3292475"/>
          <p14:tracePt t="3632" x="1951038" y="3328988"/>
          <p14:tracePt t="3640" x="1924050" y="3338513"/>
          <p14:tracePt t="3648" x="1905000" y="3355975"/>
          <p14:tracePt t="3755" x="1895475" y="3282950"/>
          <p14:tracePt t="3764" x="1895475" y="3100388"/>
          <p14:tracePt t="3770" x="1895475" y="2990850"/>
          <p14:tracePt t="3778" x="1960563" y="2836863"/>
          <p14:tracePt t="3785" x="1978025" y="2744788"/>
          <p14:tracePt t="3793" x="2005013" y="2635250"/>
          <p14:tracePt t="3801" x="2033588" y="2535238"/>
          <p14:tracePt t="3809" x="2060575" y="2452688"/>
          <p14:tracePt t="3817" x="2097088" y="2389188"/>
          <p14:tracePt t="3825" x="2114550" y="2352675"/>
          <p14:tracePt t="3833" x="2133600" y="2316163"/>
          <p14:tracePt t="3841" x="2151063" y="2270125"/>
          <p14:tracePt t="3849" x="2160588" y="2270125"/>
          <p14:tracePt t="3857" x="2179638" y="2252663"/>
          <p14:tracePt t="3866" x="2187575" y="2233613"/>
          <p14:tracePt t="3872" x="2206625" y="2225675"/>
          <p14:tracePt t="3881" x="2214563" y="2216150"/>
          <p14:tracePt t="3889" x="2251075" y="2197100"/>
          <p14:tracePt t="3898" x="2297113" y="2179638"/>
          <p14:tracePt t="3905" x="2352675" y="2160588"/>
          <p14:tracePt t="3915" x="2433638" y="2133600"/>
          <p14:tracePt t="3921" x="2525713" y="2106613"/>
          <p14:tracePt t="3929" x="2662238" y="2089150"/>
          <p14:tracePt t="3937" x="2808288" y="2060575"/>
          <p14:tracePt t="3945" x="2971800" y="2060575"/>
          <p14:tracePt t="3953" x="3171825" y="2060575"/>
          <p14:tracePt t="3960" x="3346450" y="2060575"/>
          <p14:tracePt t="3968" x="3546475" y="2060575"/>
          <p14:tracePt t="3976" x="3692525" y="2060575"/>
          <p14:tracePt t="3985" x="3802063" y="2060575"/>
          <p14:tracePt t="3994" x="3865563" y="2079625"/>
          <p14:tracePt t="4003" x="3892550" y="2106613"/>
          <p14:tracePt t="4010" x="3902075" y="2116138"/>
          <p14:tracePt t="4019" x="3902075" y="2152650"/>
          <p14:tracePt t="4025" x="3902075" y="2206625"/>
          <p14:tracePt t="4034" x="3883025" y="2306638"/>
          <p14:tracePt t="4041" x="3829050" y="2416175"/>
          <p14:tracePt t="4049" x="3802063" y="2535238"/>
          <p14:tracePt t="4066" x="3729038" y="2781300"/>
          <p14:tracePt t="4072" x="3709988" y="2909888"/>
          <p14:tracePt t="4080" x="3709988" y="3017838"/>
          <p14:tracePt t="4090" x="3709988" y="3109913"/>
          <p14:tracePt t="4101" x="3709988" y="3182938"/>
          <p14:tracePt t="4106" x="3709988" y="3228975"/>
          <p14:tracePt t="4117" x="3719513" y="3246438"/>
          <p14:tracePt t="4122" x="3729038" y="3265488"/>
          <p14:tracePt t="4138" x="3756025" y="3282950"/>
          <p14:tracePt t="4218" x="3756025" y="3302000"/>
          <p14:tracePt t="4226" x="3702050" y="3365500"/>
          <p14:tracePt t="4236" x="3619500" y="3419475"/>
          <p14:tracePt t="4242" x="3500438" y="3492500"/>
          <p14:tracePt t="4251" x="3363913" y="3529013"/>
          <p14:tracePt t="4258" x="3254375" y="3575050"/>
          <p14:tracePt t="4271" x="3063875" y="3657600"/>
          <p14:tracePt t="4273" x="2925763" y="3684588"/>
          <p14:tracePt t="4280" x="2817813" y="3711575"/>
          <p14:tracePt t="4288" x="2679700" y="3738563"/>
          <p14:tracePt t="4297" x="2589213" y="3784600"/>
          <p14:tracePt t="4304" x="2516188" y="3784600"/>
          <p14:tracePt t="4314" x="2470150" y="3794125"/>
          <p14:tracePt t="4320" x="2416175" y="3794125"/>
          <p14:tracePt t="4329" x="2397125" y="3794125"/>
          <p14:tracePt t="4450" x="2389188" y="3794125"/>
          <p14:tracePt t="4474" x="2333625" y="3711575"/>
          <p14:tracePt t="4481" x="2214563" y="3592513"/>
          <p14:tracePt t="4489" x="2005013" y="3455988"/>
          <p14:tracePt t="4497" x="1887538" y="3355975"/>
          <p14:tracePt t="4504" x="1768475" y="3246438"/>
          <p14:tracePt t="4514" x="1631950" y="3136900"/>
          <p14:tracePt t="4522" x="1558925" y="3027363"/>
          <p14:tracePt t="4534" x="1468438" y="2917825"/>
          <p14:tracePt t="4539" x="1431925" y="2873375"/>
          <p14:tracePt t="4546" x="1422400" y="2844800"/>
          <p14:tracePt t="4553" x="1412875" y="2827338"/>
          <p14:tracePt t="4570" x="1412875" y="2808288"/>
          <p14:tracePt t="4756" x="1412875" y="2800350"/>
          <p14:tracePt t="4782" x="1476375" y="2781300"/>
          <p14:tracePt t="4787" x="1622425" y="2781300"/>
          <p14:tracePt t="4793" x="1731963" y="2781300"/>
          <p14:tracePt t="4801" x="1951038" y="2781300"/>
          <p14:tracePt t="4809" x="2287588" y="2781300"/>
          <p14:tracePt t="4817" x="2752725" y="2836863"/>
          <p14:tracePt t="4825" x="3244850" y="2890838"/>
          <p14:tracePt t="4833" x="3719513" y="2954338"/>
          <p14:tracePt t="4841" x="4257675" y="3054350"/>
          <p14:tracePt t="4849" x="4795838" y="3100388"/>
          <p14:tracePt t="4857" x="5151438" y="3163888"/>
          <p14:tracePt t="4864" x="5434013" y="3200400"/>
          <p14:tracePt t="4873" x="5716588" y="3265488"/>
          <p14:tracePt t="4881" x="5843588" y="3265488"/>
          <p14:tracePt t="4888" x="5926138" y="3265488"/>
          <p14:tracePt t="4897" x="5962650" y="3265488"/>
          <p14:tracePt t="4904" x="5972175" y="3265488"/>
          <p14:tracePt t="5154" x="5926138" y="3302000"/>
          <p14:tracePt t="5160" x="5843588" y="3346450"/>
          <p14:tracePt t="5169" x="5753100" y="3382963"/>
          <p14:tracePt t="5176" x="5634038" y="3419475"/>
          <p14:tracePt t="5184" x="5534025" y="3455988"/>
          <p14:tracePt t="5192" x="5405438" y="3482975"/>
          <p14:tracePt t="5200" x="5324475" y="3529013"/>
          <p14:tracePt t="5209" x="5214938" y="3538538"/>
          <p14:tracePt t="5217" x="5132388" y="3565525"/>
          <p14:tracePt t="5224" x="5059363" y="3565525"/>
          <p14:tracePt t="5233" x="5032375" y="3584575"/>
          <p14:tracePt t="5240" x="5014913" y="3584575"/>
          <p14:tracePt t="5248" x="4986338" y="3584575"/>
          <p14:tracePt t="5382" x="4978400" y="3584575"/>
          <p14:tracePt t="5387" x="4959350" y="3584575"/>
          <p14:tracePt t="5395" x="4876800" y="3584575"/>
          <p14:tracePt t="5401" x="4767263" y="3584575"/>
          <p14:tracePt t="5409" x="4557713" y="3565525"/>
          <p14:tracePt t="5417" x="4376738" y="3519488"/>
          <p14:tracePt t="5425" x="4148138" y="3482975"/>
          <p14:tracePt t="5433" x="3965575" y="3475038"/>
          <p14:tracePt t="5441" x="3829050" y="3429000"/>
          <p14:tracePt t="5450" x="3702050" y="3411538"/>
          <p14:tracePt t="5457" x="3629025" y="3402013"/>
          <p14:tracePt t="5466" x="3563938" y="3375025"/>
          <p14:tracePt t="5539" x="3556000" y="3365500"/>
          <p14:tracePt t="5549" x="3556000" y="3338513"/>
          <p14:tracePt t="5555" x="3556000" y="3282950"/>
          <p14:tracePt t="5561" x="3573463" y="3265488"/>
          <p14:tracePt t="5569" x="3582988" y="3219450"/>
          <p14:tracePt t="5577" x="3582988" y="3192463"/>
          <p14:tracePt t="5584" x="3600450" y="3155950"/>
          <p14:tracePt t="5592" x="3609975" y="3109913"/>
          <p14:tracePt t="5600" x="3629025" y="3063875"/>
          <p14:tracePt t="5608" x="3646488" y="3009900"/>
          <p14:tracePt t="5617" x="3646488" y="2946400"/>
          <p14:tracePt t="5624" x="3656013" y="2909888"/>
          <p14:tracePt t="5633" x="3656013" y="2863850"/>
          <p14:tracePt t="5641" x="3656013" y="2827338"/>
          <p14:tracePt t="5648" x="3656013" y="2781300"/>
          <p14:tracePt t="5657" x="3656013" y="2727325"/>
          <p14:tracePt t="5664" x="3665538" y="2690813"/>
          <p14:tracePt t="5672" x="3683000" y="2654300"/>
          <p14:tracePt t="5680" x="3692525" y="2625725"/>
          <p14:tracePt t="5688" x="3702050" y="2581275"/>
          <p14:tracePt t="5698" x="3719513" y="2562225"/>
          <p14:tracePt t="5704" x="3756025" y="2517775"/>
          <p14:tracePt t="5713" x="3775075" y="2498725"/>
          <p14:tracePt t="5720" x="3810000" y="2452688"/>
          <p14:tracePt t="5729" x="3875088" y="2398713"/>
          <p14:tracePt t="5737" x="3938588" y="2352675"/>
          <p14:tracePt t="5745" x="4057650" y="2279650"/>
          <p14:tracePt t="5753" x="4175125" y="2216150"/>
          <p14:tracePt t="5760" x="4311650" y="2160588"/>
          <p14:tracePt t="5769" x="4440238" y="2097088"/>
          <p14:tracePt t="5777" x="4594225" y="2052638"/>
          <p14:tracePt t="5785" x="4722813" y="2024063"/>
          <p14:tracePt t="5793" x="4849813" y="2016125"/>
          <p14:tracePt t="5800" x="4968875" y="1979613"/>
          <p14:tracePt t="5809" x="5078413" y="1970088"/>
          <p14:tracePt t="5817" x="5151438" y="1970088"/>
          <p14:tracePt t="5825" x="5224463" y="1970088"/>
          <p14:tracePt t="5833" x="5314950" y="1970088"/>
          <p14:tracePt t="5841" x="5397500" y="1997075"/>
          <p14:tracePt t="5849" x="5461000" y="2052638"/>
          <p14:tracePt t="5857" x="5561013" y="2125663"/>
          <p14:tracePt t="5866" x="5653088" y="2206625"/>
          <p14:tracePt t="5873" x="5734050" y="2279650"/>
          <p14:tracePt t="5880" x="5789613" y="2379663"/>
          <p14:tracePt t="5888" x="5862638" y="2462213"/>
          <p14:tracePt t="5897" x="5926138" y="2544763"/>
          <p14:tracePt t="5904" x="5980113" y="2625725"/>
          <p14:tracePt t="5914" x="6043613" y="2727325"/>
          <p14:tracePt t="5920" x="6108700" y="2808288"/>
          <p14:tracePt t="5928" x="6162675" y="2890838"/>
          <p14:tracePt t="5937" x="6199188" y="2946400"/>
          <p14:tracePt t="5945" x="6254750" y="3009900"/>
          <p14:tracePt t="5953" x="6272213" y="3036888"/>
          <p14:tracePt t="5961" x="6308725" y="3073400"/>
          <p14:tracePt t="5969" x="6326188" y="3090863"/>
          <p14:tracePt t="5978" x="6335713" y="3109913"/>
          <p14:tracePt t="5985" x="6335713" y="3127375"/>
          <p14:tracePt t="5992" x="6335713" y="3146425"/>
          <p14:tracePt t="6001" x="6335713" y="3163888"/>
          <p14:tracePt t="6008" x="6335713" y="3192463"/>
          <p14:tracePt t="6016" x="6335713" y="3209925"/>
          <p14:tracePt t="6024" x="6326188" y="3236913"/>
          <p14:tracePt t="6033" x="6281738" y="3282950"/>
          <p14:tracePt t="6042" x="6254750" y="3302000"/>
          <p14:tracePt t="6050" x="6208713" y="3375025"/>
          <p14:tracePt t="6058" x="6181725" y="3411538"/>
          <p14:tracePt t="6071" x="6126163" y="3446463"/>
          <p14:tracePt t="6076" x="6080125" y="3492500"/>
          <p14:tracePt t="6081" x="6043613" y="3538538"/>
          <p14:tracePt t="6088" x="6016625" y="3575050"/>
          <p14:tracePt t="6097" x="5980113" y="3602038"/>
          <p14:tracePt t="6104" x="5962650" y="3621088"/>
          <p14:tracePt t="6113" x="5926138" y="3657600"/>
          <p14:tracePt t="6120" x="5907088" y="3675063"/>
          <p14:tracePt t="6129" x="5889625" y="3684588"/>
          <p14:tracePt t="6136" x="5870575" y="3702050"/>
          <p14:tracePt t="6145" x="5853113" y="3711575"/>
          <p14:tracePt t="6152" x="5843588" y="3721100"/>
          <p14:tracePt t="6161" x="5816600" y="3738563"/>
          <p14:tracePt t="6169" x="5807075" y="3738563"/>
          <p14:tracePt t="6179" x="5807075" y="3748088"/>
          <p14:tracePt t="6308" x="5770563" y="3748088"/>
          <p14:tracePt t="6315" x="5643563" y="3748088"/>
          <p14:tracePt t="6322" x="5441950" y="3748088"/>
          <p14:tracePt t="6333" x="5205413" y="3721100"/>
          <p14:tracePt t="6338" x="4895850" y="3684588"/>
          <p14:tracePt t="6350" x="4503738" y="3638550"/>
          <p14:tracePt t="6354" x="4257675" y="3602038"/>
          <p14:tracePt t="6362" x="4065588" y="3538538"/>
          <p14:tracePt t="6372" x="3802063" y="3465513"/>
          <p14:tracePt t="6377" x="3656013" y="3438525"/>
          <p14:tracePt t="6385" x="3519488" y="3375025"/>
          <p14:tracePt t="6393" x="3463925" y="3355975"/>
          <p14:tracePt t="6401" x="3427413" y="3328988"/>
          <p14:tracePt t="6409" x="3419475" y="3328988"/>
          <p14:tracePt t="6498" x="3419475" y="3228975"/>
          <p14:tracePt t="6507" x="3419475" y="3155950"/>
          <p14:tracePt t="6516" x="3419475" y="3109913"/>
          <p14:tracePt t="6521" x="3419475" y="3054350"/>
          <p14:tracePt t="6531" x="3419475" y="3000375"/>
          <p14:tracePt t="6537" x="3400425" y="2936875"/>
          <p14:tracePt t="6545" x="3390900" y="2881313"/>
          <p14:tracePt t="6553" x="3382963" y="2836863"/>
          <p14:tracePt t="6560" x="3346450" y="2790825"/>
          <p14:tracePt t="6568" x="3336925" y="2763838"/>
          <p14:tracePt t="6576" x="3327400" y="2727325"/>
          <p14:tracePt t="6584" x="3309938" y="2708275"/>
          <p14:tracePt t="6600" x="3309938" y="2698750"/>
          <p14:tracePt t="6616" x="3309938" y="2690813"/>
          <p14:tracePt t="6624" x="3309938" y="2681288"/>
          <p14:tracePt t="6633" x="3309938" y="2662238"/>
          <p14:tracePt t="6641" x="3309938" y="2635250"/>
          <p14:tracePt t="6649" x="3309938" y="2589213"/>
          <p14:tracePt t="6657" x="3346450" y="2544763"/>
          <p14:tracePt t="6665" x="3390900" y="2498725"/>
          <p14:tracePt t="6673" x="3455988" y="2425700"/>
          <p14:tracePt t="6680" x="3563938" y="2343150"/>
          <p14:tracePt t="6688" x="3665538" y="2270125"/>
          <p14:tracePt t="6697" x="3775075" y="2197100"/>
          <p14:tracePt t="6704" x="3911600" y="2116138"/>
          <p14:tracePt t="6713" x="4029075" y="2060575"/>
          <p14:tracePt t="6720" x="4184650" y="1997075"/>
          <p14:tracePt t="6729" x="4311650" y="1970088"/>
          <p14:tracePt t="6736" x="4440238" y="1924050"/>
          <p14:tracePt t="6744" x="4576763" y="1897063"/>
          <p14:tracePt t="6752" x="4667250" y="1860550"/>
          <p14:tracePt t="6760" x="4786313" y="1841500"/>
          <p14:tracePt t="6768" x="4859338" y="1833563"/>
          <p14:tracePt t="6776" x="4941888" y="1804988"/>
          <p14:tracePt t="6784" x="5032375" y="1804988"/>
          <p14:tracePt t="6792" x="5122863" y="1804988"/>
          <p14:tracePt t="6800" x="5195888" y="1804988"/>
          <p14:tracePt t="6808" x="5305425" y="1804988"/>
          <p14:tracePt t="6816" x="5405438" y="1824038"/>
          <p14:tracePt t="6824" x="5478463" y="1860550"/>
          <p14:tracePt t="6832" x="5616575" y="1887538"/>
          <p14:tracePt t="6841" x="5724525" y="1933575"/>
          <p14:tracePt t="6849" x="5807075" y="1960563"/>
          <p14:tracePt t="6857" x="5907088" y="2016125"/>
          <p14:tracePt t="6866" x="5989638" y="2089150"/>
          <p14:tracePt t="6872" x="6035675" y="2106613"/>
          <p14:tracePt t="6880" x="6099175" y="2179638"/>
          <p14:tracePt t="6890" x="6126163" y="2243138"/>
          <p14:tracePt t="6899" x="6162675" y="2289175"/>
          <p14:tracePt t="6906" x="6199188" y="2352675"/>
          <p14:tracePt t="6917" x="6208713" y="2371725"/>
          <p14:tracePt t="6923" x="6235700" y="2416175"/>
          <p14:tracePt t="6933" x="6235700" y="2435225"/>
          <p14:tracePt t="6937" x="6254750" y="2452688"/>
          <p14:tracePt t="6949" x="6262688" y="2471738"/>
          <p14:tracePt t="6955" x="6262688" y="2489200"/>
          <p14:tracePt t="6961" x="6262688" y="2517775"/>
          <p14:tracePt t="6970" x="6262688" y="2544763"/>
          <p14:tracePt t="6977" x="6262688" y="2589213"/>
          <p14:tracePt t="6987" x="6262688" y="2644775"/>
          <p14:tracePt t="6993" x="6245225" y="2717800"/>
          <p14:tracePt t="7003" x="6218238" y="2800350"/>
          <p14:tracePt t="7010" x="6162675" y="2900363"/>
          <p14:tracePt t="7019" x="6089650" y="3000375"/>
          <p14:tracePt t="7026" x="6035675" y="3082925"/>
          <p14:tracePt t="7033" x="5980113" y="3146425"/>
          <p14:tracePt t="7041" x="5926138" y="3246438"/>
          <p14:tracePt t="7051" x="5870575" y="3309938"/>
          <p14:tracePt t="7067" x="5770563" y="3438525"/>
          <p14:tracePt t="7072" x="5753100" y="3465513"/>
          <p14:tracePt t="7080" x="5697538" y="3511550"/>
          <p14:tracePt t="7088" x="5661025" y="3575050"/>
          <p14:tracePt t="7096" x="5643563" y="3592513"/>
          <p14:tracePt t="7104" x="5616575" y="3621088"/>
          <p14:tracePt t="7113" x="5607050" y="3629025"/>
          <p14:tracePt t="7120" x="5597525" y="3638550"/>
          <p14:tracePt t="7129" x="5561013" y="3657600"/>
          <p14:tracePt t="7144" x="5551488" y="3665538"/>
          <p14:tracePt t="7202" x="5534025" y="3665538"/>
          <p14:tracePt t="7210" x="5478463" y="3665538"/>
          <p14:tracePt t="7218" x="5405438" y="3665538"/>
          <p14:tracePt t="7226" x="5278438" y="3694113"/>
          <p14:tracePt t="7233" x="5151438" y="3694113"/>
          <p14:tracePt t="7241" x="5005388" y="3694113"/>
          <p14:tracePt t="7251" x="4876800" y="3694113"/>
          <p14:tracePt t="7256" x="4767263" y="3694113"/>
          <p14:tracePt t="7264" x="4640263" y="3694113"/>
          <p14:tracePt t="7272" x="4530725" y="3694113"/>
          <p14:tracePt t="7283" x="4421188" y="3694113"/>
          <p14:tracePt t="7288" x="4357688" y="3665538"/>
          <p14:tracePt t="7297" x="4340225" y="3648075"/>
          <p14:tracePt t="7304" x="4303713" y="3629025"/>
          <p14:tracePt t="7313" x="4303713" y="3621088"/>
          <p14:tracePt t="7321" x="4303713" y="3584575"/>
          <p14:tracePt t="7330" x="4303713" y="3565525"/>
          <p14:tracePt t="7336" x="4303713" y="3556000"/>
          <p14:tracePt t="7345" x="4303713" y="3529013"/>
          <p14:tracePt t="7353" x="4321175" y="3502025"/>
          <p14:tracePt t="7362" x="4321175" y="3492500"/>
          <p14:tracePt t="7368" x="4340225" y="3475038"/>
          <p14:tracePt t="7376" x="4348163" y="3465513"/>
          <p14:tracePt t="7384" x="4357688" y="3455988"/>
          <p14:tracePt t="7392" x="4357688" y="3446463"/>
          <p14:tracePt t="7400" x="4367213" y="3438525"/>
          <p14:tracePt t="7417" x="4384675" y="3419475"/>
          <p14:tracePt t="7425" x="4394200" y="3411538"/>
          <p14:tracePt t="7433" x="4394200" y="3402013"/>
          <p14:tracePt t="7441" x="4394200" y="3392488"/>
          <p14:tracePt t="7449" x="4394200" y="3382963"/>
          <p14:tracePt t="7457" x="4403725" y="3365500"/>
          <p14:tracePt t="8892" x="4403725" y="3346450"/>
          <p14:tracePt t="8899" x="4403725" y="3292475"/>
          <p14:tracePt t="8906" x="4403725" y="3265488"/>
          <p14:tracePt t="8918" x="4403725" y="3246438"/>
          <p14:tracePt t="8923" x="4421188" y="3209925"/>
          <p14:tracePt t="8931" x="4440238" y="3192463"/>
          <p14:tracePt t="9275" x="4440238" y="3182938"/>
          <p14:tracePt t="9314" x="4430713" y="3182938"/>
          <p14:tracePt t="9322" x="4384675" y="3182938"/>
          <p14:tracePt t="9332" x="4303713" y="3192463"/>
          <p14:tracePt t="9338" x="4211638" y="3219450"/>
          <p14:tracePt t="9345" x="4111625" y="3228975"/>
          <p14:tracePt t="9353" x="4002088" y="3246438"/>
          <p14:tracePt t="9361" x="3892550" y="3246438"/>
          <p14:tracePt t="9369" x="3765550" y="3246438"/>
          <p14:tracePt t="9377" x="3656013" y="3246438"/>
          <p14:tracePt t="9384" x="3563938" y="3246438"/>
          <p14:tracePt t="9395" x="3490913" y="3246438"/>
          <p14:tracePt t="9402" x="3446463" y="3246438"/>
          <p14:tracePt t="9410" x="3419475" y="3246438"/>
          <p14:tracePt t="9738" x="3409950" y="3246438"/>
          <p14:tracePt t="9746" x="3382963" y="3209925"/>
          <p14:tracePt t="9755" x="3346450" y="3163888"/>
          <p14:tracePt t="9761" x="3327400" y="3119438"/>
          <p14:tracePt t="9769" x="3290888" y="3054350"/>
          <p14:tracePt t="9777" x="3263900" y="2990850"/>
          <p14:tracePt t="9785" x="3217863" y="2917825"/>
          <p14:tracePt t="9792" x="3200400" y="2881313"/>
          <p14:tracePt t="9800" x="3163888" y="2836863"/>
          <p14:tracePt t="9808" x="3163888" y="2808288"/>
          <p14:tracePt t="9817" x="3163888" y="2781300"/>
          <p14:tracePt t="9824" x="3163888" y="2754313"/>
          <p14:tracePt t="9833" x="3163888" y="2708275"/>
          <p14:tracePt t="9840" x="3163888" y="2698750"/>
          <p14:tracePt t="9849" x="3163888" y="2681288"/>
          <p14:tracePt t="9857" x="3163888" y="2671763"/>
          <p14:tracePt t="9866" x="3163888" y="2635250"/>
          <p14:tracePt t="9873" x="3163888" y="2617788"/>
          <p14:tracePt t="9884" x="3171825" y="2581275"/>
          <p14:tracePt t="9892" x="3181350" y="2554288"/>
          <p14:tracePt t="9901" x="3181350" y="2544763"/>
          <p14:tracePt t="9908" x="3181350" y="2535238"/>
          <p14:tracePt t="9917" x="3190875" y="2489200"/>
          <p14:tracePt t="9922" x="3190875" y="2471738"/>
          <p14:tracePt t="9934" x="3190875" y="2435225"/>
          <p14:tracePt t="9937" x="3190875" y="2398713"/>
          <p14:tracePt t="9945" x="3190875" y="2379663"/>
          <p14:tracePt t="9954" x="3190875" y="2343150"/>
          <p14:tracePt t="9960" x="3190875" y="2298700"/>
          <p14:tracePt t="9968" x="3190875" y="2270125"/>
          <p14:tracePt t="9976" x="3190875" y="2243138"/>
          <p14:tracePt t="9986" x="3190875" y="2225675"/>
          <p14:tracePt t="9992" x="3190875" y="2189163"/>
          <p14:tracePt t="10000" x="3190875" y="2143125"/>
          <p14:tracePt t="10008" x="3190875" y="2089150"/>
          <p14:tracePt t="10016" x="3190875" y="2052638"/>
          <p14:tracePt t="10024" x="3200400" y="2016125"/>
          <p14:tracePt t="10032" x="3217863" y="1960563"/>
          <p14:tracePt t="10041" x="3217863" y="1933575"/>
          <p14:tracePt t="10048" x="3244850" y="1887538"/>
          <p14:tracePt t="10064" x="3254375" y="1860550"/>
          <p14:tracePt t="10065" x="3254375" y="1841500"/>
          <p14:tracePt t="10072" x="3273425" y="1797050"/>
          <p14:tracePt t="10081" x="3273425" y="1778000"/>
          <p14:tracePt t="10089" x="3290888" y="1760538"/>
          <p14:tracePt t="10097" x="3309938" y="1731963"/>
          <p14:tracePt t="10104" x="3309938" y="1714500"/>
          <p14:tracePt t="10113" x="3327400" y="1677988"/>
          <p14:tracePt t="10120" x="3336925" y="1677988"/>
          <p14:tracePt t="10130" x="3346450" y="1641475"/>
          <p14:tracePt t="10136" x="3346450" y="1595438"/>
          <p14:tracePt t="10144" x="3354388" y="1568450"/>
          <p14:tracePt t="10152" x="3354388" y="1541463"/>
          <p14:tracePt t="10160" x="3354388" y="1504950"/>
          <p14:tracePt t="10168" x="3373438" y="1468438"/>
          <p14:tracePt t="10185" x="3373438" y="1431925"/>
          <p14:tracePt t="10201" x="3373438" y="1422400"/>
          <p14:tracePt t="10403" x="3373438" y="1441450"/>
          <p14:tracePt t="10410" x="3373438" y="1485900"/>
          <p14:tracePt t="10418" x="3373438" y="1522413"/>
          <p14:tracePt t="10428" x="3373438" y="1577975"/>
          <p14:tracePt t="10433" x="3373438" y="1660525"/>
          <p14:tracePt t="10441" x="3373438" y="1714500"/>
          <p14:tracePt t="10449" x="3354388" y="1804988"/>
          <p14:tracePt t="10457" x="3354388" y="1897063"/>
          <p14:tracePt t="10465" x="3354388" y="1970088"/>
          <p14:tracePt t="10475" x="3354388" y="2052638"/>
          <p14:tracePt t="10484" x="3354388" y="2143125"/>
          <p14:tracePt t="10490" x="3354388" y="2197100"/>
          <p14:tracePt t="10498" x="3354388" y="2252663"/>
          <p14:tracePt t="10504" x="3354388" y="2325688"/>
          <p14:tracePt t="10514" x="3354388" y="2371725"/>
          <p14:tracePt t="10520" x="3354388" y="2425700"/>
          <p14:tracePt t="10530" x="3354388" y="2452688"/>
          <p14:tracePt t="10536" x="3373438" y="2508250"/>
          <p14:tracePt t="10545" x="3373438" y="2562225"/>
          <p14:tracePt t="10552" x="3373438" y="2608263"/>
          <p14:tracePt t="10561" x="3382963" y="2662238"/>
          <p14:tracePt t="10569" x="3382963" y="2708275"/>
          <p14:tracePt t="10577" x="3382963" y="2744788"/>
          <p14:tracePt t="10584" x="3382963" y="2800350"/>
          <p14:tracePt t="10592" x="3382963" y="2873375"/>
          <p14:tracePt t="10600" x="3382963" y="2927350"/>
          <p14:tracePt t="10610" x="3382963" y="3000375"/>
          <p14:tracePt t="10616" x="3382963" y="3063875"/>
          <p14:tracePt t="10625" x="3382963" y="3119438"/>
          <p14:tracePt t="10632" x="3382963" y="3173413"/>
          <p14:tracePt t="10641" x="3382963" y="3246438"/>
          <p14:tracePt t="10649" x="3382963" y="3302000"/>
          <p14:tracePt t="10657" x="3382963" y="3346450"/>
          <p14:tracePt t="10665" x="3390900" y="3382963"/>
          <p14:tracePt t="10673" x="3390900" y="3429000"/>
          <p14:tracePt t="10681" x="3390900" y="3446463"/>
          <p14:tracePt t="10689" x="3390900" y="3475038"/>
          <p14:tracePt t="10697" x="3400425" y="3492500"/>
          <p14:tracePt t="10705" x="3400425" y="3502025"/>
          <p14:tracePt t="10714" x="3400425" y="3529013"/>
          <p14:tracePt t="10922" x="3400425" y="3538538"/>
          <p14:tracePt t="11114" x="3363913" y="3556000"/>
          <p14:tracePt t="11122" x="2981325" y="3556000"/>
          <p14:tracePt t="11129" x="2343150" y="3556000"/>
          <p14:tracePt t="11137" x="1751013" y="3556000"/>
          <p14:tracePt t="11145" x="1266825" y="3556000"/>
          <p14:tracePt t="11152" x="866775" y="3556000"/>
          <p14:tracePt t="11161" x="601663" y="3556000"/>
          <p14:tracePt t="11168" x="438150" y="3548063"/>
          <p14:tracePt t="11177" x="301625" y="3519488"/>
          <p14:tracePt t="11185" x="246063" y="3511550"/>
          <p14:tracePt t="11192" x="236538" y="3511550"/>
          <p14:tracePt t="11201" x="219075" y="3511550"/>
          <p14:tracePt t="11387" x="209550" y="3502025"/>
          <p14:tracePt t="11466" x="228600" y="3438525"/>
          <p14:tracePt t="11474" x="236538" y="3365500"/>
          <p14:tracePt t="11482" x="246063" y="3319463"/>
          <p14:tracePt t="11491" x="273050" y="3273425"/>
          <p14:tracePt t="11496" x="282575" y="3182938"/>
          <p14:tracePt t="11504" x="319088" y="3119438"/>
          <p14:tracePt t="11513" x="336550" y="3054350"/>
          <p14:tracePt t="11520" x="336550" y="3000375"/>
          <p14:tracePt t="11530" x="346075" y="2973388"/>
          <p14:tracePt t="11536" x="346075" y="2900363"/>
          <p14:tracePt t="11544" x="355600" y="2854325"/>
          <p14:tracePt t="11552" x="355600" y="2827338"/>
          <p14:tracePt t="11560" x="355600" y="2771775"/>
          <p14:tracePt t="11568" x="373063" y="2744788"/>
          <p14:tracePt t="11576" x="373063" y="2717800"/>
          <p14:tracePt t="11584" x="373063" y="2671763"/>
          <p14:tracePt t="11593" x="382588" y="2635250"/>
          <p14:tracePt t="11601" x="382588" y="2571750"/>
          <p14:tracePt t="11609" x="409575" y="2517775"/>
          <p14:tracePt t="11617" x="438150" y="2452688"/>
          <p14:tracePt t="11626" x="446088" y="2389188"/>
          <p14:tracePt t="11632" x="455613" y="2335213"/>
          <p14:tracePt t="11640" x="474663" y="2270125"/>
          <p14:tracePt t="11648" x="492125" y="2243138"/>
          <p14:tracePt t="11657" x="492125" y="2206625"/>
          <p14:tracePt t="11664" x="501650" y="2170113"/>
          <p14:tracePt t="11672" x="501650" y="2143125"/>
          <p14:tracePt t="11680" x="511175" y="2116138"/>
          <p14:tracePt t="11689" x="519113" y="2097088"/>
          <p14:tracePt t="11698" x="547688" y="2033588"/>
          <p14:tracePt t="11704" x="547688" y="2016125"/>
          <p14:tracePt t="11713" x="555625" y="1997075"/>
          <p14:tracePt t="11720" x="565150" y="1960563"/>
          <p14:tracePt t="11729" x="592138" y="1924050"/>
          <p14:tracePt t="11736" x="601663" y="1897063"/>
          <p14:tracePt t="11745" x="628650" y="1870075"/>
          <p14:tracePt t="11753" x="647700" y="1833563"/>
          <p14:tracePt t="11760" x="665163" y="1787525"/>
          <p14:tracePt t="11768" x="665163" y="1751013"/>
          <p14:tracePt t="11776" x="674688" y="1697038"/>
          <p14:tracePt t="11784" x="692150" y="1668463"/>
          <p14:tracePt t="11792" x="711200" y="1631950"/>
          <p14:tracePt t="11800" x="711200" y="1604963"/>
          <p14:tracePt t="11808" x="711200" y="1558925"/>
          <p14:tracePt t="11816" x="720725" y="1531938"/>
          <p14:tracePt t="11824" x="720725" y="1504950"/>
          <p14:tracePt t="11832" x="720725" y="1485900"/>
          <p14:tracePt t="11840" x="728663" y="1458913"/>
          <p14:tracePt t="11848" x="728663" y="1441450"/>
          <p14:tracePt t="11856" x="728663" y="1431925"/>
          <p14:tracePt t="11864" x="728663" y="1404938"/>
          <p14:tracePt t="11872" x="728663" y="1395413"/>
          <p14:tracePt t="11881" x="747713" y="1376363"/>
          <p14:tracePt t="12019" x="801688" y="1376363"/>
          <p14:tracePt t="12026" x="911225" y="1376363"/>
          <p14:tracePt t="12033" x="1039813" y="1376363"/>
          <p14:tracePt t="12041" x="1166813" y="1385888"/>
          <p14:tracePt t="12048" x="1312863" y="1385888"/>
          <p14:tracePt t="12065" x="1622425" y="1385888"/>
          <p14:tracePt t="12072" x="1768475" y="1404938"/>
          <p14:tracePt t="12081" x="1895475" y="1412875"/>
          <p14:tracePt t="12088" x="2005013" y="1412875"/>
          <p14:tracePt t="12097" x="2097088" y="1412875"/>
          <p14:tracePt t="12104" x="2151063" y="1412875"/>
          <p14:tracePt t="12113" x="2214563" y="1412875"/>
          <p14:tracePt t="12120" x="2224088" y="1412875"/>
          <p14:tracePt t="12129" x="2233613" y="1412875"/>
          <p14:tracePt t="12136" x="2251075" y="1412875"/>
          <p14:tracePt t="12153" x="2260600" y="1404938"/>
          <p14:tracePt t="12202" x="2287588" y="1395413"/>
          <p14:tracePt t="12210" x="2333625" y="1376363"/>
          <p14:tracePt t="12218" x="2389188" y="1376363"/>
          <p14:tracePt t="12226" x="2470150" y="1358900"/>
          <p14:tracePt t="12236" x="2543175" y="1358900"/>
          <p14:tracePt t="12242" x="2598738" y="1358900"/>
          <p14:tracePt t="12249" x="2671763" y="1358900"/>
          <p14:tracePt t="12256" x="2744788" y="1358900"/>
          <p14:tracePt t="12264" x="2817813" y="1358900"/>
          <p14:tracePt t="12272" x="2871788" y="1358900"/>
          <p14:tracePt t="12280" x="2908300" y="1358900"/>
          <p14:tracePt t="12288" x="2944813" y="1358900"/>
          <p14:tracePt t="12297" x="2971800" y="1358900"/>
          <p14:tracePt t="12304" x="2990850" y="1358900"/>
          <p14:tracePt t="12313" x="3035300" y="1358900"/>
          <p14:tracePt t="12320" x="3054350" y="1358900"/>
          <p14:tracePt t="12330" x="3081338" y="1358900"/>
          <p14:tracePt t="12337" x="3100388" y="1358900"/>
          <p14:tracePt t="12346" x="3127375" y="1368425"/>
          <p14:tracePt t="12369" x="3136900" y="1368425"/>
          <p14:tracePt t="12442" x="3163888" y="1368425"/>
          <p14:tracePt t="12450" x="3190875" y="1376363"/>
          <p14:tracePt t="12458" x="3281363" y="1395413"/>
          <p14:tracePt t="12466" x="3336925" y="1422400"/>
          <p14:tracePt t="12473" x="3419475" y="1422400"/>
          <p14:tracePt t="12482" x="3455988" y="1431925"/>
          <p14:tracePt t="12489" x="3473450" y="1431925"/>
          <p14:tracePt t="12500" x="3500438" y="1441450"/>
          <p14:tracePt t="12513" x="3509963" y="1441450"/>
          <p14:tracePt t="12745" x="3519488" y="1531938"/>
          <p14:tracePt t="12752" x="3519488" y="1604963"/>
          <p14:tracePt t="12761" x="3519488" y="1751013"/>
          <p14:tracePt t="12768" x="3519488" y="1878013"/>
          <p14:tracePt t="12776" x="3519488" y="2006600"/>
          <p14:tracePt t="12784" x="3519488" y="2170113"/>
          <p14:tracePt t="12792" x="3556000" y="2316163"/>
          <p14:tracePt t="12800" x="3582988" y="2462213"/>
          <p14:tracePt t="12808" x="3592513" y="2581275"/>
          <p14:tracePt t="12817" x="3609975" y="2708275"/>
          <p14:tracePt t="12825" x="3609975" y="2800350"/>
          <p14:tracePt t="12833" x="3609975" y="2890838"/>
          <p14:tracePt t="12841" x="3619500" y="2963863"/>
          <p14:tracePt t="12849" x="3619500" y="3054350"/>
          <p14:tracePt t="12857" x="3619500" y="3136900"/>
          <p14:tracePt t="12865" x="3646488" y="3209925"/>
          <p14:tracePt t="12873" x="3646488" y="3255963"/>
          <p14:tracePt t="12881" x="3665538" y="3309938"/>
          <p14:tracePt t="12889" x="3665538" y="3346450"/>
          <p14:tracePt t="12897" x="3673475" y="3365500"/>
          <p14:tracePt t="12905" x="3673475" y="3411538"/>
          <p14:tracePt t="12913" x="3673475" y="3429000"/>
          <p14:tracePt t="12921" x="3683000" y="3465513"/>
          <p14:tracePt t="12930" x="3683000" y="3502025"/>
          <p14:tracePt t="12936" x="3683000" y="3529013"/>
          <p14:tracePt t="12945" x="3683000" y="3565525"/>
          <p14:tracePt t="12954" x="3683000" y="3611563"/>
          <p14:tracePt t="12960" x="3683000" y="3665538"/>
          <p14:tracePt t="12969" x="3683000" y="3702050"/>
          <p14:tracePt t="12977" x="3683000" y="3730625"/>
          <p14:tracePt t="12985" x="3683000" y="3775075"/>
          <p14:tracePt t="12994" x="3683000" y="3784600"/>
          <p14:tracePt t="13004" x="3683000" y="3811588"/>
          <p14:tracePt t="13010" x="3683000" y="3830638"/>
          <p14:tracePt t="13018" x="3683000" y="3848100"/>
          <p14:tracePt t="13034" x="3683000" y="3857625"/>
          <p14:tracePt t="13379" x="3683000" y="3867150"/>
          <p14:tracePt t="13490" x="3673475" y="3867150"/>
          <p14:tracePt t="13499" x="3609975" y="3867150"/>
          <p14:tracePt t="13509" x="3390900" y="3867150"/>
          <p14:tracePt t="13515" x="2871788" y="3867150"/>
          <p14:tracePt t="13521" x="2206625" y="3867150"/>
          <p14:tracePt t="13530" x="1595438" y="3803650"/>
          <p14:tracePt t="13537" x="957263" y="3775075"/>
          <p14:tracePt t="13546" x="419100" y="3702050"/>
          <p14:tracePt t="13553" x="0" y="3657600"/>
          <p14:tracePt t="13861" x="36513" y="2262188"/>
          <p14:tracePt t="13866" x="73025" y="2160588"/>
          <p14:tracePt t="13873" x="90488" y="2052638"/>
          <p14:tracePt t="13882" x="127000" y="1987550"/>
          <p14:tracePt t="13889" x="155575" y="1924050"/>
          <p14:tracePt t="13897" x="182563" y="1824038"/>
          <p14:tracePt t="13905" x="200025" y="1797050"/>
          <p14:tracePt t="13913" x="209550" y="1741488"/>
          <p14:tracePt t="13921" x="246063" y="1697038"/>
          <p14:tracePt t="13930" x="255588" y="1651000"/>
          <p14:tracePt t="13937" x="265113" y="1624013"/>
          <p14:tracePt t="13947" x="273050" y="1614488"/>
          <p14:tracePt t="13954" x="282575" y="1604963"/>
          <p14:tracePt t="13960" x="292100" y="1595438"/>
          <p14:tracePt t="14090" x="301625" y="1595438"/>
          <p14:tracePt t="14099" x="301625" y="1614488"/>
          <p14:tracePt t="14106" x="301625" y="1651000"/>
          <p14:tracePt t="14116" x="428625" y="1677988"/>
          <p14:tracePt t="14123" x="711200" y="1714500"/>
          <p14:tracePt t="14133" x="1003300" y="1768475"/>
          <p14:tracePt t="14137" x="1285875" y="1804988"/>
          <p14:tracePt t="14148" x="1531938" y="1841500"/>
          <p14:tracePt t="14153" x="1778000" y="1878013"/>
          <p14:tracePt t="14162" x="1941513" y="1897063"/>
          <p14:tracePt t="14169" x="2106613" y="1943100"/>
          <p14:tracePt t="14177" x="2251075" y="1943100"/>
          <p14:tracePt t="14185" x="2397125" y="1970088"/>
          <p14:tracePt t="14193" x="2506663" y="1970088"/>
          <p14:tracePt t="14201" x="2525713" y="1987550"/>
          <p14:tracePt t="14209" x="2543175" y="1987550"/>
          <p14:tracePt t="14290" x="2552700" y="1997075"/>
          <p14:tracePt t="14382" x="2589213" y="2016125"/>
          <p14:tracePt t="14387" x="2606675" y="2033588"/>
          <p14:tracePt t="14399" x="2606675" y="2089150"/>
          <p14:tracePt t="14400" x="2625725" y="2152650"/>
          <p14:tracePt t="14409" x="2662238" y="2216150"/>
          <p14:tracePt t="14416" x="2698750" y="2298700"/>
          <p14:tracePt t="14425" x="2771775" y="2379663"/>
          <p14:tracePt t="14433" x="2844800" y="2481263"/>
          <p14:tracePt t="14441" x="2917825" y="2598738"/>
          <p14:tracePt t="14448" x="3017838" y="2717800"/>
          <p14:tracePt t="14457" x="3108325" y="2836863"/>
          <p14:tracePt t="14464" x="3217863" y="2954338"/>
          <p14:tracePt t="14473" x="3300413" y="3054350"/>
          <p14:tracePt t="14481" x="3400425" y="3155950"/>
          <p14:tracePt t="14488" x="3500438" y="3209925"/>
          <p14:tracePt t="14496" x="3582988" y="3273425"/>
          <p14:tracePt t="14504" x="3665538" y="3328988"/>
          <p14:tracePt t="14513" x="3765550" y="3382963"/>
          <p14:tracePt t="14520" x="3865563" y="3411538"/>
          <p14:tracePt t="14530" x="3929063" y="3446463"/>
          <p14:tracePt t="14537" x="4002088" y="3455988"/>
          <p14:tracePt t="14549" x="4065588" y="3475038"/>
          <p14:tracePt t="14553" x="4129088" y="3492500"/>
          <p14:tracePt t="14560" x="4184650" y="3511550"/>
          <p14:tracePt t="14568" x="4257675" y="3519488"/>
          <p14:tracePt t="14576" x="4303713" y="3529013"/>
          <p14:tracePt t="14585" x="4384675" y="3556000"/>
          <p14:tracePt t="14592" x="4440238" y="3565525"/>
          <p14:tracePt t="14600" x="4494213" y="3565525"/>
          <p14:tracePt t="14608" x="4540250" y="3584575"/>
          <p14:tracePt t="14616" x="4594225" y="3584575"/>
          <p14:tracePt t="14624" x="4613275" y="3592513"/>
          <p14:tracePt t="14632" x="4630738" y="3592513"/>
          <p14:tracePt t="14641" x="4640263" y="3592513"/>
          <p14:tracePt t="14890" x="4649788" y="3592513"/>
          <p14:tracePt t="14897" x="4649788" y="3556000"/>
          <p14:tracePt t="14904" x="4594225" y="3502025"/>
          <p14:tracePt t="14913" x="4530725" y="3455988"/>
          <p14:tracePt t="14920" x="4503738" y="3419475"/>
          <p14:tracePt t="14930" x="4440238" y="3382963"/>
          <p14:tracePt t="14936" x="4384675" y="3328988"/>
          <p14:tracePt t="14946" x="4367213" y="3282950"/>
          <p14:tracePt t="14953" x="4330700" y="3255963"/>
          <p14:tracePt t="14960" x="4311650" y="3228975"/>
          <p14:tracePt t="14968" x="4303713" y="3192463"/>
          <p14:tracePt t="14976" x="4294188" y="3173413"/>
          <p14:tracePt t="14984" x="4284663" y="3163888"/>
          <p14:tracePt t="15000" x="4284663" y="3146425"/>
          <p14:tracePt t="15009" x="4284663" y="3136900"/>
          <p14:tracePt t="15016" x="4284663" y="3127375"/>
          <p14:tracePt t="15025" x="4275138" y="3090863"/>
          <p14:tracePt t="15041" x="4275138" y="3073400"/>
          <p14:tracePt t="15057" x="4267200" y="3036888"/>
          <p14:tracePt t="15073" x="4267200" y="3000375"/>
          <p14:tracePt t="15082" x="4267200" y="2990850"/>
          <p14:tracePt t="15089" x="4267200" y="2982913"/>
          <p14:tracePt t="15098" x="4267200" y="2936875"/>
          <p14:tracePt t="15105" x="4248150" y="2917825"/>
          <p14:tracePt t="15114" x="4248150" y="2890838"/>
          <p14:tracePt t="15121" x="4238625" y="2844800"/>
          <p14:tracePt t="15130" x="4238625" y="2827338"/>
          <p14:tracePt t="15137" x="4238625" y="2771775"/>
          <p14:tracePt t="15147" x="4238625" y="2744788"/>
          <p14:tracePt t="15153" x="4238625" y="2690813"/>
          <p14:tracePt t="15161" x="4238625" y="2671763"/>
          <p14:tracePt t="15169" x="4238625" y="2635250"/>
          <p14:tracePt t="15177" x="4238625" y="2608263"/>
          <p14:tracePt t="15185" x="4238625" y="2589213"/>
          <p14:tracePt t="15192" x="4238625" y="2554288"/>
          <p14:tracePt t="15202" x="4248150" y="2535238"/>
          <p14:tracePt t="15210" x="4248150" y="2517775"/>
          <p14:tracePt t="15219" x="4257675" y="2489200"/>
          <p14:tracePt t="15225" x="4267200" y="2481263"/>
          <p14:tracePt t="15235" x="4294188" y="2435225"/>
          <p14:tracePt t="15241" x="4311650" y="2408238"/>
          <p14:tracePt t="15248" x="4348163" y="2379663"/>
          <p14:tracePt t="15257" x="4376738" y="2352675"/>
          <p14:tracePt t="15264" x="4421188" y="2316163"/>
          <p14:tracePt t="15273" x="4476750" y="2279650"/>
          <p14:tracePt t="15282" x="4576763" y="2216150"/>
          <p14:tracePt t="15288" x="4649788" y="2179638"/>
          <p14:tracePt t="15299" x="4703763" y="2143125"/>
          <p14:tracePt t="15304" x="4759325" y="2116138"/>
          <p14:tracePt t="15313" x="4795838" y="2097088"/>
          <p14:tracePt t="15320" x="4849813" y="2079625"/>
          <p14:tracePt t="15329" x="4876800" y="2079625"/>
          <p14:tracePt t="15336" x="4886325" y="2070100"/>
          <p14:tracePt t="15345" x="4895850" y="2070100"/>
          <p14:tracePt t="15352" x="4913313" y="2070100"/>
          <p14:tracePt t="15363" x="4922838" y="2070100"/>
          <p14:tracePt t="15368" x="4932363" y="2070100"/>
          <p14:tracePt t="15376" x="4959350" y="2070100"/>
          <p14:tracePt t="15384" x="5014913" y="2070100"/>
          <p14:tracePt t="15392" x="5095875" y="2070100"/>
          <p14:tracePt t="15401" x="5205413" y="2070100"/>
          <p14:tracePt t="15408" x="5251450" y="2106613"/>
          <p14:tracePt t="15416" x="5387975" y="2170113"/>
          <p14:tracePt t="15425" x="5461000" y="2197100"/>
          <p14:tracePt t="15432" x="5580063" y="2252663"/>
          <p14:tracePt t="15440" x="5661025" y="2279650"/>
          <p14:tracePt t="15448" x="5724525" y="2316163"/>
          <p14:tracePt t="15457" x="5789613" y="2343150"/>
          <p14:tracePt t="15465" x="5834063" y="2379663"/>
          <p14:tracePt t="15473" x="5843588" y="2389188"/>
          <p14:tracePt t="15482" x="5880100" y="2416175"/>
          <p14:tracePt t="15499" x="5889625" y="2425700"/>
          <p14:tracePt t="15506" x="5889625" y="2435225"/>
          <p14:tracePt t="15516" x="5889625" y="2462213"/>
          <p14:tracePt t="15521" x="5889625" y="2498725"/>
          <p14:tracePt t="15533" x="5889625" y="2525713"/>
          <p14:tracePt t="15537" x="5889625" y="2562225"/>
          <p14:tracePt t="15548" x="5889625" y="2617788"/>
          <p14:tracePt t="15552" x="5889625" y="2681288"/>
          <p14:tracePt t="15560" x="5889625" y="2717800"/>
          <p14:tracePt t="15568" x="5889625" y="2771775"/>
          <p14:tracePt t="15576" x="5899150" y="2836863"/>
          <p14:tracePt t="15584" x="5899150" y="2890838"/>
          <p14:tracePt t="15592" x="5899150" y="2946400"/>
          <p14:tracePt t="15600" x="5899150" y="3017838"/>
          <p14:tracePt t="15608" x="5899150" y="3090863"/>
          <p14:tracePt t="15616" x="5899150" y="3146425"/>
          <p14:tracePt t="15626" x="5899150" y="3192463"/>
          <p14:tracePt t="15632" x="5899150" y="3228975"/>
          <p14:tracePt t="15641" x="5899150" y="3273425"/>
          <p14:tracePt t="15648" x="5880100" y="3302000"/>
          <p14:tracePt t="15657" x="5870575" y="3338513"/>
          <p14:tracePt t="15672" x="5862638" y="3346450"/>
          <p14:tracePt t="15680" x="5853113" y="3375025"/>
          <p14:tracePt t="15688" x="5834063" y="3392488"/>
          <p14:tracePt t="15697" x="5807075" y="3411538"/>
          <p14:tracePt t="15704" x="5780088" y="3446463"/>
          <p14:tracePt t="15713" x="5770563" y="3475038"/>
          <p14:tracePt t="15721" x="5734050" y="3511550"/>
          <p14:tracePt t="15729" x="5670550" y="3548063"/>
          <p14:tracePt t="15736" x="5607050" y="3602038"/>
          <p14:tracePt t="15745" x="5561013" y="3648075"/>
          <p14:tracePt t="15753" x="5524500" y="3684588"/>
          <p14:tracePt t="15760" x="5461000" y="3721100"/>
          <p14:tracePt t="15769" x="5424488" y="3730625"/>
          <p14:tracePt t="15777" x="5378450" y="3738563"/>
          <p14:tracePt t="15785" x="5351463" y="3738563"/>
          <p14:tracePt t="15793" x="5334000" y="3748088"/>
          <p14:tracePt t="15802" x="5314950" y="3748088"/>
          <p14:tracePt t="15894" x="5268913" y="3748088"/>
          <p14:tracePt t="15897" x="5195888" y="3721100"/>
          <p14:tracePt t="15907" x="5049838" y="3629025"/>
          <p14:tracePt t="15915" x="4895850" y="3565525"/>
          <p14:tracePt t="15921" x="4676775" y="3482975"/>
          <p14:tracePt t="15932" x="4467225" y="3382963"/>
          <p14:tracePt t="15938" x="4303713" y="3319463"/>
          <p14:tracePt t="15949" x="4148138" y="3273425"/>
          <p14:tracePt t="15956" x="4021138" y="3228975"/>
          <p14:tracePt t="15964" x="3938588" y="3200400"/>
          <p14:tracePt t="15970" x="3892550" y="3182938"/>
          <p14:tracePt t="15978" x="3865563" y="3173413"/>
          <p14:tracePt t="15987" x="3856038" y="3163888"/>
          <p14:tracePt t="16008" x="3856038" y="3136900"/>
          <p14:tracePt t="16017" x="3856038" y="3082925"/>
          <p14:tracePt t="16024" x="3865563" y="3017838"/>
          <p14:tracePt t="16032" x="3865563" y="2927350"/>
          <p14:tracePt t="16040" x="3865563" y="2873375"/>
          <p14:tracePt t="16065" x="3865563" y="2635250"/>
          <p14:tracePt t="16073" x="3865563" y="2571750"/>
          <p14:tracePt t="16080" x="3865563" y="2517775"/>
          <p14:tracePt t="16089" x="3865563" y="2481263"/>
          <p14:tracePt t="16097" x="3865563" y="2471738"/>
          <p14:tracePt t="16104" x="3865563" y="2435225"/>
          <p14:tracePt t="16113" x="3865563" y="2416175"/>
          <p14:tracePt t="16120" x="3865563" y="2389188"/>
          <p14:tracePt t="16129" x="3865563" y="2371725"/>
          <p14:tracePt t="16136" x="3865563" y="2325688"/>
          <p14:tracePt t="16146" x="3865563" y="2298700"/>
          <p14:tracePt t="16153" x="3865563" y="2279650"/>
          <p14:tracePt t="16161" x="3865563" y="2252663"/>
          <p14:tracePt t="16169" x="3875088" y="2233613"/>
          <p14:tracePt t="16177" x="3902075" y="2179638"/>
          <p14:tracePt t="16185" x="3911600" y="2170113"/>
          <p14:tracePt t="16193" x="3919538" y="2143125"/>
          <p14:tracePt t="16201" x="3948113" y="2116138"/>
          <p14:tracePt t="16208" x="3956050" y="2089150"/>
          <p14:tracePt t="16216" x="3975100" y="2070100"/>
          <p14:tracePt t="16224" x="3992563" y="2060575"/>
          <p14:tracePt t="16232" x="4021138" y="2043113"/>
          <p14:tracePt t="16240" x="4038600" y="2033588"/>
          <p14:tracePt t="16248" x="4057650" y="2024063"/>
          <p14:tracePt t="16256" x="4084638" y="2016125"/>
          <p14:tracePt t="16264" x="4138613" y="1997075"/>
          <p14:tracePt t="16272" x="4157663" y="1997075"/>
          <p14:tracePt t="16280" x="4230688" y="1997075"/>
          <p14:tracePt t="16288" x="4321175" y="1997075"/>
          <p14:tracePt t="16296" x="4413250" y="1997075"/>
          <p14:tracePt t="16304" x="4503738" y="1997075"/>
          <p14:tracePt t="16312" x="4613275" y="1997075"/>
          <p14:tracePt t="16320" x="4740275" y="1997075"/>
          <p14:tracePt t="16330" x="4849813" y="1997075"/>
          <p14:tracePt t="16336" x="4949825" y="2024063"/>
          <p14:tracePt t="16346" x="5049838" y="2079625"/>
          <p14:tracePt t="16353" x="5151438" y="2125663"/>
          <p14:tracePt t="16360" x="5224463" y="2160588"/>
          <p14:tracePt t="16369" x="5278438" y="2197100"/>
          <p14:tracePt t="16377" x="5324475" y="2252663"/>
          <p14:tracePt t="16385" x="5351463" y="2279650"/>
          <p14:tracePt t="16394" x="5405438" y="2343150"/>
          <p14:tracePt t="16401" x="5434013" y="2379663"/>
          <p14:tracePt t="16409" x="5461000" y="2435225"/>
          <p14:tracePt t="16417" x="5470525" y="2462213"/>
          <p14:tracePt t="16427" x="5497513" y="2498725"/>
          <p14:tracePt t="16433" x="5534025" y="2554288"/>
          <p14:tracePt t="16442" x="5543550" y="2598738"/>
          <p14:tracePt t="16450" x="5551488" y="2654300"/>
          <p14:tracePt t="16457" x="5551488" y="2698750"/>
          <p14:tracePt t="16466" x="5570538" y="2717800"/>
          <p14:tracePt t="16473" x="5580063" y="2744788"/>
          <p14:tracePt t="16481" x="5580063" y="2763838"/>
          <p14:tracePt t="16488" x="5588000" y="2800350"/>
          <p14:tracePt t="16497" x="5588000" y="2808288"/>
          <p14:tracePt t="16504" x="5588000" y="2827338"/>
          <p14:tracePt t="16513" x="5588000" y="2863850"/>
          <p14:tracePt t="16520" x="5588000" y="2890838"/>
          <p14:tracePt t="16530" x="5588000" y="2909888"/>
          <p14:tracePt t="16536" x="5588000" y="2936875"/>
          <p14:tracePt t="16545" x="5588000" y="2963863"/>
          <p14:tracePt t="16552" x="5588000" y="3009900"/>
          <p14:tracePt t="16560" x="5570538" y="3036888"/>
          <p14:tracePt t="16568" x="5561013" y="3082925"/>
          <p14:tracePt t="16577" x="5551488" y="3100388"/>
          <p14:tracePt t="16585" x="5524500" y="3136900"/>
          <p14:tracePt t="16593" x="5507038" y="3163888"/>
          <p14:tracePt t="16601" x="5497513" y="3182938"/>
          <p14:tracePt t="16609" x="5470525" y="3209925"/>
          <p14:tracePt t="16617" x="5451475" y="3236913"/>
          <p14:tracePt t="16625" x="5414963" y="3265488"/>
          <p14:tracePt t="16633" x="5405438" y="3273425"/>
          <p14:tracePt t="16641" x="5368925" y="3292475"/>
          <p14:tracePt t="16648" x="5351463" y="3309938"/>
          <p14:tracePt t="16657" x="5314950" y="3355975"/>
          <p14:tracePt t="16664" x="5287963" y="3365500"/>
          <p14:tracePt t="16672" x="5232400" y="3402013"/>
          <p14:tracePt t="16682" x="5151438" y="3429000"/>
          <p14:tracePt t="16688" x="5086350" y="3438525"/>
          <p14:tracePt t="16697" x="5022850" y="3475038"/>
          <p14:tracePt t="16704" x="4968875" y="3482975"/>
          <p14:tracePt t="16712" x="4868863" y="3529013"/>
          <p14:tracePt t="16720" x="4813300" y="3529013"/>
          <p14:tracePt t="16729" x="4749800" y="3538538"/>
          <p14:tracePt t="16736" x="4695825" y="3538538"/>
          <p14:tracePt t="16746" x="4659313" y="3538538"/>
          <p14:tracePt t="16753" x="4630738" y="3538538"/>
          <p14:tracePt t="16761" x="4613275" y="3538538"/>
          <p14:tracePt t="16769" x="4603750" y="3538538"/>
          <p14:tracePt t="16777" x="4586288" y="3538538"/>
          <p14:tracePt t="16859" x="4576763" y="3538538"/>
          <p14:tracePt t="16882" x="4567238" y="3538538"/>
          <p14:tracePt t="16890" x="4521200" y="3529013"/>
          <p14:tracePt t="16897" x="4384675" y="3438525"/>
          <p14:tracePt t="16908" x="4238625" y="3392488"/>
          <p14:tracePt t="16914" x="4048125" y="3346450"/>
          <p14:tracePt t="16921" x="3902075" y="3292475"/>
          <p14:tracePt t="16930" x="3746500" y="3228975"/>
          <p14:tracePt t="16937" x="3600450" y="3200400"/>
          <p14:tracePt t="16946" x="3500438" y="3155950"/>
          <p14:tracePt t="16953" x="3436938" y="3127375"/>
          <p14:tracePt t="16961" x="3409950" y="3109913"/>
          <p14:tracePt t="16969" x="3400425" y="3100388"/>
          <p14:tracePt t="17010" x="3400425" y="3073400"/>
          <p14:tracePt t="17018" x="3400425" y="3046413"/>
          <p14:tracePt t="17026" x="3400425" y="3017838"/>
          <p14:tracePt t="17033" x="3400425" y="2973388"/>
          <p14:tracePt t="17041" x="3446463" y="2909888"/>
          <p14:tracePt t="17049" x="3455988" y="2881313"/>
          <p14:tracePt t="17057" x="3490913" y="2827338"/>
          <p14:tracePt t="17080" x="3527425" y="2708275"/>
          <p14:tracePt t="17088" x="3546475" y="2690813"/>
          <p14:tracePt t="17097" x="3573463" y="2644775"/>
          <p14:tracePt t="17104" x="3592513" y="2598738"/>
          <p14:tracePt t="17112" x="3600450" y="2581275"/>
          <p14:tracePt t="17120" x="3629025" y="2535238"/>
          <p14:tracePt t="17129" x="3629025" y="2508250"/>
          <p14:tracePt t="17137" x="3646488" y="2462213"/>
          <p14:tracePt t="17146" x="3656013" y="2408238"/>
          <p14:tracePt t="17153" x="3656013" y="2362200"/>
          <p14:tracePt t="17161" x="3673475" y="2306638"/>
          <p14:tracePt t="17169" x="3673475" y="2289175"/>
          <p14:tracePt t="17177" x="3683000" y="2243138"/>
          <p14:tracePt t="17185" x="3702050" y="2189163"/>
          <p14:tracePt t="17193" x="3702050" y="2179638"/>
          <p14:tracePt t="17209" x="3709988" y="2170113"/>
          <p14:tracePt t="17217" x="3729038" y="2152650"/>
          <p14:tracePt t="17233" x="3738563" y="2143125"/>
          <p14:tracePt t="17249" x="3746500" y="2133600"/>
          <p14:tracePt t="17266" x="3765550" y="2125663"/>
          <p14:tracePt t="17272" x="3783013" y="2125663"/>
          <p14:tracePt t="17281" x="3802063" y="2106613"/>
          <p14:tracePt t="17288" x="3829050" y="2097088"/>
          <p14:tracePt t="17299" x="3875088" y="2089150"/>
          <p14:tracePt t="17305" x="3948113" y="2089150"/>
          <p14:tracePt t="17313" x="4057650" y="2089150"/>
          <p14:tracePt t="17320" x="4184650" y="2089150"/>
          <p14:tracePt t="17331" x="4311650" y="2089150"/>
          <p14:tracePt t="17336" x="4440238" y="2089150"/>
          <p14:tracePt t="17346" x="4549775" y="2125663"/>
          <p14:tracePt t="17352" x="4703763" y="2152650"/>
          <p14:tracePt t="17360" x="4813300" y="2197100"/>
          <p14:tracePt t="17368" x="4968875" y="2225675"/>
          <p14:tracePt t="17377" x="5059363" y="2270125"/>
          <p14:tracePt t="17384" x="5178425" y="2298700"/>
          <p14:tracePt t="17393" x="5251450" y="2325688"/>
          <p14:tracePt t="17401" x="5314950" y="2335213"/>
          <p14:tracePt t="17408" x="5351463" y="2343150"/>
          <p14:tracePt t="17416" x="5360988" y="2352675"/>
          <p14:tracePt t="17425" x="5378450" y="2371725"/>
          <p14:tracePt t="17449" x="5378450" y="2379663"/>
          <p14:tracePt t="17457" x="5397500" y="2398713"/>
          <p14:tracePt t="17465" x="5405438" y="2416175"/>
          <p14:tracePt t="17473" x="5414963" y="2416175"/>
          <p14:tracePt t="17482" x="5424488" y="2444750"/>
          <p14:tracePt t="17489" x="5424488" y="2462213"/>
          <p14:tracePt t="17497" x="5424488" y="2508250"/>
          <p14:tracePt t="17505" x="5441950" y="2525713"/>
          <p14:tracePt t="17513" x="5451475" y="2571750"/>
          <p14:tracePt t="17530" x="5451475" y="2608263"/>
          <p14:tracePt t="17537" x="5461000" y="2625725"/>
          <p14:tracePt t="17549" x="5470525" y="2662238"/>
          <p14:tracePt t="17554" x="5497513" y="2698750"/>
          <p14:tracePt t="17566" x="5507038" y="2735263"/>
          <p14:tracePt t="17570" x="5514975" y="2763838"/>
          <p14:tracePt t="17581" x="5514975" y="2771775"/>
          <p14:tracePt t="17585" x="5524500" y="2808288"/>
          <p14:tracePt t="17593" x="5524500" y="2817813"/>
          <p14:tracePt t="17601" x="5543550" y="2836863"/>
          <p14:tracePt t="17610" x="5543550" y="2854325"/>
          <p14:tracePt t="17617" x="5543550" y="2881313"/>
          <p14:tracePt t="17625" x="5543550" y="2900363"/>
          <p14:tracePt t="17633" x="5543550" y="2927350"/>
          <p14:tracePt t="17642" x="5543550" y="2946400"/>
          <p14:tracePt t="17649" x="5543550" y="2973388"/>
          <p14:tracePt t="17658" x="5543550" y="3000375"/>
          <p14:tracePt t="17666" x="5543550" y="3017838"/>
          <p14:tracePt t="17673" x="5543550" y="3036888"/>
          <p14:tracePt t="17681" x="5543550" y="3046413"/>
          <p14:tracePt t="17689" x="5534025" y="3073400"/>
          <p14:tracePt t="17697" x="5524500" y="3082925"/>
          <p14:tracePt t="17705" x="5507038" y="3100388"/>
          <p14:tracePt t="17714" x="5487988" y="3119438"/>
          <p14:tracePt t="17721" x="5478463" y="3136900"/>
          <p14:tracePt t="17730" x="5451475" y="3163888"/>
          <p14:tracePt t="17737" x="5441950" y="3182938"/>
          <p14:tracePt t="17747" x="5387975" y="3246438"/>
          <p14:tracePt t="17753" x="5341938" y="3292475"/>
          <p14:tracePt t="17761" x="5314950" y="3319463"/>
          <p14:tracePt t="17769" x="5268913" y="3365500"/>
          <p14:tracePt t="17777" x="5205413" y="3402013"/>
          <p14:tracePt t="17785" x="5159375" y="3419475"/>
          <p14:tracePt t="17793" x="5095875" y="3465513"/>
          <p14:tracePt t="17801" x="5049838" y="3475038"/>
          <p14:tracePt t="17810" x="5005388" y="3482975"/>
          <p14:tracePt t="17816" x="4978400" y="3492500"/>
          <p14:tracePt t="17824" x="4932363" y="3529013"/>
          <p14:tracePt t="17832" x="4905375" y="3529013"/>
          <p14:tracePt t="17840" x="4886325" y="3538538"/>
          <p14:tracePt t="17848" x="4868863" y="3538538"/>
          <p14:tracePt t="17856" x="4840288" y="3548063"/>
          <p14:tracePt t="17864" x="4832350" y="3548063"/>
          <p14:tracePt t="17873" x="4803775" y="3548063"/>
          <p14:tracePt t="17880" x="4749800" y="3548063"/>
          <p14:tracePt t="17889" x="4730750" y="3565525"/>
          <p14:tracePt t="17897" x="4676775" y="3565525"/>
          <p14:tracePt t="17904" x="4622800" y="3565525"/>
          <p14:tracePt t="17912" x="4530725" y="3565525"/>
          <p14:tracePt t="17921" x="4430713" y="3565525"/>
          <p14:tracePt t="17929" x="4357688" y="3565525"/>
          <p14:tracePt t="17937" x="4248150" y="3565525"/>
          <p14:tracePt t="17946" x="4175125" y="3548063"/>
          <p14:tracePt t="17953" x="4075113" y="3502025"/>
          <p14:tracePt t="17961" x="3992563" y="3482975"/>
          <p14:tracePt t="17968" x="3911600" y="3429000"/>
          <p14:tracePt t="17977" x="3892550" y="3402013"/>
          <p14:tracePt t="17986" x="3846513" y="3355975"/>
          <p14:tracePt t="17993" x="3838575" y="3328988"/>
          <p14:tracePt t="18001" x="3829050" y="3273425"/>
          <p14:tracePt t="18015" x="3829050" y="3228975"/>
          <p14:tracePt t="18016" x="3802063" y="3200400"/>
          <p14:tracePt t="18026" x="3802063" y="3146425"/>
          <p14:tracePt t="18035" x="3802063" y="3109913"/>
          <p14:tracePt t="18041" x="3802063" y="3063875"/>
          <p14:tracePt t="18065" x="3810000" y="2963863"/>
          <p14:tracePt t="18073" x="3819525" y="2946400"/>
          <p14:tracePt t="18081" x="3856038" y="2873375"/>
          <p14:tracePt t="18089" x="3865563" y="2844800"/>
          <p14:tracePt t="18098" x="3865563" y="2800350"/>
          <p14:tracePt t="18105" x="3883025" y="2744788"/>
          <p14:tracePt t="18114" x="3911600" y="2717800"/>
          <p14:tracePt t="18121" x="3919538" y="2698750"/>
          <p14:tracePt t="18131" x="3929063" y="2654300"/>
          <p14:tracePt t="18138" x="3929063" y="2635250"/>
          <p14:tracePt t="18146" x="3938588" y="2589213"/>
          <p14:tracePt t="18152" x="3948113" y="2571750"/>
          <p14:tracePt t="18160" x="3965575" y="2544763"/>
          <p14:tracePt t="18168" x="3975100" y="2525713"/>
          <p14:tracePt t="18176" x="3984625" y="2498725"/>
          <p14:tracePt t="18184" x="4002088" y="2471738"/>
          <p14:tracePt t="18192" x="4011613" y="2444750"/>
          <p14:tracePt t="18200" x="4038600" y="2425700"/>
          <p14:tracePt t="18208" x="4057650" y="2408238"/>
          <p14:tracePt t="18220" x="4065588" y="2389188"/>
          <p14:tracePt t="18226" x="4084638" y="2343150"/>
          <p14:tracePt t="18234" x="4094163" y="2335213"/>
          <p14:tracePt t="18240" x="4111625" y="2316163"/>
          <p14:tracePt t="18248" x="4138613" y="2298700"/>
          <p14:tracePt t="18256" x="4175125" y="2279650"/>
          <p14:tracePt t="18264" x="4211638" y="2252663"/>
          <p14:tracePt t="18272" x="4257675" y="2233613"/>
          <p14:tracePt t="18280" x="4303713" y="2206625"/>
          <p14:tracePt t="18288" x="4367213" y="2189163"/>
          <p14:tracePt t="18297" x="4394200" y="2179638"/>
          <p14:tracePt t="18304" x="4484688" y="2160588"/>
          <p14:tracePt t="18314" x="4521200" y="2152650"/>
          <p14:tracePt t="18320" x="4567238" y="2152650"/>
          <p14:tracePt t="18330" x="4622800" y="2133600"/>
          <p14:tracePt t="18336" x="4667250" y="2133600"/>
          <p14:tracePt t="18346" x="4703763" y="2133600"/>
          <p14:tracePt t="18353" x="4776788" y="2133600"/>
          <p14:tracePt t="18361" x="4803775" y="2133600"/>
          <p14:tracePt t="18369" x="4859338" y="2133600"/>
          <p14:tracePt t="18377" x="4932363" y="2133600"/>
          <p14:tracePt t="18385" x="5014913" y="2143125"/>
          <p14:tracePt t="18394" x="5086350" y="2160588"/>
          <p14:tracePt t="18401" x="5168900" y="2197100"/>
          <p14:tracePt t="18410" x="5241925" y="2216150"/>
          <p14:tracePt t="18416" x="5305425" y="2252663"/>
          <p14:tracePt t="18425" x="5341938" y="2270125"/>
          <p14:tracePt t="18432" x="5387975" y="2306638"/>
          <p14:tracePt t="18440" x="5414963" y="2325688"/>
          <p14:tracePt t="18448" x="5451475" y="2362200"/>
          <p14:tracePt t="18456" x="5478463" y="2389188"/>
          <p14:tracePt t="18464" x="5487988" y="2398713"/>
          <p14:tracePt t="18472" x="5497513" y="2425700"/>
          <p14:tracePt t="18481" x="5497513" y="2452688"/>
          <p14:tracePt t="18488" x="5507038" y="2471738"/>
          <p14:tracePt t="18497" x="5507038" y="2498725"/>
          <p14:tracePt t="18504" x="5514975" y="2535238"/>
          <p14:tracePt t="18513" x="5524500" y="2562225"/>
          <p14:tracePt t="18520" x="5524500" y="2598738"/>
          <p14:tracePt t="18529" x="5524500" y="2644775"/>
          <p14:tracePt t="18536" x="5534025" y="2671763"/>
          <p14:tracePt t="18547" x="5534025" y="2698750"/>
          <p14:tracePt t="18553" x="5543550" y="2744788"/>
          <p14:tracePt t="18561" x="5543550" y="2771775"/>
          <p14:tracePt t="18569" x="5543550" y="2817813"/>
          <p14:tracePt t="18577" x="5543550" y="2844800"/>
          <p14:tracePt t="18585" x="5551488" y="2863850"/>
          <p14:tracePt t="18593" x="5551488" y="2900363"/>
          <p14:tracePt t="18601" x="5551488" y="2917825"/>
          <p14:tracePt t="18610" x="5551488" y="2946400"/>
          <p14:tracePt t="18617" x="5551488" y="2990850"/>
          <p14:tracePt t="18625" x="5551488" y="3009900"/>
          <p14:tracePt t="18633" x="5551488" y="3036888"/>
          <p14:tracePt t="18642" x="5551488" y="3054350"/>
          <p14:tracePt t="18649" x="5551488" y="3100388"/>
          <p14:tracePt t="18657" x="5551488" y="3119438"/>
          <p14:tracePt t="18665" x="5514975" y="3173413"/>
          <p14:tracePt t="18673" x="5514975" y="3192463"/>
          <p14:tracePt t="18681" x="5507038" y="3219450"/>
          <p14:tracePt t="18688" x="5497513" y="3265488"/>
          <p14:tracePt t="18697" x="5478463" y="3292475"/>
          <p14:tracePt t="18705" x="5470525" y="3319463"/>
          <p14:tracePt t="18712" x="5451475" y="3355975"/>
          <p14:tracePt t="18720" x="5424488" y="3382963"/>
          <p14:tracePt t="18729" x="5414963" y="3402013"/>
          <p14:tracePt t="18736" x="5397500" y="3419475"/>
          <p14:tracePt t="18746" x="5387975" y="3429000"/>
          <p14:tracePt t="18753" x="5368925" y="3446463"/>
          <p14:tracePt t="18760" x="5368925" y="3455988"/>
          <p14:tracePt t="18768" x="5351463" y="3465513"/>
          <p14:tracePt t="18776" x="5341938" y="3465513"/>
          <p14:tracePt t="18785" x="5334000" y="3475038"/>
          <p14:tracePt t="18792" x="5324475" y="3475038"/>
          <p14:tracePt t="18938" x="5305425" y="3475038"/>
          <p14:tracePt t="18962" x="5297488" y="3482975"/>
          <p14:tracePt t="18978" x="5287963" y="3482975"/>
          <p14:tracePt t="18989" x="5251450" y="3482975"/>
          <p14:tracePt t="18994" x="5205413" y="3482975"/>
          <p14:tracePt t="19001" x="5178425" y="3482975"/>
          <p14:tracePt t="19009" x="5151438" y="3482975"/>
          <p14:tracePt t="19017" x="5141913" y="3482975"/>
          <p14:tracePt t="19025" x="5114925" y="3482975"/>
          <p14:tracePt t="19033" x="5105400" y="3482975"/>
          <p14:tracePt t="19073" x="5095875" y="3482975"/>
          <p14:tracePt t="19130" x="5078413" y="3482975"/>
          <p14:tracePt t="19138" x="5059363" y="3482975"/>
          <p14:tracePt t="19147" x="5014913" y="3482975"/>
          <p14:tracePt t="19154" x="4978400" y="3482975"/>
          <p14:tracePt t="19165" x="4959350" y="3482975"/>
          <p14:tracePt t="19169" x="4932363" y="3482975"/>
          <p14:tracePt t="19185" x="4922838" y="3482975"/>
          <p14:tracePt t="19347" x="4913313" y="3482975"/>
          <p14:tracePt t="19603" x="4840288" y="3482975"/>
          <p14:tracePt t="19612" x="4695825" y="3502025"/>
          <p14:tracePt t="19620" x="4530725" y="3519488"/>
          <p14:tracePt t="19629" x="4384675" y="3529013"/>
          <p14:tracePt t="19633" x="4194175" y="3565525"/>
          <p14:tracePt t="19642" x="4038600" y="3565525"/>
          <p14:tracePt t="19648" x="3875088" y="3565525"/>
          <p14:tracePt t="19657" x="3709988" y="3565525"/>
          <p14:tracePt t="19665" x="3563938" y="3565525"/>
          <p14:tracePt t="19673" x="3419475" y="3565525"/>
          <p14:tracePt t="19681" x="3290888" y="3565525"/>
          <p14:tracePt t="19689" x="3217863" y="3565525"/>
          <p14:tracePt t="19697" x="3144838" y="3565525"/>
          <p14:tracePt t="19706" x="3108325" y="3565525"/>
          <p14:tracePt t="19716" x="3090863" y="3565525"/>
          <p14:tracePt t="19834" x="3090863" y="3529013"/>
          <p14:tracePt t="19842" x="3090863" y="3519488"/>
          <p14:tracePt t="19850" x="3108325" y="3492500"/>
          <p14:tracePt t="19866" x="3127375" y="3475038"/>
          <p14:tracePt t="19873" x="3144838" y="3465513"/>
          <p14:tracePt t="19881" x="3154363" y="3455988"/>
          <p14:tracePt t="19889" x="3190875" y="3438525"/>
          <p14:tracePt t="19897" x="3200400" y="3429000"/>
          <p14:tracePt t="19905" x="3227388" y="3419475"/>
          <p14:tracePt t="19912" x="3244850" y="3411538"/>
          <p14:tracePt t="19920" x="3290888" y="3382963"/>
          <p14:tracePt t="19929" x="3300413" y="3382963"/>
          <p14:tracePt t="19936" x="3336925" y="3375025"/>
          <p14:tracePt t="19946" x="3354388" y="3365500"/>
          <p14:tracePt t="19961" x="3363913" y="3365500"/>
          <p14:tracePt t="19969" x="3373438" y="3355975"/>
          <p14:tracePt t="20052" x="3373438" y="3346450"/>
          <p14:tracePt t="20074" x="3373438" y="3338513"/>
          <p14:tracePt t="20090" x="3382963" y="3328988"/>
          <p14:tracePt t="20106" x="3390900" y="3319463"/>
          <p14:tracePt t="20114" x="3400425" y="3302000"/>
          <p14:tracePt t="20120" x="3409950" y="3302000"/>
          <p14:tracePt t="20136" x="3409950" y="3292475"/>
          <p14:tracePt t="20146" x="3409950" y="3273425"/>
          <p14:tracePt t="20162" x="3409950" y="3265488"/>
          <p14:tracePt t="20169" x="3409950" y="3255963"/>
          <p14:tracePt t="20185" x="3409950" y="3246438"/>
          <p14:tracePt t="20193" x="3409950" y="3236913"/>
          <p14:tracePt t="20201" x="3409950" y="3228975"/>
          <p14:tracePt t="20209" x="3409950" y="3209925"/>
          <p14:tracePt t="20217" x="3409950" y="3182938"/>
          <p14:tracePt t="20225" x="3419475" y="3163888"/>
          <p14:tracePt t="20233" x="3427413" y="3146425"/>
          <p14:tracePt t="20241" x="3436938" y="3119438"/>
          <p14:tracePt t="20249" x="3463925" y="3063875"/>
          <p14:tracePt t="20257" x="3482975" y="3046413"/>
          <p14:tracePt t="20266" x="3509963" y="3017838"/>
          <p14:tracePt t="20273" x="3527425" y="2990850"/>
          <p14:tracePt t="20282" x="3573463" y="2963863"/>
          <p14:tracePt t="20289" x="3609975" y="2954338"/>
          <p14:tracePt t="20297" x="3636963" y="2946400"/>
          <p14:tracePt t="20304" x="3683000" y="2909888"/>
          <p14:tracePt t="20316" x="3738563" y="2900363"/>
          <p14:tracePt t="20320" x="3783013" y="2873375"/>
          <p14:tracePt t="20330" x="3792538" y="2863850"/>
          <p14:tracePt t="20336" x="3802063" y="2854325"/>
          <p14:tracePt t="20345" x="3829050" y="2844800"/>
          <p14:tracePt t="20530" x="3829050" y="2808288"/>
          <p14:tracePt t="20538" x="3838575" y="2781300"/>
          <p14:tracePt t="20547" x="3838575" y="2771775"/>
          <p14:tracePt t="20553" x="3838575" y="2754313"/>
          <p14:tracePt t="20564" x="3846513" y="2735263"/>
          <p14:tracePt t="20570" x="3846513" y="2727325"/>
          <p14:tracePt t="20579" x="3846513" y="2708275"/>
          <p14:tracePt t="20593" x="3846513" y="2690813"/>
          <p14:tracePt t="20601" x="3856038" y="2681288"/>
          <p14:tracePt t="20634" x="3865563" y="2662238"/>
          <p14:tracePt t="20648" x="3883025" y="2644775"/>
          <p14:tracePt t="20762" x="3892550" y="2644775"/>
          <p14:tracePt t="20770" x="3948113" y="2644775"/>
          <p14:tracePt t="20779" x="4075113" y="2644775"/>
          <p14:tracePt t="20786" x="4221163" y="2644775"/>
          <p14:tracePt t="20793" x="4384675" y="2644775"/>
          <p14:tracePt t="20801" x="4549775" y="2644775"/>
          <p14:tracePt t="20809" x="4676775" y="2644775"/>
          <p14:tracePt t="20817" x="4786313" y="2644775"/>
          <p14:tracePt t="20825" x="4859338" y="2644775"/>
          <p14:tracePt t="20833" x="4905375" y="2644775"/>
          <p14:tracePt t="20841" x="4913313" y="2644775"/>
          <p14:tracePt t="21130" x="4868863" y="2662238"/>
          <p14:tracePt t="21139" x="4803775" y="2690813"/>
          <p14:tracePt t="21148" x="4703763" y="2727325"/>
          <p14:tracePt t="21154" x="4613275" y="2754313"/>
          <p14:tracePt t="21163" x="4484688" y="2781300"/>
          <p14:tracePt t="21169" x="4367213" y="2827338"/>
          <p14:tracePt t="21177" x="4275138" y="2844800"/>
          <p14:tracePt t="21185" x="4211638" y="2844800"/>
          <p14:tracePt t="21193" x="4175125" y="2854325"/>
          <p14:tracePt t="21361" x="4184650" y="2854325"/>
          <p14:tracePt t="21369" x="4202113" y="2854325"/>
          <p14:tracePt t="21378" x="4248150" y="2854325"/>
          <p14:tracePt t="21385" x="4311650" y="2854325"/>
          <p14:tracePt t="21395" x="4394200" y="2854325"/>
          <p14:tracePt t="21402" x="4503738" y="2854325"/>
          <p14:tracePt t="21410" x="4649788" y="2854325"/>
          <p14:tracePt t="21417" x="4795838" y="2854325"/>
          <p14:tracePt t="21426" x="4949825" y="2854325"/>
          <p14:tracePt t="21433" x="5078413" y="2854325"/>
          <p14:tracePt t="21441" x="5205413" y="2854325"/>
          <p14:tracePt t="21449" x="5314950" y="2854325"/>
          <p14:tracePt t="21457" x="5378450" y="2854325"/>
          <p14:tracePt t="21465" x="5441950" y="2827338"/>
          <p14:tracePt t="21473" x="5461000" y="2817813"/>
          <p14:tracePt t="21481" x="5470525" y="2817813"/>
          <p14:tracePt t="21489" x="5470525" y="2808288"/>
          <p14:tracePt t="21786" x="5470525" y="2771775"/>
          <p14:tracePt t="21795" x="5470525" y="2690813"/>
          <p14:tracePt t="21801" x="5470525" y="2654300"/>
          <p14:tracePt t="21808" x="5441950" y="2581275"/>
          <p14:tracePt t="21816" x="5405438" y="2517775"/>
          <p14:tracePt t="21824" x="5397500" y="2481263"/>
          <p14:tracePt t="21832" x="5360988" y="2398713"/>
          <p14:tracePt t="21841" x="5341938" y="2371725"/>
          <p14:tracePt t="21848" x="5341938" y="2325688"/>
          <p14:tracePt t="21856" x="5341938" y="2306638"/>
          <p14:tracePt t="21864" x="5334000" y="2279650"/>
          <p14:tracePt t="21872" x="5334000" y="2270125"/>
          <p14:tracePt t="25377" x="5287963" y="2270125"/>
          <p14:tracePt t="25385" x="5224463" y="2298700"/>
          <p14:tracePt t="25392" x="5214938" y="2306638"/>
          <p14:tracePt t="25400" x="5205413" y="2306638"/>
          <p14:tracePt t="25408" x="5195888" y="2325688"/>
          <p14:tracePt t="25416" x="5195888" y="2335213"/>
          <p14:tracePt t="25424" x="5195888" y="2343150"/>
          <p14:tracePt t="25433" x="5195888" y="2362200"/>
          <p14:tracePt t="25440" x="5187950" y="2379663"/>
          <p14:tracePt t="25457" x="5178425" y="2379663"/>
          <p14:tracePt t="25505" x="5168900" y="2389188"/>
          <p14:tracePt t="25521" x="5151438" y="2398713"/>
          <p14:tracePt t="25537" x="5132388" y="2416175"/>
          <p14:tracePt t="25544" x="5114925" y="2425700"/>
          <p14:tracePt t="25552" x="5105400" y="2435225"/>
          <p14:tracePt t="25561" x="5086350" y="2452688"/>
          <p14:tracePt t="25568" x="5068888" y="2462213"/>
          <p14:tracePt t="25577" x="5022850" y="2471738"/>
          <p14:tracePt t="25584" x="4995863" y="2498725"/>
          <p14:tracePt t="25593" x="4978400" y="2517775"/>
          <p14:tracePt t="25600" x="4959350" y="2525713"/>
          <p14:tracePt t="25608" x="4922838" y="2535238"/>
          <p14:tracePt t="25616" x="4905375" y="2554288"/>
          <p14:tracePt t="25624" x="4895850" y="2562225"/>
          <p14:tracePt t="25632" x="4876800" y="2571750"/>
          <p14:tracePt t="25640" x="4868863" y="2581275"/>
          <p14:tracePt t="25804" x="4849813" y="2589213"/>
          <p14:tracePt t="25810" x="4832350" y="2608263"/>
          <p14:tracePt t="25819" x="4813300" y="2617788"/>
          <p14:tracePt t="25827" x="4767263" y="2644775"/>
          <p14:tracePt t="25834" x="4759325" y="2654300"/>
          <p14:tracePt t="25840" x="4722813" y="2662238"/>
          <p14:tracePt t="25848" x="4713288" y="2671763"/>
          <p14:tracePt t="25856" x="4695825" y="2690813"/>
          <p14:tracePt t="25864" x="4686300" y="2690813"/>
          <p14:tracePt t="26052" x="4676775" y="2698750"/>
          <p14:tracePt t="26434" x="4667250" y="2698750"/>
          <p14:tracePt t="26441" x="4649788" y="2698750"/>
          <p14:tracePt t="26448" x="4603750" y="2698750"/>
          <p14:tracePt t="26456" x="4586288" y="2708275"/>
          <p14:tracePt t="26465" x="4557713" y="2717800"/>
          <p14:tracePt t="26473" x="4521200" y="2727325"/>
          <p14:tracePt t="26489" x="4521200" y="2735263"/>
          <p14:tracePt t="26632" x="4540250" y="2727325"/>
          <p14:tracePt t="26640" x="4567238" y="2698750"/>
          <p14:tracePt t="26648" x="4586288" y="2690813"/>
          <p14:tracePt t="26664" x="4594225" y="2681288"/>
          <p14:tracePt t="26682" x="4603750" y="2671763"/>
          <p14:tracePt t="27042" x="4594225" y="2671763"/>
          <p14:tracePt t="27058" x="4576763" y="2681288"/>
          <p14:tracePt t="27067" x="4567238" y="2690813"/>
          <p14:tracePt t="27073" x="4557713" y="2698750"/>
          <p14:tracePt t="27088" x="4549775" y="2698750"/>
          <p14:tracePt t="27096" x="4540250" y="2698750"/>
          <p14:tracePt t="27195" x="4521200" y="2698750"/>
          <p14:tracePt t="27202" x="4513263" y="2698750"/>
          <p14:tracePt t="27210" x="4457700" y="2681288"/>
          <p14:tracePt t="27218" x="4403725" y="2654300"/>
          <p14:tracePt t="27224" x="4321175" y="2625725"/>
          <p14:tracePt t="27232" x="4221163" y="2598738"/>
          <p14:tracePt t="27241" x="4094163" y="2562225"/>
          <p14:tracePt t="27248" x="3956050" y="2525713"/>
          <p14:tracePt t="27256" x="3810000" y="2481263"/>
          <p14:tracePt t="27264" x="3665538" y="2444750"/>
          <p14:tracePt t="27272" x="3527425" y="2398713"/>
          <p14:tracePt t="27280" x="3400425" y="2362200"/>
          <p14:tracePt t="27288" x="3281363" y="2325688"/>
          <p14:tracePt t="27297" x="3171825" y="2298700"/>
          <p14:tracePt t="27305" x="3108325" y="2252663"/>
          <p14:tracePt t="27313" x="3027363" y="2197100"/>
          <p14:tracePt t="27320" x="2990850" y="2170113"/>
          <p14:tracePt t="27330" x="2944813" y="2125663"/>
          <p14:tracePt t="27336" x="2917825" y="2079625"/>
          <p14:tracePt t="27345" x="2898775" y="2016125"/>
          <p14:tracePt t="27352" x="2871788" y="1970088"/>
          <p14:tracePt t="27362" x="2852738" y="1906588"/>
          <p14:tracePt t="27368" x="2835275" y="1860550"/>
          <p14:tracePt t="27378" x="2808288" y="1833563"/>
          <p14:tracePt t="27385" x="2798763" y="1814513"/>
          <p14:tracePt t="27393" x="2789238" y="1804988"/>
          <p14:tracePt t="27401" x="2762250" y="1778000"/>
          <p14:tracePt t="27408" x="2744788" y="1760538"/>
          <p14:tracePt t="27417" x="2716213" y="1751013"/>
          <p14:tracePt t="27425" x="2689225" y="1741488"/>
          <p14:tracePt t="27432" x="2635250" y="1704975"/>
          <p14:tracePt t="27441" x="2616200" y="1704975"/>
          <p14:tracePt t="27449" x="2598738" y="1697038"/>
          <p14:tracePt t="27456" x="2589213" y="1687513"/>
          <p14:tracePt t="27464" x="2570163" y="1687513"/>
          <p14:tracePt t="27473" x="2570163" y="1677988"/>
          <p14:tracePt t="27522" x="2562225" y="1668463"/>
          <p14:tracePt t="27538" x="2562225" y="1660525"/>
          <p14:tracePt t="27562" x="2562225" y="1651000"/>
          <p14:tracePt t="27570" x="2562225" y="1631950"/>
          <p14:tracePt t="27580" x="2562225" y="1624013"/>
          <p14:tracePt t="27627" x="2562225" y="1614488"/>
          <p14:tracePt t="27720" x="2606675" y="1614488"/>
          <p14:tracePt t="27728" x="2679700" y="1614488"/>
          <p14:tracePt t="27736" x="2716213" y="1614488"/>
          <p14:tracePt t="27744" x="2735263" y="1614488"/>
          <p14:tracePt t="27768" x="2771775" y="1614488"/>
          <p14:tracePt t="28130" x="2771775" y="1624013"/>
          <p14:tracePt t="28138" x="2716213" y="1697038"/>
          <p14:tracePt t="28146" x="2708275" y="1778000"/>
          <p14:tracePt t="28153" x="2708275" y="1851025"/>
          <p14:tracePt t="28162" x="2708275" y="1960563"/>
          <p14:tracePt t="28169" x="2708275" y="2106613"/>
          <p14:tracePt t="28179" x="2708275" y="2252663"/>
          <p14:tracePt t="28185" x="2708275" y="2379663"/>
          <p14:tracePt t="28193" x="2708275" y="2489200"/>
          <p14:tracePt t="28201" x="2725738" y="2581275"/>
          <p14:tracePt t="28209" x="2735263" y="2644775"/>
          <p14:tracePt t="28217" x="2744788" y="2681288"/>
          <p14:tracePt t="28225" x="2752725" y="2698750"/>
          <p14:tracePt t="28233" x="2762250" y="2717800"/>
          <p14:tracePt t="28331" x="2752725" y="2727325"/>
          <p14:tracePt t="28343" x="2716213" y="2727325"/>
          <p14:tracePt t="28348" x="2671763" y="2744788"/>
          <p14:tracePt t="28355" x="2616200" y="2754313"/>
          <p14:tracePt t="28364" x="2598738" y="2763838"/>
          <p14:tracePt t="28369" x="2552700" y="2781300"/>
          <p14:tracePt t="28380" x="2533650" y="2790825"/>
          <p14:tracePt t="28385" x="2516188" y="2790825"/>
          <p14:tracePt t="28401" x="2506663" y="2790825"/>
          <p14:tracePt t="28618" x="2498725" y="2790825"/>
          <p14:tracePt t="28649" x="2479675" y="2790825"/>
          <p14:tracePt t="28657" x="2425700" y="2790825"/>
          <p14:tracePt t="28664" x="2352675" y="2790825"/>
          <p14:tracePt t="28672" x="2279650" y="2790825"/>
          <p14:tracePt t="28680" x="2206625" y="2790825"/>
          <p14:tracePt t="28688" x="2114550" y="2790825"/>
          <p14:tracePt t="28696" x="2041525" y="2790825"/>
          <p14:tracePt t="28705" x="1987550" y="2790825"/>
          <p14:tracePt t="28712" x="1941513" y="2790825"/>
          <p14:tracePt t="28720" x="1924050" y="2781300"/>
          <p14:tracePt t="28729" x="1914525" y="2781300"/>
          <p14:tracePt t="28769" x="1895475" y="2771775"/>
          <p14:tracePt t="28795" x="1887538" y="2763838"/>
          <p14:tracePt t="28803" x="1887538" y="2735263"/>
          <p14:tracePt t="28818" x="1887538" y="2708275"/>
          <p14:tracePt t="28825" x="1887538" y="2690813"/>
          <p14:tracePt t="28832" x="1878013" y="2635250"/>
          <p14:tracePt t="28840" x="1868488" y="2625725"/>
          <p14:tracePt t="28848" x="1868488" y="2608263"/>
          <p14:tracePt t="28856" x="1868488" y="2589213"/>
          <p14:tracePt t="28864" x="1868488" y="2562225"/>
          <p14:tracePt t="28872" x="1868488" y="2544763"/>
          <p14:tracePt t="28880" x="1868488" y="2525713"/>
          <p14:tracePt t="28888" x="1868488" y="2508250"/>
          <p14:tracePt t="28896" x="1868488" y="2481263"/>
          <p14:tracePt t="28904" x="1868488" y="2471738"/>
          <p14:tracePt t="28912" x="1868488" y="2452688"/>
          <p14:tracePt t="28920" x="1887538" y="2408238"/>
          <p14:tracePt t="28936" x="1905000" y="2389188"/>
          <p14:tracePt t="28945" x="1914525" y="2352675"/>
          <p14:tracePt t="28953" x="1951038" y="2343150"/>
          <p14:tracePt t="28962" x="1978025" y="2325688"/>
          <p14:tracePt t="28969" x="2033588" y="2316163"/>
          <p14:tracePt t="28978" x="2087563" y="2316163"/>
          <p14:tracePt t="28986" x="2170113" y="2316163"/>
          <p14:tracePt t="28996" x="2279650" y="2316163"/>
          <p14:tracePt t="29003" x="2370138" y="2316163"/>
          <p14:tracePt t="29009" x="2443163" y="2316163"/>
          <p14:tracePt t="29017" x="2516188" y="2316163"/>
          <p14:tracePt t="29026" x="2543175" y="2316163"/>
          <p14:tracePt t="29036" x="2589213" y="2325688"/>
          <p14:tracePt t="29065" x="2589213" y="2352675"/>
          <p14:tracePt t="29073" x="2589213" y="2379663"/>
          <p14:tracePt t="29081" x="2589213" y="2408238"/>
          <p14:tracePt t="29088" x="2589213" y="2425700"/>
          <p14:tracePt t="29097" x="2579688" y="2462213"/>
          <p14:tracePt t="29105" x="2570163" y="2498725"/>
          <p14:tracePt t="29114" x="2543175" y="2535238"/>
          <p14:tracePt t="29121" x="2543175" y="2562225"/>
          <p14:tracePt t="29129" x="2543175" y="2571750"/>
          <p14:tracePt t="29136" x="2543175" y="2589213"/>
          <p14:tracePt t="29145" x="2543175" y="2598738"/>
          <p14:tracePt t="29152" x="2543175" y="2608263"/>
          <p14:tracePt t="29163" x="2543175" y="2617788"/>
          <p14:tracePt t="29193" x="2543175" y="2635250"/>
          <p14:tracePt t="29209" x="2543175" y="2644775"/>
          <p14:tracePt t="29226" x="2543175" y="2654300"/>
          <p14:tracePt t="29234" x="2525713" y="2681288"/>
          <p14:tracePt t="29249" x="2489200" y="2708275"/>
          <p14:tracePt t="29257" x="2433638" y="2744788"/>
          <p14:tracePt t="29265" x="2397125" y="2754313"/>
          <p14:tracePt t="29273" x="2343150" y="2763838"/>
          <p14:tracePt t="29284" x="2306638" y="2771775"/>
          <p14:tracePt t="29288" x="2224088" y="2800350"/>
          <p14:tracePt t="29297" x="2197100" y="2808288"/>
          <p14:tracePt t="29304" x="2143125" y="2808288"/>
          <p14:tracePt t="29313" x="2097088" y="2808288"/>
          <p14:tracePt t="29320" x="2078038" y="2808288"/>
          <p14:tracePt t="29329" x="2051050" y="2808288"/>
          <p14:tracePt t="29336" x="2024063" y="2808288"/>
          <p14:tracePt t="29345" x="2014538" y="2808288"/>
          <p14:tracePt t="29352" x="2005013" y="2808288"/>
          <p14:tracePt t="29362" x="1978025" y="2800350"/>
          <p14:tracePt t="29368" x="1968500" y="2790825"/>
          <p14:tracePt t="29401" x="1960563" y="2790825"/>
          <p14:tracePt t="29472" x="1951038" y="2781300"/>
          <p14:tracePt t="29480" x="1951038" y="2754313"/>
          <p14:tracePt t="29488" x="1951038" y="2708275"/>
          <p14:tracePt t="29497" x="1951038" y="2681288"/>
          <p14:tracePt t="29504" x="1951038" y="2654300"/>
          <p14:tracePt t="29512" x="1951038" y="2635250"/>
          <p14:tracePt t="29521" x="1951038" y="2617788"/>
          <p14:tracePt t="29529" x="1951038" y="2598738"/>
          <p14:tracePt t="29538" x="1951038" y="2589213"/>
          <p14:tracePt t="29661" x="1951038" y="2608263"/>
          <p14:tracePt t="29668" x="1951038" y="2625725"/>
          <p14:tracePt t="29674" x="1951038" y="2635250"/>
          <p14:tracePt t="29680" x="1978025" y="2681288"/>
          <p14:tracePt t="29689" x="2041525" y="2690813"/>
          <p14:tracePt t="29697" x="2133600" y="2735263"/>
          <p14:tracePt t="29705" x="2287588" y="2763838"/>
          <p14:tracePt t="29714" x="2452688" y="2800350"/>
          <p14:tracePt t="29720" x="2616200" y="2808288"/>
          <p14:tracePt t="29728" x="2798763" y="2827338"/>
          <p14:tracePt t="29736" x="3035300" y="2881313"/>
          <p14:tracePt t="29745" x="3317875" y="2917825"/>
          <p14:tracePt t="29753" x="3765550" y="2917825"/>
          <p14:tracePt t="29762" x="3956050" y="2917825"/>
          <p14:tracePt t="29768" x="4138613" y="2917825"/>
          <p14:tracePt t="29778" x="4284663" y="2917825"/>
          <p14:tracePt t="29785" x="4394200" y="2917825"/>
          <p14:tracePt t="29793" x="4467225" y="2917825"/>
          <p14:tracePt t="29802" x="4513263" y="2917825"/>
          <p14:tracePt t="29808" x="4530725" y="2900363"/>
          <p14:tracePt t="29931" x="4540250" y="2900363"/>
          <p14:tracePt t="29955" x="4567238" y="2900363"/>
          <p14:tracePt t="29963" x="4603750" y="2900363"/>
          <p14:tracePt t="29969" x="4676775" y="2900363"/>
          <p14:tracePt t="29978" x="4713288" y="2900363"/>
          <p14:tracePt t="29985" x="4730750" y="2900363"/>
          <p14:tracePt t="29992" x="4759325" y="2900363"/>
          <p14:tracePt t="30001" x="4776788" y="2900363"/>
          <p14:tracePt t="30008" x="4803775" y="2900363"/>
          <p14:tracePt t="30017" x="4813300" y="2900363"/>
          <p14:tracePt t="30144" x="4786313" y="2927350"/>
          <p14:tracePt t="30152" x="4776788" y="2936875"/>
          <p14:tracePt t="30160" x="4759325" y="2954338"/>
          <p14:tracePt t="30169" x="4740275" y="2973388"/>
          <p14:tracePt t="30178" x="4730750" y="2982913"/>
          <p14:tracePt t="30185" x="4722813" y="2990850"/>
          <p14:tracePt t="30201" x="4713288" y="3000375"/>
          <p14:tracePt t="30217" x="4703763" y="3009900"/>
          <p14:tracePt t="30240" x="4686300" y="3017838"/>
          <p14:tracePt t="30273" x="4676775" y="3027363"/>
          <p14:tracePt t="30416" x="4667250" y="3027363"/>
          <p14:tracePt t="30424" x="4659313" y="3027363"/>
          <p14:tracePt t="30433" x="4649788" y="3027363"/>
          <p14:tracePt t="30440" x="4649788" y="3000375"/>
          <p14:tracePt t="30448" x="4649788" y="2990850"/>
          <p14:tracePt t="30456" x="4649788" y="2973388"/>
          <p14:tracePt t="30464" x="4649788" y="2946400"/>
          <p14:tracePt t="30472" x="4649788" y="2936875"/>
          <p14:tracePt t="30480" x="4649788" y="2909888"/>
          <p14:tracePt t="30488" x="4649788" y="2900363"/>
          <p14:tracePt t="30496" x="4659313" y="2890838"/>
          <p14:tracePt t="30513" x="4667250" y="2890838"/>
          <p14:tracePt t="30536" x="4667250" y="2873375"/>
          <p14:tracePt t="30545" x="4676775" y="2863850"/>
          <p14:tracePt t="30568" x="4676775" y="2854325"/>
          <p14:tracePt t="30578" x="4686300" y="2844800"/>
          <p14:tracePt t="30584" x="4686300" y="2836863"/>
          <p14:tracePt t="30618" x="4695825" y="2827338"/>
          <p14:tracePt t="30629" x="4703763" y="2827338"/>
          <p14:tracePt t="30641" x="4713288" y="2817813"/>
          <p14:tracePt t="30650" x="4722813" y="2808288"/>
          <p14:tracePt t="30659" x="4730750" y="2808288"/>
          <p14:tracePt t="30667" x="4749800" y="2800350"/>
          <p14:tracePt t="30675" x="4776788" y="2800350"/>
          <p14:tracePt t="30682" x="4813300" y="2800350"/>
          <p14:tracePt t="30688" x="4840288" y="2800350"/>
          <p14:tracePt t="30697" x="4886325" y="2800350"/>
          <p14:tracePt t="30704" x="4913313" y="2800350"/>
          <p14:tracePt t="30713" x="4932363" y="2800350"/>
          <p14:tracePt t="30721" x="4941888" y="2800350"/>
          <p14:tracePt t="30728" x="4959350" y="2800350"/>
          <p14:tracePt t="30736" x="4968875" y="2800350"/>
          <p14:tracePt t="30745" x="4968875" y="2808288"/>
          <p14:tracePt t="30762" x="4968875" y="2817813"/>
          <p14:tracePt t="30769" x="4968875" y="2827338"/>
          <p14:tracePt t="30778" x="4968875" y="2854325"/>
          <p14:tracePt t="30785" x="4968875" y="2873375"/>
          <p14:tracePt t="30793" x="4968875" y="2900363"/>
          <p14:tracePt t="30801" x="4968875" y="2917825"/>
          <p14:tracePt t="30809" x="4968875" y="2946400"/>
          <p14:tracePt t="30817" x="4968875" y="2963863"/>
          <p14:tracePt t="30825" x="4978400" y="3000375"/>
          <p14:tracePt t="30833" x="4978400" y="3009900"/>
          <p14:tracePt t="30841" x="4978400" y="3027363"/>
          <p14:tracePt t="30848" x="4986338" y="3036888"/>
          <p14:tracePt t="30856" x="4986338" y="3046413"/>
          <p14:tracePt t="30864" x="4986338" y="3054350"/>
          <p14:tracePt t="30880" x="4986338" y="3073400"/>
          <p14:tracePt t="30896" x="4968875" y="3090863"/>
          <p14:tracePt t="30913" x="4968875" y="3100388"/>
          <p14:tracePt t="30938" x="4959350" y="3100388"/>
          <p14:tracePt t="31195" x="4949825" y="3100388"/>
          <p14:tracePt t="31202" x="4949825" y="3090863"/>
          <p14:tracePt t="31218" x="4949825" y="3082925"/>
          <p14:tracePt t="31239" x="4949825" y="3073400"/>
          <p14:tracePt t="31241" x="4949825" y="3063875"/>
          <p14:tracePt t="31256" x="4949825" y="3054350"/>
          <p14:tracePt t="31281" x="4932363" y="3046413"/>
          <p14:tracePt t="31288" x="4913313" y="3036888"/>
          <p14:tracePt t="31297" x="4886325" y="3036888"/>
          <p14:tracePt t="31306" x="4832350" y="3036888"/>
          <p14:tracePt t="31315" x="4776788" y="3036888"/>
          <p14:tracePt t="31322" x="4695825" y="3036888"/>
          <p14:tracePt t="31332" x="4622800" y="3036888"/>
          <p14:tracePt t="31338" x="4530725" y="3036888"/>
          <p14:tracePt t="31349" x="4476750" y="3036888"/>
          <p14:tracePt t="31354" x="4403725" y="3036888"/>
          <p14:tracePt t="31364" x="4384675" y="3027363"/>
          <p14:tracePt t="31369" x="4340225" y="3027363"/>
          <p14:tracePt t="31380" x="4330700" y="3017838"/>
          <p14:tracePt t="31401" x="4330700" y="3009900"/>
          <p14:tracePt t="31417" x="4330700" y="3000375"/>
          <p14:tracePt t="31425" x="4330700" y="2990850"/>
          <p14:tracePt t="31441" x="4330700" y="2973388"/>
          <p14:tracePt t="31457" x="4330700" y="2963863"/>
          <p14:tracePt t="31465" x="4330700" y="2954338"/>
          <p14:tracePt t="31473" x="4330700" y="2946400"/>
          <p14:tracePt t="31481" x="4340225" y="2927350"/>
          <p14:tracePt t="31538" x="4348163" y="2917825"/>
          <p14:tracePt t="31973" x="4348163" y="2909888"/>
          <p14:tracePt t="31977" x="4348163" y="2873375"/>
          <p14:tracePt t="31988" x="4367213" y="2844800"/>
          <p14:tracePt t="31997" x="4394200" y="2817813"/>
          <p14:tracePt t="32002" x="4403725" y="2781300"/>
          <p14:tracePt t="32008" x="4403725" y="2763838"/>
          <p14:tracePt t="32016" x="4403725" y="2754313"/>
          <p14:tracePt t="32024" x="4413250" y="2735263"/>
          <p14:tracePt t="32032" x="4421188" y="2708275"/>
          <p14:tracePt t="32040" x="4421188" y="2698750"/>
          <p14:tracePt t="32048" x="4421188" y="2690813"/>
          <p14:tracePt t="32056" x="4421188" y="2681288"/>
          <p14:tracePt t="32064" x="4421188" y="2662238"/>
          <p14:tracePt t="32072" x="4421188" y="2644775"/>
          <p14:tracePt t="32080" x="4421188" y="2635250"/>
          <p14:tracePt t="32088" x="4421188" y="2608263"/>
          <p14:tracePt t="32104" x="4421188" y="2598738"/>
          <p14:tracePt t="32113" x="4421188" y="2571750"/>
          <p14:tracePt t="32121" x="4421188" y="2554288"/>
          <p14:tracePt t="32130" x="4421188" y="2535238"/>
          <p14:tracePt t="32137" x="4421188" y="2525713"/>
          <p14:tracePt t="32145" x="4421188" y="2517775"/>
          <p14:tracePt t="32152" x="4421188" y="2508250"/>
          <p14:tracePt t="32162" x="4421188" y="2498725"/>
          <p14:tracePt t="32168" x="4421188" y="2489200"/>
          <p14:tracePt t="32203" x="4421188" y="2481263"/>
          <p14:tracePt t="32315" x="4421188" y="2452688"/>
          <p14:tracePt t="32322" x="4430713" y="2444750"/>
          <p14:tracePt t="32332" x="4440238" y="2435225"/>
          <p14:tracePt t="32345" x="4440238" y="2425700"/>
          <p14:tracePt t="32360" x="4448175" y="2416175"/>
          <p14:tracePt t="32562" x="4421188" y="2435225"/>
          <p14:tracePt t="32571" x="4413250" y="2452688"/>
          <p14:tracePt t="32581" x="4413250" y="2489200"/>
          <p14:tracePt t="32587" x="4413250" y="2544763"/>
          <p14:tracePt t="32594" x="4413250" y="2598738"/>
          <p14:tracePt t="32601" x="4413250" y="2644775"/>
          <p14:tracePt t="32609" x="4413250" y="2681288"/>
          <p14:tracePt t="32617" x="4413250" y="2727325"/>
          <p14:tracePt t="32626" x="4413250" y="2754313"/>
          <p14:tracePt t="32633" x="4413250" y="2790825"/>
          <p14:tracePt t="32643" x="4413250" y="2808288"/>
          <p14:tracePt t="32648" x="4413250" y="2844800"/>
          <p14:tracePt t="32656" x="4413250" y="2863850"/>
          <p14:tracePt t="32680" x="4413250" y="2890838"/>
          <p14:tracePt t="32688" x="4440238" y="2909888"/>
          <p14:tracePt t="32704" x="4448175" y="2946400"/>
          <p14:tracePt t="32721" x="4457700" y="2954338"/>
          <p14:tracePt t="33690" x="4457700" y="2963863"/>
          <p14:tracePt t="33962" x="4467225" y="2963863"/>
          <p14:tracePt t="33970" x="4494213" y="2946400"/>
          <p14:tracePt t="33979" x="4530725" y="2917825"/>
          <p14:tracePt t="33987" x="4549775" y="2873375"/>
          <p14:tracePt t="33993" x="4576763" y="2827338"/>
          <p14:tracePt t="34001" x="4603750" y="2790825"/>
          <p14:tracePt t="34008" x="4640263" y="2744788"/>
          <p14:tracePt t="34017" x="4649788" y="2727325"/>
          <p14:tracePt t="34024" x="4667250" y="2708275"/>
          <p14:tracePt t="34033" x="4667250" y="2690813"/>
          <p14:tracePt t="34243" x="4667250" y="2708275"/>
          <p14:tracePt t="34251" x="4667250" y="2727325"/>
          <p14:tracePt t="34258" x="4667250" y="2771775"/>
          <p14:tracePt t="34266" x="4649788" y="2817813"/>
          <p14:tracePt t="34273" x="4649788" y="2836863"/>
          <p14:tracePt t="34282" x="4649788" y="2873375"/>
          <p14:tracePt t="34289" x="4649788" y="2890838"/>
          <p14:tracePt t="34297" x="4649788" y="2909888"/>
          <p14:tracePt t="34305" x="4649788" y="2927350"/>
          <p14:tracePt t="34660" x="4649788" y="2936875"/>
          <p14:tracePt t="34664" x="4667250" y="2927350"/>
          <p14:tracePt t="34672" x="4686300" y="2917825"/>
          <p14:tracePt t="34680" x="4695825" y="2909888"/>
          <p14:tracePt t="34688" x="4703763" y="2890838"/>
          <p14:tracePt t="34696" x="4740275" y="2863850"/>
          <p14:tracePt t="34712" x="4759325" y="2827338"/>
          <p14:tracePt t="34730" x="4776788" y="2808288"/>
          <p14:tracePt t="34978" x="4767263" y="2817813"/>
          <p14:tracePt t="34992" x="4730750" y="2873375"/>
          <p14:tracePt t="35001" x="4722813" y="2890838"/>
          <p14:tracePt t="35008" x="4713288" y="2909888"/>
          <p14:tracePt t="35016" x="4713288" y="2927350"/>
          <p14:tracePt t="35211" x="4713288" y="2909888"/>
          <p14:tracePt t="35218" x="4713288" y="2900363"/>
          <p14:tracePt t="35227" x="4722813" y="2890838"/>
          <p14:tracePt t="35236" x="4730750" y="2890838"/>
          <p14:tracePt t="35253" x="4730750" y="2881313"/>
          <p14:tracePt t="35280" x="4740275" y="2863850"/>
          <p14:tracePt t="35440" x="4740275" y="2881313"/>
          <p14:tracePt t="35448" x="4776788" y="2927350"/>
          <p14:tracePt t="35456" x="4822825" y="2963863"/>
          <p14:tracePt t="35464" x="4905375" y="3017838"/>
          <p14:tracePt t="35472" x="4986338" y="3046413"/>
          <p14:tracePt t="35480" x="5059363" y="3082925"/>
          <p14:tracePt t="35489" x="5122863" y="3109913"/>
          <p14:tracePt t="35497" x="5187950" y="3136900"/>
          <p14:tracePt t="35504" x="5214938" y="3146425"/>
          <p14:tracePt t="35515" x="5224463" y="3155950"/>
          <p14:tracePt t="35924" x="5232400" y="3192463"/>
          <p14:tracePt t="35930" x="5232400" y="3219450"/>
          <p14:tracePt t="35940" x="5232400" y="3236913"/>
          <p14:tracePt t="35946" x="5232400" y="3246438"/>
          <p14:tracePt t="35955" x="5232400" y="3273425"/>
          <p14:tracePt t="35963" x="5232400" y="3282950"/>
          <p14:tracePt t="35970" x="5232400" y="3302000"/>
          <p14:tracePt t="35980" x="5232400" y="3309938"/>
          <p14:tracePt t="35986" x="5232400" y="3319463"/>
          <p14:tracePt t="36236" x="5178425" y="3319463"/>
          <p14:tracePt t="36241" x="5114925" y="3282950"/>
          <p14:tracePt t="36248" x="5049838" y="3228975"/>
          <p14:tracePt t="36256" x="4968875" y="3155950"/>
          <p14:tracePt t="36264" x="4932363" y="3127375"/>
          <p14:tracePt t="36272" x="4859338" y="3082925"/>
          <p14:tracePt t="36280" x="4822825" y="3054350"/>
          <p14:tracePt t="36288" x="4759325" y="3027363"/>
          <p14:tracePt t="36296" x="4740275" y="3009900"/>
          <p14:tracePt t="36304" x="4722813" y="3000375"/>
          <p14:tracePt t="36329" x="4713288" y="2990850"/>
          <p14:tracePt t="36370" x="4713288" y="2963863"/>
          <p14:tracePt t="36380" x="4703763" y="2946400"/>
          <p14:tracePt t="36387" x="4686300" y="2900363"/>
          <p14:tracePt t="36396" x="4676775" y="2890838"/>
          <p14:tracePt t="36401" x="4667250" y="2881313"/>
          <p14:tracePt t="36409" x="4649788" y="2854325"/>
          <p14:tracePt t="36417" x="4630738" y="2836863"/>
          <p14:tracePt t="36433" x="4613275" y="2827338"/>
          <p14:tracePt t="36441" x="4603750" y="2808288"/>
          <p14:tracePt t="36449" x="4594225" y="2808288"/>
          <p14:tracePt t="36457" x="4586288" y="2808288"/>
          <p14:tracePt t="36465" x="4567238" y="2800350"/>
          <p14:tracePt t="36473" x="4557713" y="2800350"/>
          <p14:tracePt t="36481" x="4549775" y="2800350"/>
          <p14:tracePt t="36488" x="4549775" y="2790825"/>
          <p14:tracePt t="36497" x="4521200" y="2771775"/>
          <p14:tracePt t="36505" x="4503738" y="2763838"/>
          <p14:tracePt t="36513" x="4484688" y="2754313"/>
          <p14:tracePt t="36520" x="4467225" y="2754313"/>
          <p14:tracePt t="36529" x="4457700" y="2754313"/>
          <p14:tracePt t="36536" x="4448175" y="2754313"/>
          <p14:tracePt t="36545" x="4430713" y="2754313"/>
          <p14:tracePt t="36627" x="4421188" y="2754313"/>
          <p14:tracePt t="36643" x="4413250" y="2744788"/>
          <p14:tracePt t="36662" x="4413250" y="2735263"/>
          <p14:tracePt t="36673" x="4384675" y="2735263"/>
          <p14:tracePt t="36681" x="4340225" y="2735263"/>
          <p14:tracePt t="36689" x="4303713" y="2735263"/>
          <p14:tracePt t="36697" x="4211638" y="2735263"/>
          <p14:tracePt t="36706" x="4121150" y="2735263"/>
          <p14:tracePt t="36712" x="4011613" y="2717800"/>
          <p14:tracePt t="36720" x="3883025" y="2708275"/>
          <p14:tracePt t="36728" x="3775075" y="2708275"/>
          <p14:tracePt t="36736" x="3665538" y="2690813"/>
          <p14:tracePt t="36745" x="3546475" y="2662238"/>
          <p14:tracePt t="36752" x="3419475" y="2654300"/>
          <p14:tracePt t="36761" x="3290888" y="2654300"/>
          <p14:tracePt t="36768" x="3181350" y="2654300"/>
          <p14:tracePt t="36778" x="3108325" y="2654300"/>
          <p14:tracePt t="36784" x="3054350" y="2654300"/>
          <p14:tracePt t="36794" x="3035300" y="2654300"/>
          <p14:tracePt t="36801" x="3008313" y="2654300"/>
          <p14:tracePt t="37033" x="2998788" y="2654300"/>
          <p14:tracePt t="37052" x="2971800" y="2644775"/>
          <p14:tracePt t="37058" x="2962275" y="2644775"/>
          <p14:tracePt t="37064" x="2925763" y="2644775"/>
          <p14:tracePt t="37074" x="2908300" y="2644775"/>
          <p14:tracePt t="37082" x="2889250" y="2635250"/>
          <p14:tracePt t="37099" x="2881313" y="2635250"/>
          <p14:tracePt t="37138" x="2871788" y="2625725"/>
          <p14:tracePt t="37154" x="2871788" y="2617788"/>
          <p14:tracePt t="37161" x="2871788" y="2581275"/>
          <p14:tracePt t="37169" x="2871788" y="2571750"/>
          <p14:tracePt t="37179" x="2871788" y="2535238"/>
          <p14:tracePt t="37185" x="2871788" y="2517775"/>
          <p14:tracePt t="37196" x="2862263" y="2481263"/>
          <p14:tracePt t="37201" x="2862263" y="2462213"/>
          <p14:tracePt t="37209" x="2862263" y="2425700"/>
          <p14:tracePt t="37217" x="2852738" y="2408238"/>
          <p14:tracePt t="37225" x="2852738" y="2379663"/>
          <p14:tracePt t="37233" x="2852738" y="2362200"/>
          <p14:tracePt t="37241" x="2852738" y="2343150"/>
          <p14:tracePt t="37250" x="2852738" y="2325688"/>
          <p14:tracePt t="37266" x="2852738" y="2298700"/>
          <p14:tracePt t="37273" x="2852738" y="2289175"/>
          <p14:tracePt t="37281" x="2852738" y="2279650"/>
          <p14:tracePt t="37297" x="2852738" y="2262188"/>
          <p14:tracePt t="37305" x="2852738" y="2252663"/>
          <p14:tracePt t="37313" x="2852738" y="2243138"/>
          <p14:tracePt t="37321" x="2852738" y="2233613"/>
          <p14:tracePt t="37329" x="2852738" y="2216150"/>
          <p14:tracePt t="37353" x="2844800" y="2206625"/>
          <p14:tracePt t="37369" x="2844800" y="2197100"/>
          <p14:tracePt t="37393" x="2844800" y="2179638"/>
          <p14:tracePt t="37424" x="2844800" y="2170113"/>
          <p14:tracePt t="37440" x="2844800" y="2160588"/>
          <p14:tracePt t="37460" x="2825750" y="2143125"/>
          <p14:tracePt t="37472" x="2825750" y="2133600"/>
          <p14:tracePt t="37481" x="2808288" y="2106613"/>
          <p14:tracePt t="37488" x="2808288" y="2097088"/>
          <p14:tracePt t="37504" x="2808288" y="2089150"/>
          <p14:tracePt t="37512" x="2808288" y="2079625"/>
          <p14:tracePt t="37520" x="2808288" y="2070100"/>
          <p14:tracePt t="37536" x="2808288" y="2060575"/>
          <p14:tracePt t="37545" x="2808288" y="2052638"/>
          <p14:tracePt t="37552" x="2808288" y="2043113"/>
          <p14:tracePt t="37560" x="2808288" y="2033588"/>
          <p14:tracePt t="37568" x="2798763" y="2024063"/>
          <p14:tracePt t="37680" x="2789238" y="2024063"/>
          <p14:tracePt t="38180" x="2789238" y="1997075"/>
          <p14:tracePt t="38195" x="2789238" y="1979613"/>
          <p14:tracePt t="38207" x="2789238" y="1970088"/>
          <p14:tracePt t="38210" x="2789238" y="1951038"/>
          <p14:tracePt t="38216" x="2798763" y="1924050"/>
          <p14:tracePt t="38284" x="2798763" y="1914525"/>
          <p14:tracePt t="38537" x="2808288" y="1906588"/>
          <p14:tracePt t="38618" x="2817813" y="1906588"/>
          <p14:tracePt t="38898" x="2825750" y="1897063"/>
          <p14:tracePt t="38922" x="2852738" y="1878013"/>
          <p14:tracePt t="38945" x="2852738" y="1870075"/>
          <p14:tracePt t="38977" x="2871788" y="1860550"/>
          <p14:tracePt t="39322" x="2881313" y="1851025"/>
          <p14:tracePt t="39347" x="2898775" y="1851025"/>
          <p14:tracePt t="39364" x="2908300" y="1851025"/>
          <p14:tracePt t="39395" x="2917825" y="1841500"/>
          <p14:tracePt t="39403" x="2925763" y="1833563"/>
          <p14:tracePt t="39411" x="2925763" y="1824038"/>
          <p14:tracePt t="39418" x="2925763" y="1804988"/>
          <p14:tracePt t="39428" x="2925763" y="1787525"/>
          <p14:tracePt t="39433" x="2935288" y="1760538"/>
          <p14:tracePt t="39441" x="2935288" y="1751013"/>
          <p14:tracePt t="39449" x="2954338" y="1724025"/>
          <p14:tracePt t="39457" x="2954338" y="1714500"/>
          <p14:tracePt t="39465" x="2962275" y="1697038"/>
          <p14:tracePt t="39473" x="2971800" y="1677988"/>
          <p14:tracePt t="39481" x="2971800" y="1668463"/>
          <p14:tracePt t="39489" x="2981325" y="1651000"/>
          <p14:tracePt t="39505" x="2981325" y="1631950"/>
          <p14:tracePt t="39579" x="2981325" y="1624013"/>
          <p14:tracePt t="40188" x="2981325" y="1604963"/>
          <p14:tracePt t="40195" x="2981325" y="1568450"/>
          <p14:tracePt t="40202" x="2981325" y="1522413"/>
          <p14:tracePt t="40213" x="2981325" y="1504950"/>
          <p14:tracePt t="40218" x="2981325" y="1477963"/>
          <p14:tracePt t="40226" x="2981325" y="1458913"/>
          <p14:tracePt t="40233" x="2981325" y="1441450"/>
          <p14:tracePt t="40241" x="2981325" y="1431925"/>
          <p14:tracePt t="40450" x="2981325" y="1422400"/>
          <p14:tracePt t="40456" x="2971800" y="1422400"/>
          <p14:tracePt t="40464" x="2944813" y="1422400"/>
          <p14:tracePt t="40472" x="2898775" y="1431925"/>
          <p14:tracePt t="40480" x="2871788" y="1449388"/>
          <p14:tracePt t="40488" x="2862263" y="1477963"/>
          <p14:tracePt t="40496" x="2844800" y="1495425"/>
          <p14:tracePt t="40504" x="2835275" y="1531938"/>
          <p14:tracePt t="40512" x="2808288" y="1558925"/>
          <p14:tracePt t="40520" x="2798763" y="1577975"/>
          <p14:tracePt t="40528" x="2798763" y="1587500"/>
          <p14:tracePt t="40537" x="2798763" y="1595438"/>
          <p14:tracePt t="40569" x="2789238" y="1595438"/>
          <p14:tracePt t="40651" x="2781300" y="1595438"/>
          <p14:tracePt t="40660" x="2752725" y="1614488"/>
          <p14:tracePt t="40665" x="2725738" y="1614488"/>
          <p14:tracePt t="40673" x="2679700" y="1614488"/>
          <p14:tracePt t="40680" x="2662238" y="1614488"/>
          <p14:tracePt t="40688" x="2635250" y="1614488"/>
          <p14:tracePt t="40697" x="2616200" y="1614488"/>
          <p14:tracePt t="40704" x="2589213" y="1614488"/>
          <p14:tracePt t="40720" x="2570163" y="1614488"/>
          <p14:tracePt t="40728" x="2562225" y="1587500"/>
          <p14:tracePt t="40736" x="2552700" y="1558925"/>
          <p14:tracePt t="40745" x="2525713" y="1514475"/>
          <p14:tracePt t="40752" x="2516188" y="1485900"/>
          <p14:tracePt t="40761" x="2516188" y="1431925"/>
          <p14:tracePt t="40768" x="2506663" y="1412875"/>
          <p14:tracePt t="40777" x="2498725" y="1376363"/>
          <p14:tracePt t="40784" x="2498725" y="1368425"/>
          <p14:tracePt t="40800" x="2498725" y="1358900"/>
          <p14:tracePt t="40842" x="2498725" y="1339850"/>
          <p14:tracePt t="40859" x="2498725" y="1331913"/>
          <p14:tracePt t="40871" x="2498725" y="1322388"/>
          <p14:tracePt t="40877" x="2498725" y="1312863"/>
          <p14:tracePt t="40881" x="2498725" y="1295400"/>
          <p14:tracePt t="40897" x="2498725" y="1285875"/>
          <p14:tracePt t="40905" x="2498725" y="1276350"/>
          <p14:tracePt t="40937" x="2498725" y="1258888"/>
          <p14:tracePt t="40991" x="2498725" y="1239838"/>
          <p14:tracePt t="41202" x="2498725" y="1249363"/>
          <p14:tracePt t="41218" x="2498725" y="1276350"/>
          <p14:tracePt t="41226" x="2462213" y="1322388"/>
          <p14:tracePt t="41236" x="2452688" y="1358900"/>
          <p14:tracePt t="41242" x="2443163" y="1422400"/>
          <p14:tracePt t="41249" x="2379663" y="1522413"/>
          <p14:tracePt t="41257" x="2324100" y="1624013"/>
          <p14:tracePt t="41265" x="2270125" y="1731963"/>
          <p14:tracePt t="41272" x="2224088" y="1851025"/>
          <p14:tracePt t="41280" x="2179638" y="1970088"/>
          <p14:tracePt t="41288" x="2124075" y="2097088"/>
          <p14:tracePt t="41297" x="2106613" y="2197100"/>
          <p14:tracePt t="41304" x="2078038" y="2325688"/>
          <p14:tracePt t="41312" x="2051050" y="2416175"/>
          <p14:tracePt t="41320" x="2024063" y="2517775"/>
          <p14:tracePt t="41329" x="1987550" y="2598738"/>
          <p14:tracePt t="41336" x="1960563" y="2644775"/>
          <p14:tracePt t="41345" x="1931988" y="2671763"/>
          <p14:tracePt t="41353" x="1895475" y="2708275"/>
          <p14:tracePt t="41360" x="1887538" y="2717800"/>
          <p14:tracePt t="41368" x="1878013" y="2717800"/>
          <p14:tracePt t="41377" x="1814513" y="2735263"/>
          <p14:tracePt t="41384" x="1778000" y="2735263"/>
          <p14:tracePt t="41394" x="1722438" y="2735263"/>
          <p14:tracePt t="41401" x="1649413" y="2735263"/>
          <p14:tracePt t="41410" x="1576388" y="2735263"/>
          <p14:tracePt t="41417" x="1512888" y="2754313"/>
          <p14:tracePt t="41425" x="1403350" y="2771775"/>
          <p14:tracePt t="41433" x="1322388" y="2781300"/>
          <p14:tracePt t="41441" x="1249363" y="2781300"/>
          <p14:tracePt t="41449" x="1193800" y="2800350"/>
          <p14:tracePt t="41457" x="1112838" y="2827338"/>
          <p14:tracePt t="41465" x="1084263" y="2827338"/>
          <p14:tracePt t="41473" x="1030288" y="2836863"/>
          <p14:tracePt t="41481" x="993775" y="2836863"/>
          <p14:tracePt t="41489" x="966788" y="2844800"/>
          <p14:tracePt t="41497" x="920750" y="2854325"/>
          <p14:tracePt t="41505" x="893763" y="2854325"/>
          <p14:tracePt t="41513" x="874713" y="2873375"/>
          <p14:tracePt t="41677" x="866775" y="2873375"/>
          <p14:tracePt t="41683" x="866775" y="2863850"/>
          <p14:tracePt t="41690" x="830263" y="2800350"/>
          <p14:tracePt t="41697" x="811213" y="2771775"/>
          <p14:tracePt t="41705" x="801688" y="2717800"/>
          <p14:tracePt t="41714" x="765175" y="2635250"/>
          <p14:tracePt t="41722" x="765175" y="2598738"/>
          <p14:tracePt t="41729" x="765175" y="2554288"/>
          <p14:tracePt t="41737" x="765175" y="2498725"/>
          <p14:tracePt t="41744" x="765175" y="2481263"/>
          <p14:tracePt t="41753" x="774700" y="2425700"/>
          <p14:tracePt t="41762" x="801688" y="2389188"/>
          <p14:tracePt t="41769" x="830263" y="2362200"/>
          <p14:tracePt t="41777" x="874713" y="2316163"/>
          <p14:tracePt t="41784" x="920750" y="2298700"/>
          <p14:tracePt t="41793" x="957263" y="2270125"/>
          <p14:tracePt t="41800" x="1066800" y="2243138"/>
          <p14:tracePt t="41810" x="1149350" y="2216150"/>
          <p14:tracePt t="41816" x="1222375" y="2206625"/>
          <p14:tracePt t="41825" x="1349375" y="2206625"/>
          <p14:tracePt t="41833" x="1476375" y="2206625"/>
          <p14:tracePt t="41841" x="1604963" y="2206625"/>
          <p14:tracePt t="41849" x="1714500" y="2206625"/>
          <p14:tracePt t="41856" x="1841500" y="2206625"/>
          <p14:tracePt t="41864" x="1978025" y="2252663"/>
          <p14:tracePt t="41873" x="2070100" y="2298700"/>
          <p14:tracePt t="41882" x="2170113" y="2352675"/>
          <p14:tracePt t="41889" x="2224088" y="2389188"/>
          <p14:tracePt t="41897" x="2243138" y="2398713"/>
          <p14:tracePt t="41905" x="2243138" y="2425700"/>
          <p14:tracePt t="41913" x="2243138" y="2452688"/>
          <p14:tracePt t="41921" x="2243138" y="2471738"/>
          <p14:tracePt t="41929" x="2214563" y="2535238"/>
          <p14:tracePt t="41937" x="2179638" y="2562225"/>
          <p14:tracePt t="41946" x="2133600" y="2581275"/>
          <p14:tracePt t="41955" x="2070100" y="2635250"/>
          <p14:tracePt t="41960" x="2041525" y="2654300"/>
          <p14:tracePt t="41968" x="2005013" y="2681288"/>
          <p14:tracePt t="41977" x="1968500" y="2698750"/>
          <p14:tracePt t="41984" x="1941513" y="2708275"/>
          <p14:tracePt t="41993" x="1914525" y="2717800"/>
          <p14:tracePt t="42000" x="1905000" y="2727325"/>
          <p14:tracePt t="42009" x="1895475" y="2735263"/>
          <p14:tracePt t="42024" x="1887538" y="2735263"/>
          <p14:tracePt t="42080" x="1868488" y="2735263"/>
          <p14:tracePt t="42088" x="1814513" y="2735263"/>
          <p14:tracePt t="42097" x="1731963" y="2717800"/>
          <p14:tracePt t="42105" x="1658938" y="2708275"/>
          <p14:tracePt t="42112" x="1558925" y="2690813"/>
          <p14:tracePt t="42121" x="1504950" y="2662238"/>
          <p14:tracePt t="42129" x="1439863" y="2644775"/>
          <p14:tracePt t="42138" x="1431925" y="2635250"/>
          <p14:tracePt t="42145" x="1376363" y="2617788"/>
          <p14:tracePt t="42160" x="1349375" y="2617788"/>
          <p14:tracePt t="42288" x="1339850" y="2608263"/>
          <p14:tracePt t="42394" x="1339850" y="2654300"/>
          <p14:tracePt t="42402" x="1349375" y="2717800"/>
          <p14:tracePt t="42410" x="1349375" y="2808288"/>
          <p14:tracePt t="42418" x="1349375" y="2863850"/>
          <p14:tracePt t="42426" x="1349375" y="2900363"/>
          <p14:tracePt t="42433" x="1349375" y="2973388"/>
          <p14:tracePt t="42441" x="1349375" y="3009900"/>
          <p14:tracePt t="42449" x="1339850" y="3073400"/>
          <p14:tracePt t="42457" x="1322388" y="3127375"/>
          <p14:tracePt t="42465" x="1312863" y="3173413"/>
          <p14:tracePt t="42473" x="1285875" y="3200400"/>
          <p14:tracePt t="42481" x="1276350" y="3219450"/>
          <p14:tracePt t="42489" x="1276350" y="3228975"/>
          <p14:tracePt t="42497" x="1266825" y="3246438"/>
          <p14:tracePt t="42505" x="1266825" y="3255963"/>
          <p14:tracePt t="42514" x="1258888" y="3265488"/>
          <p14:tracePt t="42530" x="1249363" y="3273425"/>
          <p14:tracePt t="42537" x="1230313" y="3282950"/>
          <p14:tracePt t="42544" x="1203325" y="3292475"/>
          <p14:tracePt t="42552" x="1139825" y="3328988"/>
          <p14:tracePt t="42560" x="1103313" y="3338513"/>
          <p14:tracePt t="42568" x="1039813" y="3375025"/>
          <p14:tracePt t="42577" x="957263" y="3402013"/>
          <p14:tracePt t="42584" x="874713" y="3438525"/>
          <p14:tracePt t="42593" x="838200" y="3446463"/>
          <p14:tracePt t="42600" x="757238" y="3475038"/>
          <p14:tracePt t="42609" x="728663" y="3502025"/>
          <p14:tracePt t="42616" x="692150" y="3502025"/>
          <p14:tracePt t="42624" x="665163" y="3502025"/>
          <p14:tracePt t="42633" x="655638" y="3502025"/>
          <p14:tracePt t="42738" x="620713" y="3455988"/>
          <p14:tracePt t="42745" x="611188" y="3419475"/>
          <p14:tracePt t="42756" x="601663" y="3355975"/>
          <p14:tracePt t="42763" x="601663" y="3302000"/>
          <p14:tracePt t="42769" x="601663" y="3246438"/>
          <p14:tracePt t="42777" x="601663" y="3219450"/>
          <p14:tracePt t="42784" x="601663" y="3173413"/>
          <p14:tracePt t="42794" x="601663" y="3136900"/>
          <p14:tracePt t="42801" x="611188" y="3100388"/>
          <p14:tracePt t="42810" x="628650" y="3082925"/>
          <p14:tracePt t="42816" x="647700" y="3054350"/>
          <p14:tracePt t="42824" x="684213" y="3017838"/>
          <p14:tracePt t="42832" x="711200" y="3009900"/>
          <p14:tracePt t="42840" x="757238" y="3000375"/>
          <p14:tracePt t="42848" x="784225" y="3000375"/>
          <p14:tracePt t="42857" x="830263" y="3000375"/>
          <p14:tracePt t="42865" x="866775" y="3000375"/>
          <p14:tracePt t="42873" x="903288" y="3000375"/>
          <p14:tracePt t="42880" x="957263" y="3000375"/>
          <p14:tracePt t="42888" x="993775" y="3027363"/>
          <p14:tracePt t="42896" x="1057275" y="3046413"/>
          <p14:tracePt t="42904" x="1120775" y="3100388"/>
          <p14:tracePt t="42912" x="1203325" y="3155950"/>
          <p14:tracePt t="42921" x="1249363" y="3192463"/>
          <p14:tracePt t="42929" x="1293813" y="3228975"/>
          <p14:tracePt t="42937" x="1322388" y="3246438"/>
          <p14:tracePt t="42945" x="1349375" y="3265488"/>
          <p14:tracePt t="42962" x="1358900" y="3273425"/>
          <p14:tracePt t="43017" x="1358900" y="3302000"/>
          <p14:tracePt t="43025" x="1358900" y="3319463"/>
          <p14:tracePt t="43033" x="1358900" y="3375025"/>
          <p14:tracePt t="43041" x="1322388" y="3411538"/>
          <p14:tracePt t="43050" x="1276350" y="3455988"/>
          <p14:tracePt t="43064" x="1222375" y="3511550"/>
          <p14:tracePt t="43067" x="1157288" y="3575050"/>
          <p14:tracePt t="43072" x="1093788" y="3611563"/>
          <p14:tracePt t="43080" x="1047750" y="3638550"/>
          <p14:tracePt t="43088" x="1003300" y="3665538"/>
          <p14:tracePt t="43096" x="984250" y="3675063"/>
          <p14:tracePt t="43218" x="974725" y="3675063"/>
          <p14:tracePt t="43233" x="974725" y="3648075"/>
          <p14:tracePt t="43240" x="974725" y="3638550"/>
          <p14:tracePt t="43248" x="974725" y="3629025"/>
          <p14:tracePt t="43256" x="974725" y="3602038"/>
          <p14:tracePt t="43264" x="984250" y="3592513"/>
          <p14:tracePt t="43272" x="984250" y="3584575"/>
          <p14:tracePt t="43280" x="993775" y="3575050"/>
          <p14:tracePt t="43288" x="1030288" y="3529013"/>
          <p14:tracePt t="43296" x="1057275" y="3502025"/>
          <p14:tracePt t="43304" x="1139825" y="3475038"/>
          <p14:tracePt t="43312" x="1203325" y="3438525"/>
          <p14:tracePt t="43321" x="1266825" y="3402013"/>
          <p14:tracePt t="43330" x="1366838" y="3338513"/>
          <p14:tracePt t="43336" x="1476375" y="3282950"/>
          <p14:tracePt t="43344" x="1558925" y="3228975"/>
          <p14:tracePt t="43353" x="1677988" y="3155950"/>
          <p14:tracePt t="43360" x="1795463" y="3063875"/>
          <p14:tracePt t="43368" x="1868488" y="3000375"/>
          <p14:tracePt t="43378" x="1914525" y="2963863"/>
          <p14:tracePt t="43387" x="1941513" y="2900363"/>
          <p14:tracePt t="43398" x="1978025" y="2836863"/>
          <p14:tracePt t="43402" x="1987550" y="2808288"/>
          <p14:tracePt t="43413" x="1997075" y="2763838"/>
          <p14:tracePt t="43417" x="2014538" y="2744788"/>
          <p14:tracePt t="43427" x="2014538" y="2735263"/>
          <p14:tracePt t="43440" x="2024063" y="2717800"/>
          <p14:tracePt t="43448" x="2033588" y="2717800"/>
          <p14:tracePt t="43456" x="2033588" y="2698750"/>
          <p14:tracePt t="43464" x="2041525" y="2690813"/>
          <p14:tracePt t="43472" x="2051050" y="2671763"/>
          <p14:tracePt t="43480" x="2070100" y="2644775"/>
          <p14:tracePt t="43488" x="2070100" y="2635250"/>
          <p14:tracePt t="43496" x="2078038" y="2625725"/>
          <p14:tracePt t="43504" x="2087563" y="2598738"/>
          <p14:tracePt t="43568" x="2097088" y="2598738"/>
          <p14:tracePt t="43593" x="2114550" y="2581275"/>
          <p14:tracePt t="43610" x="2133600" y="2571750"/>
          <p14:tracePt t="43616" x="2151063" y="2562225"/>
          <p14:tracePt t="43624" x="2160588" y="2554288"/>
          <p14:tracePt t="43808" x="2170113" y="2562225"/>
          <p14:tracePt t="43817" x="2179638" y="2562225"/>
          <p14:tracePt t="43833" x="2214563" y="2571750"/>
          <p14:tracePt t="43841" x="2251075" y="2571750"/>
          <p14:tracePt t="43849" x="2360613" y="2598738"/>
          <p14:tracePt t="43857" x="2452688" y="2608263"/>
          <p14:tracePt t="43865" x="2598738" y="2654300"/>
          <p14:tracePt t="43874" x="2716213" y="2681288"/>
          <p14:tracePt t="43882" x="2808288" y="2698750"/>
          <p14:tracePt t="43889" x="2917825" y="2708275"/>
          <p14:tracePt t="43899" x="2998788" y="2735263"/>
          <p14:tracePt t="43906" x="3044825" y="2744788"/>
          <p14:tracePt t="43913" x="3044825" y="2754313"/>
          <p14:tracePt t="44187" x="3027363" y="2781300"/>
          <p14:tracePt t="44192" x="2998788" y="2817813"/>
          <p14:tracePt t="44200" x="2990850" y="2844800"/>
          <p14:tracePt t="44209" x="2981325" y="2873375"/>
          <p14:tracePt t="44216" x="2971800" y="2900363"/>
          <p14:tracePt t="44224" x="2954338" y="2946400"/>
          <p14:tracePt t="44232" x="2954338" y="2954338"/>
          <p14:tracePt t="44241" x="2954338" y="2973388"/>
          <p14:tracePt t="44249" x="2954338" y="2982913"/>
          <p14:tracePt t="44256" x="2944813" y="2982913"/>
          <p14:tracePt t="44382" x="2962275" y="2963863"/>
          <p14:tracePt t="44384" x="2971800" y="2963863"/>
          <p14:tracePt t="44392" x="2990850" y="2946400"/>
          <p14:tracePt t="44400" x="2990850" y="2936875"/>
          <p14:tracePt t="44410" x="2998788" y="2927350"/>
          <p14:tracePt t="44425" x="3008313" y="2917825"/>
          <p14:tracePt t="44432" x="3008313" y="2909888"/>
          <p14:tracePt t="44530" x="3027363" y="2900363"/>
          <p14:tracePt t="44539" x="3154363" y="2909888"/>
          <p14:tracePt t="44549" x="3300413" y="2917825"/>
          <p14:tracePt t="44554" x="3463925" y="2954338"/>
          <p14:tracePt t="44562" x="3582988" y="2982913"/>
          <p14:tracePt t="44569" x="3656013" y="2982913"/>
          <p14:tracePt t="44580" x="3692525" y="2982913"/>
          <p14:tracePt t="44689" x="3702050" y="2990850"/>
          <p14:tracePt t="44737" x="3683000" y="3000375"/>
          <p14:tracePt t="44745" x="3609975" y="3017838"/>
          <p14:tracePt t="44753" x="3573463" y="3017838"/>
          <p14:tracePt t="44761" x="3500438" y="3036888"/>
          <p14:tracePt t="44769" x="3427413" y="3046413"/>
          <p14:tracePt t="44777" x="3382963" y="3046413"/>
          <p14:tracePt t="44785" x="3346450" y="3046413"/>
          <p14:tracePt t="44794" x="3317875" y="3046413"/>
          <p14:tracePt t="44802" x="3273425" y="3046413"/>
          <p14:tracePt t="44811" x="3254375" y="3046413"/>
          <p14:tracePt t="44817" x="3227388" y="3046413"/>
          <p14:tracePt t="44825" x="3208338" y="3046413"/>
          <p14:tracePt t="44833" x="3190875" y="3046413"/>
          <p14:tracePt t="44841" x="3181350" y="3046413"/>
          <p14:tracePt t="44956" x="3171825" y="3036888"/>
          <p14:tracePt t="44961" x="3171825" y="3017838"/>
          <p14:tracePt t="44973" x="3190875" y="2990850"/>
          <p14:tracePt t="44979" x="3190875" y="2982913"/>
          <p14:tracePt t="44986" x="3200400" y="2954338"/>
          <p14:tracePt t="44993" x="3200400" y="2946400"/>
          <p14:tracePt t="45001" x="3200400" y="2936875"/>
          <p14:tracePt t="45130" x="3181350" y="2954338"/>
          <p14:tracePt t="45138" x="3163888" y="3000375"/>
          <p14:tracePt t="45145" x="3154363" y="3009900"/>
          <p14:tracePt t="45154" x="3144838" y="3046413"/>
          <p14:tracePt t="45161" x="3136900" y="3054350"/>
          <p14:tracePt t="45169" x="3127375" y="3073400"/>
          <p14:tracePt t="45177" x="3117850" y="3100388"/>
          <p14:tracePt t="45308" x="3117850" y="3073400"/>
          <p14:tracePt t="45315" x="3117850" y="2973388"/>
          <p14:tracePt t="45322" x="3117850" y="2863850"/>
          <p14:tracePt t="45333" x="3063875" y="2727325"/>
          <p14:tracePt t="45337" x="2998788" y="2562225"/>
          <p14:tracePt t="45346" x="2954338" y="2425700"/>
          <p14:tracePt t="45353" x="2898775" y="2298700"/>
          <p14:tracePt t="45361" x="2817813" y="2160588"/>
          <p14:tracePt t="45369" x="2808288" y="2033588"/>
          <p14:tracePt t="45379" x="2781300" y="1933575"/>
          <p14:tracePt t="45384" x="2781300" y="1841500"/>
          <p14:tracePt t="45394" x="2762250" y="1768475"/>
          <p14:tracePt t="45400" x="2762250" y="1687513"/>
          <p14:tracePt t="45410" x="2762250" y="1651000"/>
          <p14:tracePt t="45416" x="2762250" y="1595438"/>
          <p14:tracePt t="45424" x="2762250" y="1577975"/>
          <p14:tracePt t="45433" x="2762250" y="1541463"/>
          <p14:tracePt t="45441" x="2762250" y="1514475"/>
          <p14:tracePt t="45448" x="2762250" y="1504950"/>
          <p14:tracePt t="45456" x="2762250" y="1495425"/>
          <p14:tracePt t="45481" x="2771775" y="1477963"/>
          <p14:tracePt t="45578" x="2762250" y="1468438"/>
          <p14:tracePt t="45587" x="2752725" y="1458913"/>
          <p14:tracePt t="45595" x="2752725" y="1449388"/>
          <p14:tracePt t="45602" x="2752725" y="1431925"/>
          <p14:tracePt t="45612" x="2752725" y="1412875"/>
          <p14:tracePt t="45617" x="2752725" y="1395413"/>
          <p14:tracePt t="45633" x="2752725" y="1376363"/>
          <p14:tracePt t="45723" x="2735263" y="1368425"/>
          <p14:tracePt t="45731" x="2716213" y="1376363"/>
          <p14:tracePt t="45738" x="2708275" y="1385888"/>
          <p14:tracePt t="45750" x="2679700" y="1404938"/>
          <p14:tracePt t="45752" x="2679700" y="1412875"/>
          <p14:tracePt t="45768" x="2671763" y="1441450"/>
          <p14:tracePt t="45777" x="2671763" y="1449388"/>
          <p14:tracePt t="45784" x="2671763" y="1477963"/>
          <p14:tracePt t="45793" x="2671763" y="1495425"/>
          <p14:tracePt t="45800" x="2671763" y="1541463"/>
          <p14:tracePt t="45810" x="2671763" y="1577975"/>
          <p14:tracePt t="45816" x="2671763" y="1595438"/>
          <p14:tracePt t="45824" x="2671763" y="1624013"/>
          <p14:tracePt t="45833" x="2671763" y="1651000"/>
          <p14:tracePt t="45841" x="2652713" y="1687513"/>
          <p14:tracePt t="45848" x="2635250" y="1741488"/>
          <p14:tracePt t="45857" x="2625725" y="1760538"/>
          <p14:tracePt t="45865" x="2625725" y="1814513"/>
          <p14:tracePt t="45873" x="2616200" y="1841500"/>
          <p14:tracePt t="45880" x="2616200" y="1887538"/>
          <p14:tracePt t="45888" x="2616200" y="1943100"/>
          <p14:tracePt t="45896" x="2616200" y="1970088"/>
          <p14:tracePt t="45904" x="2616200" y="2006600"/>
          <p14:tracePt t="45912" x="2616200" y="2052638"/>
          <p14:tracePt t="45921" x="2616200" y="2089150"/>
          <p14:tracePt t="45928" x="2616200" y="2125663"/>
          <p14:tracePt t="45936" x="2616200" y="2160588"/>
          <p14:tracePt t="45945" x="2616200" y="2189163"/>
          <p14:tracePt t="45954" x="2616200" y="2225675"/>
          <p14:tracePt t="45960" x="2616200" y="2252663"/>
          <p14:tracePt t="45968" x="2616200" y="2270125"/>
          <p14:tracePt t="45976" x="2616200" y="2306638"/>
          <p14:tracePt t="45985" x="2625725" y="2316163"/>
          <p14:tracePt t="45993" x="2635250" y="2343150"/>
          <p14:tracePt t="46001" x="2643188" y="2352675"/>
          <p14:tracePt t="46010" x="2652713" y="2371725"/>
          <p14:tracePt t="46016" x="2679700" y="2389188"/>
          <p14:tracePt t="46024" x="2708275" y="2408238"/>
          <p14:tracePt t="46032" x="2744788" y="2416175"/>
          <p14:tracePt t="46040" x="2817813" y="2452688"/>
          <p14:tracePt t="46049" x="2908300" y="2471738"/>
          <p14:tracePt t="46061" x="2998788" y="2481263"/>
          <p14:tracePt t="46064" x="3136900" y="2525713"/>
          <p14:tracePt t="46072" x="3300413" y="2544763"/>
          <p14:tracePt t="46082" x="3446463" y="2554288"/>
          <p14:tracePt t="46088" x="3629025" y="2598738"/>
          <p14:tracePt t="46096" x="3775075" y="2598738"/>
          <p14:tracePt t="46104" x="3919538" y="2617788"/>
          <p14:tracePt t="46112" x="4029075" y="2635250"/>
          <p14:tracePt t="46120" x="4138613" y="2635250"/>
          <p14:tracePt t="46128" x="4238625" y="2635250"/>
          <p14:tracePt t="46136" x="4348163" y="2635250"/>
          <p14:tracePt t="46145" x="4421188" y="2654300"/>
          <p14:tracePt t="46153" x="4494213" y="2654300"/>
          <p14:tracePt t="46161" x="4557713" y="2654300"/>
          <p14:tracePt t="46169" x="4594225" y="2654300"/>
          <p14:tracePt t="46177" x="4630738" y="2654300"/>
          <p14:tracePt t="46185" x="4676775" y="2671763"/>
          <p14:tracePt t="46194" x="4695825" y="2671763"/>
          <p14:tracePt t="46201" x="4713288" y="2681288"/>
          <p14:tracePt t="46210" x="4730750" y="2681288"/>
          <p14:tracePt t="46216" x="4740275" y="2681288"/>
          <p14:tracePt t="46225" x="4767263" y="2681288"/>
          <p14:tracePt t="46233" x="4786313" y="2690813"/>
          <p14:tracePt t="46241" x="4813300" y="2708275"/>
          <p14:tracePt t="46248" x="4859338" y="2717800"/>
          <p14:tracePt t="46256" x="4895850" y="2727325"/>
          <p14:tracePt t="46265" x="4941888" y="2735263"/>
          <p14:tracePt t="46273" x="4986338" y="2763838"/>
          <p14:tracePt t="46282" x="5049838" y="2790825"/>
          <p14:tracePt t="46288" x="5078413" y="2808288"/>
          <p14:tracePt t="46296" x="5105400" y="2827338"/>
          <p14:tracePt t="46304" x="5151438" y="2863850"/>
          <p14:tracePt t="46312" x="5205413" y="2909888"/>
          <p14:tracePt t="46320" x="5251450" y="2936875"/>
          <p14:tracePt t="46329" x="5297488" y="2982913"/>
          <p14:tracePt t="46336" x="5360988" y="3017838"/>
          <p14:tracePt t="46344" x="5405438" y="3054350"/>
          <p14:tracePt t="46352" x="5441950" y="3073400"/>
          <p14:tracePt t="46361" x="5470525" y="3119438"/>
          <p14:tracePt t="46369" x="5487988" y="3155950"/>
          <p14:tracePt t="46377" x="5514975" y="3182938"/>
          <p14:tracePt t="46384" x="5524500" y="3209925"/>
          <p14:tracePt t="46393" x="5524500" y="3228975"/>
          <p14:tracePt t="46400" x="5524500" y="3273425"/>
          <p14:tracePt t="46410" x="5524500" y="3302000"/>
          <p14:tracePt t="46417" x="5534025" y="3319463"/>
          <p14:tracePt t="46425" x="5534025" y="3346450"/>
          <p14:tracePt t="46433" x="5534025" y="3355975"/>
          <p14:tracePt t="46441" x="5534025" y="3375025"/>
          <p14:tracePt t="46449" x="5534025" y="3392488"/>
          <p14:tracePt t="46457" x="5534025" y="3402013"/>
          <p14:tracePt t="46465" x="5534025" y="3419475"/>
          <p14:tracePt t="46473" x="5534025" y="3446463"/>
          <p14:tracePt t="46480" x="5534025" y="3455988"/>
          <p14:tracePt t="46488" x="5534025" y="3482975"/>
          <p14:tracePt t="46504" x="5514975" y="3502025"/>
          <p14:tracePt t="46520" x="5514975" y="3519488"/>
          <p14:tracePt t="46528" x="5514975" y="3529013"/>
          <p14:tracePt t="46552" x="5507038" y="3538538"/>
          <p14:tracePt t="46657" x="5507038" y="3548063"/>
          <p14:tracePt t="46664" x="5534025" y="3519488"/>
          <p14:tracePt t="46673" x="5561013" y="3465513"/>
          <p14:tracePt t="46681" x="5588000" y="3419475"/>
          <p14:tracePt t="46690" x="5624513" y="3375025"/>
          <p14:tracePt t="46699" x="5653088" y="3309938"/>
          <p14:tracePt t="46706" x="5661025" y="3282950"/>
          <p14:tracePt t="46713" x="5680075" y="3236913"/>
          <p14:tracePt t="46721" x="5688013" y="3209925"/>
          <p14:tracePt t="46730" x="5688013" y="3200400"/>
          <p14:tracePt t="46737" x="5697538" y="3192463"/>
          <p14:tracePt t="46906" x="5697538" y="3182938"/>
          <p14:tracePt t="46938" x="5697538" y="3109913"/>
          <p14:tracePt t="46946" x="5661025" y="3017838"/>
          <p14:tracePt t="46956" x="5653088" y="2973388"/>
          <p14:tracePt t="46962" x="5643563" y="2917825"/>
          <p14:tracePt t="46969" x="5616575" y="2836863"/>
          <p14:tracePt t="46977" x="5616575" y="2808288"/>
          <p14:tracePt t="46988" x="5616575" y="2771775"/>
          <p14:tracePt t="46993" x="5607050" y="2735263"/>
          <p14:tracePt t="47001" x="5607050" y="2727325"/>
          <p14:tracePt t="47011" x="5607050" y="2698750"/>
          <p14:tracePt t="47016" x="5607050" y="2690813"/>
          <p14:tracePt t="47024" x="5616575" y="2681288"/>
          <p14:tracePt t="47032" x="5624513" y="2662238"/>
          <p14:tracePt t="47040" x="5624513" y="2654300"/>
          <p14:tracePt t="47049" x="5653088" y="2644775"/>
          <p14:tracePt t="47056" x="5661025" y="2635250"/>
          <p14:tracePt t="47079" x="5707063" y="2617788"/>
          <p14:tracePt t="47080" x="5789613" y="2617788"/>
          <p14:tracePt t="47088" x="5880100" y="2617788"/>
          <p14:tracePt t="47096" x="6007100" y="2617788"/>
          <p14:tracePt t="47104" x="6153150" y="2617788"/>
          <p14:tracePt t="47112" x="6308725" y="2635250"/>
          <p14:tracePt t="47120" x="6435725" y="2681288"/>
          <p14:tracePt t="47128" x="6564313" y="2708275"/>
          <p14:tracePt t="47136" x="6681788" y="2781300"/>
          <p14:tracePt t="47145" x="6764338" y="2827338"/>
          <p14:tracePt t="47153" x="6810375" y="2844800"/>
          <p14:tracePt t="47161" x="6827838" y="2863850"/>
          <p14:tracePt t="47169" x="6846888" y="2900363"/>
          <p14:tracePt t="47184" x="6846888" y="2927350"/>
          <p14:tracePt t="47194" x="6846888" y="2946400"/>
          <p14:tracePt t="47200" x="6846888" y="2973388"/>
          <p14:tracePt t="47210" x="6846888" y="2990850"/>
          <p14:tracePt t="47217" x="6837363" y="3036888"/>
          <p14:tracePt t="47225" x="6827838" y="3036888"/>
          <p14:tracePt t="47232" x="6810375" y="3082925"/>
          <p14:tracePt t="47240" x="6791325" y="3109913"/>
          <p14:tracePt t="47249" x="6783388" y="3127375"/>
          <p14:tracePt t="47257" x="6764338" y="3155950"/>
          <p14:tracePt t="47265" x="6737350" y="3192463"/>
          <p14:tracePt t="47273" x="6710363" y="3209925"/>
          <p14:tracePt t="47281" x="6681788" y="3236913"/>
          <p14:tracePt t="47290" x="6645275" y="3273425"/>
          <p14:tracePt t="47299" x="6600825" y="3292475"/>
          <p14:tracePt t="47306" x="6554788" y="3309938"/>
          <p14:tracePt t="47313" x="6491288" y="3346450"/>
          <p14:tracePt t="47321" x="6435725" y="3346450"/>
          <p14:tracePt t="47330" x="6408738" y="3355975"/>
          <p14:tracePt t="47336" x="6354763" y="3365500"/>
          <p14:tracePt t="47345" x="6326188" y="3365500"/>
          <p14:tracePt t="47352" x="6308725" y="3365500"/>
          <p14:tracePt t="47361" x="6291263" y="3365500"/>
          <p14:tracePt t="47720" x="6281738" y="3382963"/>
          <p14:tracePt t="47728" x="6272213" y="3392488"/>
          <p14:tracePt t="47736" x="6218238" y="3475038"/>
          <p14:tracePt t="47744" x="6080125" y="3611563"/>
          <p14:tracePt t="47753" x="5943600" y="3684588"/>
          <p14:tracePt t="47761" x="5789613" y="3811588"/>
          <p14:tracePt t="47769" x="5653088" y="3903663"/>
          <p14:tracePt t="47776" x="5497513" y="3994150"/>
          <p14:tracePt t="47784" x="5241925" y="4140200"/>
          <p14:tracePt t="47793" x="4995863" y="4249738"/>
          <p14:tracePt t="47800" x="4686300" y="4376738"/>
          <p14:tracePt t="47810" x="4376738" y="4495800"/>
          <p14:tracePt t="47817" x="4057650" y="4651375"/>
          <p14:tracePt t="47826" x="3746500" y="4768850"/>
          <p14:tracePt t="47832" x="3400425" y="4924425"/>
          <p14:tracePt t="47841" x="3027363" y="5016500"/>
          <p14:tracePt t="47849" x="2798763" y="5097463"/>
          <p14:tracePt t="47857" x="2462213" y="5189538"/>
          <p14:tracePt t="47865" x="2160588" y="5289550"/>
          <p14:tracePt t="47873" x="1878013" y="5326063"/>
          <p14:tracePt t="47881" x="1622425" y="5399088"/>
          <p14:tracePt t="47889" x="1422400" y="5462588"/>
          <p14:tracePt t="47897" x="1212850" y="5499100"/>
          <p14:tracePt t="47905" x="1047750" y="5526088"/>
          <p14:tracePt t="47913" x="903288" y="5535613"/>
          <p14:tracePt t="47921" x="793750" y="5554663"/>
          <p14:tracePt t="47929" x="674688" y="5599113"/>
          <p14:tracePt t="47937" x="601663" y="5608638"/>
          <p14:tracePt t="47946" x="538163" y="5635625"/>
          <p14:tracePt t="47954" x="519113" y="5635625"/>
          <p14:tracePt t="47963" x="511175" y="5635625"/>
          <p14:tracePt t="47970" x="492125" y="5635625"/>
          <p14:tracePt t="48003" x="474663" y="5654675"/>
          <p14:tracePt t="48011" x="455613" y="5662613"/>
          <p14:tracePt t="48017" x="428625" y="5662613"/>
          <p14:tracePt t="48026" x="382588" y="5672138"/>
          <p14:tracePt t="48033" x="328613" y="5681663"/>
          <p14:tracePt t="48041" x="246063" y="5708650"/>
          <p14:tracePt t="48050" x="209550" y="5727700"/>
          <p14:tracePt t="48062" x="163513" y="5727700"/>
          <p14:tracePt t="48064" x="136525" y="5735638"/>
          <p14:tracePt t="48072" x="63500" y="5772150"/>
          <p14:tracePt t="48080" x="36513" y="5772150"/>
          <p14:tracePt t="48088" x="26988" y="5772150"/>
          <p14:tracePt t="48096" x="0" y="5772150"/>
          <p14:tracePt t="48210" x="17463" y="5735638"/>
          <p14:tracePt t="48218" x="46038" y="5699125"/>
          <p14:tracePt t="48227" x="82550" y="5672138"/>
          <p14:tracePt t="48235" x="100013" y="5654675"/>
          <p14:tracePt t="48245" x="146050" y="5618163"/>
          <p14:tracePt t="48250" x="163513" y="5599113"/>
          <p14:tracePt t="48261" x="209550" y="5572125"/>
          <p14:tracePt t="48265" x="219075" y="5572125"/>
          <p14:tracePt t="48272" x="255588" y="5562600"/>
          <p14:tracePt t="48280" x="265113" y="5554663"/>
          <p14:tracePt t="48288" x="282575" y="5554663"/>
          <p14:tracePt t="48296" x="328613" y="5526088"/>
          <p14:tracePt t="48304" x="346075" y="5526088"/>
          <p14:tracePt t="48312" x="382588" y="5518150"/>
          <p14:tracePt t="48320" x="409575" y="5508625"/>
          <p14:tracePt t="48329" x="428625" y="5508625"/>
          <p14:tracePt t="48337" x="438150" y="5499100"/>
          <p14:tracePt t="48522" x="474663" y="5481638"/>
          <p14:tracePt t="48528" x="538163" y="5453063"/>
          <p14:tracePt t="48536" x="601663" y="5416550"/>
          <p14:tracePt t="48544" x="674688" y="5389563"/>
          <p14:tracePt t="48552" x="738188" y="5335588"/>
          <p14:tracePt t="48561" x="838200" y="5289550"/>
          <p14:tracePt t="48569" x="903288" y="5253038"/>
          <p14:tracePt t="48576" x="947738" y="5243513"/>
          <p14:tracePt t="48584" x="1030288" y="5207000"/>
          <p14:tracePt t="48593" x="1039813" y="5197475"/>
          <p14:tracePt t="48600" x="1047750" y="5189538"/>
          <p14:tracePt t="48610" x="1057275" y="5180013"/>
          <p14:tracePt t="48625" x="1066800" y="5170488"/>
          <p14:tracePt t="48658" x="1066800" y="5160963"/>
          <p14:tracePt t="48664" x="1076325" y="5153025"/>
          <p14:tracePt t="48680" x="1076325" y="5143500"/>
          <p14:tracePt t="48688" x="1084263" y="5133975"/>
          <p14:tracePt t="48956" x="1047750" y="5133975"/>
          <p14:tracePt t="48962" x="1020763" y="5143500"/>
          <p14:tracePt t="48971" x="1003300" y="5170488"/>
          <p14:tracePt t="48979" x="1003300" y="5180013"/>
          <p14:tracePt t="48987" x="1003300" y="5207000"/>
          <p14:tracePt t="49003" x="1003300" y="5216525"/>
          <p14:tracePt t="49013" x="1003300" y="5226050"/>
          <p14:tracePt t="49029" x="1003300" y="5233988"/>
          <p14:tracePt t="49146" x="1047750" y="5197475"/>
          <p14:tracePt t="49155" x="1120775" y="5189538"/>
          <p14:tracePt t="49162" x="1203325" y="5160963"/>
          <p14:tracePt t="49170" x="1249363" y="5153025"/>
          <p14:tracePt t="49178" x="1293813" y="5126038"/>
          <p14:tracePt t="49185" x="1358900" y="5089525"/>
          <p14:tracePt t="49201" x="1366838" y="5080000"/>
          <p14:tracePt t="49210" x="1385888" y="5080000"/>
          <p14:tracePt t="49677" x="1412875" y="5080000"/>
          <p14:tracePt t="49684" x="1458913" y="5080000"/>
          <p14:tracePt t="49689" x="1585913" y="5106988"/>
          <p14:tracePt t="49696" x="1704975" y="5133975"/>
          <p14:tracePt t="49704" x="1795463" y="5180013"/>
          <p14:tracePt t="49712" x="1914525" y="5207000"/>
          <p14:tracePt t="49720" x="1951038" y="5216525"/>
          <p14:tracePt t="49728" x="1997075" y="5243513"/>
          <p14:tracePt t="49883" x="1978025" y="5243513"/>
          <p14:tracePt t="49895" x="1905000" y="5243513"/>
          <p14:tracePt t="49900" x="1778000" y="5243513"/>
          <p14:tracePt t="49907" x="1704975" y="5243513"/>
          <p14:tracePt t="49913" x="1649413" y="5243513"/>
          <p14:tracePt t="49921" x="1595438" y="5233988"/>
          <p14:tracePt t="49929" x="1531938" y="5233988"/>
          <p14:tracePt t="49937" x="1495425" y="5226050"/>
          <p14:tracePt t="49945" x="1449388" y="5226050"/>
          <p14:tracePt t="49954" x="1431925" y="5226050"/>
          <p14:tracePt t="49960" x="1422400" y="5226050"/>
          <p14:tracePt t="49968" x="1403350" y="5226050"/>
          <p14:tracePt t="49976" x="1366838" y="5226050"/>
          <p14:tracePt t="49996" x="1349375" y="5226050"/>
          <p14:tracePt t="50002" x="1330325" y="5226050"/>
          <p14:tracePt t="50012" x="1312863" y="5226050"/>
          <p14:tracePt t="50019" x="1303338" y="5226050"/>
          <p14:tracePt t="50029" x="1285875" y="5226050"/>
          <p14:tracePt t="50033" x="1266825" y="5226050"/>
          <p14:tracePt t="50042" x="1258888" y="5226050"/>
          <p14:tracePt t="50049" x="1239838" y="5233988"/>
          <p14:tracePt t="50057" x="1222375" y="5243513"/>
          <p14:tracePt t="50079" x="1222375" y="5253038"/>
          <p14:tracePt t="50089" x="1203325" y="5270500"/>
          <p14:tracePt t="50107" x="1193800" y="5280025"/>
          <p14:tracePt t="50514" x="1185863" y="5299075"/>
          <p14:tracePt t="50520" x="1185863" y="5335588"/>
          <p14:tracePt t="50528" x="1176338" y="5372100"/>
          <p14:tracePt t="50536" x="1176338" y="5380038"/>
          <p14:tracePt t="50552" x="1176338" y="5399088"/>
          <p14:tracePt t="50720" x="1166813" y="5408613"/>
          <p14:tracePt t="50736" x="1157288" y="5426075"/>
          <p14:tracePt t="50745" x="1149350" y="5445125"/>
          <p14:tracePt t="50752" x="1149350" y="5453063"/>
          <p14:tracePt t="50761" x="1149350" y="5462588"/>
          <p14:tracePt t="50774" x="1149350" y="5489575"/>
          <p14:tracePt t="50778" x="1149350" y="5499100"/>
          <p14:tracePt t="50793" x="1139825" y="5518150"/>
          <p14:tracePt t="50800" x="1139825" y="5526088"/>
          <p14:tracePt t="50809" x="1139825" y="5545138"/>
          <p14:tracePt t="50817" x="1139825" y="5572125"/>
          <p14:tracePt t="50826" x="1130300" y="5589588"/>
          <p14:tracePt t="50832" x="1130300" y="5599113"/>
          <p14:tracePt t="50840" x="1130300" y="5626100"/>
          <p14:tracePt t="50848" x="1130300" y="5645150"/>
          <p14:tracePt t="50856" x="1130300" y="5672138"/>
          <p14:tracePt t="50864" x="1130300" y="5681663"/>
          <p14:tracePt t="50872" x="1130300" y="5699125"/>
          <p14:tracePt t="50880" x="1130300" y="5718175"/>
          <p14:tracePt t="50888" x="1130300" y="5727700"/>
          <p14:tracePt t="50904" x="1130300" y="5754688"/>
          <p14:tracePt t="50912" x="1130300" y="5772150"/>
          <p14:tracePt t="50920" x="1120775" y="5808663"/>
          <p14:tracePt t="50928" x="1084263" y="5837238"/>
          <p14:tracePt t="50937" x="1066800" y="5881688"/>
          <p14:tracePt t="50947" x="1030288" y="5927725"/>
          <p14:tracePt t="50955" x="1003300" y="5991225"/>
          <p14:tracePt t="50962" x="966788" y="6054725"/>
          <p14:tracePt t="50970" x="947738" y="6100763"/>
          <p14:tracePt t="50978" x="947738" y="6119813"/>
          <p14:tracePt t="50987" x="947738" y="6156325"/>
          <p14:tracePt t="50999" x="947738" y="6183313"/>
          <p14:tracePt t="51000" x="920750" y="6210300"/>
          <p14:tracePt t="51033" x="920750" y="6237288"/>
          <p14:tracePt t="51040" x="930275" y="6246813"/>
          <p14:tracePt t="51273" x="939800" y="6256338"/>
          <p14:tracePt t="51282" x="1011238" y="6256338"/>
          <p14:tracePt t="51290" x="1230313" y="6200775"/>
          <p14:tracePt t="51299" x="1531938" y="6100763"/>
          <p14:tracePt t="51306" x="1851025" y="5946775"/>
          <p14:tracePt t="51314" x="2170113" y="5800725"/>
          <p14:tracePt t="51321" x="2506663" y="5672138"/>
          <p14:tracePt t="51328" x="2889250" y="5535613"/>
          <p14:tracePt t="51336" x="3171825" y="5399088"/>
          <p14:tracePt t="51345" x="3327400" y="5353050"/>
          <p14:tracePt t="51353" x="3436938" y="5307013"/>
          <p14:tracePt t="51361" x="3482975" y="5289550"/>
          <p14:tracePt t="51674" x="3463925" y="5289550"/>
          <p14:tracePt t="51680" x="3419475" y="5289550"/>
          <p14:tracePt t="51688" x="3363913" y="5316538"/>
          <p14:tracePt t="51696" x="3300413" y="5335588"/>
          <p14:tracePt t="51704" x="3281363" y="5343525"/>
          <p14:tracePt t="51712" x="3263900" y="5343525"/>
          <p14:tracePt t="51720" x="3244850" y="5362575"/>
          <p14:tracePt t="51736" x="3236913" y="5372100"/>
          <p14:tracePt t="51744" x="3208338" y="5380038"/>
          <p14:tracePt t="51752" x="3200400" y="5389563"/>
          <p14:tracePt t="51760" x="3171825" y="5408613"/>
          <p14:tracePt t="51769" x="3154363" y="5416550"/>
          <p14:tracePt t="51777" x="3127375" y="5426075"/>
          <p14:tracePt t="51784" x="3108325" y="5435600"/>
          <p14:tracePt t="51793" x="3063875" y="5462588"/>
          <p14:tracePt t="51800" x="3044825" y="5472113"/>
          <p14:tracePt t="51810" x="3008313" y="5472113"/>
          <p14:tracePt t="51816" x="2981325" y="5472113"/>
          <p14:tracePt t="51826" x="2944813" y="5472113"/>
          <p14:tracePt t="51832" x="2908300" y="5472113"/>
          <p14:tracePt t="51841" x="2862263" y="5472113"/>
          <p14:tracePt t="51857" x="2825750" y="5472113"/>
          <p14:tracePt t="51864" x="2808288" y="5472113"/>
          <p14:tracePt t="51872" x="2789238" y="5472113"/>
          <p14:tracePt t="51880" x="2781300" y="5472113"/>
          <p14:tracePt t="52059" x="2781300" y="5462588"/>
          <p14:tracePt t="52066" x="2789238" y="5416550"/>
          <p14:tracePt t="52075" x="2798763" y="5372100"/>
          <p14:tracePt t="52082" x="2835275" y="5343525"/>
          <p14:tracePt t="52089" x="2844800" y="5316538"/>
          <p14:tracePt t="52096" x="2852738" y="5307013"/>
          <p14:tracePt t="52106" x="2871788" y="5289550"/>
          <p14:tracePt t="52113" x="2889250" y="5270500"/>
          <p14:tracePt t="52121" x="2917825" y="5253038"/>
          <p14:tracePt t="52130" x="2954338" y="5233988"/>
          <p14:tracePt t="52137" x="2962275" y="5233988"/>
          <p14:tracePt t="52146" x="2971800" y="5233988"/>
          <p14:tracePt t="52153" x="2981325" y="5233988"/>
          <p14:tracePt t="52162" x="3008313" y="5233988"/>
          <p14:tracePt t="52169" x="3017838" y="5233988"/>
          <p14:tracePt t="52185" x="3027363" y="5233988"/>
          <p14:tracePt t="52233" x="3035300" y="5233988"/>
          <p14:tracePt t="52308" x="3035300" y="5243513"/>
          <p14:tracePt t="52314" x="3035300" y="5262563"/>
          <p14:tracePt t="52322" x="3035300" y="5316538"/>
          <p14:tracePt t="52330" x="3035300" y="5343525"/>
          <p14:tracePt t="52337" x="3035300" y="5362575"/>
          <p14:tracePt t="52345" x="3035300" y="5389563"/>
          <p14:tracePt t="52353" x="3035300" y="5408613"/>
          <p14:tracePt t="52361" x="3035300" y="5445125"/>
          <p14:tracePt t="52368" x="3035300" y="5453063"/>
          <p14:tracePt t="52377" x="3008313" y="5489575"/>
          <p14:tracePt t="52392" x="2998788" y="5508625"/>
          <p14:tracePt t="52498" x="2990850" y="5518150"/>
          <p14:tracePt t="52616" x="2990850" y="5462588"/>
          <p14:tracePt t="52625" x="2990850" y="5408613"/>
          <p14:tracePt t="52632" x="2990850" y="5389563"/>
          <p14:tracePt t="52640" x="3017838" y="5343525"/>
          <p14:tracePt t="52648" x="3027363" y="5326063"/>
          <p14:tracePt t="52657" x="3035300" y="5316538"/>
          <p14:tracePt t="52664" x="3054350" y="5299075"/>
          <p14:tracePt t="52672" x="3063875" y="5289550"/>
          <p14:tracePt t="52680" x="3071813" y="5280025"/>
          <p14:tracePt t="52754" x="3090863" y="5289550"/>
          <p14:tracePt t="52762" x="3090863" y="5299075"/>
          <p14:tracePt t="52770" x="3100388" y="5307013"/>
          <p14:tracePt t="52779" x="3108325" y="5335588"/>
          <p14:tracePt t="52786" x="3117850" y="5353050"/>
          <p14:tracePt t="52794" x="3136900" y="5372100"/>
          <p14:tracePt t="52801" x="3136900" y="5380038"/>
          <p14:tracePt t="52809" x="3136900" y="5399088"/>
          <p14:tracePt t="52816" x="3144838" y="5408613"/>
          <p14:tracePt t="52826" x="3144838" y="5426075"/>
          <p14:tracePt t="52907" x="3144838" y="5435600"/>
          <p14:tracePt t="52914" x="3144838" y="5462588"/>
          <p14:tracePt t="52922" x="3127375" y="5499100"/>
          <p14:tracePt t="52929" x="3108325" y="5518150"/>
          <p14:tracePt t="52937" x="3071813" y="5535613"/>
          <p14:tracePt t="52945" x="3044825" y="5535613"/>
          <p14:tracePt t="52955" x="2998788" y="5572125"/>
          <p14:tracePt t="52961" x="2971800" y="5581650"/>
          <p14:tracePt t="52969" x="2954338" y="5581650"/>
          <p14:tracePt t="52977" x="2925763" y="5589588"/>
          <p14:tracePt t="52987" x="2881313" y="5589588"/>
          <p14:tracePt t="52993" x="2852738" y="5599113"/>
          <p14:tracePt t="53000" x="2844800" y="5599113"/>
          <p14:tracePt t="53009" x="2835275" y="5599113"/>
          <p14:tracePt t="53026" x="2825750" y="5599113"/>
          <p14:tracePt t="53041" x="2817813" y="5589588"/>
          <p14:tracePt t="53048" x="2817813" y="5535613"/>
          <p14:tracePt t="53063" x="2817813" y="5508625"/>
          <p14:tracePt t="53064" x="2817813" y="5489575"/>
          <p14:tracePt t="53072" x="2817813" y="5472113"/>
          <p14:tracePt t="53081" x="2817813" y="5435600"/>
          <p14:tracePt t="53088" x="2817813" y="5416550"/>
          <p14:tracePt t="53096" x="2817813" y="5380038"/>
          <p14:tracePt t="53104" x="2817813" y="5372100"/>
          <p14:tracePt t="53112" x="2817813" y="5335588"/>
          <p14:tracePt t="53120" x="2852738" y="5307013"/>
          <p14:tracePt t="53128" x="2871788" y="5289550"/>
          <p14:tracePt t="53136" x="2917825" y="5262563"/>
          <p14:tracePt t="53144" x="2981325" y="5226050"/>
          <p14:tracePt t="53152" x="3017838" y="5216525"/>
          <p14:tracePt t="53161" x="3063875" y="5216525"/>
          <p14:tracePt t="53168" x="3117850" y="5216525"/>
          <p14:tracePt t="53177" x="3144838" y="5216525"/>
          <p14:tracePt t="53185" x="3163888" y="5216525"/>
          <p14:tracePt t="53192" x="3181350" y="5216525"/>
          <p14:tracePt t="53200" x="3208338" y="5216525"/>
          <p14:tracePt t="53209" x="3217863" y="5226050"/>
          <p14:tracePt t="53216" x="3227388" y="5233988"/>
          <p14:tracePt t="53225" x="3236913" y="5262563"/>
          <p14:tracePt t="53249" x="3254375" y="5270500"/>
          <p14:tracePt t="53256" x="3263900" y="5280025"/>
          <p14:tracePt t="53328" x="3273425" y="5289550"/>
          <p14:tracePt t="53336" x="3273425" y="5316538"/>
          <p14:tracePt t="53344" x="3273425" y="5343525"/>
          <p14:tracePt t="53352" x="3254375" y="5389563"/>
          <p14:tracePt t="53360" x="3236913" y="5416550"/>
          <p14:tracePt t="53368" x="3200400" y="5481638"/>
          <p14:tracePt t="53377" x="3190875" y="5489575"/>
          <p14:tracePt t="53384" x="3190875" y="5508625"/>
          <p14:tracePt t="53392" x="3181350" y="5508625"/>
          <p14:tracePt t="53410" x="3171825" y="5518150"/>
          <p14:tracePt t="53482" x="3171825" y="5526088"/>
          <p14:tracePt t="53785" x="3163888" y="5535613"/>
          <p14:tracePt t="53792" x="3154363" y="5545138"/>
          <p14:tracePt t="53801" x="3127375" y="5545138"/>
          <p14:tracePt t="53808" x="3108325" y="5545138"/>
          <p14:tracePt t="53840" x="3100388" y="5545138"/>
          <p14:tracePt t="53856" x="3100388" y="5535613"/>
          <p14:tracePt t="53864" x="3100388" y="5518150"/>
          <p14:tracePt t="53872" x="3100388" y="5508625"/>
          <p14:tracePt t="53888" x="3100388" y="5499100"/>
          <p14:tracePt t="53896" x="3100388" y="5472113"/>
          <p14:tracePt t="53912" x="3100388" y="5453063"/>
          <p14:tracePt t="53920" x="3100388" y="5435600"/>
          <p14:tracePt t="53929" x="3100388" y="5426075"/>
          <p14:tracePt t="53936" x="3108325" y="5416550"/>
          <p14:tracePt t="54063" x="3108325" y="5408613"/>
          <p14:tracePt t="54068" x="3108325" y="5389563"/>
          <p14:tracePt t="54075" x="3108325" y="5380038"/>
          <p14:tracePt t="54089" x="3108325" y="5372100"/>
          <p14:tracePt t="54105" x="3108325" y="5353050"/>
          <p14:tracePt t="54210" x="3100388" y="5343525"/>
          <p14:tracePt t="54218" x="3027363" y="5335588"/>
          <p14:tracePt t="54227" x="2935288" y="5316538"/>
          <p14:tracePt t="54234" x="2852738" y="5307013"/>
          <p14:tracePt t="54245" x="2725738" y="5280025"/>
          <p14:tracePt t="54249" x="2579688" y="5262563"/>
          <p14:tracePt t="54257" x="2452688" y="5243513"/>
          <p14:tracePt t="54265" x="2306638" y="5233988"/>
          <p14:tracePt t="54273" x="2143125" y="5207000"/>
          <p14:tracePt t="54281" x="1987550" y="5189538"/>
          <p14:tracePt t="54289" x="1895475" y="5170488"/>
          <p14:tracePt t="54297" x="1787525" y="5160963"/>
          <p14:tracePt t="54305" x="1731963" y="5160963"/>
          <p14:tracePt t="54313" x="1668463" y="5133975"/>
          <p14:tracePt t="54321" x="1658938" y="5133975"/>
          <p14:tracePt t="54329" x="1649413" y="5133975"/>
          <p14:tracePt t="54360" x="1631950" y="5133975"/>
          <p14:tracePt t="54401" x="1612900" y="5133975"/>
          <p14:tracePt t="54409" x="1585913" y="5143500"/>
          <p14:tracePt t="54418" x="1531938" y="5160963"/>
          <p14:tracePt t="54427" x="1485900" y="5197475"/>
          <p14:tracePt t="54434" x="1439863" y="5207000"/>
          <p14:tracePt t="54445" x="1385888" y="5216525"/>
          <p14:tracePt t="54450" x="1303338" y="5253038"/>
          <p14:tracePt t="54458" x="1266825" y="5253038"/>
          <p14:tracePt t="54466" x="1230313" y="5270500"/>
          <p14:tracePt t="54474" x="1166813" y="5280025"/>
          <p14:tracePt t="54484" x="1130300" y="5280025"/>
          <p14:tracePt t="54490" x="1103313" y="5280025"/>
          <p14:tracePt t="54498" x="1066800" y="5299075"/>
          <p14:tracePt t="54506" x="1030288" y="5299075"/>
          <p14:tracePt t="54513" x="1011238" y="5299075"/>
          <p14:tracePt t="54521" x="1003300" y="5307013"/>
          <p14:tracePt t="54529" x="984250" y="5307013"/>
          <p14:tracePt t="54537" x="974725" y="5307013"/>
          <p14:tracePt t="54761" x="984250" y="5307013"/>
          <p14:tracePt t="54769" x="1103313" y="5289550"/>
          <p14:tracePt t="54777" x="1212850" y="5262563"/>
          <p14:tracePt t="54785" x="1312863" y="5233988"/>
          <p14:tracePt t="54793" x="1385888" y="5207000"/>
          <p14:tracePt t="54800" x="1504950" y="5197475"/>
          <p14:tracePt t="54809" x="1558925" y="5197475"/>
          <p14:tracePt t="54816" x="1612900" y="5197475"/>
          <p14:tracePt t="54825" x="1668463" y="5197475"/>
          <p14:tracePt t="54832" x="1695450" y="5197475"/>
          <p14:tracePt t="54842" x="1714500" y="5197475"/>
          <p14:tracePt t="54848" x="1722438" y="5197475"/>
          <p14:tracePt t="54856" x="1731963" y="5197475"/>
          <p14:tracePt t="54873" x="1751013" y="5197475"/>
          <p14:tracePt t="54889" x="1758950" y="5197475"/>
          <p14:tracePt t="54897" x="1778000" y="5197475"/>
          <p14:tracePt t="54906" x="1831975" y="5197475"/>
          <p14:tracePt t="54912" x="1887538" y="5197475"/>
          <p14:tracePt t="54920" x="1978025" y="5197475"/>
          <p14:tracePt t="54928" x="2106613" y="5197475"/>
          <p14:tracePt t="54936" x="2233613" y="5197475"/>
          <p14:tracePt t="54944" x="2397125" y="5233988"/>
          <p14:tracePt t="54954" x="2543175" y="5243513"/>
          <p14:tracePt t="54960" x="2671763" y="5262563"/>
          <p14:tracePt t="54968" x="2825750" y="5270500"/>
          <p14:tracePt t="54978" x="2954338" y="5307013"/>
          <p14:tracePt t="54985" x="3081338" y="5307013"/>
          <p14:tracePt t="54993" x="3154363" y="5316538"/>
          <p14:tracePt t="55002" x="3208338" y="5316538"/>
          <p14:tracePt t="55009" x="3217863" y="5316538"/>
          <p14:tracePt t="55016" x="3236913" y="5316538"/>
          <p14:tracePt t="55032" x="3244850" y="5326063"/>
          <p14:tracePt t="55613" x="3254375" y="5353050"/>
          <p14:tracePt t="55618" x="3263900" y="5362575"/>
          <p14:tracePt t="55630" x="3300413" y="5380038"/>
          <p14:tracePt t="55634" x="3382963" y="5416550"/>
          <p14:tracePt t="55644" x="3527425" y="5499100"/>
          <p14:tracePt t="55649" x="3683000" y="5508625"/>
          <p14:tracePt t="55658" x="3938588" y="5562600"/>
          <p14:tracePt t="55665" x="4121150" y="5581650"/>
          <p14:tracePt t="55673" x="4284663" y="5589588"/>
          <p14:tracePt t="55681" x="4457700" y="5635625"/>
          <p14:tracePt t="55689" x="4603750" y="5635625"/>
          <p14:tracePt t="55697" x="4713288" y="5635625"/>
          <p14:tracePt t="55705" x="4767263" y="5635625"/>
          <p14:tracePt t="55713" x="4795838" y="5635625"/>
          <p14:tracePt t="55721" x="4795838" y="5626100"/>
          <p14:tracePt t="55736" x="4795838" y="5608638"/>
          <p14:tracePt t="55922" x="4786313" y="5608638"/>
          <p14:tracePt t="55928" x="4776788" y="5608638"/>
          <p14:tracePt t="55936" x="4759325" y="5608638"/>
          <p14:tracePt t="55944" x="4713288" y="5599113"/>
          <p14:tracePt t="55952" x="4676775" y="5589588"/>
          <p14:tracePt t="55960" x="4613275" y="5562600"/>
          <p14:tracePt t="55968" x="4549775" y="5526088"/>
          <p14:tracePt t="55976" x="4513263" y="5518150"/>
          <p14:tracePt t="55985" x="4476750" y="5508625"/>
          <p14:tracePt t="55993" x="4448175" y="5489575"/>
          <p14:tracePt t="56000" x="4430713" y="5481638"/>
          <p14:tracePt t="56009" x="4421188" y="5481638"/>
          <p14:tracePt t="56016" x="4413250" y="5481638"/>
          <p14:tracePt t="56025" x="4384675" y="5481638"/>
          <p14:tracePt t="56033" x="4376738" y="5472113"/>
          <p14:tracePt t="56306" x="4367213" y="5462588"/>
          <p14:tracePt t="56315" x="4367213" y="5445125"/>
          <p14:tracePt t="56323" x="4384675" y="5426075"/>
          <p14:tracePt t="56330" x="4421188" y="5426075"/>
          <p14:tracePt t="56336" x="4448175" y="5426075"/>
          <p14:tracePt t="56345" x="4476750" y="5416550"/>
          <p14:tracePt t="56352" x="4484688" y="5408613"/>
          <p14:tracePt t="56473" x="4476750" y="5408613"/>
          <p14:tracePt t="56481" x="4448175" y="5435600"/>
          <p14:tracePt t="56490" x="4413250" y="5489575"/>
          <p14:tracePt t="56497" x="4403725" y="5518150"/>
          <p14:tracePt t="56505" x="4403725" y="5554663"/>
          <p14:tracePt t="56513" x="4384675" y="5599113"/>
          <p14:tracePt t="56521" x="4384675" y="5635625"/>
          <p14:tracePt t="56529" x="4384675" y="5691188"/>
          <p14:tracePt t="56537" x="4384675" y="5727700"/>
          <p14:tracePt t="56545" x="4384675" y="5781675"/>
          <p14:tracePt t="56553" x="4384675" y="5837238"/>
          <p14:tracePt t="56561" x="4384675" y="5891213"/>
          <p14:tracePt t="56569" x="4421188" y="5954713"/>
          <p14:tracePt t="56578" x="4448175" y="5983288"/>
          <p14:tracePt t="56585" x="4513263" y="6054725"/>
          <p14:tracePt t="56594" x="4567238" y="6091238"/>
          <p14:tracePt t="56601" x="4630738" y="6127750"/>
          <p14:tracePt t="56610" x="4722813" y="6137275"/>
          <p14:tracePt t="56617" x="4795838" y="6156325"/>
          <p14:tracePt t="56627" x="4859338" y="6173788"/>
          <p14:tracePt t="56633" x="4932363" y="6173788"/>
          <p14:tracePt t="56643" x="4978400" y="6173788"/>
          <p14:tracePt t="56649" x="5032375" y="6192838"/>
          <p14:tracePt t="56661" x="5068888" y="6192838"/>
          <p14:tracePt t="56665" x="5086350" y="6192838"/>
          <p14:tracePt t="56673" x="5095875" y="6192838"/>
          <p14:tracePt t="56681" x="5122863" y="6192838"/>
          <p14:tracePt t="56769" x="5132388" y="6192838"/>
          <p14:tracePt t="56899" x="5078413" y="6192838"/>
          <p14:tracePt t="56904" x="4849813" y="6164263"/>
          <p14:tracePt t="56912" x="4549775" y="6083300"/>
          <p14:tracePt t="56920" x="4230688" y="6027738"/>
          <p14:tracePt t="56928" x="3965575" y="5954713"/>
          <p14:tracePt t="56936" x="3692525" y="5837238"/>
          <p14:tracePt t="56945" x="3455988" y="5745163"/>
          <p14:tracePt t="56952" x="3281363" y="5662613"/>
          <p14:tracePt t="56960" x="3154363" y="5608638"/>
          <p14:tracePt t="56968" x="3054350" y="5535613"/>
          <p14:tracePt t="56978" x="3017838" y="5499100"/>
          <p14:tracePt t="56985" x="3008313" y="5481638"/>
          <p14:tracePt t="56996" x="3008313" y="5445125"/>
          <p14:tracePt t="57005" x="3008313" y="5399088"/>
          <p14:tracePt t="57009" x="3008313" y="5380038"/>
          <p14:tracePt t="57016" x="3008313" y="5343525"/>
          <p14:tracePt t="57025" x="3008313" y="5289550"/>
          <p14:tracePt t="57032" x="3008313" y="5243513"/>
          <p14:tracePt t="57040" x="3008313" y="5207000"/>
          <p14:tracePt t="57060" x="2962275" y="5116513"/>
          <p14:tracePt t="57064" x="2917825" y="5070475"/>
          <p14:tracePt t="57072" x="2862263" y="5016500"/>
          <p14:tracePt t="57081" x="2798763" y="4951413"/>
          <p14:tracePt t="57088" x="2771775" y="4914900"/>
          <p14:tracePt t="57096" x="2716213" y="4870450"/>
          <p14:tracePt t="57104" x="2698750" y="4824413"/>
          <p14:tracePt t="57113" x="2662238" y="4778375"/>
          <p14:tracePt t="57120" x="2635250" y="4714875"/>
          <p14:tracePt t="57128" x="2635250" y="4697413"/>
          <p14:tracePt t="57136" x="2616200" y="4651375"/>
          <p14:tracePt t="57144" x="2616200" y="4614863"/>
          <p14:tracePt t="57152" x="2616200" y="4595813"/>
          <p14:tracePt t="57160" x="2616200" y="4551363"/>
          <p14:tracePt t="57169" x="2616200" y="4514850"/>
          <p14:tracePt t="57176" x="2616200" y="4495800"/>
          <p14:tracePt t="57185" x="2616200" y="4468813"/>
          <p14:tracePt t="57194" x="2616200" y="4449763"/>
          <p14:tracePt t="57201" x="2635250" y="4405313"/>
          <p14:tracePt t="57209" x="2635250" y="4395788"/>
          <p14:tracePt t="57216" x="2635250" y="4368800"/>
          <p14:tracePt t="57226" x="2652713" y="4349750"/>
          <p14:tracePt t="57232" x="2662238" y="4332288"/>
          <p14:tracePt t="57242" x="2662238" y="4313238"/>
          <p14:tracePt t="57249" x="2662238" y="4303713"/>
          <p14:tracePt t="57256" x="2662238" y="4295775"/>
          <p14:tracePt t="57264" x="2662238" y="4286250"/>
          <p14:tracePt t="57272" x="2662238" y="4276725"/>
          <p14:tracePt t="57280" x="2662238" y="4268788"/>
          <p14:tracePt t="57289" x="2652713" y="4259263"/>
          <p14:tracePt t="57475" x="2652713" y="4249738"/>
          <p14:tracePt t="57482" x="2671763" y="4232275"/>
          <p14:tracePt t="57510" x="2689225" y="4222750"/>
          <p14:tracePt t="57613" x="2679700" y="4222750"/>
          <p14:tracePt t="57616" x="2662238" y="4286250"/>
          <p14:tracePt t="57628" x="2662238" y="4359275"/>
          <p14:tracePt t="57634" x="2643188" y="4413250"/>
          <p14:tracePt t="57646" x="2643188" y="4486275"/>
          <p14:tracePt t="57650" x="2643188" y="4568825"/>
          <p14:tracePt t="57661" x="2643188" y="4624388"/>
          <p14:tracePt t="57665" x="2635250" y="4678363"/>
          <p14:tracePt t="57673" x="2635250" y="4724400"/>
          <p14:tracePt t="57680" x="2635250" y="4751388"/>
          <p14:tracePt t="57688" x="2625725" y="4768850"/>
          <p14:tracePt t="57696" x="2625725" y="4778375"/>
          <p14:tracePt t="57704" x="2606675" y="4805363"/>
          <p14:tracePt t="57712" x="2598738" y="4814888"/>
          <p14:tracePt t="57761" x="2589213" y="4824413"/>
          <p14:tracePt t="57776" x="2570163" y="4851400"/>
          <p14:tracePt t="57793" x="2525713" y="4870450"/>
          <p14:tracePt t="57801" x="2498725" y="4897438"/>
          <p14:tracePt t="57808" x="2470150" y="4914900"/>
          <p14:tracePt t="57816" x="2425700" y="4951413"/>
          <p14:tracePt t="57825" x="2406650" y="4970463"/>
          <p14:tracePt t="57833" x="2343150" y="5006975"/>
          <p14:tracePt t="57842" x="2316163" y="5024438"/>
          <p14:tracePt t="57849" x="2279650" y="5053013"/>
          <p14:tracePt t="57857" x="2270125" y="5060950"/>
          <p14:tracePt t="57873" x="2260600" y="5070475"/>
          <p14:tracePt t="57880" x="2251075" y="5070475"/>
          <p14:tracePt t="57905" x="2243138" y="5070475"/>
          <p14:tracePt t="57920" x="2233613" y="5080000"/>
          <p14:tracePt t="57928" x="2206625" y="5089525"/>
          <p14:tracePt t="57937" x="2170113" y="5106988"/>
          <p14:tracePt t="57945" x="2106613" y="5126038"/>
          <p14:tracePt t="57953" x="2014538" y="5133975"/>
          <p14:tracePt t="57961" x="1931988" y="5143500"/>
          <p14:tracePt t="57968" x="1895475" y="5160963"/>
          <p14:tracePt t="57977" x="1851025" y="5170488"/>
          <p14:tracePt t="57985" x="1814513" y="5170488"/>
          <p14:tracePt t="57992" x="1804988" y="5170488"/>
          <p14:tracePt t="58106" x="1795463" y="5170488"/>
          <p14:tracePt t="58114" x="1860550" y="5143500"/>
          <p14:tracePt t="58122" x="2014538" y="5089525"/>
          <p14:tracePt t="58130" x="2224088" y="5016500"/>
          <p14:tracePt t="58137" x="2479675" y="4960938"/>
          <p14:tracePt t="58145" x="2752725" y="4870450"/>
          <p14:tracePt t="58153" x="3044825" y="4787900"/>
          <p14:tracePt t="58161" x="3273425" y="4714875"/>
          <p14:tracePt t="58169" x="3419475" y="4687888"/>
          <p14:tracePt t="58177" x="3519488" y="4651375"/>
          <p14:tracePt t="58185" x="3546475" y="4651375"/>
          <p14:tracePt t="58193" x="3556000" y="4641850"/>
          <p14:tracePt t="58338" x="3556000" y="4651375"/>
          <p14:tracePt t="58346" x="3546475" y="4668838"/>
          <p14:tracePt t="58355" x="3536950" y="4678363"/>
          <p14:tracePt t="58370" x="3519488" y="4697413"/>
          <p14:tracePt t="58378" x="3519488" y="4732338"/>
          <p14:tracePt t="58385" x="3519488" y="4741863"/>
          <p14:tracePt t="58394" x="3509963" y="4778375"/>
          <p14:tracePt t="58401" x="3509963" y="4805363"/>
          <p14:tracePt t="58411" x="3509963" y="4841875"/>
          <p14:tracePt t="58417" x="3509963" y="4878388"/>
          <p14:tracePt t="58427" x="3509963" y="4897438"/>
          <p14:tracePt t="58433" x="3509963" y="4924425"/>
          <p14:tracePt t="58444" x="3509963" y="4951413"/>
          <p14:tracePt t="58449" x="3527425" y="4979988"/>
          <p14:tracePt t="58457" x="3536950" y="4987925"/>
          <p14:tracePt t="58465" x="3573463" y="5033963"/>
          <p14:tracePt t="58473" x="3600450" y="5043488"/>
          <p14:tracePt t="58482" x="3629025" y="5060950"/>
          <p14:tracePt t="58489" x="3692525" y="5106988"/>
          <p14:tracePt t="58496" x="3738563" y="5133975"/>
          <p14:tracePt t="58505" x="3783013" y="5170488"/>
          <p14:tracePt t="58512" x="3846513" y="5207000"/>
          <p14:tracePt t="58520" x="3902075" y="5216525"/>
          <p14:tracePt t="58528" x="3965575" y="5243513"/>
          <p14:tracePt t="58536" x="4029075" y="5270500"/>
          <p14:tracePt t="58544" x="4102100" y="5280025"/>
          <p14:tracePt t="58553" x="4165600" y="5307013"/>
          <p14:tracePt t="58561" x="4248150" y="5335588"/>
          <p14:tracePt t="58570" x="4340225" y="5362575"/>
          <p14:tracePt t="58579" x="4421188" y="5372100"/>
          <p14:tracePt t="58585" x="4484688" y="5399088"/>
          <p14:tracePt t="58595" x="4557713" y="5399088"/>
          <p14:tracePt t="58602" x="4613275" y="5408613"/>
          <p14:tracePt t="58616" x="4667250" y="5408613"/>
          <p14:tracePt t="58617" x="4730750" y="5408613"/>
          <p14:tracePt t="58629" x="4786313" y="5408613"/>
          <p14:tracePt t="58634" x="4840288" y="5408613"/>
          <p14:tracePt t="58645" x="4876800" y="5408613"/>
          <p14:tracePt t="58650" x="4895850" y="5408613"/>
          <p14:tracePt t="58664" x="4932363" y="5408613"/>
          <p14:tracePt t="58746" x="4932363" y="5416550"/>
          <p14:tracePt t="58770" x="4932363" y="5426075"/>
          <p14:tracePt t="58778" x="4932363" y="5453063"/>
          <p14:tracePt t="58785" x="4932363" y="5508625"/>
          <p14:tracePt t="58793" x="4949825" y="5545138"/>
          <p14:tracePt t="58801" x="4949825" y="5589588"/>
          <p14:tracePt t="58810" x="4995863" y="5635625"/>
          <p14:tracePt t="58817" x="4995863" y="5645150"/>
          <p14:tracePt t="58826" x="5005388" y="5654675"/>
          <p14:tracePt t="58833" x="5014913" y="5691188"/>
          <p14:tracePt t="58843" x="5014913" y="5699125"/>
          <p14:tracePt t="58923" x="5022850" y="5735638"/>
          <p14:tracePt t="58931" x="5041900" y="5764213"/>
          <p14:tracePt t="58939" x="5041900" y="5791200"/>
          <p14:tracePt t="58955" x="5049838" y="5800725"/>
          <p14:tracePt t="58960" x="5049838" y="5808663"/>
          <p14:tracePt t="58968" x="5059363" y="5845175"/>
          <p14:tracePt t="58976" x="5078413" y="5873750"/>
          <p14:tracePt t="58986" x="5078413" y="5891213"/>
          <p14:tracePt t="58993" x="5078413" y="5900738"/>
          <p14:tracePt t="59000" x="5086350" y="5918200"/>
          <p14:tracePt t="59024" x="5086350" y="5927725"/>
          <p14:tracePt t="59050" x="5086350" y="5937250"/>
          <p14:tracePt t="59602" x="5086350" y="5918200"/>
          <p14:tracePt t="59613" x="5086350" y="5854700"/>
          <p14:tracePt t="59616" x="5086350" y="5800725"/>
          <p14:tracePt t="59625" x="5095875" y="5681663"/>
          <p14:tracePt t="59632" x="5141913" y="5608638"/>
          <p14:tracePt t="59642" x="5159375" y="5572125"/>
          <p14:tracePt t="59648" x="5159375" y="5545138"/>
          <p14:tracePt t="59659" x="5159375" y="5518150"/>
          <p14:tracePt t="59664" x="5159375" y="5462588"/>
          <p14:tracePt t="59672" x="5159375" y="5445125"/>
          <p14:tracePt t="59680" x="5159375" y="5426075"/>
          <p14:tracePt t="59688" x="5159375" y="5416550"/>
          <p14:tracePt t="59925" x="5159375" y="5408613"/>
          <p14:tracePt t="59929" x="5168900" y="5380038"/>
          <p14:tracePt t="59936" x="5187950" y="5362575"/>
          <p14:tracePt t="59952" x="5195888" y="5353050"/>
          <p14:tracePt t="59976" x="5195888" y="5343525"/>
          <p14:tracePt t="60074" x="5178425" y="5353050"/>
          <p14:tracePt t="60082" x="5114925" y="5389563"/>
          <p14:tracePt t="60090" x="5049838" y="5408613"/>
          <p14:tracePt t="60099" x="4986338" y="5453063"/>
          <p14:tracePt t="60106" x="4959350" y="5462588"/>
          <p14:tracePt t="60114" x="4941888" y="5472113"/>
          <p14:tracePt t="60122" x="4913313" y="5472113"/>
          <p14:tracePt t="60226" x="4905375" y="5462588"/>
          <p14:tracePt t="60236" x="4905375" y="5416550"/>
          <p14:tracePt t="60244" x="4905375" y="5389563"/>
          <p14:tracePt t="60250" x="4905375" y="5343525"/>
          <p14:tracePt t="60257" x="4905375" y="5307013"/>
          <p14:tracePt t="60265" x="4905375" y="5280025"/>
          <p14:tracePt t="60273" x="4905375" y="5262563"/>
          <p14:tracePt t="60282" x="4905375" y="5233988"/>
          <p14:tracePt t="60289" x="4913313" y="5197475"/>
          <p14:tracePt t="60298" x="4913313" y="5189538"/>
          <p14:tracePt t="60305" x="4922838" y="5189538"/>
          <p14:tracePt t="60315" x="4932363" y="5170488"/>
          <p14:tracePt t="60320" x="4941888" y="5153025"/>
          <p14:tracePt t="60328" x="4949825" y="5143500"/>
          <p14:tracePt t="60336" x="4968875" y="5133975"/>
          <p14:tracePt t="60352" x="4986338" y="5116513"/>
          <p14:tracePt t="60361" x="5005388" y="5106988"/>
          <p14:tracePt t="60368" x="5014913" y="5106988"/>
          <p14:tracePt t="60376" x="5041900" y="5106988"/>
          <p14:tracePt t="60384" x="5059363" y="5097463"/>
          <p14:tracePt t="60394" x="5086350" y="5097463"/>
          <p14:tracePt t="60400" x="5122863" y="5097463"/>
          <p14:tracePt t="60409" x="5178425" y="5097463"/>
          <p14:tracePt t="60416" x="5224463" y="5097463"/>
          <p14:tracePt t="60425" x="5260975" y="5097463"/>
          <p14:tracePt t="60432" x="5314950" y="5097463"/>
          <p14:tracePt t="60442" x="5360988" y="5097463"/>
          <p14:tracePt t="60449" x="5387975" y="5097463"/>
          <p14:tracePt t="60457" x="5434013" y="5097463"/>
          <p14:tracePt t="60465" x="5451475" y="5116513"/>
          <p14:tracePt t="60473" x="5461000" y="5126038"/>
          <p14:tracePt t="60489" x="5461000" y="5133975"/>
          <p14:tracePt t="60505" x="5461000" y="5143500"/>
          <p14:tracePt t="60520" x="5461000" y="5160963"/>
          <p14:tracePt t="60530" x="5451475" y="5207000"/>
          <p14:tracePt t="60538" x="5451475" y="5243513"/>
          <p14:tracePt t="60545" x="5441950" y="5289550"/>
          <p14:tracePt t="60554" x="5441950" y="5343525"/>
          <p14:tracePt t="60562" x="5434013" y="5380038"/>
          <p14:tracePt t="60569" x="5434013" y="5416550"/>
          <p14:tracePt t="60578" x="5434013" y="5453063"/>
          <p14:tracePt t="60586" x="5434013" y="5472113"/>
          <p14:tracePt t="60596" x="5434013" y="5508625"/>
          <p14:tracePt t="60601" x="5424488" y="5526088"/>
          <p14:tracePt t="60612" x="5424488" y="5545138"/>
          <p14:tracePt t="60616" x="5414963" y="5562600"/>
          <p14:tracePt t="60642" x="5397500" y="5572125"/>
          <p14:tracePt t="60664" x="5387975" y="5581650"/>
          <p14:tracePt t="60680" x="5368925" y="5589588"/>
          <p14:tracePt t="60688" x="5360988" y="5589588"/>
          <p14:tracePt t="60896" x="5334000" y="5581650"/>
          <p14:tracePt t="60904" x="5287963" y="5535613"/>
          <p14:tracePt t="60912" x="5260975" y="5489575"/>
          <p14:tracePt t="60920" x="5241925" y="5472113"/>
          <p14:tracePt t="60928" x="5224463" y="5445125"/>
          <p14:tracePt t="60936" x="5224463" y="5435600"/>
          <p14:tracePt t="60944" x="5214938" y="5416550"/>
          <p14:tracePt t="60953" x="5205413" y="5408613"/>
          <p14:tracePt t="61106" x="5205413" y="5399088"/>
          <p14:tracePt t="61117" x="5224463" y="5353050"/>
          <p14:tracePt t="61123" x="5232400" y="5343525"/>
          <p14:tracePt t="61130" x="5260975" y="5316538"/>
          <p14:tracePt t="61137" x="5268913" y="5299075"/>
          <p14:tracePt t="61146" x="5287963" y="5280025"/>
          <p14:tracePt t="61153" x="5334000" y="5243513"/>
          <p14:tracePt t="61161" x="5368925" y="5233988"/>
          <p14:tracePt t="61169" x="5414963" y="5226050"/>
          <p14:tracePt t="61177" x="5451475" y="5226050"/>
          <p14:tracePt t="61185" x="5507038" y="5226050"/>
          <p14:tracePt t="61194" x="5570538" y="5226050"/>
          <p14:tracePt t="61201" x="5624513" y="5226050"/>
          <p14:tracePt t="61211" x="5697538" y="5226050"/>
          <p14:tracePt t="61217" x="5753100" y="5226050"/>
          <p14:tracePt t="61228" x="5816600" y="5226050"/>
          <p14:tracePt t="61233" x="5853113" y="5233988"/>
          <p14:tracePt t="61244" x="5870575" y="5253038"/>
          <p14:tracePt t="61250" x="5880100" y="5262563"/>
          <p14:tracePt t="61260" x="5899150" y="5280025"/>
          <p14:tracePt t="61265" x="5907088" y="5299075"/>
          <p14:tracePt t="61274" x="5916613" y="5326063"/>
          <p14:tracePt t="61282" x="5926138" y="5343525"/>
          <p14:tracePt t="61289" x="5926138" y="5380038"/>
          <p14:tracePt t="61297" x="5935663" y="5416550"/>
          <p14:tracePt t="61305" x="5953125" y="5453063"/>
          <p14:tracePt t="61313" x="5953125" y="5481638"/>
          <p14:tracePt t="61324" x="5953125" y="5499100"/>
          <p14:tracePt t="61331" x="5953125" y="5526088"/>
          <p14:tracePt t="61337" x="5953125" y="5554663"/>
          <p14:tracePt t="61345" x="5953125" y="5581650"/>
          <p14:tracePt t="61354" x="5953125" y="5599113"/>
          <p14:tracePt t="61362" x="5943600" y="5635625"/>
          <p14:tracePt t="61370" x="5935663" y="5654675"/>
          <p14:tracePt t="61377" x="5907088" y="5681663"/>
          <p14:tracePt t="61394" x="5899150" y="5691188"/>
          <p14:tracePt t="61410" x="5870575" y="5699125"/>
          <p14:tracePt t="61417" x="5853113" y="5708650"/>
          <p14:tracePt t="61425" x="5807075" y="5727700"/>
          <p14:tracePt t="61432" x="5770563" y="5735638"/>
          <p14:tracePt t="61442" x="5707063" y="5754688"/>
          <p14:tracePt t="61449" x="5634038" y="5764213"/>
          <p14:tracePt t="61462" x="5561013" y="5764213"/>
          <p14:tracePt t="61468" x="5461000" y="5791200"/>
          <p14:tracePt t="61475" x="5351463" y="5791200"/>
          <p14:tracePt t="61482" x="5278438" y="5791200"/>
          <p14:tracePt t="61489" x="5224463" y="5791200"/>
          <p14:tracePt t="61496" x="5195888" y="5791200"/>
          <p14:tracePt t="61504" x="5187950" y="5791200"/>
          <p14:tracePt t="61513" x="5178425" y="5791200"/>
          <p14:tracePt t="61520" x="5151438" y="5791200"/>
          <p14:tracePt t="61528" x="5141913" y="5781675"/>
          <p14:tracePt t="61536" x="5132388" y="5772150"/>
          <p14:tracePt t="61552" x="5132388" y="5745163"/>
          <p14:tracePt t="61560" x="5132388" y="5699125"/>
          <p14:tracePt t="61569" x="5122863" y="5645150"/>
          <p14:tracePt t="61576" x="5122863" y="5589588"/>
          <p14:tracePt t="61584" x="5122863" y="5518150"/>
          <p14:tracePt t="61593" x="5122863" y="5462588"/>
          <p14:tracePt t="61601" x="5122863" y="5399088"/>
          <p14:tracePt t="61610" x="5122863" y="5343525"/>
          <p14:tracePt t="61618" x="5122863" y="5307013"/>
          <p14:tracePt t="61625" x="5122863" y="5262563"/>
          <p14:tracePt t="61634" x="5132388" y="5233988"/>
          <p14:tracePt t="61647" x="5151438" y="5197475"/>
          <p14:tracePt t="61650" x="5159375" y="5197475"/>
          <p14:tracePt t="61666" x="5168900" y="5180013"/>
          <p14:tracePt t="61675" x="5195888" y="5143500"/>
          <p14:tracePt t="61681" x="5195888" y="5133975"/>
          <p14:tracePt t="61689" x="5205413" y="5133975"/>
          <p14:tracePt t="61697" x="5214938" y="5126038"/>
          <p14:tracePt t="61705" x="5224463" y="5116513"/>
          <p14:tracePt t="61713" x="5251450" y="5106988"/>
          <p14:tracePt t="61722" x="5268913" y="5106988"/>
          <p14:tracePt t="61728" x="5297488" y="5106988"/>
          <p14:tracePt t="61736" x="5351463" y="5106988"/>
          <p14:tracePt t="61744" x="5387975" y="5106988"/>
          <p14:tracePt t="61752" x="5434013" y="5106988"/>
          <p14:tracePt t="61761" x="5487988" y="5106988"/>
          <p14:tracePt t="61768" x="5543550" y="5106988"/>
          <p14:tracePt t="61777" x="5561013" y="5106988"/>
          <p14:tracePt t="61784" x="5607050" y="5133975"/>
          <p14:tracePt t="61793" x="5624513" y="5153025"/>
          <p14:tracePt t="61801" x="5624513" y="5170488"/>
          <p14:tracePt t="61809" x="5643563" y="5197475"/>
          <p14:tracePt t="61817" x="5643563" y="5216525"/>
          <p14:tracePt t="61825" x="5643563" y="5233988"/>
          <p14:tracePt t="61832" x="5643563" y="5262563"/>
          <p14:tracePt t="61842" x="5643563" y="5280025"/>
          <p14:tracePt t="61857" x="5643563" y="5307013"/>
          <p14:tracePt t="61864" x="5643563" y="5326063"/>
          <p14:tracePt t="61872" x="5634038" y="5372100"/>
          <p14:tracePt t="61880" x="5634038" y="5399088"/>
          <p14:tracePt t="61888" x="5624513" y="5416550"/>
          <p14:tracePt t="61896" x="5607050" y="5453063"/>
          <p14:tracePt t="61912" x="5588000" y="5481638"/>
          <p14:tracePt t="61920" x="5580063" y="5499100"/>
          <p14:tracePt t="61928" x="5561013" y="5526088"/>
          <p14:tracePt t="61938" x="5524500" y="5554663"/>
          <p14:tracePt t="61946" x="5478463" y="5589588"/>
          <p14:tracePt t="61956" x="5414963" y="5618163"/>
          <p14:tracePt t="61961" x="5387975" y="5626100"/>
          <p14:tracePt t="61969" x="5324475" y="5645150"/>
          <p14:tracePt t="61977" x="5268913" y="5645150"/>
          <p14:tracePt t="61987" x="5214938" y="5672138"/>
          <p14:tracePt t="61992" x="5168900" y="5672138"/>
          <p14:tracePt t="62001" x="5114925" y="5672138"/>
          <p14:tracePt t="62009" x="5086350" y="5672138"/>
          <p14:tracePt t="62016" x="5041900" y="5672138"/>
          <p14:tracePt t="62025" x="5014913" y="5672138"/>
          <p14:tracePt t="62032" x="4995863" y="5672138"/>
          <p14:tracePt t="62042" x="4968875" y="5654675"/>
          <p14:tracePt t="62062" x="4922838" y="5581650"/>
          <p14:tracePt t="62065" x="4922838" y="5562600"/>
          <p14:tracePt t="62073" x="4905375" y="5526088"/>
          <p14:tracePt t="62081" x="4905375" y="5472113"/>
          <p14:tracePt t="62089" x="4905375" y="5453063"/>
          <p14:tracePt t="62097" x="4905375" y="5416550"/>
          <p14:tracePt t="62105" x="4905375" y="5372100"/>
          <p14:tracePt t="62113" x="4905375" y="5343525"/>
          <p14:tracePt t="62121" x="4905375" y="5316538"/>
          <p14:tracePt t="62129" x="4932363" y="5253038"/>
          <p14:tracePt t="62137" x="4949825" y="5226050"/>
          <p14:tracePt t="62145" x="4968875" y="5197475"/>
          <p14:tracePt t="62153" x="4978400" y="5180013"/>
          <p14:tracePt t="62162" x="4995863" y="5160963"/>
          <p14:tracePt t="62169" x="5005388" y="5153025"/>
          <p14:tracePt t="62218" x="5014913" y="5143500"/>
          <p14:tracePt t="62235" x="5022850" y="5133975"/>
          <p14:tracePt t="62244" x="5032375" y="5126038"/>
          <p14:tracePt t="62250" x="5049838" y="5126038"/>
          <p14:tracePt t="62257" x="5078413" y="5126038"/>
          <p14:tracePt t="62264" x="5132388" y="5126038"/>
          <p14:tracePt t="62273" x="5159375" y="5126038"/>
          <p14:tracePt t="62281" x="5214938" y="5143500"/>
          <p14:tracePt t="62289" x="5251450" y="5143500"/>
          <p14:tracePt t="62297" x="5268913" y="5153025"/>
          <p14:tracePt t="62305" x="5287963" y="5170488"/>
          <p14:tracePt t="62313" x="5297488" y="5180013"/>
          <p14:tracePt t="62345" x="5297488" y="5189538"/>
          <p14:tracePt t="62353" x="5297488" y="5226050"/>
          <p14:tracePt t="62361" x="5297488" y="5253038"/>
          <p14:tracePt t="62370" x="5297488" y="5270500"/>
          <p14:tracePt t="62380" x="5278438" y="5299075"/>
          <p14:tracePt t="62386" x="5268913" y="5326063"/>
          <p14:tracePt t="62395" x="5241925" y="5362575"/>
          <p14:tracePt t="62402" x="5232400" y="5372100"/>
          <p14:tracePt t="62411" x="5214938" y="5408613"/>
          <p14:tracePt t="62418" x="5178425" y="5435600"/>
          <p14:tracePt t="62430" x="5178425" y="5445125"/>
          <p14:tracePt t="62433" x="5168900" y="5462588"/>
          <p14:tracePt t="62443" x="5151438" y="5472113"/>
          <p14:tracePt t="62449" x="5141913" y="5481638"/>
          <p14:tracePt t="62460" x="5122863" y="5499100"/>
          <p14:tracePt t="62465" x="5105400" y="5499100"/>
          <p14:tracePt t="62472" x="5095875" y="5499100"/>
          <p14:tracePt t="62480" x="5086350" y="5508625"/>
          <p14:tracePt t="62488" x="5078413" y="5518150"/>
          <p14:tracePt t="62688" x="5049838" y="5499100"/>
          <p14:tracePt t="62696" x="5022850" y="5435600"/>
          <p14:tracePt t="62705" x="5014913" y="5389563"/>
          <p14:tracePt t="62712" x="5014913" y="5335588"/>
          <p14:tracePt t="62720" x="5014913" y="5289550"/>
          <p14:tracePt t="62728" x="5014913" y="5280025"/>
          <p14:tracePt t="62736" x="5014913" y="5270500"/>
          <p14:tracePt t="62744" x="5014913" y="5253038"/>
          <p14:tracePt t="63897" x="4949825" y="5153025"/>
          <p14:tracePt t="63906" x="4886325" y="5053013"/>
          <p14:tracePt t="63913" x="4859338" y="4951413"/>
          <p14:tracePt t="63921" x="4786313" y="4833938"/>
          <p14:tracePt t="63930" x="4749800" y="4724400"/>
          <p14:tracePt t="63937" x="4703763" y="4587875"/>
          <p14:tracePt t="63947" x="4640263" y="4441825"/>
          <p14:tracePt t="63953" x="4594225" y="4303713"/>
          <p14:tracePt t="63962" x="4567238" y="4159250"/>
          <p14:tracePt t="63969" x="4521200" y="4003675"/>
          <p14:tracePt t="63978" x="4494213" y="3911600"/>
          <p14:tracePt t="63987" x="4484688" y="3784600"/>
          <p14:tracePt t="63993" x="4448175" y="3665538"/>
          <p14:tracePt t="64001" x="4421188" y="3556000"/>
          <p14:tracePt t="64008" x="4384675" y="3438525"/>
          <p14:tracePt t="64016" x="4340225" y="3328988"/>
          <p14:tracePt t="64025" x="4275138" y="3209925"/>
          <p14:tracePt t="64032" x="4230688" y="3146425"/>
          <p14:tracePt t="64041" x="4175125" y="3082925"/>
          <p14:tracePt t="64048" x="4102100" y="2990850"/>
          <p14:tracePt t="64056" x="4075113" y="2963863"/>
          <p14:tracePt t="64064" x="4021138" y="2909888"/>
          <p14:tracePt t="64073" x="3975100" y="2863850"/>
          <p14:tracePt t="64089" x="3965575" y="2844800"/>
          <p14:tracePt t="64096" x="3956050" y="2836863"/>
          <p14:tracePt t="64104" x="3948113" y="2817813"/>
          <p14:tracePt t="64112" x="3938588" y="2808288"/>
          <p14:tracePt t="64120" x="3929063" y="2808288"/>
          <p14:tracePt t="64128" x="3929063" y="2800350"/>
          <p14:tracePt t="64136" x="3929063" y="2790825"/>
          <p14:tracePt t="64152" x="3919538" y="2763838"/>
          <p14:tracePt t="64160" x="3902075" y="2744788"/>
          <p14:tracePt t="64168" x="3875088" y="2708275"/>
          <p14:tracePt t="64177" x="3865563" y="2690813"/>
          <p14:tracePt t="64185" x="3819525" y="2644775"/>
          <p14:tracePt t="64194" x="3775075" y="2625725"/>
          <p14:tracePt t="64201" x="3729038" y="2589213"/>
          <p14:tracePt t="64208" x="3683000" y="2562225"/>
          <p14:tracePt t="64217" x="3600450" y="2508250"/>
          <p14:tracePt t="64225" x="3500438" y="2471738"/>
          <p14:tracePt t="64233" x="3473450" y="2462213"/>
          <p14:tracePt t="64242" x="3400425" y="2444750"/>
          <p14:tracePt t="64249" x="3363913" y="2435225"/>
          <p14:tracePt t="64273" x="3354388" y="2435225"/>
          <p14:tracePt t="64322" x="3317875" y="2435225"/>
          <p14:tracePt t="64332" x="3200400" y="2471738"/>
          <p14:tracePt t="64336" x="3063875" y="2544763"/>
          <p14:tracePt t="64344" x="2935288" y="2617788"/>
          <p14:tracePt t="64352" x="2798763" y="2690813"/>
          <p14:tracePt t="64360" x="2698750" y="2744788"/>
          <p14:tracePt t="64368" x="2579688" y="2808288"/>
          <p14:tracePt t="64376" x="2452688" y="2863850"/>
          <p14:tracePt t="64384" x="2379663" y="2917825"/>
          <p14:tracePt t="64392" x="2287588" y="2963863"/>
          <p14:tracePt t="64401" x="2233613" y="3009900"/>
          <p14:tracePt t="64408" x="2206625" y="3036888"/>
          <p14:tracePt t="64416" x="2187575" y="3063875"/>
          <p14:tracePt t="64425" x="2179638" y="3082925"/>
          <p14:tracePt t="64432" x="2170113" y="3082925"/>
          <p14:tracePt t="64546" x="2170113" y="3090863"/>
          <p14:tracePt t="64570" x="2133600" y="3136900"/>
          <p14:tracePt t="64581" x="2106613" y="3182938"/>
          <p14:tracePt t="64586" x="2078038" y="3200400"/>
          <p14:tracePt t="64595" x="2024063" y="3209925"/>
          <p14:tracePt t="64602" x="1997075" y="3246438"/>
          <p14:tracePt t="64612" x="1960563" y="3265488"/>
          <p14:tracePt t="64619" x="1960563" y="3273425"/>
          <p14:tracePt t="64631" x="1941513" y="3292475"/>
          <p14:tracePt t="64705" x="1931988" y="3282950"/>
          <p14:tracePt t="64713" x="1931988" y="3155950"/>
          <p14:tracePt t="64721" x="1914525" y="3017838"/>
          <p14:tracePt t="64729" x="1914525" y="2881313"/>
          <p14:tracePt t="64736" x="1914525" y="2735263"/>
          <p14:tracePt t="64744" x="1914525" y="2589213"/>
          <p14:tracePt t="64752" x="1951038" y="2452688"/>
          <p14:tracePt t="64760" x="1960563" y="2362200"/>
          <p14:tracePt t="64768" x="2005013" y="2279650"/>
          <p14:tracePt t="64776" x="2041525" y="2233613"/>
          <p14:tracePt t="64785" x="2070100" y="2197100"/>
          <p14:tracePt t="64793" x="2106613" y="2170113"/>
          <p14:tracePt t="64801" x="2133600" y="2160588"/>
          <p14:tracePt t="64809" x="2187575" y="2125663"/>
          <p14:tracePt t="64816" x="2251075" y="2125663"/>
          <p14:tracePt t="64825" x="2360613" y="2125663"/>
          <p14:tracePt t="64833" x="2470150" y="2125663"/>
          <p14:tracePt t="64842" x="2598738" y="2125663"/>
          <p14:tracePt t="64848" x="2725738" y="2125663"/>
          <p14:tracePt t="64858" x="2871788" y="2125663"/>
          <p14:tracePt t="64864" x="2998788" y="2125663"/>
          <p14:tracePt t="64872" x="3144838" y="2170113"/>
          <p14:tracePt t="64880" x="3227388" y="2216150"/>
          <p14:tracePt t="64888" x="3346450" y="2270125"/>
          <p14:tracePt t="64896" x="3436938" y="2316163"/>
          <p14:tracePt t="64904" x="3536950" y="2371725"/>
          <p14:tracePt t="64912" x="3609975" y="2435225"/>
          <p14:tracePt t="64922" x="3673475" y="2489200"/>
          <p14:tracePt t="64928" x="3775075" y="2581275"/>
          <p14:tracePt t="64936" x="3810000" y="2625725"/>
          <p14:tracePt t="64944" x="3846513" y="2671763"/>
          <p14:tracePt t="64952" x="3875088" y="2735263"/>
          <p14:tracePt t="64960" x="3875088" y="2754313"/>
          <p14:tracePt t="64968" x="3875088" y="2790825"/>
          <p14:tracePt t="64976" x="3875088" y="2800350"/>
          <p14:tracePt t="64986" x="3875088" y="2827338"/>
          <p14:tracePt t="64995" x="3875088" y="2844800"/>
          <p14:tracePt t="65002" x="3875088" y="2873375"/>
          <p14:tracePt t="65011" x="3875088" y="2890838"/>
          <p14:tracePt t="65019" x="3846513" y="2936875"/>
          <p14:tracePt t="65028" x="3838575" y="2946400"/>
          <p14:tracePt t="65034" x="3829050" y="2973388"/>
          <p14:tracePt t="65042" x="3829050" y="2982913"/>
          <p14:tracePt t="65060" x="3819525" y="3000375"/>
          <p14:tracePt t="65267" x="3838575" y="3000375"/>
          <p14:tracePt t="65275" x="3911600" y="2963863"/>
          <p14:tracePt t="65283" x="3965575" y="2927350"/>
          <p14:tracePt t="65291" x="4011613" y="2890838"/>
          <p14:tracePt t="65298" x="4038600" y="2873375"/>
          <p14:tracePt t="65304" x="4084638" y="2836863"/>
          <p14:tracePt t="65312" x="4148138" y="2808288"/>
          <p14:tracePt t="65320" x="4175125" y="2790825"/>
          <p14:tracePt t="65328" x="4211638" y="2771775"/>
          <p14:tracePt t="65336" x="4248150" y="2763838"/>
          <p14:tracePt t="65344" x="4284663" y="2744788"/>
          <p14:tracePt t="65352" x="4311650" y="2717800"/>
          <p14:tracePt t="65361" x="4357688" y="2708275"/>
          <p14:tracePt t="65370" x="4403725" y="2690813"/>
          <p14:tracePt t="65386" x="4430713" y="2690813"/>
          <p14:tracePt t="65395" x="4448175" y="2681288"/>
          <p14:tracePt t="65411" x="4457700" y="2681288"/>
          <p14:tracePt t="65429" x="4476750" y="2681288"/>
          <p14:tracePt t="65446" x="4484688" y="2681288"/>
          <p14:tracePt t="65466" x="4503738" y="2681288"/>
          <p14:tracePt t="65478" x="4521200" y="2681288"/>
          <p14:tracePt t="65489" x="4530725" y="2681288"/>
          <p14:tracePt t="65497" x="4540250" y="2681288"/>
          <p14:tracePt t="65585" x="4557713" y="2690813"/>
          <p14:tracePt t="65593" x="4594225" y="2727325"/>
          <p14:tracePt t="65601" x="4676775" y="2800350"/>
          <p14:tracePt t="65611" x="4776788" y="2844800"/>
          <p14:tracePt t="65617" x="4840288" y="2881313"/>
          <p14:tracePt t="65629" x="4922838" y="2936875"/>
          <p14:tracePt t="65632" x="4968875" y="2954338"/>
          <p14:tracePt t="65646" x="5032375" y="3000375"/>
          <p14:tracePt t="65649" x="5059363" y="3027363"/>
          <p14:tracePt t="65661" x="5086350" y="3046413"/>
          <p14:tracePt t="68434" x="5095875" y="3046413"/>
          <p14:tracePt t="68448" x="5151438" y="3046413"/>
          <p14:tracePt t="68456" x="5305425" y="3046413"/>
          <p14:tracePt t="68464" x="5653088" y="3082925"/>
          <p14:tracePt t="68473" x="6153150" y="3155950"/>
          <p14:tracePt t="68481" x="6654800" y="3228975"/>
          <p14:tracePt t="68488" x="7119938" y="3302000"/>
          <p14:tracePt t="68497" x="7685088" y="3346450"/>
          <p14:tracePt t="68505" x="8050213" y="3411538"/>
          <p14:tracePt t="68513" x="8259763" y="3446463"/>
          <p14:tracePt t="68521" x="8469313" y="3475038"/>
          <p14:tracePt t="68529" x="8578850" y="3492500"/>
          <p14:tracePt t="68537" x="8651875" y="3502025"/>
          <p14:tracePt t="68545" x="8678863" y="3502025"/>
          <p14:tracePt t="68634" x="8688388" y="3502025"/>
          <p14:tracePt t="68660" x="8705850" y="3502025"/>
          <p14:tracePt t="68674" x="8724900" y="3502025"/>
          <p14:tracePt t="68681" x="8770938" y="3502025"/>
          <p14:tracePt t="68697" x="8824913" y="3502025"/>
          <p14:tracePt t="68705" x="8878888" y="3502025"/>
          <p14:tracePt t="68713" x="8934450" y="3502025"/>
          <p14:tracePt t="68721" x="8988425" y="3502025"/>
          <p14:tracePt t="68729" x="9061450" y="3502025"/>
          <p14:tracePt t="68737" x="9117013" y="35020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8229600" cy="1143000"/>
          </a:xfrm>
        </p:spPr>
        <p:txBody>
          <a:bodyPr/>
          <a:lstStyle/>
          <a:p>
            <a:pPr eaLnBrk="1" hangingPunct="1"/>
            <a:r>
              <a:rPr lang="en-US" altLang="ja-JP" dirty="0"/>
              <a:t>DTL(Diode-Transistor Logic)</a:t>
            </a:r>
            <a:endParaRPr lang="ja-JP" altLang="en-US" dirty="0"/>
          </a:p>
        </p:txBody>
      </p:sp>
      <p:grpSp>
        <p:nvGrpSpPr>
          <p:cNvPr id="18454" name="Group 41"/>
          <p:cNvGrpSpPr>
            <a:grpSpLocks/>
          </p:cNvGrpSpPr>
          <p:nvPr/>
        </p:nvGrpSpPr>
        <p:grpSpPr bwMode="auto">
          <a:xfrm flipH="1">
            <a:off x="1333754" y="2859405"/>
            <a:ext cx="1798638" cy="576263"/>
            <a:chOff x="1051" y="1978"/>
            <a:chExt cx="1133" cy="363"/>
          </a:xfrm>
        </p:grpSpPr>
        <p:sp>
          <p:nvSpPr>
            <p:cNvPr id="18502" name="AutoShape 4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503" name="Line 4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4" name="Line 4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5" name="Line 4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55" name="Rectangle 46"/>
          <p:cNvSpPr>
            <a:spLocks noChangeArrowheads="1"/>
          </p:cNvSpPr>
          <p:nvPr/>
        </p:nvSpPr>
        <p:spPr bwMode="auto">
          <a:xfrm>
            <a:off x="3062542" y="1635443"/>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56" name="Line 47"/>
          <p:cNvSpPr>
            <a:spLocks noChangeShapeType="1"/>
          </p:cNvSpPr>
          <p:nvPr/>
        </p:nvSpPr>
        <p:spPr bwMode="auto">
          <a:xfrm>
            <a:off x="3133979" y="221329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7" name="Line 48"/>
          <p:cNvSpPr>
            <a:spLocks noChangeShapeType="1"/>
          </p:cNvSpPr>
          <p:nvPr/>
        </p:nvSpPr>
        <p:spPr bwMode="auto">
          <a:xfrm>
            <a:off x="2989517" y="134651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8" name="Line 49"/>
          <p:cNvSpPr>
            <a:spLocks noChangeShapeType="1"/>
          </p:cNvSpPr>
          <p:nvPr/>
        </p:nvSpPr>
        <p:spPr bwMode="auto">
          <a:xfrm>
            <a:off x="3133979" y="134651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59" name="Line 50"/>
          <p:cNvSpPr>
            <a:spLocks noChangeShapeType="1"/>
          </p:cNvSpPr>
          <p:nvPr/>
        </p:nvSpPr>
        <p:spPr bwMode="auto">
          <a:xfrm>
            <a:off x="3133979" y="242919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460" name="Group 51"/>
          <p:cNvGrpSpPr>
            <a:grpSpLocks/>
          </p:cNvGrpSpPr>
          <p:nvPr/>
        </p:nvGrpSpPr>
        <p:grpSpPr bwMode="auto">
          <a:xfrm flipH="1">
            <a:off x="1333754" y="2140268"/>
            <a:ext cx="1798638" cy="576262"/>
            <a:chOff x="1051" y="1978"/>
            <a:chExt cx="1133" cy="363"/>
          </a:xfrm>
        </p:grpSpPr>
        <p:sp>
          <p:nvSpPr>
            <p:cNvPr id="18498"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99"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0"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01"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61" name="Line 56"/>
          <p:cNvSpPr>
            <a:spLocks noChangeShapeType="1"/>
          </p:cNvSpPr>
          <p:nvPr/>
        </p:nvSpPr>
        <p:spPr bwMode="auto">
          <a:xfrm>
            <a:off x="3133979" y="242760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2" name="Line 59"/>
          <p:cNvSpPr>
            <a:spLocks noChangeShapeType="1"/>
          </p:cNvSpPr>
          <p:nvPr/>
        </p:nvSpPr>
        <p:spPr bwMode="auto">
          <a:xfrm>
            <a:off x="6950329" y="2040255"/>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3" name="Line 60"/>
          <p:cNvSpPr>
            <a:spLocks noChangeShapeType="1"/>
          </p:cNvSpPr>
          <p:nvPr/>
        </p:nvSpPr>
        <p:spPr bwMode="auto">
          <a:xfrm flipH="1">
            <a:off x="6950329" y="2040255"/>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4" name="Line 61"/>
          <p:cNvSpPr>
            <a:spLocks noChangeShapeType="1"/>
          </p:cNvSpPr>
          <p:nvPr/>
        </p:nvSpPr>
        <p:spPr bwMode="auto">
          <a:xfrm>
            <a:off x="6950329" y="2472055"/>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5" name="Line 63"/>
          <p:cNvSpPr>
            <a:spLocks noChangeShapeType="1"/>
          </p:cNvSpPr>
          <p:nvPr/>
        </p:nvSpPr>
        <p:spPr bwMode="auto">
          <a:xfrm>
            <a:off x="7526592" y="185134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6" name="Rectangle 64"/>
          <p:cNvSpPr>
            <a:spLocks noChangeArrowheads="1"/>
          </p:cNvSpPr>
          <p:nvPr/>
        </p:nvSpPr>
        <p:spPr bwMode="auto">
          <a:xfrm>
            <a:off x="7453567" y="1275080"/>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67" name="Line 65"/>
          <p:cNvSpPr>
            <a:spLocks noChangeShapeType="1"/>
          </p:cNvSpPr>
          <p:nvPr/>
        </p:nvSpPr>
        <p:spPr bwMode="auto">
          <a:xfrm>
            <a:off x="7404354" y="97504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8" name="Line 66"/>
          <p:cNvSpPr>
            <a:spLocks noChangeShapeType="1"/>
          </p:cNvSpPr>
          <p:nvPr/>
        </p:nvSpPr>
        <p:spPr bwMode="auto">
          <a:xfrm>
            <a:off x="7548817" y="97504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69" name="Line 67"/>
          <p:cNvSpPr>
            <a:spLocks noChangeShapeType="1"/>
          </p:cNvSpPr>
          <p:nvPr/>
        </p:nvSpPr>
        <p:spPr bwMode="auto">
          <a:xfrm>
            <a:off x="3329241" y="2427605"/>
            <a:ext cx="18973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70" name="Line 68"/>
          <p:cNvSpPr>
            <a:spLocks noChangeShapeType="1"/>
          </p:cNvSpPr>
          <p:nvPr/>
        </p:nvSpPr>
        <p:spPr bwMode="auto">
          <a:xfrm>
            <a:off x="7596442" y="290385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8471" name="Group 69"/>
          <p:cNvGrpSpPr>
            <a:grpSpLocks/>
          </p:cNvGrpSpPr>
          <p:nvPr/>
        </p:nvGrpSpPr>
        <p:grpSpPr bwMode="auto">
          <a:xfrm>
            <a:off x="7309104" y="3218180"/>
            <a:ext cx="504825" cy="144463"/>
            <a:chOff x="2517" y="3929"/>
            <a:chExt cx="318" cy="91"/>
          </a:xfrm>
        </p:grpSpPr>
        <p:sp>
          <p:nvSpPr>
            <p:cNvPr id="18493" name="Line 70"/>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94" name="Line 71"/>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95" name="Line 72"/>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96" name="Line 73"/>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97" name="Line 74"/>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476" name="Text Box 79"/>
          <p:cNvSpPr txBox="1">
            <a:spLocks noChangeArrowheads="1"/>
          </p:cNvSpPr>
          <p:nvPr/>
        </p:nvSpPr>
        <p:spPr bwMode="auto">
          <a:xfrm>
            <a:off x="4157123" y="1580912"/>
            <a:ext cx="2446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レベルシフトダイオード</a:t>
            </a:r>
          </a:p>
        </p:txBody>
      </p:sp>
      <p:grpSp>
        <p:nvGrpSpPr>
          <p:cNvPr id="18478" name="Group 81"/>
          <p:cNvGrpSpPr>
            <a:grpSpLocks/>
          </p:cNvGrpSpPr>
          <p:nvPr/>
        </p:nvGrpSpPr>
        <p:grpSpPr bwMode="auto">
          <a:xfrm>
            <a:off x="4142042" y="2141855"/>
            <a:ext cx="1368425" cy="576263"/>
            <a:chOff x="1051" y="1978"/>
            <a:chExt cx="1133" cy="363"/>
          </a:xfrm>
        </p:grpSpPr>
        <p:sp>
          <p:nvSpPr>
            <p:cNvPr id="18489" name="AutoShape 8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90" name="Line 8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91" name="Line 8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92" name="Line 8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8479" name="Group 86"/>
          <p:cNvGrpSpPr>
            <a:grpSpLocks/>
          </p:cNvGrpSpPr>
          <p:nvPr/>
        </p:nvGrpSpPr>
        <p:grpSpPr bwMode="auto">
          <a:xfrm>
            <a:off x="5510467" y="2140268"/>
            <a:ext cx="1368425" cy="576262"/>
            <a:chOff x="1051" y="1978"/>
            <a:chExt cx="1133" cy="363"/>
          </a:xfrm>
        </p:grpSpPr>
        <p:sp>
          <p:nvSpPr>
            <p:cNvPr id="18485" name="AutoShape 87"/>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486" name="Line 88"/>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87" name="Line 89"/>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88" name="Line 90"/>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88" name="Group 41"/>
          <p:cNvGrpSpPr>
            <a:grpSpLocks/>
          </p:cNvGrpSpPr>
          <p:nvPr/>
        </p:nvGrpSpPr>
        <p:grpSpPr bwMode="auto">
          <a:xfrm flipH="1">
            <a:off x="1408366" y="5334981"/>
            <a:ext cx="1798638" cy="576263"/>
            <a:chOff x="1051" y="1978"/>
            <a:chExt cx="1133" cy="363"/>
          </a:xfrm>
        </p:grpSpPr>
        <p:sp>
          <p:nvSpPr>
            <p:cNvPr id="89" name="AutoShape 4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0" name="Line 4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1" name="Line 4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4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3" name="Rectangle 46"/>
          <p:cNvSpPr>
            <a:spLocks noChangeArrowheads="1"/>
          </p:cNvSpPr>
          <p:nvPr/>
        </p:nvSpPr>
        <p:spPr bwMode="auto">
          <a:xfrm>
            <a:off x="3137154" y="4111019"/>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4" name="Line 47"/>
          <p:cNvSpPr>
            <a:spLocks noChangeShapeType="1"/>
          </p:cNvSpPr>
          <p:nvPr/>
        </p:nvSpPr>
        <p:spPr bwMode="auto">
          <a:xfrm>
            <a:off x="3208591" y="4688869"/>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48"/>
          <p:cNvSpPr>
            <a:spLocks noChangeShapeType="1"/>
          </p:cNvSpPr>
          <p:nvPr/>
        </p:nvSpPr>
        <p:spPr bwMode="auto">
          <a:xfrm>
            <a:off x="3064129" y="3822094"/>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49"/>
          <p:cNvSpPr>
            <a:spLocks noChangeShapeType="1"/>
          </p:cNvSpPr>
          <p:nvPr/>
        </p:nvSpPr>
        <p:spPr bwMode="auto">
          <a:xfrm>
            <a:off x="3208591" y="3822094"/>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50"/>
          <p:cNvSpPr>
            <a:spLocks noChangeShapeType="1"/>
          </p:cNvSpPr>
          <p:nvPr/>
        </p:nvSpPr>
        <p:spPr bwMode="auto">
          <a:xfrm>
            <a:off x="3208591" y="4904769"/>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8" name="Group 51"/>
          <p:cNvGrpSpPr>
            <a:grpSpLocks/>
          </p:cNvGrpSpPr>
          <p:nvPr/>
        </p:nvGrpSpPr>
        <p:grpSpPr bwMode="auto">
          <a:xfrm flipH="1">
            <a:off x="1408366" y="4615844"/>
            <a:ext cx="1798638" cy="576262"/>
            <a:chOff x="1051" y="1978"/>
            <a:chExt cx="1133" cy="363"/>
          </a:xfrm>
        </p:grpSpPr>
        <p:sp>
          <p:nvSpPr>
            <p:cNvPr id="99"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0"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3" name="Line 56"/>
          <p:cNvSpPr>
            <a:spLocks noChangeShapeType="1"/>
          </p:cNvSpPr>
          <p:nvPr/>
        </p:nvSpPr>
        <p:spPr bwMode="auto">
          <a:xfrm>
            <a:off x="3208591" y="4903181"/>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59"/>
          <p:cNvSpPr>
            <a:spLocks noChangeShapeType="1"/>
          </p:cNvSpPr>
          <p:nvPr/>
        </p:nvSpPr>
        <p:spPr bwMode="auto">
          <a:xfrm>
            <a:off x="7024941" y="4515831"/>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60"/>
          <p:cNvSpPr>
            <a:spLocks noChangeShapeType="1"/>
          </p:cNvSpPr>
          <p:nvPr/>
        </p:nvSpPr>
        <p:spPr bwMode="auto">
          <a:xfrm flipH="1">
            <a:off x="7024941" y="4515831"/>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61"/>
          <p:cNvSpPr>
            <a:spLocks noChangeShapeType="1"/>
          </p:cNvSpPr>
          <p:nvPr/>
        </p:nvSpPr>
        <p:spPr bwMode="auto">
          <a:xfrm>
            <a:off x="7024941" y="4947631"/>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 name="Line 63"/>
          <p:cNvSpPr>
            <a:spLocks noChangeShapeType="1"/>
          </p:cNvSpPr>
          <p:nvPr/>
        </p:nvSpPr>
        <p:spPr bwMode="auto">
          <a:xfrm>
            <a:off x="7601204" y="4326919"/>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8" name="Rectangle 64"/>
          <p:cNvSpPr>
            <a:spLocks noChangeArrowheads="1"/>
          </p:cNvSpPr>
          <p:nvPr/>
        </p:nvSpPr>
        <p:spPr bwMode="auto">
          <a:xfrm>
            <a:off x="7528179" y="375065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9" name="Line 65"/>
          <p:cNvSpPr>
            <a:spLocks noChangeShapeType="1"/>
          </p:cNvSpPr>
          <p:nvPr/>
        </p:nvSpPr>
        <p:spPr bwMode="auto">
          <a:xfrm>
            <a:off x="7478966" y="3450619"/>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Line 66"/>
          <p:cNvSpPr>
            <a:spLocks noChangeShapeType="1"/>
          </p:cNvSpPr>
          <p:nvPr/>
        </p:nvSpPr>
        <p:spPr bwMode="auto">
          <a:xfrm>
            <a:off x="7623429" y="345061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1" name="Line 67"/>
          <p:cNvSpPr>
            <a:spLocks noChangeShapeType="1"/>
          </p:cNvSpPr>
          <p:nvPr/>
        </p:nvSpPr>
        <p:spPr bwMode="auto">
          <a:xfrm>
            <a:off x="3403854" y="4903181"/>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Line 68"/>
          <p:cNvSpPr>
            <a:spLocks noChangeShapeType="1"/>
          </p:cNvSpPr>
          <p:nvPr/>
        </p:nvSpPr>
        <p:spPr bwMode="auto">
          <a:xfrm>
            <a:off x="7671054" y="5379431"/>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3" name="Group 69"/>
          <p:cNvGrpSpPr>
            <a:grpSpLocks/>
          </p:cNvGrpSpPr>
          <p:nvPr/>
        </p:nvGrpSpPr>
        <p:grpSpPr bwMode="auto">
          <a:xfrm>
            <a:off x="7383716" y="5693756"/>
            <a:ext cx="504825" cy="144463"/>
            <a:chOff x="2517" y="3929"/>
            <a:chExt cx="318" cy="91"/>
          </a:xfrm>
        </p:grpSpPr>
        <p:sp>
          <p:nvSpPr>
            <p:cNvPr id="114" name="Line 70"/>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 name="Line 71"/>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 name="Line 72"/>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73"/>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Line 74"/>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9" name="Text Box 79"/>
          <p:cNvSpPr txBox="1">
            <a:spLocks noChangeArrowheads="1"/>
          </p:cNvSpPr>
          <p:nvPr/>
        </p:nvSpPr>
        <p:spPr bwMode="auto">
          <a:xfrm>
            <a:off x="4231735" y="4056488"/>
            <a:ext cx="2446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レベルシフトダイオード</a:t>
            </a:r>
          </a:p>
        </p:txBody>
      </p:sp>
      <p:grpSp>
        <p:nvGrpSpPr>
          <p:cNvPr id="120" name="Group 81"/>
          <p:cNvGrpSpPr>
            <a:grpSpLocks/>
          </p:cNvGrpSpPr>
          <p:nvPr/>
        </p:nvGrpSpPr>
        <p:grpSpPr bwMode="auto">
          <a:xfrm>
            <a:off x="4216654" y="4617431"/>
            <a:ext cx="1368425" cy="576263"/>
            <a:chOff x="1051" y="1978"/>
            <a:chExt cx="1133" cy="363"/>
          </a:xfrm>
        </p:grpSpPr>
        <p:sp>
          <p:nvSpPr>
            <p:cNvPr id="121" name="AutoShape 8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2" name="Line 8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Line 8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 name="Line 8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25" name="Group 86"/>
          <p:cNvGrpSpPr>
            <a:grpSpLocks/>
          </p:cNvGrpSpPr>
          <p:nvPr/>
        </p:nvGrpSpPr>
        <p:grpSpPr bwMode="auto">
          <a:xfrm>
            <a:off x="5585079" y="4615844"/>
            <a:ext cx="1368425" cy="576262"/>
            <a:chOff x="1051" y="1978"/>
            <a:chExt cx="1133" cy="363"/>
          </a:xfrm>
        </p:grpSpPr>
        <p:sp>
          <p:nvSpPr>
            <p:cNvPr id="126" name="AutoShape 87"/>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7" name="Line 88"/>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Line 89"/>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 name="Line 90"/>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0" name="Line 91"/>
          <p:cNvSpPr>
            <a:spLocks noChangeShapeType="1"/>
          </p:cNvSpPr>
          <p:nvPr/>
        </p:nvSpPr>
        <p:spPr bwMode="auto">
          <a:xfrm flipV="1">
            <a:off x="3568954" y="4974619"/>
            <a:ext cx="0" cy="649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1" name="Text Box 92"/>
          <p:cNvSpPr txBox="1">
            <a:spLocks noChangeArrowheads="1"/>
          </p:cNvSpPr>
          <p:nvPr/>
        </p:nvSpPr>
        <p:spPr bwMode="auto">
          <a:xfrm>
            <a:off x="3568954" y="5558819"/>
            <a:ext cx="53238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ここが</a:t>
            </a:r>
            <a:r>
              <a:rPr lang="en-US" altLang="ja-JP" sz="1800" dirty="0"/>
              <a:t>2.1V</a:t>
            </a:r>
            <a:r>
              <a:rPr lang="ja-JP" altLang="en-US" sz="1800" dirty="0"/>
              <a:t>にならないと</a:t>
            </a:r>
          </a:p>
          <a:p>
            <a:pPr eaLnBrk="1" hangingPunct="1">
              <a:spcBef>
                <a:spcPct val="0"/>
              </a:spcBef>
              <a:buFontTx/>
              <a:buNone/>
            </a:pPr>
            <a:r>
              <a:rPr lang="en-US" altLang="ja-JP" sz="1800" dirty="0"/>
              <a:t>ON</a:t>
            </a:r>
            <a:r>
              <a:rPr lang="ja-JP" altLang="en-US" sz="1800" dirty="0"/>
              <a:t>にならない→</a:t>
            </a:r>
            <a:r>
              <a:rPr lang="en-US" altLang="ja-JP" sz="1800" dirty="0"/>
              <a:t>2.1V</a:t>
            </a:r>
            <a:r>
              <a:rPr lang="ja-JP" altLang="en-US" sz="1800" dirty="0"/>
              <a:t>（スレッショルドレベルと呼ぶ）</a:t>
            </a:r>
            <a:r>
              <a:rPr lang="en-US" altLang="ja-JP" sz="1800" dirty="0"/>
              <a:t> </a:t>
            </a:r>
          </a:p>
        </p:txBody>
      </p:sp>
      <p:sp>
        <p:nvSpPr>
          <p:cNvPr id="132" name="Freeform 93"/>
          <p:cNvSpPr>
            <a:spLocks/>
          </p:cNvSpPr>
          <p:nvPr/>
        </p:nvSpPr>
        <p:spPr bwMode="auto">
          <a:xfrm>
            <a:off x="1624266" y="3895119"/>
            <a:ext cx="1525588" cy="863600"/>
          </a:xfrm>
          <a:custGeom>
            <a:avLst/>
            <a:gdLst>
              <a:gd name="T0" fmla="*/ 2147483646 w 961"/>
              <a:gd name="T1" fmla="*/ 0 h 544"/>
              <a:gd name="T2" fmla="*/ 2147483646 w 961"/>
              <a:gd name="T3" fmla="*/ 2147483646 h 544"/>
              <a:gd name="T4" fmla="*/ 0 w 961"/>
              <a:gd name="T5" fmla="*/ 2147483646 h 544"/>
              <a:gd name="T6" fmla="*/ 0 60000 65536"/>
              <a:gd name="T7" fmla="*/ 0 60000 65536"/>
              <a:gd name="T8" fmla="*/ 0 60000 65536"/>
            </a:gdLst>
            <a:ahLst/>
            <a:cxnLst>
              <a:cxn ang="T6">
                <a:pos x="T0" y="T1"/>
              </a:cxn>
              <a:cxn ang="T7">
                <a:pos x="T2" y="T3"/>
              </a:cxn>
              <a:cxn ang="T8">
                <a:pos x="T4" y="T5"/>
              </a:cxn>
            </a:cxnLst>
            <a:rect l="0" t="0" r="r" b="b"/>
            <a:pathLst>
              <a:path w="961" h="544">
                <a:moveTo>
                  <a:pt x="862" y="0"/>
                </a:moveTo>
                <a:cubicBezTo>
                  <a:pt x="911" y="158"/>
                  <a:pt x="961" y="317"/>
                  <a:pt x="817" y="408"/>
                </a:cubicBezTo>
                <a:cubicBezTo>
                  <a:pt x="673" y="499"/>
                  <a:pt x="336" y="521"/>
                  <a:pt x="0" y="544"/>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3" name="Text Box 94"/>
          <p:cNvSpPr txBox="1">
            <a:spLocks noChangeArrowheads="1"/>
          </p:cNvSpPr>
          <p:nvPr/>
        </p:nvSpPr>
        <p:spPr bwMode="auto">
          <a:xfrm>
            <a:off x="717676" y="4425820"/>
            <a:ext cx="7296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L=0V</a:t>
            </a:r>
          </a:p>
        </p:txBody>
      </p:sp>
      <p:sp>
        <p:nvSpPr>
          <p:cNvPr id="134" name="Text Box 75"/>
          <p:cNvSpPr txBox="1">
            <a:spLocks noChangeArrowheads="1"/>
          </p:cNvSpPr>
          <p:nvPr/>
        </p:nvSpPr>
        <p:spPr bwMode="auto">
          <a:xfrm>
            <a:off x="579946" y="1922844"/>
            <a:ext cx="870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H=</a:t>
            </a:r>
            <a:r>
              <a:rPr lang="en-US" altLang="ja-JP" sz="1800" dirty="0" err="1"/>
              <a:t>Vcc</a:t>
            </a:r>
            <a:endParaRPr lang="en-US" altLang="ja-JP" sz="1800" dirty="0"/>
          </a:p>
        </p:txBody>
      </p:sp>
      <p:sp>
        <p:nvSpPr>
          <p:cNvPr id="135" name="Freeform 80"/>
          <p:cNvSpPr>
            <a:spLocks/>
          </p:cNvSpPr>
          <p:nvPr/>
        </p:nvSpPr>
        <p:spPr bwMode="auto">
          <a:xfrm>
            <a:off x="2700846" y="1903794"/>
            <a:ext cx="5113083" cy="1368425"/>
          </a:xfrm>
          <a:custGeom>
            <a:avLst/>
            <a:gdLst>
              <a:gd name="T0" fmla="*/ 2147483646 w 1466"/>
              <a:gd name="T1" fmla="*/ 0 h 862"/>
              <a:gd name="T2" fmla="*/ 2147483646 w 1466"/>
              <a:gd name="T3" fmla="*/ 2147483646 h 862"/>
              <a:gd name="T4" fmla="*/ 2147483646 w 1466"/>
              <a:gd name="T5" fmla="*/ 2147483646 h 862"/>
              <a:gd name="T6" fmla="*/ 2147483646 w 1466"/>
              <a:gd name="T7" fmla="*/ 2147483646 h 862"/>
              <a:gd name="T8" fmla="*/ 2147483646 w 1466"/>
              <a:gd name="T9" fmla="*/ 2147483646 h 862"/>
              <a:gd name="T10" fmla="*/ 2147483646 w 1466"/>
              <a:gd name="T11" fmla="*/ 2147483646 h 8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66" h="862">
                <a:moveTo>
                  <a:pt x="82" y="0"/>
                </a:moveTo>
                <a:cubicBezTo>
                  <a:pt x="41" y="109"/>
                  <a:pt x="0" y="219"/>
                  <a:pt x="128" y="272"/>
                </a:cubicBezTo>
                <a:cubicBezTo>
                  <a:pt x="256" y="325"/>
                  <a:pt x="702" y="310"/>
                  <a:pt x="853" y="317"/>
                </a:cubicBezTo>
                <a:cubicBezTo>
                  <a:pt x="1004" y="324"/>
                  <a:pt x="944" y="257"/>
                  <a:pt x="1035" y="317"/>
                </a:cubicBezTo>
                <a:cubicBezTo>
                  <a:pt x="1126" y="377"/>
                  <a:pt x="1330" y="589"/>
                  <a:pt x="1398" y="680"/>
                </a:cubicBezTo>
                <a:cubicBezTo>
                  <a:pt x="1466" y="771"/>
                  <a:pt x="1436" y="832"/>
                  <a:pt x="1443" y="862"/>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6" name="Text Box 75"/>
          <p:cNvSpPr txBox="1">
            <a:spLocks noChangeArrowheads="1"/>
          </p:cNvSpPr>
          <p:nvPr/>
        </p:nvSpPr>
        <p:spPr bwMode="auto">
          <a:xfrm>
            <a:off x="586820" y="2956306"/>
            <a:ext cx="870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H=</a:t>
            </a:r>
            <a:r>
              <a:rPr lang="en-US" altLang="ja-JP" sz="1800" dirty="0" err="1"/>
              <a:t>Vcc</a:t>
            </a:r>
            <a:endParaRPr lang="en-US" altLang="ja-JP" sz="1800" dirty="0"/>
          </a:p>
        </p:txBody>
      </p:sp>
      <p:sp>
        <p:nvSpPr>
          <p:cNvPr id="137" name="Line 30"/>
          <p:cNvSpPr>
            <a:spLocks noChangeShapeType="1"/>
          </p:cNvSpPr>
          <p:nvPr/>
        </p:nvSpPr>
        <p:spPr bwMode="auto">
          <a:xfrm>
            <a:off x="7562755" y="2029016"/>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テキスト ボックス 137"/>
          <p:cNvSpPr txBox="1"/>
          <p:nvPr/>
        </p:nvSpPr>
        <p:spPr>
          <a:xfrm>
            <a:off x="7993636" y="1707698"/>
            <a:ext cx="851515" cy="369332"/>
          </a:xfrm>
          <a:prstGeom prst="rect">
            <a:avLst/>
          </a:prstGeom>
          <a:noFill/>
        </p:spPr>
        <p:txBody>
          <a:bodyPr wrap="none" rtlCol="0">
            <a:spAutoFit/>
          </a:bodyPr>
          <a:lstStyle/>
          <a:p>
            <a:r>
              <a:rPr kumimoji="1" lang="en-US" altLang="ja-JP" dirty="0"/>
              <a:t>Y</a:t>
            </a:r>
            <a:r>
              <a:rPr kumimoji="1" lang="ja-JP" altLang="en-US" dirty="0"/>
              <a:t>＝</a:t>
            </a:r>
            <a:r>
              <a:rPr kumimoji="1" lang="en-US" altLang="ja-JP" dirty="0"/>
              <a:t>0V</a:t>
            </a:r>
            <a:endParaRPr kumimoji="1" lang="ja-JP" altLang="en-US" dirty="0"/>
          </a:p>
        </p:txBody>
      </p:sp>
      <p:sp>
        <p:nvSpPr>
          <p:cNvPr id="139" name="Line 30"/>
          <p:cNvSpPr>
            <a:spLocks noChangeShapeType="1"/>
          </p:cNvSpPr>
          <p:nvPr/>
        </p:nvSpPr>
        <p:spPr bwMode="auto">
          <a:xfrm>
            <a:off x="7642003" y="4467416"/>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0" name="テキスト ボックス 139"/>
          <p:cNvSpPr txBox="1"/>
          <p:nvPr/>
        </p:nvSpPr>
        <p:spPr>
          <a:xfrm>
            <a:off x="8072884" y="4146098"/>
            <a:ext cx="857927" cy="369332"/>
          </a:xfrm>
          <a:prstGeom prst="rect">
            <a:avLst/>
          </a:prstGeom>
          <a:noFill/>
        </p:spPr>
        <p:txBody>
          <a:bodyPr wrap="none" rtlCol="0">
            <a:spAutoFit/>
          </a:bodyPr>
          <a:lstStyle/>
          <a:p>
            <a:r>
              <a:rPr kumimoji="1" lang="en-US" altLang="ja-JP" dirty="0"/>
              <a:t>Y=</a:t>
            </a:r>
            <a:r>
              <a:rPr kumimoji="1" lang="en-US" altLang="ja-JP" dirty="0" err="1"/>
              <a:t>Vcc</a:t>
            </a:r>
            <a:endParaRPr kumimoji="1" lang="ja-JP" altLang="en-US" dirty="0"/>
          </a:p>
        </p:txBody>
      </p:sp>
      <p:sp>
        <p:nvSpPr>
          <p:cNvPr id="141" name="Text Box 79"/>
          <p:cNvSpPr txBox="1">
            <a:spLocks noChangeArrowheads="1"/>
          </p:cNvSpPr>
          <p:nvPr/>
        </p:nvSpPr>
        <p:spPr bwMode="auto">
          <a:xfrm>
            <a:off x="508964" y="6299235"/>
            <a:ext cx="58560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t>片方でも</a:t>
            </a:r>
            <a:r>
              <a:rPr lang="en-US" altLang="ja-JP" sz="1800" dirty="0"/>
              <a:t>L</a:t>
            </a:r>
            <a:r>
              <a:rPr lang="ja-JP" altLang="en-US" sz="1800" dirty="0"/>
              <a:t>だと</a:t>
            </a:r>
            <a:r>
              <a:rPr lang="en-US" altLang="ja-JP" sz="1800" dirty="0"/>
              <a:t>Y</a:t>
            </a:r>
            <a:r>
              <a:rPr lang="ja-JP" altLang="en-US" sz="1800" dirty="0"/>
              <a:t>は</a:t>
            </a:r>
            <a:r>
              <a:rPr lang="en-US" altLang="ja-JP" sz="1800" dirty="0" err="1"/>
              <a:t>Vcc</a:t>
            </a:r>
            <a:r>
              <a:rPr lang="en-US" altLang="ja-JP" sz="1800" dirty="0"/>
              <a:t>=H, </a:t>
            </a:r>
            <a:r>
              <a:rPr lang="ja-JP" altLang="en-US" sz="1800" dirty="0"/>
              <a:t>両方</a:t>
            </a:r>
            <a:r>
              <a:rPr lang="en-US" altLang="ja-JP" sz="1800" dirty="0"/>
              <a:t>H</a:t>
            </a:r>
            <a:r>
              <a:rPr lang="ja-JP" altLang="en-US" sz="1800" dirty="0"/>
              <a:t>の時に</a:t>
            </a:r>
            <a:r>
              <a:rPr lang="en-US" altLang="ja-JP" sz="1800" dirty="0"/>
              <a:t>L</a:t>
            </a:r>
            <a:r>
              <a:rPr lang="ja-JP" altLang="en-US" sz="1800" dirty="0"/>
              <a:t>→　</a:t>
            </a:r>
            <a:r>
              <a:rPr lang="en-US" altLang="ja-JP" sz="1800" dirty="0"/>
              <a:t>NAND</a:t>
            </a:r>
            <a:r>
              <a:rPr lang="ja-JP" altLang="en-US" sz="1800" dirty="0"/>
              <a:t>ゲート</a:t>
            </a:r>
          </a:p>
        </p:txBody>
      </p:sp>
      <p:cxnSp>
        <p:nvCxnSpPr>
          <p:cNvPr id="3" name="直線矢印コネクタ 2"/>
          <p:cNvCxnSpPr/>
          <p:nvPr/>
        </p:nvCxnSpPr>
        <p:spPr>
          <a:xfrm>
            <a:off x="7742492" y="1139309"/>
            <a:ext cx="23812" cy="1787843"/>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44" name="テキスト ボックス 143"/>
          <p:cNvSpPr txBox="1"/>
          <p:nvPr/>
        </p:nvSpPr>
        <p:spPr>
          <a:xfrm>
            <a:off x="7691692" y="2353939"/>
            <a:ext cx="530915" cy="369332"/>
          </a:xfrm>
          <a:prstGeom prst="rect">
            <a:avLst/>
          </a:prstGeom>
          <a:noFill/>
        </p:spPr>
        <p:txBody>
          <a:bodyPr wrap="none" rtlCol="0">
            <a:spAutoFit/>
          </a:bodyPr>
          <a:lstStyle/>
          <a:p>
            <a:r>
              <a:rPr lang="en-US" altLang="ja-JP" dirty="0"/>
              <a:t>ON</a:t>
            </a:r>
            <a:endParaRPr kumimoji="1" lang="ja-JP" altLang="en-US" dirty="0"/>
          </a:p>
        </p:txBody>
      </p:sp>
      <p:sp>
        <p:nvSpPr>
          <p:cNvPr id="145" name="テキスト ボックス 144"/>
          <p:cNvSpPr txBox="1"/>
          <p:nvPr/>
        </p:nvSpPr>
        <p:spPr>
          <a:xfrm>
            <a:off x="7706424" y="4757286"/>
            <a:ext cx="646331" cy="369332"/>
          </a:xfrm>
          <a:prstGeom prst="rect">
            <a:avLst/>
          </a:prstGeom>
          <a:noFill/>
        </p:spPr>
        <p:txBody>
          <a:bodyPr wrap="none" rtlCol="0">
            <a:spAutoFit/>
          </a:bodyPr>
          <a:lstStyle/>
          <a:p>
            <a:r>
              <a:rPr lang="en-US" altLang="ja-JP" dirty="0"/>
              <a:t>OFF</a:t>
            </a:r>
            <a:endParaRPr kumimoji="1" lang="ja-JP" altLang="en-US" dirty="0"/>
          </a:p>
        </p:txBody>
      </p:sp>
      <p:pic>
        <p:nvPicPr>
          <p:cNvPr id="2" name="オーディオ 1">
            <a:hlinkClick r:id="" action="ppaction://media"/>
            <a:extLst>
              <a:ext uri="{FF2B5EF4-FFF2-40B4-BE49-F238E27FC236}">
                <a16:creationId xmlns:a16="http://schemas.microsoft.com/office/drawing/2014/main" id="{5DDE437D-3E27-48CD-B233-27C58B3D81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35408052"/>
      </p:ext>
    </p:extLst>
  </p:cSld>
  <p:clrMapOvr>
    <a:masterClrMapping/>
  </p:clrMapOvr>
  <mc:AlternateContent xmlns:mc="http://schemas.openxmlformats.org/markup-compatibility/2006">
    <mc:Choice xmlns:p14="http://schemas.microsoft.com/office/powerpoint/2010/main" Requires="p14">
      <p:transition spd="slow" p14:dur="2000" advTm="159930"/>
    </mc:Choice>
    <mc:Fallback>
      <p:transition spd="slow" advTm="15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9" x="8532813" y="3730625"/>
          <p14:tracePt t="335" x="8196263" y="3730625"/>
          <p14:tracePt t="344" x="7931150" y="3730625"/>
          <p14:tracePt t="351" x="7704138" y="3730625"/>
          <p14:tracePt t="359" x="7558088" y="3730625"/>
          <p14:tracePt t="367" x="7485063" y="3730625"/>
          <p14:tracePt t="375" x="7466013" y="3730625"/>
          <p14:tracePt t="1444" x="7448550" y="3730625"/>
          <p14:tracePt t="1489" x="7402513" y="3694113"/>
          <p14:tracePt t="1497" x="7385050" y="3657600"/>
          <p14:tracePt t="1507" x="7356475" y="3611563"/>
          <p14:tracePt t="1512" x="7329488" y="3584575"/>
          <p14:tracePt t="1520" x="7319963" y="3538538"/>
          <p14:tracePt t="1527" x="7265988" y="3475038"/>
          <p14:tracePt t="1536" x="7248525" y="3429000"/>
          <p14:tracePt t="1543" x="7219950" y="3411538"/>
          <p14:tracePt t="1552" x="7219950" y="3402013"/>
          <p14:tracePt t="1559" x="7212013" y="3382963"/>
          <p14:tracePt t="1953" x="7192963" y="3328988"/>
          <p14:tracePt t="1959" x="7165975" y="3309938"/>
          <p14:tracePt t="1967" x="7156450" y="3302000"/>
          <p14:tracePt t="1975" x="7146925" y="3273425"/>
          <p14:tracePt t="1986" x="7129463" y="3246438"/>
          <p14:tracePt t="1991" x="7119938" y="3209925"/>
          <p14:tracePt t="2003" x="7110413" y="3173413"/>
          <p14:tracePt t="2010" x="7102475" y="3146425"/>
          <p14:tracePt t="2018" x="7073900" y="3109913"/>
          <p14:tracePt t="2026" x="7065963" y="3100388"/>
          <p14:tracePt t="2032" x="7065963" y="3082925"/>
          <p14:tracePt t="2041" x="7056438" y="3082925"/>
          <p14:tracePt t="2074" x="7056438" y="3073400"/>
          <p14:tracePt t="2415" x="7046913" y="3063875"/>
          <p14:tracePt t="2432" x="6973888" y="3063875"/>
          <p14:tracePt t="2439" x="6873875" y="3119438"/>
          <p14:tracePt t="2447" x="6754813" y="3146425"/>
          <p14:tracePt t="2455" x="6610350" y="3182938"/>
          <p14:tracePt t="2463" x="6481763" y="3182938"/>
          <p14:tracePt t="2473" x="6354763" y="3192463"/>
          <p14:tracePt t="2480" x="6245225" y="3209925"/>
          <p14:tracePt t="2487" x="6116638" y="3209925"/>
          <p14:tracePt t="2495" x="6007100" y="3209925"/>
          <p14:tracePt t="2503" x="5916613" y="3209925"/>
          <p14:tracePt t="2512" x="5834063" y="3209925"/>
          <p14:tracePt t="2519" x="5780088" y="3209925"/>
          <p14:tracePt t="2528" x="5761038" y="3209925"/>
          <p14:tracePt t="2535" x="5753100" y="3209925"/>
          <p14:tracePt t="2719" x="5743575" y="3209925"/>
          <p14:tracePt t="2727" x="5643563" y="3209925"/>
          <p14:tracePt t="2735" x="5497513" y="3209925"/>
          <p14:tracePt t="2743" x="5351463" y="3209925"/>
          <p14:tracePt t="2751" x="5168900" y="3209925"/>
          <p14:tracePt t="2759" x="4968875" y="3209925"/>
          <p14:tracePt t="2768" x="4759325" y="3163888"/>
          <p14:tracePt t="2775" x="4576763" y="3155950"/>
          <p14:tracePt t="2783" x="4394200" y="3119438"/>
          <p14:tracePt t="2791" x="4267200" y="3109913"/>
          <p14:tracePt t="2800" x="4194175" y="3090863"/>
          <p14:tracePt t="2808" x="4157663" y="3082925"/>
          <p14:tracePt t="2815" x="4138613" y="3082925"/>
          <p14:tracePt t="2823" x="4138613" y="3073400"/>
          <p14:tracePt t="3090" x="4138613" y="3063875"/>
          <p14:tracePt t="3097" x="4138613" y="3046413"/>
          <p14:tracePt t="3105" x="4138613" y="3000375"/>
          <p14:tracePt t="3112" x="4138613" y="2946400"/>
          <p14:tracePt t="3120" x="4157663" y="2881313"/>
          <p14:tracePt t="3128" x="4157663" y="2827338"/>
          <p14:tracePt t="3136" x="4157663" y="2790825"/>
          <p14:tracePt t="3144" x="4175125" y="2754313"/>
          <p14:tracePt t="3152" x="4175125" y="2717800"/>
          <p14:tracePt t="3160" x="4175125" y="2708275"/>
          <p14:tracePt t="3167" x="4175125" y="2690813"/>
          <p14:tracePt t="3184" x="4175125" y="2681288"/>
          <p14:tracePt t="3383" x="4175125" y="2690813"/>
          <p14:tracePt t="3392" x="4175125" y="2717800"/>
          <p14:tracePt t="3400" x="4175125" y="2735263"/>
          <p14:tracePt t="3407" x="4175125" y="2763838"/>
          <p14:tracePt t="3415" x="4175125" y="2781300"/>
          <p14:tracePt t="3423" x="4175125" y="2800350"/>
          <p14:tracePt t="3431" x="4175125" y="2808288"/>
          <p14:tracePt t="3440" x="4175125" y="2817813"/>
          <p14:tracePt t="3463" x="4175125" y="2827338"/>
          <p14:tracePt t="3474" x="4175125" y="2836863"/>
          <p14:tracePt t="4697" x="4175125" y="2844800"/>
          <p14:tracePt t="5703" x="4175125" y="2854325"/>
          <p14:tracePt t="5711" x="4175125" y="2863850"/>
          <p14:tracePt t="5719" x="4175125" y="2881313"/>
          <p14:tracePt t="5735" x="4175125" y="2890838"/>
          <p14:tracePt t="5759" x="4175125" y="2900363"/>
          <p14:tracePt t="5783" x="4175125" y="2917825"/>
          <p14:tracePt t="5799" x="4175125" y="2927350"/>
          <p14:tracePt t="5825" x="4175125" y="2936875"/>
          <p14:tracePt t="5848" x="4175125" y="2917825"/>
          <p14:tracePt t="5857" x="4175125" y="2817813"/>
          <p14:tracePt t="17681" x="4221163" y="2754313"/>
          <p14:tracePt t="17691" x="4321175" y="2662238"/>
          <p14:tracePt t="17698" x="4403725" y="2598738"/>
          <p14:tracePt t="17709" x="4467225" y="2525713"/>
          <p14:tracePt t="17713" x="4503738" y="2498725"/>
          <p14:tracePt t="17725" x="4521200" y="2481263"/>
          <p14:tracePt t="17730" x="4540250" y="2462213"/>
          <p14:tracePt t="17737" x="4540250" y="2452688"/>
          <p14:tracePt t="18242" x="4549775" y="2452688"/>
          <p14:tracePt t="18256" x="4557713" y="2452688"/>
          <p14:tracePt t="18266" x="4659313" y="2508250"/>
          <p14:tracePt t="18274" x="4905375" y="2581275"/>
          <p14:tracePt t="18280" x="5268913" y="2690813"/>
          <p14:tracePt t="18288" x="5707063" y="2781300"/>
          <p14:tracePt t="18296" x="6072188" y="2844800"/>
          <p14:tracePt t="18305" x="6408738" y="2946400"/>
          <p14:tracePt t="18311" x="6664325" y="3000375"/>
          <p14:tracePt t="18320" x="6846888" y="3017838"/>
          <p14:tracePt t="18328" x="6973888" y="3063875"/>
          <p14:tracePt t="18335" x="7029450" y="3063875"/>
          <p14:tracePt t="18343" x="7037388" y="3063875"/>
          <p14:tracePt t="18562" x="7046913" y="3046413"/>
          <p14:tracePt t="18570" x="7046913" y="2973388"/>
          <p14:tracePt t="18580" x="7046913" y="2900363"/>
          <p14:tracePt t="18583" x="7046913" y="2844800"/>
          <p14:tracePt t="18591" x="7046913" y="2771775"/>
          <p14:tracePt t="18599" x="7000875" y="2690813"/>
          <p14:tracePt t="18607" x="7000875" y="2662238"/>
          <p14:tracePt t="18615" x="6983413" y="2635250"/>
          <p14:tracePt t="18625" x="6973888" y="2617788"/>
          <p14:tracePt t="18713" x="6964363" y="2617788"/>
          <p14:tracePt t="18722" x="6964363" y="2608263"/>
          <p14:tracePt t="18729" x="6946900" y="2554288"/>
          <p14:tracePt t="18736" x="6919913" y="2525713"/>
          <p14:tracePt t="18744" x="6856413" y="2481263"/>
          <p14:tracePt t="18753" x="6810375" y="2471738"/>
          <p14:tracePt t="18760" x="6727825" y="2435225"/>
          <p14:tracePt t="18768" x="6681788" y="2408238"/>
          <p14:tracePt t="18776" x="6618288" y="2389188"/>
          <p14:tracePt t="18784" x="6618288" y="2379663"/>
          <p14:tracePt t="18792" x="6591300" y="2371725"/>
          <p14:tracePt t="18799" x="6581775" y="2371725"/>
          <p14:tracePt t="18807" x="6564313" y="2362200"/>
          <p14:tracePt t="18955" x="6564313" y="2379663"/>
          <p14:tracePt t="18975" x="6564313" y="2389188"/>
          <p14:tracePt t="19113" x="6564313" y="2398713"/>
          <p14:tracePt t="20049" x="6545263" y="2408238"/>
          <p14:tracePt t="20055" x="6445250" y="2498725"/>
          <p14:tracePt t="20063" x="6408738" y="2525713"/>
          <p14:tracePt t="20071" x="6345238" y="2581275"/>
          <p14:tracePt t="20079" x="6326188" y="2598738"/>
          <p14:tracePt t="20088" x="6308725" y="2617788"/>
          <p14:tracePt t="20095" x="6291263" y="2625725"/>
          <p14:tracePt t="20104" x="6254750" y="2635250"/>
          <p14:tracePt t="20185" x="6254750" y="2617788"/>
          <p14:tracePt t="20193" x="6254750" y="2581275"/>
          <p14:tracePt t="20201" x="6254750" y="2562225"/>
          <p14:tracePt t="20217" x="6254750" y="2554288"/>
          <p14:tracePt t="20241" x="6254750" y="2535238"/>
          <p14:tracePt t="20300" x="6254750" y="2525713"/>
          <p14:tracePt t="20849" x="6189663" y="2571750"/>
          <p14:tracePt t="20857" x="6072188" y="2662238"/>
          <p14:tracePt t="20864" x="5953125" y="2754313"/>
          <p14:tracePt t="20873" x="5816600" y="2808288"/>
          <p14:tracePt t="20880" x="5680075" y="2873375"/>
          <p14:tracePt t="20889" x="5534025" y="2917825"/>
          <p14:tracePt t="20896" x="5368925" y="2990850"/>
          <p14:tracePt t="20907" x="5214938" y="3036888"/>
          <p14:tracePt t="20911" x="5068888" y="3063875"/>
          <p14:tracePt t="20919" x="4932363" y="3109913"/>
          <p14:tracePt t="20927" x="4822825" y="3136900"/>
          <p14:tracePt t="20935" x="4740275" y="3163888"/>
          <p14:tracePt t="20943" x="4686300" y="3173413"/>
          <p14:tracePt t="20951" x="4659313" y="3173413"/>
          <p14:tracePt t="20959" x="4622800" y="3173413"/>
          <p14:tracePt t="20967" x="4603750" y="3173413"/>
          <p14:tracePt t="20975" x="4576763" y="3155950"/>
          <p14:tracePt t="20985" x="4530725" y="3146425"/>
          <p14:tracePt t="20991" x="4467225" y="3109913"/>
          <p14:tracePt t="21000" x="4394200" y="3082925"/>
          <p14:tracePt t="21007" x="4330700" y="3054350"/>
          <p14:tracePt t="21015" x="4257675" y="3046413"/>
          <p14:tracePt t="21023" x="4175125" y="3027363"/>
          <p14:tracePt t="21031" x="4102100" y="3017838"/>
          <p14:tracePt t="21039" x="4002088" y="2990850"/>
          <p14:tracePt t="21056" x="3819525" y="2982913"/>
          <p14:tracePt t="21063" x="3719513" y="2963863"/>
          <p14:tracePt t="21072" x="3683000" y="2954338"/>
          <p14:tracePt t="21079" x="3646488" y="2936875"/>
          <p14:tracePt t="21088" x="3619500" y="2927350"/>
          <p14:tracePt t="21105" x="3600450" y="2900363"/>
          <p14:tracePt t="21128" x="3600450" y="2890838"/>
          <p14:tracePt t="21144" x="3600450" y="2881313"/>
          <p14:tracePt t="21235" x="3600450" y="2854325"/>
          <p14:tracePt t="21240" x="3527425" y="2808288"/>
          <p14:tracePt t="21251" x="3427413" y="2735263"/>
          <p14:tracePt t="21258" x="3327400" y="2671763"/>
          <p14:tracePt t="21266" x="3227388" y="2617788"/>
          <p14:tracePt t="21275" x="3127375" y="2562225"/>
          <p14:tracePt t="21283" x="3081338" y="2544763"/>
          <p14:tracePt t="21290" x="3017838" y="2498725"/>
          <p14:tracePt t="21298" x="2971800" y="2481263"/>
          <p14:tracePt t="21304" x="2944813" y="2462213"/>
          <p14:tracePt t="21311" x="2935288" y="2444750"/>
          <p14:tracePt t="21328" x="2925763" y="2435225"/>
          <p14:tracePt t="21665" x="2925763" y="2444750"/>
          <p14:tracePt t="21672" x="2935288" y="2462213"/>
          <p14:tracePt t="21687" x="2962275" y="2471738"/>
          <p14:tracePt t="21696" x="2971800" y="2481263"/>
          <p14:tracePt t="21708" x="2981325" y="2481263"/>
          <p14:tracePt t="21713" x="3008313" y="2481263"/>
          <p14:tracePt t="21724" x="3017838" y="2481263"/>
          <p14:tracePt t="21729" x="3044825" y="2481263"/>
          <p14:tracePt t="21741" x="3054350" y="2471738"/>
          <p14:tracePt t="21743" x="3063875" y="2462213"/>
          <p14:tracePt t="21761" x="3071813" y="2462213"/>
          <p14:tracePt t="21769" x="3090863" y="2444750"/>
          <p14:tracePt t="21785" x="3100388" y="2435225"/>
          <p14:tracePt t="21799" x="3108325" y="2425700"/>
          <p14:tracePt t="21807" x="3108325" y="2416175"/>
          <p14:tracePt t="21815" x="3117850" y="2408238"/>
          <p14:tracePt t="21831" x="3127375" y="2398713"/>
          <p14:tracePt t="21839" x="3127375" y="2389188"/>
          <p14:tracePt t="21855" x="3136900" y="2389188"/>
          <p14:tracePt t="21863" x="3136900" y="2379663"/>
          <p14:tracePt t="21872" x="3144838" y="2371725"/>
          <p14:tracePt t="21879" x="3154363" y="2352675"/>
          <p14:tracePt t="21904" x="3154363" y="2335213"/>
          <p14:tracePt t="21911" x="3171825" y="2316163"/>
          <p14:tracePt t="22105" x="3171825" y="2325688"/>
          <p14:tracePt t="22114" x="3171825" y="2352675"/>
          <p14:tracePt t="22122" x="3171825" y="2362200"/>
          <p14:tracePt t="22129" x="3171825" y="2379663"/>
          <p14:tracePt t="22225" x="3171825" y="2335213"/>
          <p14:tracePt t="22233" x="3171825" y="2306638"/>
          <p14:tracePt t="22242" x="3163888" y="2270125"/>
          <p14:tracePt t="22249" x="3154363" y="2243138"/>
          <p14:tracePt t="22255" x="3136900" y="2197100"/>
          <p14:tracePt t="22263" x="3127375" y="2179638"/>
          <p14:tracePt t="22271" x="3117850" y="2152650"/>
          <p14:tracePt t="22279" x="3100388" y="2125663"/>
          <p14:tracePt t="22288" x="3090863" y="2106613"/>
          <p14:tracePt t="22295" x="3071813" y="2079625"/>
          <p14:tracePt t="22308" x="3071813" y="2060575"/>
          <p14:tracePt t="22314" x="3063875" y="2033588"/>
          <p14:tracePt t="22326" x="3054350" y="2016125"/>
          <p14:tracePt t="22331" x="3054350" y="2006600"/>
          <p14:tracePt t="22345" x="3054350" y="1979613"/>
          <p14:tracePt t="22351" x="3044825" y="1979613"/>
          <p14:tracePt t="22359" x="3035300" y="1970088"/>
          <p14:tracePt t="22367" x="3008313" y="1943100"/>
          <p14:tracePt t="22383" x="2990850" y="1924050"/>
          <p14:tracePt t="22391" x="2971800" y="1897063"/>
          <p14:tracePt t="22400" x="2962275" y="1878013"/>
          <p14:tracePt t="22407" x="2935288" y="1851025"/>
          <p14:tracePt t="22416" x="2917825" y="1787525"/>
          <p14:tracePt t="22425" x="2898775" y="1760538"/>
          <p14:tracePt t="22432" x="2871788" y="1741488"/>
          <p14:tracePt t="22441" x="2825750" y="1697038"/>
          <p14:tracePt t="22448" x="2789238" y="1660525"/>
          <p14:tracePt t="22457" x="2744788" y="1641475"/>
          <p14:tracePt t="22464" x="2725738" y="1624013"/>
          <p14:tracePt t="22471" x="2708275" y="1595438"/>
          <p14:tracePt t="22479" x="2698750" y="1595438"/>
          <p14:tracePt t="22488" x="2679700" y="1587500"/>
          <p14:tracePt t="22504" x="2679700" y="1577975"/>
          <p14:tracePt t="22521" x="2679700" y="1568450"/>
          <p14:tracePt t="22593" x="2679700" y="1558925"/>
          <p14:tracePt t="22604" x="2679700" y="1531938"/>
          <p14:tracePt t="22608" x="2679700" y="1522413"/>
          <p14:tracePt t="22615" x="2698750" y="1514475"/>
          <p14:tracePt t="22624" x="2725738" y="1514475"/>
          <p14:tracePt t="22631" x="2798763" y="1468438"/>
          <p14:tracePt t="22639" x="2881313" y="1441450"/>
          <p14:tracePt t="22647" x="2981325" y="1404938"/>
          <p14:tracePt t="22655" x="3044825" y="1376363"/>
          <p14:tracePt t="22663" x="3090863" y="1339850"/>
          <p14:tracePt t="22671" x="3117850" y="1322388"/>
          <p14:tracePt t="22679" x="3163888" y="1285875"/>
          <p14:tracePt t="22688" x="3171825" y="1276350"/>
          <p14:tracePt t="22695" x="3181350" y="1258888"/>
          <p14:tracePt t="22856" x="3171825" y="1249363"/>
          <p14:tracePt t="22864" x="3144838" y="1249363"/>
          <p14:tracePt t="22872" x="3100388" y="1268413"/>
          <p14:tracePt t="22880" x="3090863" y="1285875"/>
          <p14:tracePt t="22890" x="3090863" y="1295400"/>
          <p14:tracePt t="23439" x="3081338" y="1303338"/>
          <p14:tracePt t="23465" x="3063875" y="1303338"/>
          <p14:tracePt t="23472" x="3054350" y="1303338"/>
          <p14:tracePt t="23481" x="3008313" y="1322388"/>
          <p14:tracePt t="23496" x="2998788" y="1331913"/>
          <p14:tracePt t="23504" x="2990850" y="1339850"/>
          <p14:tracePt t="23525" x="2981325" y="1339850"/>
          <p14:tracePt t="23642" x="2954338" y="1358900"/>
          <p14:tracePt t="23650" x="2908300" y="1395413"/>
          <p14:tracePt t="23658" x="2862263" y="1412875"/>
          <p14:tracePt t="23664" x="2798763" y="1468438"/>
          <p14:tracePt t="23671" x="2698750" y="1522413"/>
          <p14:tracePt t="23679" x="2635250" y="1595438"/>
          <p14:tracePt t="23687" x="2533650" y="1668463"/>
          <p14:tracePt t="23695" x="2452688" y="1731963"/>
          <p14:tracePt t="23705" x="2370138" y="1787525"/>
          <p14:tracePt t="23711" x="2297113" y="1860550"/>
          <p14:tracePt t="23721" x="2233613" y="1924050"/>
          <p14:tracePt t="23727" x="2197100" y="1951038"/>
          <p14:tracePt t="23735" x="2133600" y="2006600"/>
          <p14:tracePt t="23743" x="2087563" y="2060575"/>
          <p14:tracePt t="23751" x="2033588" y="2106613"/>
          <p14:tracePt t="23759" x="2024063" y="2125663"/>
          <p14:tracePt t="23767" x="1978025" y="2170113"/>
          <p14:tracePt t="23777" x="1951038" y="2206625"/>
          <p14:tracePt t="23784" x="1914525" y="2233613"/>
          <p14:tracePt t="23793" x="1831975" y="2289175"/>
          <p14:tracePt t="23801" x="1731963" y="2343150"/>
          <p14:tracePt t="23809" x="1677988" y="2371725"/>
          <p14:tracePt t="23816" x="1576388" y="2425700"/>
          <p14:tracePt t="23825" x="1495425" y="2452688"/>
          <p14:tracePt t="23832" x="1431925" y="2489200"/>
          <p14:tracePt t="23840" x="1412875" y="2498725"/>
          <p14:tracePt t="23848" x="1403350" y="2498725"/>
          <p14:tracePt t="23856" x="1385888" y="2498725"/>
          <p14:tracePt t="23913" x="1358900" y="2481263"/>
          <p14:tracePt t="23929" x="1349375" y="2452688"/>
          <p14:tracePt t="23937" x="1312863" y="2416175"/>
          <p14:tracePt t="23946" x="1293813" y="2398713"/>
          <p14:tracePt t="23953" x="1266825" y="2371725"/>
          <p14:tracePt t="23959" x="1258888" y="2362200"/>
          <p14:tracePt t="23967" x="1249363" y="2335213"/>
          <p14:tracePt t="23976" x="1230313" y="2316163"/>
          <p14:tracePt t="23985" x="1212850" y="2298700"/>
          <p14:tracePt t="23991" x="1166813" y="2270125"/>
          <p14:tracePt t="23999" x="1103313" y="2233613"/>
          <p14:tracePt t="24009" x="1084263" y="2225675"/>
          <p14:tracePt t="24015" x="1039813" y="2216150"/>
          <p14:tracePt t="24023" x="1020763" y="2216150"/>
          <p14:tracePt t="24031" x="1011238" y="2216150"/>
          <p14:tracePt t="24090" x="1011238" y="2206625"/>
          <p14:tracePt t="24344" x="1011238" y="2270125"/>
          <p14:tracePt t="24353" x="1011238" y="2343150"/>
          <p14:tracePt t="24363" x="1011238" y="2416175"/>
          <p14:tracePt t="24369" x="1011238" y="2471738"/>
          <p14:tracePt t="24377" x="1011238" y="2535238"/>
          <p14:tracePt t="24384" x="993775" y="2608263"/>
          <p14:tracePt t="24392" x="993775" y="2662238"/>
          <p14:tracePt t="24399" x="993775" y="2735263"/>
          <p14:tracePt t="24408" x="993775" y="2808288"/>
          <p14:tracePt t="24415" x="993775" y="2890838"/>
          <p14:tracePt t="24423" x="993775" y="2946400"/>
          <p14:tracePt t="24431" x="993775" y="3000375"/>
          <p14:tracePt t="24439" x="993775" y="3036888"/>
          <p14:tracePt t="24447" x="993775" y="3073400"/>
          <p14:tracePt t="24456" x="993775" y="3109913"/>
          <p14:tracePt t="24463" x="984250" y="3163888"/>
          <p14:tracePt t="24472" x="984250" y="3209925"/>
          <p14:tracePt t="24479" x="966788" y="3255963"/>
          <p14:tracePt t="24487" x="966788" y="3292475"/>
          <p14:tracePt t="24495" x="947738" y="3319463"/>
          <p14:tracePt t="24504" x="947738" y="3375025"/>
          <p14:tracePt t="24511" x="939800" y="3419475"/>
          <p14:tracePt t="24521" x="930275" y="3482975"/>
          <p14:tracePt t="24527" x="930275" y="3492500"/>
          <p14:tracePt t="24536" x="920750" y="3538538"/>
          <p14:tracePt t="24544" x="911225" y="3548063"/>
          <p14:tracePt t="24552" x="903288" y="3556000"/>
          <p14:tracePt t="24721" x="903288" y="3548063"/>
          <p14:tracePt t="24730" x="903288" y="3529013"/>
          <p14:tracePt t="24737" x="911225" y="3482975"/>
          <p14:tracePt t="24744" x="920750" y="3475038"/>
          <p14:tracePt t="24751" x="920750" y="3438525"/>
          <p14:tracePt t="24759" x="930275" y="3438525"/>
          <p14:tracePt t="24767" x="947738" y="3392488"/>
          <p14:tracePt t="24775" x="947738" y="3382963"/>
          <p14:tracePt t="24783" x="974725" y="3338513"/>
          <p14:tracePt t="24791" x="984250" y="3302000"/>
          <p14:tracePt t="24799" x="1003300" y="3265488"/>
          <p14:tracePt t="24807" x="1020763" y="3219450"/>
          <p14:tracePt t="24815" x="1039813" y="3155950"/>
          <p14:tracePt t="24823" x="1057275" y="3090863"/>
          <p14:tracePt t="24831" x="1076325" y="3036888"/>
          <p14:tracePt t="24839" x="1084263" y="2973388"/>
          <p14:tracePt t="24847" x="1093788" y="2936875"/>
          <p14:tracePt t="24856" x="1120775" y="2854325"/>
          <p14:tracePt t="24863" x="1120775" y="2817813"/>
          <p14:tracePt t="24872" x="1130300" y="2754313"/>
          <p14:tracePt t="24881" x="1130300" y="2717800"/>
          <p14:tracePt t="24891" x="1130300" y="2671763"/>
          <p14:tracePt t="24897" x="1130300" y="2644775"/>
          <p14:tracePt t="24911" x="1130300" y="2581275"/>
          <p14:tracePt t="24920" x="1130300" y="2562225"/>
          <p14:tracePt t="24927" x="1130300" y="2517775"/>
          <p14:tracePt t="24935" x="1120775" y="2508250"/>
          <p14:tracePt t="24943" x="1112838" y="2481263"/>
          <p14:tracePt t="24952" x="1103313" y="2452688"/>
          <p14:tracePt t="24959" x="1084263" y="2425700"/>
          <p14:tracePt t="24967" x="1076325" y="2408238"/>
          <p14:tracePt t="24975" x="1057275" y="2362200"/>
          <p14:tracePt t="24985" x="1030288" y="2325688"/>
          <p14:tracePt t="24991" x="1020763" y="2306638"/>
          <p14:tracePt t="25000" x="1011238" y="2252663"/>
          <p14:tracePt t="25007" x="1003300" y="2243138"/>
          <p14:tracePt t="25015" x="984250" y="2206625"/>
          <p14:tracePt t="25023" x="974725" y="2179638"/>
          <p14:tracePt t="25031" x="966788" y="2152650"/>
          <p14:tracePt t="25039" x="957263" y="2116138"/>
          <p14:tracePt t="25048" x="947738" y="2089150"/>
          <p14:tracePt t="25056" x="930275" y="2070100"/>
          <p14:tracePt t="25071" x="930275" y="2024063"/>
          <p14:tracePt t="25079" x="920750" y="2006600"/>
          <p14:tracePt t="25283" x="920750" y="2016125"/>
          <p14:tracePt t="25288" x="930275" y="2089150"/>
          <p14:tracePt t="25300" x="947738" y="2197100"/>
          <p14:tracePt t="25304" x="947738" y="2289175"/>
          <p14:tracePt t="25312" x="957263" y="2362200"/>
          <p14:tracePt t="25324" x="974725" y="2462213"/>
          <p14:tracePt t="25330" x="1003300" y="2554288"/>
          <p14:tracePt t="25340" x="1003300" y="2662238"/>
          <p14:tracePt t="25344" x="1011238" y="2754313"/>
          <p14:tracePt t="25352" x="1030288" y="2873375"/>
          <p14:tracePt t="25360" x="1030288" y="2982913"/>
          <p14:tracePt t="25368" x="1030288" y="3090863"/>
          <p14:tracePt t="25376" x="1030288" y="3163888"/>
          <p14:tracePt t="25384" x="1030288" y="3236913"/>
          <p14:tracePt t="25391" x="1030288" y="3328988"/>
          <p14:tracePt t="25399" x="1030288" y="3355975"/>
          <p14:tracePt t="25407" x="1030288" y="3411538"/>
          <p14:tracePt t="25415" x="1030288" y="3446463"/>
          <p14:tracePt t="25423" x="1030288" y="3482975"/>
          <p14:tracePt t="25431" x="1030288" y="3502025"/>
          <p14:tracePt t="25439" x="1030288" y="3511550"/>
          <p14:tracePt t="25455" x="1030288" y="3529013"/>
          <p14:tracePt t="25793" x="1030288" y="3482975"/>
          <p14:tracePt t="25801" x="1066800" y="3419475"/>
          <p14:tracePt t="25809" x="1084263" y="3382963"/>
          <p14:tracePt t="25816" x="1120775" y="3328988"/>
          <p14:tracePt t="25823" x="1139825" y="3292475"/>
          <p14:tracePt t="25831" x="1166813" y="3236913"/>
          <p14:tracePt t="25839" x="1193800" y="3209925"/>
          <p14:tracePt t="25847" x="1203325" y="3200400"/>
          <p14:tracePt t="25856" x="1222375" y="3182938"/>
          <p14:tracePt t="25863" x="1230313" y="3163888"/>
          <p14:tracePt t="25871" x="1239838" y="3155950"/>
          <p14:tracePt t="25960" x="1249363" y="3146425"/>
          <p14:tracePt t="26065" x="1293813" y="3163888"/>
          <p14:tracePt t="26074" x="1412875" y="3182938"/>
          <p14:tracePt t="26082" x="1612900" y="3200400"/>
          <p14:tracePt t="26088" x="1814513" y="3228975"/>
          <p14:tracePt t="26095" x="2078038" y="3228975"/>
          <p14:tracePt t="26104" x="2343150" y="3228975"/>
          <p14:tracePt t="26111" x="2533650" y="3228975"/>
          <p14:tracePt t="26121" x="2735263" y="3228975"/>
          <p14:tracePt t="26127" x="2908300" y="3192463"/>
          <p14:tracePt t="26135" x="3017838" y="3146425"/>
          <p14:tracePt t="26143" x="3136900" y="3119438"/>
          <p14:tracePt t="26151" x="3181350" y="3073400"/>
          <p14:tracePt t="26159" x="3200400" y="3054350"/>
          <p14:tracePt t="26167" x="3217863" y="3017838"/>
          <p14:tracePt t="26175" x="3217863" y="3000375"/>
          <p14:tracePt t="26183" x="3217863" y="2990850"/>
          <p14:tracePt t="26191" x="3217863" y="2946400"/>
          <p14:tracePt t="26199" x="3217863" y="2936875"/>
          <p14:tracePt t="26232" x="3217863" y="2927350"/>
          <p14:tracePt t="26315" x="3217863" y="2890838"/>
          <p14:tracePt t="26323" x="3217863" y="2863850"/>
          <p14:tracePt t="26331" x="3217863" y="2854325"/>
          <p14:tracePt t="26341" x="3217863" y="2817813"/>
          <p14:tracePt t="26345" x="3254375" y="2763838"/>
          <p14:tracePt t="26353" x="3263900" y="2735263"/>
          <p14:tracePt t="26362" x="3281363" y="2690813"/>
          <p14:tracePt t="26367" x="3300413" y="2625725"/>
          <p14:tracePt t="26375" x="3300413" y="2617788"/>
          <p14:tracePt t="26383" x="3300413" y="2598738"/>
          <p14:tracePt t="26391" x="3300413" y="2554288"/>
          <p14:tracePt t="26399" x="3300413" y="2544763"/>
          <p14:tracePt t="26408" x="3300413" y="2508250"/>
          <p14:tracePt t="26415" x="3300413" y="2489200"/>
          <p14:tracePt t="26423" x="3300413" y="2452688"/>
          <p14:tracePt t="26431" x="3300413" y="2444750"/>
          <p14:tracePt t="26439" x="3290888" y="2435225"/>
          <p14:tracePt t="26448" x="3290888" y="2425700"/>
          <p14:tracePt t="26455" x="3290888" y="2416175"/>
          <p14:tracePt t="26463" x="3281363" y="2408238"/>
          <p14:tracePt t="26720" x="3273425" y="2398713"/>
          <p14:tracePt t="26727" x="3244850" y="2371725"/>
          <p14:tracePt t="26735" x="3236913" y="2362200"/>
          <p14:tracePt t="26743" x="3227388" y="2352675"/>
          <p14:tracePt t="26751" x="3227388" y="2335213"/>
          <p14:tracePt t="26759" x="3217863" y="2316163"/>
          <p14:tracePt t="26767" x="3208338" y="2306638"/>
          <p14:tracePt t="26775" x="3200400" y="2298700"/>
          <p14:tracePt t="26783" x="3190875" y="2298700"/>
          <p14:tracePt t="26791" x="3163888" y="2279650"/>
          <p14:tracePt t="26815" x="3136900" y="2270125"/>
          <p14:tracePt t="26823" x="3127375" y="2270125"/>
          <p14:tracePt t="26832" x="3117850" y="2243138"/>
          <p14:tracePt t="26839" x="3108325" y="2206625"/>
          <p14:tracePt t="26848" x="3090863" y="2179638"/>
          <p14:tracePt t="26856" x="3090863" y="2133600"/>
          <p14:tracePt t="26863" x="3090863" y="2097088"/>
          <p14:tracePt t="26872" x="3090863" y="2079625"/>
          <p14:tracePt t="26879" x="3090863" y="2043113"/>
          <p14:tracePt t="26888" x="3090863" y="2024063"/>
          <p14:tracePt t="26895" x="3090863" y="1979613"/>
          <p14:tracePt t="26905" x="3090863" y="1943100"/>
          <p14:tracePt t="26911" x="3090863" y="1924050"/>
          <p14:tracePt t="26921" x="3090863" y="1878013"/>
          <p14:tracePt t="26927" x="3090863" y="1841500"/>
          <p14:tracePt t="26935" x="3090863" y="1833563"/>
          <p14:tracePt t="26943" x="3090863" y="1824038"/>
          <p14:tracePt t="26951" x="3090863" y="1797050"/>
          <p14:tracePt t="26967" x="3090863" y="1778000"/>
          <p14:tracePt t="26975" x="3090863" y="1760538"/>
          <p14:tracePt t="26987" x="3090863" y="1751013"/>
          <p14:tracePt t="27000" x="3090863" y="1724025"/>
          <p14:tracePt t="27007" x="3090863" y="1714500"/>
          <p14:tracePt t="27015" x="3090863" y="1704975"/>
          <p14:tracePt t="27023" x="3100388" y="1687513"/>
          <p14:tracePt t="27031" x="3100388" y="1677988"/>
          <p14:tracePt t="27039" x="3100388" y="1668463"/>
          <p14:tracePt t="27071" x="3100388" y="1641475"/>
          <p14:tracePt t="27079" x="3100388" y="1631950"/>
          <p14:tracePt t="27087" x="3100388" y="1624013"/>
          <p14:tracePt t="27095" x="3100388" y="1595438"/>
          <p14:tracePt t="27105" x="3100388" y="1587500"/>
          <p14:tracePt t="27111" x="3100388" y="1558925"/>
          <p14:tracePt t="27121" x="3100388" y="1531938"/>
          <p14:tracePt t="27127" x="3100388" y="1522413"/>
          <p14:tracePt t="27135" x="3100388" y="1495425"/>
          <p14:tracePt t="27143" x="3100388" y="1485900"/>
          <p14:tracePt t="27151" x="3100388" y="1468438"/>
          <p14:tracePt t="27159" x="3100388" y="1458913"/>
          <p14:tracePt t="27167" x="3108325" y="1449388"/>
          <p14:tracePt t="27306" x="3108325" y="1468438"/>
          <p14:tracePt t="27312" x="3108325" y="1504950"/>
          <p14:tracePt t="27321" x="3100388" y="1577975"/>
          <p14:tracePt t="27330" x="3063875" y="1641475"/>
          <p14:tracePt t="27340" x="3017838" y="1760538"/>
          <p14:tracePt t="27344" x="2990850" y="1851025"/>
          <p14:tracePt t="27353" x="2935288" y="1951038"/>
          <p14:tracePt t="27363" x="2908300" y="2033588"/>
          <p14:tracePt t="27367" x="2871788" y="2125663"/>
          <p14:tracePt t="27376" x="2825750" y="2189163"/>
          <p14:tracePt t="27383" x="2789238" y="2252663"/>
          <p14:tracePt t="27391" x="2771775" y="2298700"/>
          <p14:tracePt t="27399" x="2752725" y="2335213"/>
          <p14:tracePt t="27408" x="2725738" y="2362200"/>
          <p14:tracePt t="27415" x="2716213" y="2389188"/>
          <p14:tracePt t="27423" x="2698750" y="2416175"/>
          <p14:tracePt t="27431" x="2689225" y="2444750"/>
          <p14:tracePt t="27439" x="2679700" y="2462213"/>
          <p14:tracePt t="27455" x="2671763" y="2508250"/>
          <p14:tracePt t="27464" x="2662238" y="2525713"/>
          <p14:tracePt t="27471" x="2643188" y="2544763"/>
          <p14:tracePt t="27480" x="2635250" y="2554288"/>
          <p14:tracePt t="27488" x="2616200" y="2562225"/>
          <p14:tracePt t="27496" x="2598738" y="2598738"/>
          <p14:tracePt t="27505" x="2589213" y="2608263"/>
          <p14:tracePt t="27512" x="2570163" y="2617788"/>
          <p14:tracePt t="27522" x="2552700" y="2635250"/>
          <p14:tracePt t="27528" x="2516188" y="2644775"/>
          <p14:tracePt t="27538" x="2479675" y="2644775"/>
          <p14:tracePt t="27544" x="2433638" y="2608263"/>
          <p14:tracePt t="27568" x="2389188" y="2608263"/>
          <p14:tracePt t="27584" x="2379663" y="2625725"/>
          <p14:tracePt t="27592" x="2360613" y="2635250"/>
          <p14:tracePt t="27600" x="2343150" y="2635250"/>
          <p14:tracePt t="27608" x="2316163" y="2644775"/>
          <p14:tracePt t="27616" x="2297113" y="2644775"/>
          <p14:tracePt t="27720" x="2287588" y="2644775"/>
          <p14:tracePt t="27811" x="2270125" y="2644775"/>
          <p14:tracePt t="27889" x="2260600" y="2644775"/>
          <p14:tracePt t="27898" x="2233613" y="2644775"/>
          <p14:tracePt t="27909" x="2214563" y="2644775"/>
          <p14:tracePt t="27913" x="2160588" y="2644775"/>
          <p14:tracePt t="27923" x="2070100" y="2644775"/>
          <p14:tracePt t="27928" x="1960563" y="2644775"/>
          <p14:tracePt t="27938" x="1878013" y="2644775"/>
          <p14:tracePt t="27944" x="1804988" y="2625725"/>
          <p14:tracePt t="27954" x="1758950" y="2617788"/>
          <p14:tracePt t="27959" x="1741488" y="2617788"/>
          <p14:tracePt t="27967" x="1722438" y="2608263"/>
          <p14:tracePt t="28179" x="1751013" y="2562225"/>
          <p14:tracePt t="28185" x="1795463" y="2535238"/>
          <p14:tracePt t="28193" x="1841500" y="2517775"/>
          <p14:tracePt t="28201" x="1914525" y="2498725"/>
          <p14:tracePt t="28209" x="1941513" y="2489200"/>
          <p14:tracePt t="28216" x="2005013" y="2481263"/>
          <p14:tracePt t="28224" x="2078038" y="2444750"/>
          <p14:tracePt t="28232" x="2143125" y="2416175"/>
          <p14:tracePt t="28241" x="2206625" y="2379663"/>
          <p14:tracePt t="28248" x="2224088" y="2371725"/>
          <p14:tracePt t="28256" x="2260600" y="2362200"/>
          <p14:tracePt t="28280" x="2279650" y="2343150"/>
          <p14:tracePt t="28417" x="2389188" y="2408238"/>
          <p14:tracePt t="28423" x="2452688" y="2435225"/>
          <p14:tracePt t="28431" x="2506663" y="2462213"/>
          <p14:tracePt t="28440" x="2589213" y="2471738"/>
          <p14:tracePt t="28447" x="2625725" y="2471738"/>
          <p14:tracePt t="28455" x="2679700" y="2481263"/>
          <p14:tracePt t="28463" x="2744788" y="2498725"/>
          <p14:tracePt t="28472" x="2771775" y="2498725"/>
          <p14:tracePt t="28479" x="2798763" y="2498725"/>
          <p14:tracePt t="28488" x="2835275" y="2508250"/>
          <p14:tracePt t="28585" x="2835275" y="2544763"/>
          <p14:tracePt t="28594" x="2835275" y="2581275"/>
          <p14:tracePt t="28601" x="2835275" y="2617788"/>
          <p14:tracePt t="28607" x="2825750" y="2662238"/>
          <p14:tracePt t="28615" x="2817813" y="2681288"/>
          <p14:tracePt t="28623" x="2808288" y="2727325"/>
          <p14:tracePt t="28631" x="2771775" y="2790825"/>
          <p14:tracePt t="28639" x="2762250" y="2827338"/>
          <p14:tracePt t="28647" x="2744788" y="2873375"/>
          <p14:tracePt t="28657" x="2725738" y="2917825"/>
          <p14:tracePt t="28663" x="2708275" y="2946400"/>
          <p14:tracePt t="28671" x="2698750" y="2990850"/>
          <p14:tracePt t="28679" x="2671763" y="3017838"/>
          <p14:tracePt t="28688" x="2662238" y="3036888"/>
          <p14:tracePt t="28695" x="2652713" y="3054350"/>
          <p14:tracePt t="28704" x="2643188" y="3073400"/>
          <p14:tracePt t="28711" x="2616200" y="3109913"/>
          <p14:tracePt t="28721" x="2606675" y="3127375"/>
          <p14:tracePt t="28727" x="2598738" y="3136900"/>
          <p14:tracePt t="28737" x="2589213" y="3136900"/>
          <p14:tracePt t="28849" x="2671763" y="3073400"/>
          <p14:tracePt t="28858" x="2735263" y="3017838"/>
          <p14:tracePt t="28866" x="2817813" y="2936875"/>
          <p14:tracePt t="28874" x="2908300" y="2844800"/>
          <p14:tracePt t="28880" x="2954338" y="2781300"/>
          <p14:tracePt t="28890" x="3008313" y="2735263"/>
          <p14:tracePt t="28895" x="3054350" y="2681288"/>
          <p14:tracePt t="28904" x="3108325" y="2617788"/>
          <p14:tracePt t="28911" x="3108325" y="2598738"/>
          <p14:tracePt t="28921" x="3117850" y="2554288"/>
          <p14:tracePt t="28928" x="3117850" y="2525713"/>
          <p14:tracePt t="28940" x="3117850" y="2508250"/>
          <p14:tracePt t="28944" x="3108325" y="2452688"/>
          <p14:tracePt t="28958" x="3100388" y="2425700"/>
          <p14:tracePt t="28960" x="3100388" y="2408238"/>
          <p14:tracePt t="28968" x="3081338" y="2362200"/>
          <p14:tracePt t="28976" x="3071813" y="2325688"/>
          <p14:tracePt t="28984" x="3071813" y="2306638"/>
          <p14:tracePt t="28991" x="3071813" y="2252663"/>
          <p14:tracePt t="29000" x="3054350" y="2216150"/>
          <p14:tracePt t="29007" x="3054350" y="2189163"/>
          <p14:tracePt t="29015" x="3054350" y="2160588"/>
          <p14:tracePt t="29023" x="3054350" y="2143125"/>
          <p14:tracePt t="29031" x="3054350" y="2097088"/>
          <p14:tracePt t="29039" x="3044825" y="2043113"/>
          <p14:tracePt t="29047" x="3044825" y="2006600"/>
          <p14:tracePt t="29073" x="3044825" y="1878013"/>
          <p14:tracePt t="29079" x="3044825" y="1841500"/>
          <p14:tracePt t="29088" x="3044825" y="1797050"/>
          <p14:tracePt t="29096" x="3044825" y="1741488"/>
          <p14:tracePt t="29105" x="3044825" y="1704975"/>
          <p14:tracePt t="29112" x="3044825" y="1677988"/>
          <p14:tracePt t="29121" x="3044825" y="1631950"/>
          <p14:tracePt t="29127" x="3035300" y="1604963"/>
          <p14:tracePt t="29137" x="3027363" y="1587500"/>
          <p14:tracePt t="29144" x="3027363" y="1550988"/>
          <p14:tracePt t="29152" x="2998788" y="1531938"/>
          <p14:tracePt t="29160" x="2998788" y="1522413"/>
          <p14:tracePt t="29176" x="2998788" y="1514475"/>
          <p14:tracePt t="29184" x="2990850" y="1504950"/>
          <p14:tracePt t="29289" x="2990850" y="1485900"/>
          <p14:tracePt t="29299" x="2990850" y="1477963"/>
          <p14:tracePt t="29306" x="2990850" y="1458913"/>
          <p14:tracePt t="29317" x="2990850" y="1441450"/>
          <p14:tracePt t="29323" x="2990850" y="1412875"/>
          <p14:tracePt t="29328" x="2990850" y="1395413"/>
          <p14:tracePt t="29340" x="2990850" y="1368425"/>
          <p14:tracePt t="29344" x="2990850" y="1349375"/>
          <p14:tracePt t="29352" x="2990850" y="1331913"/>
          <p14:tracePt t="29360" x="2990850" y="1322388"/>
          <p14:tracePt t="29376" x="2990850" y="1295400"/>
          <p14:tracePt t="29408" x="2990850" y="1285875"/>
          <p14:tracePt t="29601" x="2981325" y="1285875"/>
          <p14:tracePt t="29607" x="2954338" y="1312863"/>
          <p14:tracePt t="29615" x="2944813" y="1339850"/>
          <p14:tracePt t="29623" x="2935288" y="1385888"/>
          <p14:tracePt t="29631" x="2908300" y="1441450"/>
          <p14:tracePt t="29639" x="2898775" y="1477963"/>
          <p14:tracePt t="29647" x="2898775" y="1504950"/>
          <p14:tracePt t="29656" x="2889250" y="1541463"/>
          <p14:tracePt t="29665" x="2889250" y="1587500"/>
          <p14:tracePt t="29674" x="2881313" y="1604963"/>
          <p14:tracePt t="29681" x="2881313" y="1641475"/>
          <p14:tracePt t="29691" x="2852738" y="1677988"/>
          <p14:tracePt t="29697" x="2852738" y="1697038"/>
          <p14:tracePt t="29707" x="2852738" y="1724025"/>
          <p14:tracePt t="29712" x="2852738" y="1731963"/>
          <p14:tracePt t="29722" x="2852738" y="1741488"/>
          <p14:tracePt t="29738" x="2852738" y="1751013"/>
          <p14:tracePt t="29760" x="2852738" y="1760538"/>
          <p14:tracePt t="29776" x="2852738" y="1768475"/>
          <p14:tracePt t="29784" x="2852738" y="1778000"/>
          <p14:tracePt t="29800" x="2852738" y="1787525"/>
          <p14:tracePt t="29808" x="2852738" y="1804988"/>
          <p14:tracePt t="29816" x="2852738" y="1814513"/>
          <p14:tracePt t="29881" x="2852738" y="1824038"/>
          <p14:tracePt t="29897" x="2852738" y="1841500"/>
          <p14:tracePt t="29913" x="2852738" y="1851025"/>
          <p14:tracePt t="29923" x="2852738" y="1870075"/>
          <p14:tracePt t="29927" x="2852738" y="1897063"/>
          <p14:tracePt t="29938" x="2862263" y="1951038"/>
          <p14:tracePt t="29944" x="2871788" y="1987550"/>
          <p14:tracePt t="29955" x="2935288" y="2060575"/>
          <p14:tracePt t="29961" x="3017838" y="2097088"/>
          <p14:tracePt t="29968" x="3117850" y="2197100"/>
          <p14:tracePt t="29976" x="3217863" y="2270125"/>
          <p14:tracePt t="29985" x="3336925" y="2343150"/>
          <p14:tracePt t="29992" x="3436938" y="2408238"/>
          <p14:tracePt t="30001" x="3592513" y="2508250"/>
          <p14:tracePt t="30007" x="3729038" y="2589213"/>
          <p14:tracePt t="30015" x="3875088" y="2644775"/>
          <p14:tracePt t="30023" x="3992563" y="2690813"/>
          <p14:tracePt t="30031" x="4138613" y="2735263"/>
          <p14:tracePt t="30039" x="4248150" y="2744788"/>
          <p14:tracePt t="30047" x="4384675" y="2763838"/>
          <p14:tracePt t="30055" x="4476750" y="2771775"/>
          <p14:tracePt t="30072" x="4622800" y="2771775"/>
          <p14:tracePt t="30079" x="4667250" y="2771775"/>
          <p14:tracePt t="30087" x="4703763" y="2771775"/>
          <p14:tracePt t="30095" x="4730750" y="2771775"/>
          <p14:tracePt t="30104" x="4776788" y="2771775"/>
          <p14:tracePt t="30111" x="4795838" y="2771775"/>
          <p14:tracePt t="30122" x="4832350" y="2771775"/>
          <p14:tracePt t="30127" x="4849813" y="2771775"/>
          <p14:tracePt t="30136" x="4895850" y="2754313"/>
          <p14:tracePt t="30143" x="4913313" y="2754313"/>
          <p14:tracePt t="30151" x="4932363" y="2744788"/>
          <p14:tracePt t="30159" x="4968875" y="2744788"/>
          <p14:tracePt t="30167" x="4995863" y="2735263"/>
          <p14:tracePt t="30175" x="5022850" y="2735263"/>
          <p14:tracePt t="30183" x="5041900" y="2735263"/>
          <p14:tracePt t="30191" x="5078413" y="2735263"/>
          <p14:tracePt t="30199" x="5105400" y="2735263"/>
          <p14:tracePt t="30207" x="5122863" y="2735263"/>
          <p14:tracePt t="30215" x="5168900" y="2735263"/>
          <p14:tracePt t="30223" x="5195888" y="2735263"/>
          <p14:tracePt t="30231" x="5251450" y="2727325"/>
          <p14:tracePt t="30247" x="5297488" y="2727325"/>
          <p14:tracePt t="30255" x="5351463" y="2698750"/>
          <p14:tracePt t="30263" x="5378450" y="2698750"/>
          <p14:tracePt t="30271" x="5424488" y="2698750"/>
          <p14:tracePt t="30279" x="5461000" y="2698750"/>
          <p14:tracePt t="30287" x="5487988" y="2698750"/>
          <p14:tracePt t="30297" x="5543550" y="2698750"/>
          <p14:tracePt t="30304" x="5580063" y="2698750"/>
          <p14:tracePt t="30311" x="5607050" y="2698750"/>
          <p14:tracePt t="30321" x="5643563" y="2690813"/>
          <p14:tracePt t="30327" x="5653088" y="2690813"/>
          <p14:tracePt t="30335" x="5680075" y="2690813"/>
          <p14:tracePt t="30343" x="5697538" y="2681288"/>
          <p14:tracePt t="30351" x="5743575" y="2681288"/>
          <p14:tracePt t="30360" x="5780088" y="2681288"/>
          <p14:tracePt t="30368" x="5797550" y="2671763"/>
          <p14:tracePt t="30376" x="5843588" y="2671763"/>
          <p14:tracePt t="30384" x="5880100" y="2654300"/>
          <p14:tracePt t="30392" x="5926138" y="2654300"/>
          <p14:tracePt t="30400" x="5953125" y="2654300"/>
          <p14:tracePt t="30408" x="5999163" y="2654300"/>
          <p14:tracePt t="30416" x="6035675" y="2654300"/>
          <p14:tracePt t="30426" x="6089650" y="2654300"/>
          <p14:tracePt t="30431" x="6145213" y="2654300"/>
          <p14:tracePt t="30439" x="6199188" y="2654300"/>
          <p14:tracePt t="30447" x="6262688" y="2654300"/>
          <p14:tracePt t="30455" x="6335713" y="2654300"/>
          <p14:tracePt t="30463" x="6408738" y="2654300"/>
          <p14:tracePt t="30471" x="6464300" y="2654300"/>
          <p14:tracePt t="30479" x="6537325" y="2654300"/>
          <p14:tracePt t="30487" x="6610350" y="2654300"/>
          <p14:tracePt t="30495" x="6645275" y="2654300"/>
          <p14:tracePt t="30503" x="6700838" y="2654300"/>
          <p14:tracePt t="30511" x="6727825" y="2662238"/>
          <p14:tracePt t="30520" x="6746875" y="2662238"/>
          <p14:tracePt t="30527" x="6783388" y="2662238"/>
          <p14:tracePt t="30535" x="6800850" y="2671763"/>
          <p14:tracePt t="30543" x="6810375" y="2671763"/>
          <p14:tracePt t="30551" x="6827838" y="2671763"/>
          <p14:tracePt t="30559" x="6846888" y="2690813"/>
          <p14:tracePt t="30567" x="6856413" y="2698750"/>
          <p14:tracePt t="30575" x="6883400" y="2708275"/>
          <p14:tracePt t="30583" x="6900863" y="2708275"/>
          <p14:tracePt t="30592" x="6929438" y="2717800"/>
          <p14:tracePt t="30599" x="6964363" y="2735263"/>
          <p14:tracePt t="30607" x="6983413" y="2744788"/>
          <p14:tracePt t="30615" x="7019925" y="2754313"/>
          <p14:tracePt t="30625" x="7065963" y="2781300"/>
          <p14:tracePt t="30631" x="7083425" y="2800350"/>
          <p14:tracePt t="30639" x="7129463" y="2817813"/>
          <p14:tracePt t="30647" x="7175500" y="2844800"/>
          <p14:tracePt t="30656" x="7239000" y="2863850"/>
          <p14:tracePt t="30665" x="7256463" y="2873375"/>
          <p14:tracePt t="30674" x="7302500" y="2900363"/>
          <p14:tracePt t="30681" x="7348538" y="2917825"/>
          <p14:tracePt t="30691" x="7385050" y="2927350"/>
          <p14:tracePt t="30697" x="7421563" y="2954338"/>
          <p14:tracePt t="30707" x="7448550" y="2973388"/>
          <p14:tracePt t="30713" x="7475538" y="2982913"/>
          <p14:tracePt t="30725" x="7521575" y="3000375"/>
          <p14:tracePt t="30728" x="7531100" y="3009900"/>
          <p14:tracePt t="30739" x="7548563" y="3017838"/>
          <p14:tracePt t="30752" x="7558088" y="3027363"/>
          <p14:tracePt t="30768" x="7575550" y="3046413"/>
          <p14:tracePt t="30776" x="7585075" y="3046413"/>
          <p14:tracePt t="30784" x="7602538" y="3054350"/>
          <p14:tracePt t="30792" x="7612063" y="3063875"/>
          <p14:tracePt t="30800" x="7631113" y="3063875"/>
          <p14:tracePt t="30808" x="7648575" y="3073400"/>
          <p14:tracePt t="30818" x="7667625" y="3090863"/>
          <p14:tracePt t="30825" x="7685088" y="3100388"/>
          <p14:tracePt t="30832" x="7704138" y="3119438"/>
          <p14:tracePt t="30840" x="7721600" y="3127375"/>
          <p14:tracePt t="30848" x="7731125" y="3146425"/>
          <p14:tracePt t="30856" x="7748588" y="3163888"/>
          <p14:tracePt t="30864" x="7748588" y="3173413"/>
          <p14:tracePt t="30872" x="7767638" y="3192463"/>
          <p14:tracePt t="30880" x="7777163" y="3200400"/>
          <p14:tracePt t="31049" x="7813675" y="3209925"/>
          <p14:tracePt t="31058" x="7913688" y="3163888"/>
          <p14:tracePt t="31073" x="8004175" y="3100388"/>
          <p14:tracePt t="31080" x="8013700" y="3100388"/>
          <p14:tracePt t="31089" x="8067675" y="3063875"/>
          <p14:tracePt t="31095" x="8096250" y="3046413"/>
          <p14:tracePt t="31104" x="8123238" y="3027363"/>
          <p14:tracePt t="31111" x="8132763" y="3009900"/>
          <p14:tracePt t="31121" x="8159750" y="2963863"/>
          <p14:tracePt t="31127" x="8159750" y="2946400"/>
          <p14:tracePt t="31137" x="8159750" y="2927350"/>
          <p14:tracePt t="31152" x="8159750" y="2917825"/>
          <p14:tracePt t="31441" x="8159750" y="2881313"/>
          <p14:tracePt t="31449" x="8132763" y="2836863"/>
          <p14:tracePt t="31456" x="8096250" y="2790825"/>
          <p14:tracePt t="31463" x="8077200" y="2771775"/>
          <p14:tracePt t="31472" x="8040688" y="2727325"/>
          <p14:tracePt t="31479" x="8023225" y="2708275"/>
          <p14:tracePt t="31488" x="8013700" y="2681288"/>
          <p14:tracePt t="31495" x="8004175" y="2671763"/>
          <p14:tracePt t="31504" x="7994650" y="2654300"/>
          <p14:tracePt t="31520" x="7994650" y="2644775"/>
          <p14:tracePt t="31551" x="8004175" y="2617788"/>
          <p14:tracePt t="31559" x="8013700" y="2608263"/>
          <p14:tracePt t="31567" x="8031163" y="2598738"/>
          <p14:tracePt t="31575" x="8050213" y="2589213"/>
          <p14:tracePt t="31583" x="8067675" y="2571750"/>
          <p14:tracePt t="31591" x="8077200" y="2562225"/>
          <p14:tracePt t="31599" x="8086725" y="2554288"/>
          <p14:tracePt t="31608" x="8096250" y="2544763"/>
          <p14:tracePt t="31616" x="8123238" y="2525713"/>
          <p14:tracePt t="31628" x="8140700" y="2517775"/>
          <p14:tracePt t="31631" x="8150225" y="2517775"/>
          <p14:tracePt t="31647" x="8159750" y="2517775"/>
          <p14:tracePt t="31737" x="8169275" y="2517775"/>
          <p14:tracePt t="31754" x="8186738" y="2535238"/>
          <p14:tracePt t="31762" x="8196263" y="2554288"/>
          <p14:tracePt t="31770" x="8204200" y="2571750"/>
          <p14:tracePt t="31776" x="8213725" y="2581275"/>
          <p14:tracePt t="31784" x="8223250" y="2589213"/>
          <p14:tracePt t="31792" x="8223250" y="2598738"/>
          <p14:tracePt t="31807" x="8240713" y="2617788"/>
          <p14:tracePt t="31823" x="8240713" y="2625725"/>
          <p14:tracePt t="31839" x="8240713" y="2635250"/>
          <p14:tracePt t="31864" x="8240713" y="2644775"/>
          <p14:tracePt t="31879" x="8240713" y="2662238"/>
          <p14:tracePt t="31887" x="8232775" y="2708275"/>
          <p14:tracePt t="31895" x="8196263" y="2727325"/>
          <p14:tracePt t="31904" x="8169275" y="2744788"/>
          <p14:tracePt t="31911" x="8150225" y="2771775"/>
          <p14:tracePt t="31921" x="8113713" y="2800350"/>
          <p14:tracePt t="31927" x="8096250" y="2817813"/>
          <p14:tracePt t="31937" x="8067675" y="2827338"/>
          <p14:tracePt t="31943" x="8050213" y="2844800"/>
          <p14:tracePt t="31953" x="8040688" y="2854325"/>
          <p14:tracePt t="31959" x="8031163" y="2863850"/>
          <p14:tracePt t="31967" x="8023225" y="2863850"/>
          <p14:tracePt t="32386" x="8013700" y="2836863"/>
          <p14:tracePt t="32393" x="8013700" y="2727325"/>
          <p14:tracePt t="32402" x="7977188" y="2662238"/>
          <p14:tracePt t="32409" x="7950200" y="2617788"/>
          <p14:tracePt t="32416" x="7950200" y="2544763"/>
          <p14:tracePt t="32424" x="7940675" y="2481263"/>
          <p14:tracePt t="32432" x="7931150" y="2408238"/>
          <p14:tracePt t="32440" x="7931150" y="2335213"/>
          <p14:tracePt t="32448" x="7904163" y="2216150"/>
          <p14:tracePt t="32456" x="7885113" y="2143125"/>
          <p14:tracePt t="32464" x="7877175" y="2070100"/>
          <p14:tracePt t="32471" x="7858125" y="1970088"/>
          <p14:tracePt t="32479" x="7858125" y="1914525"/>
          <p14:tracePt t="32487" x="7858125" y="1860550"/>
          <p14:tracePt t="32495" x="7858125" y="1804988"/>
          <p14:tracePt t="32504" x="7858125" y="1751013"/>
          <p14:tracePt t="32511" x="7858125" y="1687513"/>
          <p14:tracePt t="32520" x="7858125" y="1651000"/>
          <p14:tracePt t="32527" x="7858125" y="1624013"/>
          <p14:tracePt t="32537" x="7858125" y="1587500"/>
          <p14:tracePt t="32543" x="7850188" y="1558925"/>
          <p14:tracePt t="32551" x="7840663" y="1541463"/>
          <p14:tracePt t="32559" x="7831138" y="1531938"/>
          <p14:tracePt t="32575" x="7831138" y="1522413"/>
          <p14:tracePt t="32609" x="7831138" y="1504950"/>
          <p14:tracePt t="32631" x="7831138" y="1495425"/>
          <p14:tracePt t="32648" x="7831138" y="1477963"/>
          <p14:tracePt t="32656" x="7831138" y="1449388"/>
          <p14:tracePt t="32663" x="7831138" y="1441450"/>
          <p14:tracePt t="32672" x="7831138" y="1412875"/>
          <p14:tracePt t="32679" x="7831138" y="1395413"/>
          <p14:tracePt t="32688" x="7831138" y="1368425"/>
          <p14:tracePt t="32695" x="7831138" y="1349375"/>
          <p14:tracePt t="32704" x="7831138" y="1322388"/>
          <p14:tracePt t="32711" x="7831138" y="1312863"/>
          <p14:tracePt t="32720" x="7831138" y="1295400"/>
          <p14:tracePt t="32727" x="7831138" y="1276350"/>
          <p14:tracePt t="32737" x="7831138" y="1258888"/>
          <p14:tracePt t="32743" x="7831138" y="1231900"/>
          <p14:tracePt t="32751" x="7831138" y="1222375"/>
          <p14:tracePt t="32759" x="7831138" y="1212850"/>
          <p14:tracePt t="32775" x="7831138" y="1185863"/>
          <p14:tracePt t="32783" x="7831138" y="1176338"/>
          <p14:tracePt t="32791" x="7831138" y="1166813"/>
          <p14:tracePt t="32799" x="7840663" y="1149350"/>
          <p14:tracePt t="32815" x="7840663" y="1139825"/>
          <p14:tracePt t="32823" x="7840663" y="1130300"/>
          <p14:tracePt t="32855" x="7840663" y="1122363"/>
          <p14:tracePt t="32863" x="7840663" y="1112838"/>
          <p14:tracePt t="33009" x="7840663" y="1103313"/>
          <p14:tracePt t="33035" x="7840663" y="1093788"/>
          <p14:tracePt t="33039" x="7850188" y="1076325"/>
          <p14:tracePt t="33055" x="7850188" y="1066800"/>
          <p14:tracePt t="33305" x="7850188" y="1122363"/>
          <p14:tracePt t="33314" x="7850188" y="1212850"/>
          <p14:tracePt t="33322" x="7831138" y="1268413"/>
          <p14:tracePt t="33329" x="7831138" y="1331913"/>
          <p14:tracePt t="33336" x="7831138" y="1358900"/>
          <p14:tracePt t="33343" x="7831138" y="1412875"/>
          <p14:tracePt t="33352" x="7831138" y="1468438"/>
          <p14:tracePt t="33359" x="7831138" y="1522413"/>
          <p14:tracePt t="33367" x="7831138" y="1577975"/>
          <p14:tracePt t="33375" x="7831138" y="1624013"/>
          <p14:tracePt t="33383" x="7831138" y="1677988"/>
          <p14:tracePt t="33391" x="7831138" y="1714500"/>
          <p14:tracePt t="33399" x="7840663" y="1760538"/>
          <p14:tracePt t="33408" x="7840663" y="1787525"/>
          <p14:tracePt t="33415" x="7850188" y="1833563"/>
          <p14:tracePt t="33423" x="7850188" y="1870075"/>
          <p14:tracePt t="33431" x="7858125" y="1887538"/>
          <p14:tracePt t="33439" x="7858125" y="1933575"/>
          <p14:tracePt t="33447" x="7867650" y="1970088"/>
          <p14:tracePt t="33455" x="7877175" y="1987550"/>
          <p14:tracePt t="33463" x="7885113" y="2033588"/>
          <p14:tracePt t="33471" x="7894638" y="2060575"/>
          <p14:tracePt t="33479" x="7894638" y="2089150"/>
          <p14:tracePt t="33488" x="7894638" y="2133600"/>
          <p14:tracePt t="33495" x="7904163" y="2179638"/>
          <p14:tracePt t="33503" x="7904163" y="2189163"/>
          <p14:tracePt t="33511" x="7904163" y="2233613"/>
          <p14:tracePt t="33520" x="7931150" y="2289175"/>
          <p14:tracePt t="33527" x="7940675" y="2352675"/>
          <p14:tracePt t="33536" x="7940675" y="2389188"/>
          <p14:tracePt t="33543" x="7950200" y="2444750"/>
          <p14:tracePt t="33551" x="7950200" y="2508250"/>
          <p14:tracePt t="33559" x="7967663" y="2562225"/>
          <p14:tracePt t="33567" x="7967663" y="2617788"/>
          <p14:tracePt t="33575" x="7986713" y="2681288"/>
          <p14:tracePt t="33583" x="8004175" y="2763838"/>
          <p14:tracePt t="33592" x="8004175" y="2836863"/>
          <p14:tracePt t="33599" x="8013700" y="2890838"/>
          <p14:tracePt t="33607" x="8013700" y="3000375"/>
          <p14:tracePt t="33615" x="8023225" y="3046413"/>
          <p14:tracePt t="33624" x="8023225" y="3073400"/>
          <p14:tracePt t="33631" x="8050213" y="3119438"/>
          <p14:tracePt t="33639" x="8050213" y="3146425"/>
          <p14:tracePt t="33647" x="8050213" y="3155950"/>
          <p14:tracePt t="33671" x="8050213" y="3163888"/>
          <p14:tracePt t="33993" x="8050213" y="3063875"/>
          <p14:tracePt t="34003" x="8040688" y="3009900"/>
          <p14:tracePt t="34009" x="8004175" y="2963863"/>
          <p14:tracePt t="34016" x="7967663" y="2909888"/>
          <p14:tracePt t="34023" x="7921625" y="2844800"/>
          <p14:tracePt t="34031" x="7858125" y="2808288"/>
          <p14:tracePt t="34039" x="7813675" y="2781300"/>
          <p14:tracePt t="34047" x="7777163" y="2754313"/>
          <p14:tracePt t="34055" x="7758113" y="2754313"/>
          <p14:tracePt t="34071" x="7758113" y="2744788"/>
          <p14:tracePt t="34209" x="7740650" y="2754313"/>
          <p14:tracePt t="34215" x="7712075" y="2808288"/>
          <p14:tracePt t="34223" x="7712075" y="2854325"/>
          <p14:tracePt t="34231" x="7712075" y="2873375"/>
          <p14:tracePt t="34239" x="7712075" y="2890838"/>
          <p14:tracePt t="34247" x="7712075" y="2909888"/>
          <p14:tracePt t="34255" x="7712075" y="2917825"/>
          <p14:tracePt t="34263" x="7712075" y="2927350"/>
          <p14:tracePt t="34385" x="7712075" y="2936875"/>
          <p14:tracePt t="34399" x="7758113" y="2936875"/>
          <p14:tracePt t="34407" x="7821613" y="2917825"/>
          <p14:tracePt t="34415" x="7885113" y="2900363"/>
          <p14:tracePt t="34423" x="7913688" y="2881313"/>
          <p14:tracePt t="34432" x="7931150" y="2854325"/>
          <p14:tracePt t="34439" x="7967663" y="2827338"/>
          <p14:tracePt t="34447" x="7986713" y="2808288"/>
          <p14:tracePt t="34455" x="8004175" y="2790825"/>
          <p14:tracePt t="34463" x="8023225" y="2771775"/>
          <p14:tracePt t="34479" x="8031163" y="2763838"/>
          <p14:tracePt t="34488" x="8031163" y="2754313"/>
          <p14:tracePt t="34535" x="8031163" y="2727325"/>
          <p14:tracePt t="34543" x="8031163" y="2698750"/>
          <p14:tracePt t="34551" x="8031163" y="2690813"/>
          <p14:tracePt t="34560" x="8023225" y="2635250"/>
          <p14:tracePt t="34567" x="8013700" y="2635250"/>
          <p14:tracePt t="34575" x="8004175" y="2617788"/>
          <p14:tracePt t="34583" x="7986713" y="2581275"/>
          <p14:tracePt t="34591" x="7950200" y="2535238"/>
          <p14:tracePt t="34599" x="7931150" y="2517775"/>
          <p14:tracePt t="34607" x="7913688" y="2498725"/>
          <p14:tracePt t="34615" x="7904163" y="2489200"/>
          <p14:tracePt t="34624" x="7885113" y="2452688"/>
          <p14:tracePt t="34631" x="7867650" y="2435225"/>
          <p14:tracePt t="34639" x="7858125" y="2408238"/>
          <p14:tracePt t="34656" x="7831138" y="2371725"/>
          <p14:tracePt t="34663" x="7821613" y="2362200"/>
          <p14:tracePt t="34673" x="7804150" y="2335213"/>
          <p14:tracePt t="34688" x="7794625" y="2306638"/>
          <p14:tracePt t="34695" x="7785100" y="2306638"/>
          <p14:tracePt t="34703" x="7777163" y="2298700"/>
          <p14:tracePt t="34720" x="7767638" y="2289175"/>
          <p14:tracePt t="34727" x="7767638" y="2279650"/>
          <p14:tracePt t="34736" x="7758113" y="2262188"/>
          <p14:tracePt t="34752" x="7740650" y="2252663"/>
          <p14:tracePt t="34768" x="7731125" y="2243138"/>
          <p14:tracePt t="34776" x="7721600" y="2225675"/>
          <p14:tracePt t="34784" x="7712075" y="2225675"/>
          <p14:tracePt t="34792" x="7694613" y="2206625"/>
          <p14:tracePt t="34800" x="7685088" y="2189163"/>
          <p14:tracePt t="34808" x="7675563" y="2170113"/>
          <p14:tracePt t="34816" x="7675563" y="2160588"/>
          <p14:tracePt t="34825" x="7648575" y="2133600"/>
          <p14:tracePt t="34832" x="7639050" y="2125663"/>
          <p14:tracePt t="34840" x="7631113" y="2116138"/>
          <p14:tracePt t="34848" x="7621588" y="2116138"/>
          <p14:tracePt t="34856" x="7594600" y="2097088"/>
          <p14:tracePt t="34872" x="7585075" y="2097088"/>
          <p14:tracePt t="34887" x="7567613" y="2089150"/>
          <p14:tracePt t="34954" x="7558088" y="2079625"/>
          <p14:tracePt t="35193" x="7558088" y="2052638"/>
          <p14:tracePt t="35199" x="7602538" y="2043113"/>
          <p14:tracePt t="35207" x="7694613" y="2043113"/>
          <p14:tracePt t="35215" x="7821613" y="2043113"/>
          <p14:tracePt t="35223" x="7931150" y="2043113"/>
          <p14:tracePt t="35231" x="8040688" y="2043113"/>
          <p14:tracePt t="35239" x="8132763" y="2043113"/>
          <p14:tracePt t="35247" x="8186738" y="2043113"/>
          <p14:tracePt t="35255" x="8250238" y="2043113"/>
          <p14:tracePt t="35263" x="8323263" y="2043113"/>
          <p14:tracePt t="35271" x="8359775" y="2043113"/>
          <p14:tracePt t="35280" x="8405813" y="2043113"/>
          <p14:tracePt t="35287" x="8432800" y="2043113"/>
          <p14:tracePt t="35297" x="8442325" y="2043113"/>
          <p14:tracePt t="35303" x="8451850" y="2043113"/>
          <p14:tracePt t="35519" x="8459788" y="2043113"/>
          <p14:tracePt t="35543" x="8459788" y="2060575"/>
          <p14:tracePt t="35560" x="8459788" y="2097088"/>
          <p14:tracePt t="35568" x="8459788" y="2152650"/>
          <p14:tracePt t="35576" x="8505825" y="2216150"/>
          <p14:tracePt t="35584" x="8523288" y="2243138"/>
          <p14:tracePt t="35592" x="8551863" y="2270125"/>
          <p14:tracePt t="35600" x="8551863" y="2298700"/>
          <p14:tracePt t="35608" x="8569325" y="2335213"/>
          <p14:tracePt t="35624" x="8578850" y="2362200"/>
          <p14:tracePt t="35777" x="8551863" y="2343150"/>
          <p14:tracePt t="35786" x="8505825" y="2298700"/>
          <p14:tracePt t="35793" x="8423275" y="2243138"/>
          <p14:tracePt t="35801" x="8378825" y="2216150"/>
          <p14:tracePt t="35810" x="8313738" y="2170113"/>
          <p14:tracePt t="35816" x="8277225" y="2116138"/>
          <p14:tracePt t="35825" x="8240713" y="2070100"/>
          <p14:tracePt t="35832" x="8232775" y="2052638"/>
          <p14:tracePt t="35842" x="8223250" y="2016125"/>
          <p14:tracePt t="35847" x="8196263" y="1970088"/>
          <p14:tracePt t="35856" x="8196263" y="1924050"/>
          <p14:tracePt t="35863" x="8186738" y="1887538"/>
          <p14:tracePt t="35871" x="8186738" y="1878013"/>
          <p14:tracePt t="35879" x="8186738" y="1860550"/>
          <p14:tracePt t="35887" x="8186738" y="1833563"/>
          <p14:tracePt t="35895" x="8186738" y="1824038"/>
          <p14:tracePt t="35903" x="8186738" y="1797050"/>
          <p14:tracePt t="35911" x="8186738" y="1778000"/>
          <p14:tracePt t="35920" x="8186738" y="1768475"/>
          <p14:tracePt t="35927" x="8186738" y="1760538"/>
          <p14:tracePt t="35936" x="8186738" y="1731963"/>
          <p14:tracePt t="35943" x="8196263" y="1731963"/>
          <p14:tracePt t="35952" x="8204200" y="1724025"/>
          <p14:tracePt t="35959" x="8232775" y="1704975"/>
          <p14:tracePt t="35967" x="8259763" y="1668463"/>
          <p14:tracePt t="35975" x="8277225" y="1660525"/>
          <p14:tracePt t="35984" x="8323263" y="1660525"/>
          <p14:tracePt t="35991" x="8396288" y="1651000"/>
          <p14:tracePt t="36000" x="8451850" y="1641475"/>
          <p14:tracePt t="36007" x="8515350" y="1614488"/>
          <p14:tracePt t="36015" x="8532813" y="1614488"/>
          <p14:tracePt t="36023" x="8588375" y="1614488"/>
          <p14:tracePt t="36032" x="8624888" y="1614488"/>
          <p14:tracePt t="36039" x="8669338" y="1614488"/>
          <p14:tracePt t="36047" x="8724900" y="1614488"/>
          <p14:tracePt t="36055" x="8761413" y="1614488"/>
          <p14:tracePt t="36072" x="8815388" y="1631950"/>
          <p14:tracePt t="36079" x="8834438" y="1651000"/>
          <p14:tracePt t="36088" x="8842375" y="1668463"/>
          <p14:tracePt t="36095" x="8851900" y="1714500"/>
          <p14:tracePt t="36103" x="8851900" y="1731963"/>
          <p14:tracePt t="36112" x="8870950" y="1760538"/>
          <p14:tracePt t="36123" x="8870950" y="1778000"/>
          <p14:tracePt t="36129" x="8870950" y="1804988"/>
          <p14:tracePt t="36139" x="8870950" y="1814513"/>
          <p14:tracePt t="36144" x="8870950" y="1833563"/>
          <p14:tracePt t="36157" x="8870950" y="1860550"/>
          <p14:tracePt t="36160" x="8870950" y="1870075"/>
          <p14:tracePt t="36169" x="8870950" y="1897063"/>
          <p14:tracePt t="36176" x="8870950" y="1906588"/>
          <p14:tracePt t="36185" x="8870950" y="1924050"/>
          <p14:tracePt t="36193" x="8870950" y="1943100"/>
          <p14:tracePt t="36201" x="8861425" y="1943100"/>
          <p14:tracePt t="36216" x="8861425" y="1960563"/>
          <p14:tracePt t="36225" x="8851900" y="1970088"/>
          <p14:tracePt t="36232" x="8842375" y="1987550"/>
          <p14:tracePt t="36241" x="8834438" y="2006600"/>
          <p14:tracePt t="36257" x="8824913" y="2016125"/>
          <p14:tracePt t="36264" x="8815388" y="2033588"/>
          <p14:tracePt t="36280" x="8797925" y="2052638"/>
          <p14:tracePt t="36297" x="8788400" y="2052638"/>
          <p14:tracePt t="36304" x="8778875" y="2060575"/>
          <p14:tracePt t="36311" x="8761413" y="2060575"/>
          <p14:tracePt t="36320" x="8761413" y="2070100"/>
          <p14:tracePt t="36327" x="8751888" y="2070100"/>
          <p14:tracePt t="36343" x="8742363" y="2079625"/>
          <p14:tracePt t="37063" x="8715375" y="2079625"/>
          <p14:tracePt t="37071" x="8642350" y="2079625"/>
          <p14:tracePt t="37079" x="8569325" y="2097088"/>
          <p14:tracePt t="37087" x="8469313" y="2152650"/>
          <p14:tracePt t="37096" x="8369300" y="2216150"/>
          <p14:tracePt t="37103" x="8305800" y="2233613"/>
          <p14:tracePt t="37111" x="8204200" y="2298700"/>
          <p14:tracePt t="37119" x="8104188" y="2352675"/>
          <p14:tracePt t="37127" x="8004175" y="2425700"/>
          <p14:tracePt t="37137" x="7877175" y="2471738"/>
          <p14:tracePt t="37143" x="7694613" y="2581275"/>
          <p14:tracePt t="37153" x="7567613" y="2654300"/>
          <p14:tracePt t="37159" x="7412038" y="2744788"/>
          <p14:tracePt t="37167" x="7202488" y="2909888"/>
          <p14:tracePt t="37176" x="6973888" y="3054350"/>
          <p14:tracePt t="37185" x="6754813" y="3200400"/>
          <p14:tracePt t="37193" x="6454775" y="3419475"/>
          <p14:tracePt t="37201" x="6062663" y="3602038"/>
          <p14:tracePt t="37209" x="5761038" y="3794125"/>
          <p14:tracePt t="37216" x="5334000" y="4013200"/>
          <p14:tracePt t="37224" x="4941888" y="4222750"/>
          <p14:tracePt t="37232" x="4484688" y="4386263"/>
          <p14:tracePt t="37239" x="4129088" y="4568825"/>
          <p14:tracePt t="37248" x="3783013" y="4697413"/>
          <p14:tracePt t="37255" x="3382963" y="4906963"/>
          <p14:tracePt t="37264" x="3108325" y="5024438"/>
          <p14:tracePt t="37271" x="2925763" y="5116513"/>
          <p14:tracePt t="37280" x="2716213" y="5226050"/>
          <p14:tracePt t="37289" x="2589213" y="5316538"/>
          <p14:tracePt t="37297" x="2452688" y="5372100"/>
          <p14:tracePt t="37305" x="2389188" y="5416550"/>
          <p14:tracePt t="37312" x="2306638" y="5472113"/>
          <p14:tracePt t="37321" x="2224088" y="5489575"/>
          <p14:tracePt t="37329" x="2160588" y="5518150"/>
          <p14:tracePt t="37336" x="2106613" y="5526088"/>
          <p14:tracePt t="37343" x="2087563" y="5535613"/>
          <p14:tracePt t="37353" x="2041525" y="5554663"/>
          <p14:tracePt t="37359" x="2005013" y="5554663"/>
          <p14:tracePt t="37367" x="1931988" y="5554663"/>
          <p14:tracePt t="37375" x="1860550" y="5554663"/>
          <p14:tracePt t="37383" x="1787525" y="5554663"/>
          <p14:tracePt t="37392" x="1714500" y="5554663"/>
          <p14:tracePt t="37399" x="1641475" y="5554663"/>
          <p14:tracePt t="37407" x="1576388" y="5554663"/>
          <p14:tracePt t="37415" x="1541463" y="5572125"/>
          <p14:tracePt t="37423" x="1476375" y="5581650"/>
          <p14:tracePt t="37431" x="1403350" y="5599113"/>
          <p14:tracePt t="37439" x="1339850" y="5608638"/>
          <p14:tracePt t="37447" x="1285875" y="5618163"/>
          <p14:tracePt t="37455" x="1249363" y="5626100"/>
          <p14:tracePt t="37463" x="1193800" y="5654675"/>
          <p14:tracePt t="37471" x="1149350" y="5654675"/>
          <p14:tracePt t="37480" x="1076325" y="5699125"/>
          <p14:tracePt t="37487" x="984250" y="5718175"/>
          <p14:tracePt t="37495" x="838200" y="5718175"/>
          <p14:tracePt t="37504" x="711200" y="5727700"/>
          <p14:tracePt t="37512" x="501650" y="5764213"/>
          <p14:tracePt t="37520" x="355600" y="5781675"/>
          <p14:tracePt t="37528" x="246063" y="5791200"/>
          <p14:tracePt t="37536" x="119063" y="5808663"/>
          <p14:tracePt t="37543" x="46038" y="5808663"/>
          <p14:tracePt t="37554" x="0" y="5808663"/>
          <p14:tracePt t="37615" x="36513" y="5754688"/>
          <p14:tracePt t="37623" x="90488" y="5691188"/>
          <p14:tracePt t="37631" x="209550" y="5618163"/>
          <p14:tracePt t="37640" x="273050" y="5562600"/>
          <p14:tracePt t="37648" x="373063" y="5489575"/>
          <p14:tracePt t="37656" x="438150" y="5445125"/>
          <p14:tracePt t="37663" x="501650" y="5416550"/>
          <p14:tracePt t="37671" x="565150" y="5380038"/>
          <p14:tracePt t="37679" x="620713" y="5362575"/>
          <p14:tracePt t="37687" x="720725" y="5326063"/>
          <p14:tracePt t="37695" x="765175" y="5316538"/>
          <p14:tracePt t="37703" x="801688" y="5299075"/>
          <p14:tracePt t="37711" x="847725" y="5289550"/>
          <p14:tracePt t="37720" x="874713" y="5289550"/>
          <p14:tracePt t="37728" x="893763" y="5270500"/>
          <p14:tracePt t="37737" x="903288" y="5270500"/>
          <p14:tracePt t="37744" x="930275" y="5262563"/>
          <p14:tracePt t="37817" x="930275" y="5253038"/>
          <p14:tracePt t="37823" x="939800" y="5243513"/>
          <p14:tracePt t="37906" x="966788" y="5243513"/>
          <p14:tracePt t="37913" x="993775" y="5216525"/>
          <p14:tracePt t="37921" x="1076325" y="5160963"/>
          <p14:tracePt t="37929" x="1130300" y="5126038"/>
          <p14:tracePt t="37938" x="1239838" y="5053013"/>
          <p14:tracePt t="37945" x="1339850" y="4997450"/>
          <p14:tracePt t="37953" x="1403350" y="4960938"/>
          <p14:tracePt t="37959" x="1485900" y="4914900"/>
          <p14:tracePt t="37967" x="1549400" y="4878388"/>
          <p14:tracePt t="37975" x="1585913" y="4860925"/>
          <p14:tracePt t="37991" x="1585913" y="4851400"/>
          <p14:tracePt t="38282" x="1585913" y="4841875"/>
          <p14:tracePt t="38288" x="1541463" y="4851400"/>
          <p14:tracePt t="38297" x="1485900" y="4860925"/>
          <p14:tracePt t="38307" x="1422400" y="4887913"/>
          <p14:tracePt t="38313" x="1358900" y="4897438"/>
          <p14:tracePt t="38323" x="1303338" y="4914900"/>
          <p14:tracePt t="38329" x="1222375" y="4924425"/>
          <p14:tracePt t="38337" x="1149350" y="4951413"/>
          <p14:tracePt t="38345" x="1084263" y="4951413"/>
          <p14:tracePt t="38351" x="1011238" y="4951413"/>
          <p14:tracePt t="38359" x="984250" y="4951413"/>
          <p14:tracePt t="38367" x="966788" y="4951413"/>
          <p14:tracePt t="38375" x="957263" y="4951413"/>
          <p14:tracePt t="38383" x="957263" y="4943475"/>
          <p14:tracePt t="38391" x="957263" y="4914900"/>
          <p14:tracePt t="38399" x="957263" y="4878388"/>
          <p14:tracePt t="38407" x="957263" y="4851400"/>
          <p14:tracePt t="38415" x="993775" y="4814888"/>
          <p14:tracePt t="38423" x="1011238" y="4797425"/>
          <p14:tracePt t="38431" x="1030288" y="4751388"/>
          <p14:tracePt t="38439" x="1047750" y="4741863"/>
          <p14:tracePt t="38447" x="1084263" y="4724400"/>
          <p14:tracePt t="38455" x="1093788" y="4697413"/>
          <p14:tracePt t="38471" x="1103313" y="4687888"/>
          <p14:tracePt t="38665" x="1103313" y="4741863"/>
          <p14:tracePt t="38674" x="1103313" y="4833938"/>
          <p14:tracePt t="38680" x="1103313" y="4924425"/>
          <p14:tracePt t="38689" x="1103313" y="5016500"/>
          <p14:tracePt t="38696" x="1103313" y="5106988"/>
          <p14:tracePt t="38705" x="1103313" y="5216525"/>
          <p14:tracePt t="38712" x="1103313" y="5326063"/>
          <p14:tracePt t="38721" x="1103313" y="5435600"/>
          <p14:tracePt t="38728" x="1103313" y="5562600"/>
          <p14:tracePt t="38737" x="1103313" y="5672138"/>
          <p14:tracePt t="38744" x="1103313" y="5764213"/>
          <p14:tracePt t="38752" x="1103313" y="5837238"/>
          <p14:tracePt t="38759" x="1103313" y="5910263"/>
          <p14:tracePt t="38767" x="1103313" y="5954713"/>
          <p14:tracePt t="38775" x="1103313" y="5973763"/>
          <p14:tracePt t="38783" x="1103313" y="6000750"/>
          <p14:tracePt t="38791" x="1103313" y="6010275"/>
          <p14:tracePt t="38799" x="1103313" y="6018213"/>
          <p14:tracePt t="38961" x="1103313" y="5991225"/>
          <p14:tracePt t="38969" x="1120775" y="5946775"/>
          <p14:tracePt t="38978" x="1139825" y="5927725"/>
          <p14:tracePt t="38988" x="1203325" y="5864225"/>
          <p14:tracePt t="38991" x="1266825" y="5800725"/>
          <p14:tracePt t="38999" x="1312863" y="5735638"/>
          <p14:tracePt t="39007" x="1366838" y="5654675"/>
          <p14:tracePt t="39015" x="1385888" y="5572125"/>
          <p14:tracePt t="39023" x="1422400" y="5481638"/>
          <p14:tracePt t="39031" x="1422400" y="5389563"/>
          <p14:tracePt t="39039" x="1422400" y="5316538"/>
          <p14:tracePt t="39047" x="1422400" y="5253038"/>
          <p14:tracePt t="39055" x="1422400" y="5197475"/>
          <p14:tracePt t="39063" x="1385888" y="5133975"/>
          <p14:tracePt t="39071" x="1366838" y="5089525"/>
          <p14:tracePt t="39079" x="1330325" y="5043488"/>
          <p14:tracePt t="39087" x="1330325" y="5016500"/>
          <p14:tracePt t="39095" x="1322388" y="4987925"/>
          <p14:tracePt t="39104" x="1312863" y="4960938"/>
          <p14:tracePt t="39111" x="1293813" y="4933950"/>
          <p14:tracePt t="39119" x="1293813" y="4924425"/>
          <p14:tracePt t="39128" x="1293813" y="4906963"/>
          <p14:tracePt t="39136" x="1293813" y="4878388"/>
          <p14:tracePt t="39143" x="1293813" y="4870450"/>
          <p14:tracePt t="39153" x="1293813" y="4851400"/>
          <p14:tracePt t="39159" x="1293813" y="4833938"/>
          <p14:tracePt t="39167" x="1293813" y="4824413"/>
          <p14:tracePt t="39176" x="1293813" y="4797425"/>
          <p14:tracePt t="39185" x="1293813" y="4787900"/>
          <p14:tracePt t="39192" x="1293813" y="4778375"/>
          <p14:tracePt t="39201" x="1293813" y="4760913"/>
          <p14:tracePt t="39209" x="1293813" y="4751388"/>
          <p14:tracePt t="39224" x="1293813" y="4741863"/>
          <p14:tracePt t="39247" x="1293813" y="4714875"/>
          <p14:tracePt t="39287" x="1293813" y="4705350"/>
          <p14:tracePt t="39321" x="1293813" y="4697413"/>
          <p14:tracePt t="39495" x="1285875" y="4714875"/>
          <p14:tracePt t="39503" x="1266825" y="4797425"/>
          <p14:tracePt t="39511" x="1230313" y="4914900"/>
          <p14:tracePt t="39519" x="1230313" y="4987925"/>
          <p14:tracePt t="39527" x="1212850" y="5089525"/>
          <p14:tracePt t="39536" x="1203325" y="5180013"/>
          <p14:tracePt t="39543" x="1203325" y="5253038"/>
          <p14:tracePt t="39553" x="1203325" y="5362575"/>
          <p14:tracePt t="39559" x="1203325" y="5416550"/>
          <p14:tracePt t="39567" x="1203325" y="5489575"/>
          <p14:tracePt t="39575" x="1203325" y="5554663"/>
          <p14:tracePt t="39583" x="1203325" y="5608638"/>
          <p14:tracePt t="39591" x="1185863" y="5645150"/>
          <p14:tracePt t="39599" x="1185863" y="5662613"/>
          <p14:tracePt t="39608" x="1185863" y="5681663"/>
          <p14:tracePt t="39615" x="1185863" y="5699125"/>
          <p14:tracePt t="39623" x="1185863" y="5708650"/>
          <p14:tracePt t="39631" x="1185863" y="5735638"/>
          <p14:tracePt t="39640" x="1185863" y="5745163"/>
          <p14:tracePt t="39659" x="1185863" y="5772150"/>
          <p14:tracePt t="39671" x="1185863" y="5781675"/>
          <p14:tracePt t="39679" x="1185863" y="5791200"/>
          <p14:tracePt t="39687" x="1185863" y="5800725"/>
          <p14:tracePt t="39703" x="1176338" y="5808663"/>
          <p14:tracePt t="39881" x="1176338" y="5745163"/>
          <p14:tracePt t="39890" x="1239838" y="5672138"/>
          <p14:tracePt t="39898" x="1376363" y="5618163"/>
          <p14:tracePt t="39908" x="1476375" y="5526088"/>
          <p14:tracePt t="39912" x="1631950" y="5416550"/>
          <p14:tracePt t="39920" x="1768475" y="5335588"/>
          <p14:tracePt t="39928" x="1924050" y="5207000"/>
          <p14:tracePt t="39937" x="2060575" y="5080000"/>
          <p14:tracePt t="39943" x="2197100" y="4960938"/>
          <p14:tracePt t="39954" x="2306638" y="4860925"/>
          <p14:tracePt t="39959" x="2406650" y="4732338"/>
          <p14:tracePt t="39968" x="2498725" y="4632325"/>
          <p14:tracePt t="39975" x="2579688" y="4532313"/>
          <p14:tracePt t="39986" x="2625725" y="4432300"/>
          <p14:tracePt t="39991" x="2716213" y="4303713"/>
          <p14:tracePt t="40000" x="2744788" y="4203700"/>
          <p14:tracePt t="40007" x="2771775" y="4076700"/>
          <p14:tracePt t="40015" x="2798763" y="3921125"/>
          <p14:tracePt t="40023" x="2798763" y="3811588"/>
          <p14:tracePt t="40031" x="2798763" y="3684588"/>
          <p14:tracePt t="40039" x="2798763" y="3556000"/>
          <p14:tracePt t="40048" x="2762250" y="3429000"/>
          <p14:tracePt t="40055" x="2708275" y="3346450"/>
          <p14:tracePt t="40063" x="2652713" y="3228975"/>
          <p14:tracePt t="40071" x="2652713" y="3136900"/>
          <p14:tracePt t="40079" x="2598738" y="3017838"/>
          <p14:tracePt t="40087" x="2579688" y="2982913"/>
          <p14:tracePt t="40095" x="2579688" y="2917825"/>
          <p14:tracePt t="40103" x="2579688" y="2863850"/>
          <p14:tracePt t="40111" x="2579688" y="2827338"/>
          <p14:tracePt t="40121" x="2570163" y="2781300"/>
          <p14:tracePt t="40127" x="2570163" y="2744788"/>
          <p14:tracePt t="40137" x="2570163" y="2690813"/>
          <p14:tracePt t="40144" x="2562225" y="2625725"/>
          <p14:tracePt t="40153" x="2562225" y="2589213"/>
          <p14:tracePt t="40160" x="2543175" y="2544763"/>
          <p14:tracePt t="40168" x="2543175" y="2489200"/>
          <p14:tracePt t="40175" x="2543175" y="2444750"/>
          <p14:tracePt t="40183" x="2543175" y="2416175"/>
          <p14:tracePt t="40191" x="2543175" y="2379663"/>
          <p14:tracePt t="40199" x="2543175" y="2362200"/>
          <p14:tracePt t="40207" x="2543175" y="2316163"/>
          <p14:tracePt t="40215" x="2543175" y="2289175"/>
          <p14:tracePt t="40223" x="2543175" y="2270125"/>
          <p14:tracePt t="40232" x="2543175" y="2225675"/>
          <p14:tracePt t="40240" x="2552700" y="2206625"/>
          <p14:tracePt t="40248" x="2552700" y="2189163"/>
          <p14:tracePt t="40255" x="2562225" y="2170113"/>
          <p14:tracePt t="40271" x="2579688" y="2143125"/>
          <p14:tracePt t="40279" x="2589213" y="2125663"/>
          <p14:tracePt t="40295" x="2598738" y="2106613"/>
          <p14:tracePt t="40303" x="2606675" y="2079625"/>
          <p14:tracePt t="40311" x="2625725" y="2060575"/>
          <p14:tracePt t="40320" x="2643188" y="2043113"/>
          <p14:tracePt t="40328" x="2652713" y="2024063"/>
          <p14:tracePt t="40340" x="2671763" y="1979613"/>
          <p14:tracePt t="40349" x="2698750" y="1933575"/>
          <p14:tracePt t="40356" x="2708275" y="1906588"/>
          <p14:tracePt t="40362" x="2725738" y="1860550"/>
          <p14:tracePt t="40372" x="2752725" y="1833563"/>
          <p14:tracePt t="40377" x="2762250" y="1814513"/>
          <p14:tracePt t="40383" x="2771775" y="1804988"/>
          <p14:tracePt t="40391" x="2771775" y="1797050"/>
          <p14:tracePt t="40407" x="2781300" y="1787525"/>
          <p14:tracePt t="40481" x="2789238" y="1778000"/>
          <p14:tracePt t="40554" x="2808288" y="1778000"/>
          <p14:tracePt t="40627" x="2825750" y="1778000"/>
          <p14:tracePt t="40671" x="2835275" y="1778000"/>
          <p14:tracePt t="40703" x="2835275" y="1787525"/>
          <p14:tracePt t="40711" x="2835275" y="1797050"/>
          <p14:tracePt t="40719" x="2835275" y="1824038"/>
          <p14:tracePt t="40727" x="2835275" y="1841500"/>
          <p14:tracePt t="40736" x="2835275" y="1870075"/>
          <p14:tracePt t="40743" x="2835275" y="1887538"/>
          <p14:tracePt t="40753" x="2835275" y="1943100"/>
          <p14:tracePt t="40759" x="2835275" y="1951038"/>
          <p14:tracePt t="40825" x="2844800" y="1860550"/>
          <p14:tracePt t="40834" x="2881313" y="1787525"/>
          <p14:tracePt t="41178" x="2889250" y="1778000"/>
          <p14:tracePt t="41186" x="2925763" y="1778000"/>
          <p14:tracePt t="41194" x="2944813" y="1778000"/>
          <p14:tracePt t="41203" x="2971800" y="1851025"/>
          <p14:tracePt t="41210" x="2981325" y="1924050"/>
          <p14:tracePt t="41217" x="3008313" y="2006600"/>
          <p14:tracePt t="41225" x="3054350" y="2116138"/>
          <p14:tracePt t="41232" x="3063875" y="2216150"/>
          <p14:tracePt t="41240" x="3108325" y="2325688"/>
          <p14:tracePt t="41248" x="3136900" y="2444750"/>
          <p14:tracePt t="41255" x="3181350" y="2589213"/>
          <p14:tracePt t="41264" x="3208338" y="2717800"/>
          <p14:tracePt t="41271" x="3254375" y="2890838"/>
          <p14:tracePt t="41280" x="3273425" y="3073400"/>
          <p14:tracePt t="41287" x="3281363" y="3182938"/>
          <p14:tracePt t="41295" x="3281363" y="3292475"/>
          <p14:tracePt t="41304" x="3281363" y="3419475"/>
          <p14:tracePt t="41311" x="3327400" y="3584575"/>
          <p14:tracePt t="41319" x="3327400" y="3748088"/>
          <p14:tracePt t="41327" x="3346450" y="3894138"/>
          <p14:tracePt t="41336" x="3363913" y="4021138"/>
          <p14:tracePt t="41344" x="3373438" y="4176713"/>
          <p14:tracePt t="41355" x="3400425" y="4303713"/>
          <p14:tracePt t="41362" x="3400425" y="4413250"/>
          <p14:tracePt t="41367" x="3419475" y="4468813"/>
          <p14:tracePt t="41376" x="3419475" y="4568825"/>
          <p14:tracePt t="41383" x="3427413" y="4595813"/>
          <p14:tracePt t="41391" x="3427413" y="4624388"/>
          <p14:tracePt t="41415" x="3427413" y="4632325"/>
          <p14:tracePt t="41488" x="3427413" y="4641850"/>
          <p14:tracePt t="41655" x="3436938" y="4651375"/>
          <p14:tracePt t="41703" x="3446463" y="4651375"/>
          <p14:tracePt t="41720" x="3490913" y="4605338"/>
          <p14:tracePt t="41728" x="3527425" y="4559300"/>
          <p14:tracePt t="41738" x="3536950" y="4514850"/>
          <p14:tracePt t="41744" x="3536950" y="4478338"/>
          <p14:tracePt t="41756" x="3536950" y="4449763"/>
          <p14:tracePt t="41760" x="3556000" y="4413250"/>
          <p14:tracePt t="41770" x="3556000" y="4405313"/>
          <p14:tracePt t="41776" x="3556000" y="4386263"/>
          <p14:tracePt t="41825" x="3556000" y="4376738"/>
          <p14:tracePt t="41833" x="3556000" y="4368800"/>
          <p14:tracePt t="42007" x="3556000" y="4395788"/>
          <p14:tracePt t="42016" x="3509963" y="4441825"/>
          <p14:tracePt t="42023" x="3482975" y="4468813"/>
          <p14:tracePt t="42031" x="3427413" y="4532313"/>
          <p14:tracePt t="42039" x="3373438" y="4605338"/>
          <p14:tracePt t="42047" x="3317875" y="4687888"/>
          <p14:tracePt t="42055" x="3254375" y="4751388"/>
          <p14:tracePt t="42072" x="3163888" y="4851400"/>
          <p14:tracePt t="42079" x="3117850" y="4897438"/>
          <p14:tracePt t="42087" x="3100388" y="4924425"/>
          <p14:tracePt t="42095" x="3035300" y="4960938"/>
          <p14:tracePt t="42103" x="3017838" y="4997450"/>
          <p14:tracePt t="42111" x="3008313" y="5006975"/>
          <p14:tracePt t="42119" x="2990850" y="5006975"/>
          <p14:tracePt t="42169" x="2981325" y="5016500"/>
          <p14:tracePt t="42235" x="2962275" y="5024438"/>
          <p14:tracePt t="42242" x="2925763" y="5024438"/>
          <p14:tracePt t="42255" x="2789238" y="5053013"/>
          <p14:tracePt t="42263" x="2643188" y="5053013"/>
          <p14:tracePt t="42271" x="2479675" y="5053013"/>
          <p14:tracePt t="42279" x="2297113" y="5053013"/>
          <p14:tracePt t="42287" x="2133600" y="5053013"/>
          <p14:tracePt t="42295" x="1987550" y="5053013"/>
          <p14:tracePt t="42303" x="1824038" y="5053013"/>
          <p14:tracePt t="42311" x="1695450" y="5053013"/>
          <p14:tracePt t="42320" x="1585913" y="5053013"/>
          <p14:tracePt t="42328" x="1531938" y="5053013"/>
          <p14:tracePt t="42336" x="1504950" y="5053013"/>
          <p14:tracePt t="42631" x="1485900" y="5053013"/>
          <p14:tracePt t="42755" x="1558925" y="5053013"/>
          <p14:tracePt t="42762" x="1714500" y="4960938"/>
          <p14:tracePt t="42767" x="1868488" y="4914900"/>
          <p14:tracePt t="42775" x="2033588" y="4851400"/>
          <p14:tracePt t="42783" x="2206625" y="4760913"/>
          <p14:tracePt t="42791" x="2389188" y="4660900"/>
          <p14:tracePt t="42799" x="2570163" y="4541838"/>
          <p14:tracePt t="42807" x="2725738" y="4449763"/>
          <p14:tracePt t="42815" x="2835275" y="4376738"/>
          <p14:tracePt t="42823" x="2925763" y="4322763"/>
          <p14:tracePt t="42831" x="2990850" y="4259263"/>
          <p14:tracePt t="42839" x="3017838" y="4222750"/>
          <p14:tracePt t="42847" x="3035300" y="4203700"/>
          <p14:tracePt t="42855" x="3044825" y="4195763"/>
          <p14:tracePt t="42863" x="3054350" y="4186238"/>
          <p14:tracePt t="42871" x="3063875" y="4159250"/>
          <p14:tracePt t="42879" x="3071813" y="4149725"/>
          <p14:tracePt t="42888" x="3081338" y="4149725"/>
          <p14:tracePt t="42895" x="3100388" y="4130675"/>
          <p14:tracePt t="42904" x="3117850" y="4094163"/>
          <p14:tracePt t="42911" x="3127375" y="4086225"/>
          <p14:tracePt t="42920" x="3163888" y="4057650"/>
          <p14:tracePt t="42927" x="3200400" y="4013200"/>
          <p14:tracePt t="42936" x="3227388" y="3994150"/>
          <p14:tracePt t="42943" x="3290888" y="3957638"/>
          <p14:tracePt t="42953" x="3317875" y="3940175"/>
          <p14:tracePt t="42959" x="3354388" y="3903663"/>
          <p14:tracePt t="42967" x="3373438" y="3884613"/>
          <p14:tracePt t="42975" x="3390900" y="3857625"/>
          <p14:tracePt t="42987" x="3400425" y="3840163"/>
          <p14:tracePt t="42991" x="3400425" y="3821113"/>
          <p14:tracePt t="42999" x="3409950" y="3803650"/>
          <p14:tracePt t="43007" x="3409950" y="3794125"/>
          <p14:tracePt t="43015" x="3427413" y="3757613"/>
          <p14:tracePt t="43023" x="3436938" y="3721100"/>
          <p14:tracePt t="43031" x="3446463" y="3702050"/>
          <p14:tracePt t="43039" x="3455988" y="3694113"/>
          <p14:tracePt t="43047" x="3473450" y="3657600"/>
          <p14:tracePt t="43055" x="3490913" y="3638550"/>
          <p14:tracePt t="43070" x="3490913" y="3629025"/>
          <p14:tracePt t="43073" x="3490913" y="3621088"/>
          <p14:tracePt t="43235" x="3500438" y="3621088"/>
          <p14:tracePt t="43239" x="3519488" y="3629025"/>
          <p14:tracePt t="43247" x="3519488" y="3648075"/>
          <p14:tracePt t="43255" x="3519488" y="3702050"/>
          <p14:tracePt t="43263" x="3519488" y="3748088"/>
          <p14:tracePt t="43271" x="3519488" y="3811588"/>
          <p14:tracePt t="43279" x="3490913" y="3894138"/>
          <p14:tracePt t="43288" x="3446463" y="3994150"/>
          <p14:tracePt t="43298" x="3400425" y="4103688"/>
          <p14:tracePt t="43305" x="3382963" y="4167188"/>
          <p14:tracePt t="43313" x="3363913" y="4259263"/>
          <p14:tracePt t="43322" x="3327400" y="4359275"/>
          <p14:tracePt t="43331" x="3300413" y="4459288"/>
          <p14:tracePt t="43339" x="3290888" y="4495800"/>
          <p14:tracePt t="43345" x="3263900" y="4578350"/>
          <p14:tracePt t="43355" x="3244850" y="4624388"/>
          <p14:tracePt t="43361" x="3236913" y="4660900"/>
          <p14:tracePt t="43372" x="3227388" y="4678363"/>
          <p14:tracePt t="43378" x="3208338" y="4714875"/>
          <p14:tracePt t="43384" x="3208338" y="4724400"/>
          <p14:tracePt t="43416" x="3200400" y="4732338"/>
          <p14:tracePt t="43424" x="3200400" y="4751388"/>
          <p14:tracePt t="43432" x="3190875" y="4760913"/>
          <p14:tracePt t="43440" x="3181350" y="4768850"/>
          <p14:tracePt t="43448" x="3171825" y="4787900"/>
          <p14:tracePt t="43456" x="3144838" y="4805363"/>
          <p14:tracePt t="43465" x="3117850" y="4833938"/>
          <p14:tracePt t="43471" x="3108325" y="4851400"/>
          <p14:tracePt t="43479" x="3090863" y="4870450"/>
          <p14:tracePt t="43487" x="3054350" y="4906963"/>
          <p14:tracePt t="43495" x="3035300" y="4924425"/>
          <p14:tracePt t="43504" x="2990850" y="4970463"/>
          <p14:tracePt t="43511" x="2962275" y="4987925"/>
          <p14:tracePt t="43519" x="2925763" y="5024438"/>
          <p14:tracePt t="43527" x="2881313" y="5070475"/>
          <p14:tracePt t="43535" x="2835275" y="5097463"/>
          <p14:tracePt t="43543" x="2808288" y="5106988"/>
          <p14:tracePt t="43552" x="2771775" y="5126038"/>
          <p14:tracePt t="43559" x="2744788" y="5143500"/>
          <p14:tracePt t="43569" x="2735263" y="5143500"/>
          <p14:tracePt t="43665" x="2725738" y="5143500"/>
          <p14:tracePt t="43679" x="2689225" y="5153025"/>
          <p14:tracePt t="43687" x="2635250" y="5153025"/>
          <p14:tracePt t="43695" x="2543175" y="5180013"/>
          <p14:tracePt t="43703" x="2425700" y="5180013"/>
          <p14:tracePt t="43711" x="2251075" y="5180013"/>
          <p14:tracePt t="43719" x="2070100" y="5180013"/>
          <p14:tracePt t="43727" x="1868488" y="5180013"/>
          <p14:tracePt t="43736" x="1685925" y="5180013"/>
          <p14:tracePt t="43743" x="1522413" y="5180013"/>
          <p14:tracePt t="43752" x="1376363" y="5180013"/>
          <p14:tracePt t="43759" x="1230313" y="5180013"/>
          <p14:tracePt t="43768" x="1120775" y="5180013"/>
          <p14:tracePt t="43775" x="1047750" y="5180013"/>
          <p14:tracePt t="43783" x="993775" y="5180013"/>
          <p14:tracePt t="43791" x="974725" y="5180013"/>
          <p14:tracePt t="43800" x="947738" y="5180013"/>
          <p14:tracePt t="43815" x="939800" y="5180013"/>
          <p14:tracePt t="44496" x="939800" y="5189538"/>
          <p14:tracePt t="44569" x="947738" y="5197475"/>
          <p14:tracePt t="44594" x="984250" y="5197475"/>
          <p14:tracePt t="44603" x="1112838" y="5207000"/>
          <p14:tracePt t="44610" x="1349375" y="5280025"/>
          <p14:tracePt t="44615" x="1695450" y="5299075"/>
          <p14:tracePt t="44623" x="1960563" y="5372100"/>
          <p14:tracePt t="44631" x="2306638" y="5399088"/>
          <p14:tracePt t="44639" x="2735263" y="5462588"/>
          <p14:tracePt t="44647" x="3181350" y="5489575"/>
          <p14:tracePt t="44655" x="3619500" y="5554663"/>
          <p14:tracePt t="44663" x="3865563" y="5589588"/>
          <p14:tracePt t="44671" x="4057650" y="5589588"/>
          <p14:tracePt t="44679" x="4184650" y="5589588"/>
          <p14:tracePt t="44687" x="4294188" y="5589588"/>
          <p14:tracePt t="44695" x="4311650" y="5589588"/>
          <p14:tracePt t="44711" x="4321175" y="5589588"/>
          <p14:tracePt t="44753" x="4321175" y="5581650"/>
          <p14:tracePt t="44871" x="4321175" y="5572125"/>
          <p14:tracePt t="44879" x="4303713" y="5572125"/>
          <p14:tracePt t="44887" x="4238625" y="5572125"/>
          <p14:tracePt t="44895" x="4094163" y="5572125"/>
          <p14:tracePt t="44903" x="3929063" y="5572125"/>
          <p14:tracePt t="44911" x="3746500" y="5572125"/>
          <p14:tracePt t="44919" x="3582988" y="5572125"/>
          <p14:tracePt t="44927" x="3436938" y="5572125"/>
          <p14:tracePt t="44935" x="3281363" y="5572125"/>
          <p14:tracePt t="44943" x="3127375" y="5545138"/>
          <p14:tracePt t="44954" x="2981325" y="5518150"/>
          <p14:tracePt t="44959" x="2898775" y="5489575"/>
          <p14:tracePt t="44968" x="2825750" y="5472113"/>
          <p14:tracePt t="44975" x="2798763" y="5453063"/>
          <p14:tracePt t="44984" x="2781300" y="5445125"/>
          <p14:tracePt t="44991" x="2771775" y="5435600"/>
          <p14:tracePt t="45000" x="2762250" y="5435600"/>
          <p14:tracePt t="45007" x="2762250" y="5426075"/>
          <p14:tracePt t="45015" x="2762250" y="5416550"/>
          <p14:tracePt t="45023" x="2762250" y="5408613"/>
          <p14:tracePt t="45031" x="2762250" y="5399088"/>
          <p14:tracePt t="45039" x="2762250" y="5380038"/>
          <p14:tracePt t="45054" x="2762250" y="5362575"/>
          <p14:tracePt t="45055" x="2762250" y="5343525"/>
          <p14:tracePt t="45063" x="2762250" y="5326063"/>
          <p14:tracePt t="45079" x="2771775" y="5316538"/>
          <p14:tracePt t="45087" x="2771775" y="5299075"/>
          <p14:tracePt t="45095" x="2781300" y="5289550"/>
          <p14:tracePt t="45129" x="2781300" y="5280025"/>
          <p14:tracePt t="45193" x="2771775" y="5270500"/>
          <p14:tracePt t="45209" x="2762250" y="5270500"/>
          <p14:tracePt t="45217" x="2752725" y="5262563"/>
          <p14:tracePt t="45271" x="2735263" y="5243513"/>
          <p14:tracePt t="45279" x="2725738" y="5243513"/>
          <p14:tracePt t="45287" x="2716213" y="5243513"/>
          <p14:tracePt t="45303" x="2698750" y="5243513"/>
          <p14:tracePt t="45319" x="2679700" y="5253038"/>
          <p14:tracePt t="45328" x="2662238" y="5262563"/>
          <p14:tracePt t="45338" x="2625725" y="5299075"/>
          <p14:tracePt t="45344" x="2625725" y="5307013"/>
          <p14:tracePt t="45356" x="2616200" y="5335588"/>
          <p14:tracePt t="45360" x="2616200" y="5353050"/>
          <p14:tracePt t="45371" x="2616200" y="5362575"/>
          <p14:tracePt t="45377" x="2616200" y="5380038"/>
          <p14:tracePt t="45388" x="2616200" y="5389563"/>
          <p14:tracePt t="45400" x="2616200" y="5408613"/>
          <p14:tracePt t="45489" x="2643188" y="5408613"/>
          <p14:tracePt t="45496" x="2689225" y="5372100"/>
          <p14:tracePt t="45505" x="2752725" y="5335588"/>
          <p14:tracePt t="45512" x="2817813" y="5299075"/>
          <p14:tracePt t="45520" x="2898775" y="5243513"/>
          <p14:tracePt t="45528" x="2944813" y="5207000"/>
          <p14:tracePt t="45537" x="2990850" y="5170488"/>
          <p14:tracePt t="45544" x="3008313" y="5153025"/>
          <p14:tracePt t="45553" x="3044825" y="5116513"/>
          <p14:tracePt t="45576" x="3054350" y="5106988"/>
          <p14:tracePt t="45777" x="3054350" y="5153025"/>
          <p14:tracePt t="45785" x="3071813" y="5233988"/>
          <p14:tracePt t="45793" x="3071813" y="5243513"/>
          <p14:tracePt t="45809" x="3071813" y="5270500"/>
          <p14:tracePt t="45817" x="3071813" y="5280025"/>
          <p14:tracePt t="45824" x="3071813" y="5289550"/>
          <p14:tracePt t="45832" x="3081338" y="5299075"/>
          <p14:tracePt t="45848" x="3081338" y="5316538"/>
          <p14:tracePt t="46105" x="3100388" y="5316538"/>
          <p14:tracePt t="46113" x="3108325" y="5280025"/>
          <p14:tracePt t="46120" x="3154363" y="5207000"/>
          <p14:tracePt t="46129" x="3163888" y="5180013"/>
          <p14:tracePt t="46138" x="3171825" y="5160963"/>
          <p14:tracePt t="46144" x="3181350" y="5133975"/>
          <p14:tracePt t="46154" x="3181350" y="5126038"/>
          <p14:tracePt t="46159" x="3190875" y="5106988"/>
          <p14:tracePt t="46168" x="3200400" y="5097463"/>
          <p14:tracePt t="46473" x="3200400" y="5116513"/>
          <p14:tracePt t="46481" x="3181350" y="5160963"/>
          <p14:tracePt t="46489" x="3171825" y="5197475"/>
          <p14:tracePt t="46495" x="3154363" y="5233988"/>
          <p14:tracePt t="46504" x="3144838" y="5270500"/>
          <p14:tracePt t="46512" x="3136900" y="5307013"/>
          <p14:tracePt t="46520" x="3136900" y="5316538"/>
          <p14:tracePt t="46528" x="3136900" y="5335588"/>
          <p14:tracePt t="46536" x="3136900" y="5372100"/>
          <p14:tracePt t="46544" x="3136900" y="5389563"/>
          <p14:tracePt t="46552" x="3136900" y="5399088"/>
          <p14:tracePt t="46559" x="3136900" y="5416550"/>
          <p14:tracePt t="46569" x="3136900" y="5426075"/>
          <p14:tracePt t="46583" x="3136900" y="5445125"/>
          <p14:tracePt t="46682" x="3136900" y="5453063"/>
          <p14:tracePt t="46689" x="3144838" y="5453063"/>
          <p14:tracePt t="46705" x="3181350" y="5416550"/>
          <p14:tracePt t="46711" x="3263900" y="5372100"/>
          <p14:tracePt t="46720" x="3327400" y="5316538"/>
          <p14:tracePt t="46727" x="3363913" y="5289550"/>
          <p14:tracePt t="46736" x="3400425" y="5226050"/>
          <p14:tracePt t="46743" x="3427413" y="5180013"/>
          <p14:tracePt t="46753" x="3446463" y="5153025"/>
          <p14:tracePt t="46759" x="3463925" y="5116513"/>
          <p14:tracePt t="46769" x="3463925" y="5106988"/>
          <p14:tracePt t="46775" x="3473450" y="5080000"/>
          <p14:tracePt t="46791" x="3490913" y="5053013"/>
          <p14:tracePt t="46799" x="3490913" y="5043488"/>
          <p14:tracePt t="46823" x="3482975" y="5024438"/>
          <p14:tracePt t="46831" x="3455988" y="5016500"/>
          <p14:tracePt t="46840" x="3446463" y="5016500"/>
          <p14:tracePt t="46955" x="3436938" y="5006975"/>
          <p14:tracePt t="46970" x="3436938" y="4979988"/>
          <p14:tracePt t="46978" x="3463925" y="4979988"/>
          <p14:tracePt t="46988" x="3582988" y="4979988"/>
          <p14:tracePt t="46991" x="3729038" y="4979988"/>
          <p14:tracePt t="47000" x="3875088" y="4979988"/>
          <p14:tracePt t="47007" x="3984625" y="4979988"/>
          <p14:tracePt t="47015" x="4075113" y="4979988"/>
          <p14:tracePt t="47023" x="4148138" y="4979988"/>
          <p14:tracePt t="47032" x="4184650" y="4979988"/>
          <p14:tracePt t="47039" x="4221163" y="4979988"/>
          <p14:tracePt t="47167" x="4230688" y="4997450"/>
          <p14:tracePt t="47175" x="4211638" y="5043488"/>
          <p14:tracePt t="47183" x="4084638" y="5106988"/>
          <p14:tracePt t="47191" x="3965575" y="5133975"/>
          <p14:tracePt t="47199" x="3865563" y="5170488"/>
          <p14:tracePt t="47207" x="3819525" y="5197475"/>
          <p14:tracePt t="47215" x="3746500" y="5226050"/>
          <p14:tracePt t="47223" x="3719513" y="5233988"/>
          <p14:tracePt t="47231" x="3702050" y="5233988"/>
          <p14:tracePt t="47247" x="3692525" y="5233988"/>
          <p14:tracePt t="47263" x="3692525" y="5226050"/>
          <p14:tracePt t="47271" x="3692525" y="5207000"/>
          <p14:tracePt t="47279" x="3692525" y="5180013"/>
          <p14:tracePt t="47287" x="3692525" y="5160963"/>
          <p14:tracePt t="47295" x="3692525" y="5153025"/>
          <p14:tracePt t="47303" x="3692525" y="5143500"/>
          <p14:tracePt t="47433" x="3683000" y="5143500"/>
          <p14:tracePt t="47441" x="3646488" y="5170488"/>
          <p14:tracePt t="47449" x="3609975" y="5216525"/>
          <p14:tracePt t="47458" x="3592513" y="5262563"/>
          <p14:tracePt t="47465" x="3592513" y="5280025"/>
          <p14:tracePt t="47473" x="3592513" y="5316538"/>
          <p14:tracePt t="47479" x="3592513" y="5343525"/>
          <p14:tracePt t="47487" x="3592513" y="5353050"/>
          <p14:tracePt t="47495" x="3592513" y="5362575"/>
          <p14:tracePt t="47642" x="3592513" y="5372100"/>
          <p14:tracePt t="47649" x="3683000" y="5372100"/>
          <p14:tracePt t="47659" x="3802063" y="5307013"/>
          <p14:tracePt t="47665" x="3846513" y="5270500"/>
          <p14:tracePt t="47671" x="3919538" y="5253038"/>
          <p14:tracePt t="47679" x="3984625" y="5226050"/>
          <p14:tracePt t="47687" x="4065588" y="5207000"/>
          <p14:tracePt t="47695" x="4121150" y="5197475"/>
          <p14:tracePt t="47703" x="4194175" y="5197475"/>
          <p14:tracePt t="47711" x="4267200" y="5197475"/>
          <p14:tracePt t="47720" x="4330700" y="5197475"/>
          <p14:tracePt t="47727" x="4421188" y="5197475"/>
          <p14:tracePt t="47735" x="4513263" y="5197475"/>
          <p14:tracePt t="47743" x="4640263" y="5216525"/>
          <p14:tracePt t="47752" x="4749800" y="5233988"/>
          <p14:tracePt t="47759" x="4868863" y="5243513"/>
          <p14:tracePt t="47768" x="4995863" y="5243513"/>
          <p14:tracePt t="47775" x="5032375" y="5262563"/>
          <p14:tracePt t="47783" x="5114925" y="5280025"/>
          <p14:tracePt t="47791" x="5205413" y="5280025"/>
          <p14:tracePt t="47799" x="5260975" y="5280025"/>
          <p14:tracePt t="47807" x="5287963" y="5299075"/>
          <p14:tracePt t="47816" x="5334000" y="5299075"/>
          <p14:tracePt t="47823" x="5341938" y="5299075"/>
          <p14:tracePt t="47831" x="5368925" y="5307013"/>
          <p14:tracePt t="47839" x="5378450" y="5307013"/>
          <p14:tracePt t="47859" x="5378450" y="5316538"/>
          <p14:tracePt t="47872" x="5378450" y="5326063"/>
          <p14:tracePt t="48041" x="5368925" y="5326063"/>
          <p14:tracePt t="48049" x="5334000" y="5326063"/>
          <p14:tracePt t="48059" x="5314950" y="5316538"/>
          <p14:tracePt t="48063" x="5287963" y="5289550"/>
          <p14:tracePt t="48071" x="5187950" y="5216525"/>
          <p14:tracePt t="48079" x="5049838" y="5170488"/>
          <p14:tracePt t="48087" x="4905375" y="5106988"/>
          <p14:tracePt t="48095" x="4813300" y="5097463"/>
          <p14:tracePt t="48104" x="4695825" y="5053013"/>
          <p14:tracePt t="48111" x="4613275" y="5024438"/>
          <p14:tracePt t="48120" x="4567238" y="4987925"/>
          <p14:tracePt t="48127" x="4549775" y="4979988"/>
          <p14:tracePt t="48135" x="4521200" y="4960938"/>
          <p14:tracePt t="48152" x="4521200" y="4943475"/>
          <p14:tracePt t="48159" x="4521200" y="4933950"/>
          <p14:tracePt t="48169" x="4530725" y="4906963"/>
          <p14:tracePt t="48175" x="4557713" y="4887913"/>
          <p14:tracePt t="48183" x="4576763" y="4878388"/>
          <p14:tracePt t="48191" x="4622800" y="4860925"/>
          <p14:tracePt t="48199" x="4640263" y="4841875"/>
          <p14:tracePt t="48207" x="4649788" y="4833938"/>
          <p14:tracePt t="48215" x="4667250" y="4814888"/>
          <p14:tracePt t="48223" x="4686300" y="4797425"/>
          <p14:tracePt t="48231" x="4740275" y="4760913"/>
          <p14:tracePt t="48239" x="4776788" y="4724400"/>
          <p14:tracePt t="48247" x="4859338" y="4668838"/>
          <p14:tracePt t="48255" x="4959350" y="4632325"/>
          <p14:tracePt t="48263" x="5049838" y="4605338"/>
          <p14:tracePt t="48271" x="5114925" y="4559300"/>
          <p14:tracePt t="48279" x="5260975" y="4532313"/>
          <p14:tracePt t="48287" x="5424488" y="4522788"/>
          <p14:tracePt t="48295" x="5580063" y="4486275"/>
          <p14:tracePt t="48304" x="5724525" y="4486275"/>
          <p14:tracePt t="48311" x="5870575" y="4486275"/>
          <p14:tracePt t="48320" x="6016625" y="4486275"/>
          <p14:tracePt t="48328" x="6145213" y="4486275"/>
          <p14:tracePt t="48336" x="6272213" y="4559300"/>
          <p14:tracePt t="48343" x="6354763" y="4578350"/>
          <p14:tracePt t="48352" x="6454775" y="4641850"/>
          <p14:tracePt t="48360" x="6554788" y="4678363"/>
          <p14:tracePt t="48368" x="6581775" y="4724400"/>
          <p14:tracePt t="48378" x="6637338" y="4797425"/>
          <p14:tracePt t="48389" x="6645275" y="4824413"/>
          <p14:tracePt t="48393" x="6681788" y="4870450"/>
          <p14:tracePt t="48406" x="6691313" y="4887913"/>
          <p14:tracePt t="48408" x="6691313" y="4906963"/>
          <p14:tracePt t="48416" x="6700838" y="4924425"/>
          <p14:tracePt t="48432" x="6700838" y="4933950"/>
          <p14:tracePt t="48448" x="6700838" y="4951413"/>
          <p14:tracePt t="48463" x="6691313" y="4970463"/>
          <p14:tracePt t="48471" x="6664325" y="5006975"/>
          <p14:tracePt t="48479" x="6618288" y="5024438"/>
          <p14:tracePt t="48487" x="6564313" y="5080000"/>
          <p14:tracePt t="48495" x="6491288" y="5106988"/>
          <p14:tracePt t="48503" x="6435725" y="5133975"/>
          <p14:tracePt t="48511" x="6381750" y="5160963"/>
          <p14:tracePt t="48519" x="6281738" y="5216525"/>
          <p14:tracePt t="48527" x="6235700" y="5243513"/>
          <p14:tracePt t="48535" x="6172200" y="5280025"/>
          <p14:tracePt t="48543" x="6108700" y="5316538"/>
          <p14:tracePt t="48552" x="6062663" y="5343525"/>
          <p14:tracePt t="48559" x="6016625" y="5380038"/>
          <p14:tracePt t="48569" x="5953125" y="5399088"/>
          <p14:tracePt t="48575" x="5926138" y="5408613"/>
          <p14:tracePt t="48584" x="5853113" y="5435600"/>
          <p14:tracePt t="48592" x="5807075" y="5435600"/>
          <p14:tracePt t="48600" x="5753100" y="5435600"/>
          <p14:tracePt t="48608" x="5697538" y="5445125"/>
          <p14:tracePt t="48615" x="5643563" y="5445125"/>
          <p14:tracePt t="48624" x="5597525" y="5445125"/>
          <p14:tracePt t="48632" x="5543550" y="5445125"/>
          <p14:tracePt t="48639" x="5487988" y="5445125"/>
          <p14:tracePt t="48648" x="5434013" y="5445125"/>
          <p14:tracePt t="48658" x="5334000" y="5426075"/>
          <p14:tracePt t="48663" x="5205413" y="5399088"/>
          <p14:tracePt t="48671" x="5059363" y="5372100"/>
          <p14:tracePt t="48679" x="4905375" y="5353050"/>
          <p14:tracePt t="48688" x="4759325" y="5343525"/>
          <p14:tracePt t="48695" x="4630738" y="5326063"/>
          <p14:tracePt t="48703" x="4503738" y="5299075"/>
          <p14:tracePt t="48711" x="4421188" y="5289550"/>
          <p14:tracePt t="48720" x="4367213" y="5289550"/>
          <p14:tracePt t="48728" x="4340225" y="5289550"/>
          <p14:tracePt t="48738" x="4321175" y="5289550"/>
          <p14:tracePt t="48753" x="4311650" y="5289550"/>
          <p14:tracePt t="48784" x="4303713" y="5289550"/>
          <p14:tracePt t="48801" x="4275138" y="5289550"/>
          <p14:tracePt t="48807" x="4221163" y="5289550"/>
          <p14:tracePt t="48815" x="4102100" y="5289550"/>
          <p14:tracePt t="48823" x="3956050" y="5262563"/>
          <p14:tracePt t="48831" x="3829050" y="5243513"/>
          <p14:tracePt t="48839" x="3665538" y="5197475"/>
          <p14:tracePt t="48848" x="3473450" y="5153025"/>
          <p14:tracePt t="48855" x="3263900" y="5089525"/>
          <p14:tracePt t="48863" x="3071813" y="5024438"/>
          <p14:tracePt t="48871" x="2844800" y="4951413"/>
          <p14:tracePt t="48880" x="2708275" y="4924425"/>
          <p14:tracePt t="48888" x="2598738" y="4878388"/>
          <p14:tracePt t="48896" x="2552700" y="4870450"/>
          <p14:tracePt t="48904" x="2489200" y="4841875"/>
          <p14:tracePt t="48912" x="2479675" y="4833938"/>
          <p14:tracePt t="48919" x="2479675" y="4824413"/>
          <p14:tracePt t="48928" x="2479675" y="4814888"/>
          <p14:tracePt t="48936" x="2479675" y="4805363"/>
          <p14:tracePt t="48943" x="2479675" y="4797425"/>
          <p14:tracePt t="48953" x="2479675" y="4778375"/>
          <p14:tracePt t="48959" x="2489200" y="4778375"/>
          <p14:tracePt t="48971" x="2498725" y="4778375"/>
          <p14:tracePt t="48975" x="2506663" y="4778375"/>
          <p14:tracePt t="48987" x="2525713" y="4778375"/>
          <p14:tracePt t="48991" x="2543175" y="4778375"/>
          <p14:tracePt t="48999" x="2562225" y="4797425"/>
          <p14:tracePt t="49007" x="2570163" y="4805363"/>
          <p14:tracePt t="49015" x="2579688" y="4814888"/>
          <p14:tracePt t="49023" x="2598738" y="4833938"/>
          <p14:tracePt t="49031" x="2598738" y="4841875"/>
          <p14:tracePt t="49039" x="2606675" y="4841875"/>
          <p14:tracePt t="49047" x="2625725" y="4860925"/>
          <p14:tracePt t="49055" x="2635250" y="4870450"/>
          <p14:tracePt t="49069" x="2662238" y="4887913"/>
          <p14:tracePt t="49071" x="2671763" y="4887913"/>
          <p14:tracePt t="49079" x="2679700" y="4897438"/>
          <p14:tracePt t="49087" x="2716213" y="4914900"/>
          <p14:tracePt t="49095" x="2725738" y="4924425"/>
          <p14:tracePt t="49104" x="2752725" y="4924425"/>
          <p14:tracePt t="49111" x="2771775" y="4924425"/>
          <p14:tracePt t="49120" x="2798763" y="4924425"/>
          <p14:tracePt t="49127" x="2817813" y="4924425"/>
          <p14:tracePt t="49136" x="2844800" y="4924425"/>
          <p14:tracePt t="49143" x="2862263" y="4924425"/>
          <p14:tracePt t="49152" x="2881313" y="4924425"/>
          <p14:tracePt t="49176" x="2898775" y="4924425"/>
          <p14:tracePt t="49257" x="2908300" y="4924425"/>
          <p14:tracePt t="49268" x="2944813" y="4924425"/>
          <p14:tracePt t="49275" x="3008313" y="4924425"/>
          <p14:tracePt t="49281" x="3117850" y="4924425"/>
          <p14:tracePt t="49287" x="3208338" y="4924425"/>
          <p14:tracePt t="49295" x="3327400" y="4960938"/>
          <p14:tracePt t="49303" x="3409950" y="4987925"/>
          <p14:tracePt t="49312" x="3519488" y="5016500"/>
          <p14:tracePt t="49319" x="3582988" y="5024438"/>
          <p14:tracePt t="49327" x="3609975" y="5043488"/>
          <p14:tracePt t="49336" x="3636963" y="5043488"/>
          <p14:tracePt t="49783" x="3609975" y="4979988"/>
          <p14:tracePt t="49791" x="3573463" y="4897438"/>
          <p14:tracePt t="49799" x="3482975" y="4768850"/>
          <p14:tracePt t="49807" x="3427413" y="4714875"/>
          <p14:tracePt t="49815" x="3390900" y="4632325"/>
          <p14:tracePt t="49823" x="3336925" y="4568825"/>
          <p14:tracePt t="49831" x="3300413" y="4486275"/>
          <p14:tracePt t="49839" x="3273425" y="4395788"/>
          <p14:tracePt t="49847" x="3244850" y="4332288"/>
          <p14:tracePt t="49855" x="3236913" y="4286250"/>
          <p14:tracePt t="49863" x="3236913" y="4249738"/>
          <p14:tracePt t="49871" x="3236913" y="4203700"/>
          <p14:tracePt t="49879" x="3236913" y="4176713"/>
          <p14:tracePt t="49887" x="3236913" y="4167188"/>
          <p14:tracePt t="49895" x="3236913" y="4159250"/>
          <p14:tracePt t="49903" x="3236913" y="4130675"/>
          <p14:tracePt t="49911" x="3244850" y="4130675"/>
          <p14:tracePt t="49920" x="3244850" y="4122738"/>
          <p14:tracePt t="49927" x="3244850" y="4113213"/>
          <p14:tracePt t="49951" x="3254375" y="4103688"/>
          <p14:tracePt t="49960" x="3263900" y="4103688"/>
          <p14:tracePt t="49969" x="3281363" y="4094163"/>
          <p14:tracePt t="49976" x="3290888" y="4086225"/>
          <p14:tracePt t="49991" x="3300413" y="4076700"/>
          <p14:tracePt t="49999" x="3317875" y="4067175"/>
          <p14:tracePt t="50007" x="3317875" y="4057650"/>
          <p14:tracePt t="50015" x="3317875" y="4049713"/>
          <p14:tracePt t="50031" x="3317875" y="4030663"/>
          <p14:tracePt t="50039" x="3317875" y="4013200"/>
          <p14:tracePt t="50047" x="3327400" y="3994150"/>
          <p14:tracePt t="50074" x="3327400" y="3957638"/>
          <p14:tracePt t="50080" x="3336925" y="3940175"/>
          <p14:tracePt t="50096" x="3354388" y="3930650"/>
          <p14:tracePt t="50112" x="3354388" y="3921125"/>
          <p14:tracePt t="50144" x="3354388" y="3911600"/>
          <p14:tracePt t="50282" x="3346450" y="3930650"/>
          <p14:tracePt t="50288" x="3336925" y="3976688"/>
          <p14:tracePt t="50300" x="3317875" y="4021138"/>
          <p14:tracePt t="50306" x="3317875" y="4076700"/>
          <p14:tracePt t="50313" x="3309938" y="4140200"/>
          <p14:tracePt t="50322" x="3290888" y="4213225"/>
          <p14:tracePt t="50331" x="3290888" y="4286250"/>
          <p14:tracePt t="50337" x="3290888" y="4376738"/>
          <p14:tracePt t="50344" x="3290888" y="4432300"/>
          <p14:tracePt t="50354" x="3290888" y="4514850"/>
          <p14:tracePt t="50362" x="3290888" y="4568825"/>
          <p14:tracePt t="50371" x="3290888" y="4641850"/>
          <p14:tracePt t="50377" x="3290888" y="4668838"/>
          <p14:tracePt t="50388" x="3290888" y="4687888"/>
          <p14:tracePt t="50392" x="3290888" y="4714875"/>
          <p14:tracePt t="50400" x="3290888" y="4724400"/>
          <p14:tracePt t="50497" x="3290888" y="4732338"/>
          <p14:tracePt t="50572" x="3300413" y="4741863"/>
          <p14:tracePt t="50582" x="3317875" y="4741863"/>
          <p14:tracePt t="50587" x="3446463" y="4751388"/>
          <p14:tracePt t="50594" x="3636963" y="4814888"/>
          <p14:tracePt t="50605" x="3992563" y="4878388"/>
          <p14:tracePt t="50611" x="4421188" y="4924425"/>
          <p14:tracePt t="50616" x="4895850" y="5016500"/>
          <p14:tracePt t="50624" x="5360988" y="5089525"/>
          <p14:tracePt t="50632" x="5743575" y="5133975"/>
          <p14:tracePt t="50640" x="6208713" y="5197475"/>
          <p14:tracePt t="50647" x="6454775" y="5233988"/>
          <p14:tracePt t="50656" x="6654800" y="5253038"/>
          <p14:tracePt t="50663" x="6810375" y="5299075"/>
          <p14:tracePt t="50673" x="6937375" y="5307013"/>
          <p14:tracePt t="50679" x="7010400" y="5326063"/>
          <p14:tracePt t="50687" x="7029450" y="5326063"/>
          <p14:tracePt t="50713" x="7046913" y="5326063"/>
          <p14:tracePt t="50776" x="7073900" y="5326063"/>
          <p14:tracePt t="50783" x="7146925" y="5326063"/>
          <p14:tracePt t="50791" x="7219950" y="5326063"/>
          <p14:tracePt t="50799" x="7292975" y="5326063"/>
          <p14:tracePt t="50807" x="7366000" y="5326063"/>
          <p14:tracePt t="50815" x="7475538" y="5326063"/>
          <p14:tracePt t="50823" x="7575550" y="5335588"/>
          <p14:tracePt t="50831" x="7631113" y="5353050"/>
          <p14:tracePt t="50839" x="7721600" y="5362575"/>
          <p14:tracePt t="50847" x="7821613" y="5380038"/>
          <p14:tracePt t="50855" x="7894638" y="5389563"/>
          <p14:tracePt t="50864" x="7940675" y="5389563"/>
          <p14:tracePt t="50872" x="7977188" y="5408613"/>
          <p14:tracePt t="50879" x="7986713" y="5416550"/>
          <p14:tracePt t="50972" x="7994650" y="5426075"/>
          <p14:tracePt t="50991" x="7994650" y="5445125"/>
          <p14:tracePt t="51000" x="8004175" y="5462588"/>
          <p14:tracePt t="51007" x="8013700" y="5489575"/>
          <p14:tracePt t="51015" x="8013700" y="5508625"/>
          <p14:tracePt t="51023" x="8013700" y="5518150"/>
          <p14:tracePt t="51031" x="8013700" y="5545138"/>
          <p14:tracePt t="51039" x="8040688" y="5572125"/>
          <p14:tracePt t="51047" x="8040688" y="5589588"/>
          <p14:tracePt t="51055" x="8050213" y="5608638"/>
          <p14:tracePt t="51070" x="8059738" y="5654675"/>
          <p14:tracePt t="51071" x="8059738" y="5662613"/>
          <p14:tracePt t="51079" x="8067675" y="5691188"/>
          <p14:tracePt t="51087" x="8067675" y="5708650"/>
          <p14:tracePt t="51095" x="8067675" y="5735638"/>
          <p14:tracePt t="51103" x="8086725" y="5764213"/>
          <p14:tracePt t="51111" x="8086725" y="5772150"/>
          <p14:tracePt t="51119" x="8086725" y="5791200"/>
          <p14:tracePt t="51127" x="8086725" y="5800725"/>
          <p14:tracePt t="51135" x="8086725" y="5808663"/>
          <p14:tracePt t="51143" x="8096250" y="5818188"/>
          <p14:tracePt t="51168" x="8096250" y="5827713"/>
          <p14:tracePt t="51185" x="8096250" y="5837238"/>
          <p14:tracePt t="51409" x="8104188" y="5845175"/>
          <p14:tracePt t="51417" x="8140700" y="5808663"/>
          <p14:tracePt t="51426" x="8169275" y="5754688"/>
          <p14:tracePt t="51432" x="8186738" y="5718175"/>
          <p14:tracePt t="51440" x="8204200" y="5691188"/>
          <p14:tracePt t="51448" x="8213725" y="5645150"/>
          <p14:tracePt t="51455" x="8240713" y="5618163"/>
          <p14:tracePt t="51464" x="8250238" y="5608638"/>
          <p14:tracePt t="51472" x="8250238" y="5599113"/>
          <p14:tracePt t="51618" x="8250238" y="5589588"/>
          <p14:tracePt t="51642" x="8259763" y="5599113"/>
          <p14:tracePt t="51649" x="8259763" y="5645150"/>
          <p14:tracePt t="51659" x="8259763" y="5672138"/>
          <p14:tracePt t="51664" x="8259763" y="5699125"/>
          <p14:tracePt t="51672" x="8259763" y="5718175"/>
          <p14:tracePt t="51679" x="8259763" y="5764213"/>
          <p14:tracePt t="51687" x="8259763" y="5791200"/>
          <p14:tracePt t="51695" x="8259763" y="5800725"/>
          <p14:tracePt t="51711" x="8259763" y="5827713"/>
          <p14:tracePt t="51719" x="8259763" y="5837238"/>
          <p14:tracePt t="51736" x="8259763" y="5845175"/>
          <p14:tracePt t="51743" x="8259763" y="5854700"/>
          <p14:tracePt t="52000" x="8259763" y="5864225"/>
          <p14:tracePt t="52015" x="8259763" y="5873750"/>
          <p14:tracePt t="52057" x="8250238" y="5873750"/>
          <p14:tracePt t="52065" x="8186738" y="5873750"/>
          <p14:tracePt t="52074" x="8059738" y="5891213"/>
          <p14:tracePt t="52079" x="7913688" y="5891213"/>
          <p14:tracePt t="52088" x="7748588" y="5891213"/>
          <p14:tracePt t="52095" x="7602538" y="5891213"/>
          <p14:tracePt t="52103" x="7458075" y="5891213"/>
          <p14:tracePt t="52111" x="7348538" y="5891213"/>
          <p14:tracePt t="52119" x="7292975" y="5891213"/>
          <p14:tracePt t="52127" x="7275513" y="5891213"/>
          <p14:tracePt t="52449" x="7248525" y="5891213"/>
          <p14:tracePt t="52458" x="7229475" y="5891213"/>
          <p14:tracePt t="52464" x="7129463" y="5900738"/>
          <p14:tracePt t="52472" x="7019925" y="5918200"/>
          <p14:tracePt t="52479" x="6800850" y="5918200"/>
          <p14:tracePt t="52487" x="6537325" y="5918200"/>
          <p14:tracePt t="52495" x="6162675" y="5918200"/>
          <p14:tracePt t="52503" x="5570538" y="5918200"/>
          <p14:tracePt t="52511" x="5014913" y="5918200"/>
          <p14:tracePt t="52519" x="4476750" y="5881688"/>
          <p14:tracePt t="52527" x="3865563" y="5772150"/>
          <p14:tracePt t="52535" x="3400425" y="5708650"/>
          <p14:tracePt t="52543" x="2935288" y="5662613"/>
          <p14:tracePt t="52551" x="2616200" y="5599113"/>
          <p14:tracePt t="52559" x="2389188" y="5526088"/>
          <p14:tracePt t="52570" x="2270125" y="5499100"/>
          <p14:tracePt t="52577" x="2179638" y="5445125"/>
          <p14:tracePt t="52585" x="2151063" y="5426075"/>
          <p14:tracePt t="52591" x="2151063" y="5399088"/>
          <p14:tracePt t="52599" x="2151063" y="5362575"/>
          <p14:tracePt t="52607" x="2151063" y="5353050"/>
          <p14:tracePt t="52615" x="2151063" y="5343525"/>
          <p14:tracePt t="52624" x="2151063" y="5316538"/>
          <p14:tracePt t="52639" x="2151063" y="5307013"/>
          <p14:tracePt t="52647" x="2143125" y="5289550"/>
          <p14:tracePt t="52655" x="2114550" y="5280025"/>
          <p14:tracePt t="52663" x="2087563" y="5253038"/>
          <p14:tracePt t="52671" x="2078038" y="5243513"/>
          <p14:tracePt t="52679" x="2060575" y="5226050"/>
          <p14:tracePt t="52687" x="2033588" y="5189538"/>
          <p14:tracePt t="52695" x="2014538" y="5160963"/>
          <p14:tracePt t="52705" x="1978025" y="5116513"/>
          <p14:tracePt t="52712" x="1978025" y="5106988"/>
          <p14:tracePt t="52720" x="1968500" y="5070475"/>
          <p14:tracePt t="52728" x="1960563" y="5053013"/>
          <p14:tracePt t="52736" x="1941513" y="5024438"/>
          <p14:tracePt t="52744" x="1924050" y="4979988"/>
          <p14:tracePt t="52753" x="1924050" y="4960938"/>
          <p14:tracePt t="52759" x="1924050" y="4924425"/>
          <p14:tracePt t="52769" x="1914525" y="4887913"/>
          <p14:tracePt t="52776" x="1905000" y="4851400"/>
          <p14:tracePt t="52785" x="1905000" y="4805363"/>
          <p14:tracePt t="52791" x="1905000" y="4778375"/>
          <p14:tracePt t="52799" x="1905000" y="4724400"/>
          <p14:tracePt t="52815" x="1905000" y="4668838"/>
          <p14:tracePt t="52823" x="1931988" y="4632325"/>
          <p14:tracePt t="52831" x="1960563" y="4605338"/>
          <p14:tracePt t="52839" x="2014538" y="4541838"/>
          <p14:tracePt t="52847" x="2033588" y="4505325"/>
          <p14:tracePt t="52856" x="2070100" y="4459288"/>
          <p14:tracePt t="52864" x="2106613" y="4413250"/>
          <p14:tracePt t="52871" x="2114550" y="4405313"/>
          <p14:tracePt t="52879" x="2124075" y="4376738"/>
          <p14:tracePt t="52888" x="2143125" y="4322763"/>
          <p14:tracePt t="52896" x="2160588" y="4303713"/>
          <p14:tracePt t="52905" x="2170113" y="4259263"/>
          <p14:tracePt t="52912" x="2206625" y="4240213"/>
          <p14:tracePt t="52921" x="2224088" y="4213225"/>
          <p14:tracePt t="52928" x="2270125" y="4176713"/>
          <p14:tracePt t="52938" x="2316163" y="4130675"/>
          <p14:tracePt t="52944" x="2343150" y="4086225"/>
          <p14:tracePt t="52955" x="2389188" y="4030663"/>
          <p14:tracePt t="52960" x="2397125" y="4021138"/>
          <p14:tracePt t="52973" x="2425700" y="3994150"/>
          <p14:tracePt t="52976" x="2433638" y="3994150"/>
          <p14:tracePt t="52986" x="2479675" y="3984625"/>
          <p14:tracePt t="52991" x="2525713" y="3984625"/>
          <p14:tracePt t="53003" x="2579688" y="3984625"/>
          <p14:tracePt t="53007" x="2616200" y="3984625"/>
          <p14:tracePt t="53016" x="2652713" y="3984625"/>
          <p14:tracePt t="53023" x="2716213" y="3984625"/>
          <p14:tracePt t="53031" x="2762250" y="3984625"/>
          <p14:tracePt t="53039" x="2789238" y="3984625"/>
          <p14:tracePt t="53048" x="2798763" y="3984625"/>
          <p14:tracePt t="53055" x="2835275" y="3984625"/>
          <p14:tracePt t="53063" x="2852738" y="3984625"/>
          <p14:tracePt t="53080" x="2871788" y="3976688"/>
          <p14:tracePt t="53087" x="2889250" y="3967163"/>
          <p14:tracePt t="53095" x="2898775" y="3967163"/>
          <p14:tracePt t="53103" x="2935288" y="3948113"/>
          <p14:tracePt t="53111" x="2944813" y="3940175"/>
          <p14:tracePt t="53127" x="2944813" y="3930650"/>
          <p14:tracePt t="53144" x="2962275" y="3911600"/>
          <p14:tracePt t="53580" x="2971800" y="3903663"/>
          <p14:tracePt t="53585" x="2998788" y="3903663"/>
          <p14:tracePt t="53627" x="3008313" y="3903663"/>
          <p14:tracePt t="53769" x="3017838" y="3894138"/>
          <p14:tracePt t="55394" x="3027363" y="3884613"/>
          <p14:tracePt t="55402" x="3027363" y="3903663"/>
          <p14:tracePt t="55409" x="3027363" y="3957638"/>
          <p14:tracePt t="55416" x="3008313" y="4040188"/>
          <p14:tracePt t="55424" x="3008313" y="4076700"/>
          <p14:tracePt t="55432" x="2998788" y="4130675"/>
          <p14:tracePt t="55440" x="2971800" y="4195763"/>
          <p14:tracePt t="55448" x="2971800" y="4240213"/>
          <p14:tracePt t="55457" x="2935288" y="4268788"/>
          <p14:tracePt t="55464" x="2925763" y="4313238"/>
          <p14:tracePt t="55480" x="2917825" y="4340225"/>
          <p14:tracePt t="55562" x="2917825" y="4349750"/>
          <p14:tracePt t="55571" x="2917825" y="4359275"/>
          <p14:tracePt t="55582" x="2898775" y="4395788"/>
          <p14:tracePt t="55585" x="2889250" y="4405313"/>
          <p14:tracePt t="55591" x="2871788" y="4441825"/>
          <p14:tracePt t="55599" x="2871788" y="4478338"/>
          <p14:tracePt t="55607" x="2862263" y="4514850"/>
          <p14:tracePt t="55615" x="2844800" y="4541838"/>
          <p14:tracePt t="55623" x="2825750" y="4578350"/>
          <p14:tracePt t="55631" x="2798763" y="4605338"/>
          <p14:tracePt t="55640" x="2789238" y="4624388"/>
          <p14:tracePt t="55647" x="2789238" y="4632325"/>
          <p14:tracePt t="55655" x="2781300" y="4641850"/>
          <p14:tracePt t="55663" x="2771775" y="4678363"/>
          <p14:tracePt t="55680" x="2771775" y="4687888"/>
          <p14:tracePt t="55687" x="2762250" y="4697413"/>
          <p14:tracePt t="55761" x="2744788" y="4724400"/>
          <p14:tracePt t="55771" x="2708275" y="4741863"/>
          <p14:tracePt t="55777" x="2652713" y="4787900"/>
          <p14:tracePt t="55787" x="2606675" y="4814888"/>
          <p14:tracePt t="55792" x="2506663" y="4870450"/>
          <p14:tracePt t="55802" x="2425700" y="4906963"/>
          <p14:tracePt t="55807" x="2360613" y="4933950"/>
          <p14:tracePt t="55815" x="2279650" y="4970463"/>
          <p14:tracePt t="55823" x="2224088" y="4997450"/>
          <p14:tracePt t="55831" x="2187575" y="5006975"/>
          <p14:tracePt t="55839" x="2133600" y="5033963"/>
          <p14:tracePt t="55847" x="2114550" y="5043488"/>
          <p14:tracePt t="55863" x="2097088" y="5043488"/>
          <p14:tracePt t="55879" x="2087563" y="5053013"/>
          <p14:tracePt t="55887" x="2078038" y="5053013"/>
          <p14:tracePt t="55903" x="2070100" y="5053013"/>
          <p14:tracePt t="55921" x="2051050" y="5053013"/>
          <p14:tracePt t="55928" x="2014538" y="5060950"/>
          <p14:tracePt t="55935" x="1951038" y="5060950"/>
          <p14:tracePt t="55944" x="1878013" y="5060950"/>
          <p14:tracePt t="55954" x="1731963" y="5060950"/>
          <p14:tracePt t="55959" x="1585913" y="5060950"/>
          <p14:tracePt t="55973" x="1439863" y="5060950"/>
          <p14:tracePt t="55977" x="1239838" y="5060950"/>
          <p14:tracePt t="55990" x="1130300" y="5060950"/>
          <p14:tracePt t="55995" x="1020763" y="5060950"/>
          <p14:tracePt t="55999" x="947738" y="5060950"/>
          <p14:tracePt t="56007" x="893763" y="5060950"/>
          <p14:tracePt t="56015" x="857250" y="5060950"/>
          <p14:tracePt t="56031" x="847725" y="5060950"/>
          <p14:tracePt t="56417" x="866775" y="5060950"/>
          <p14:tracePt t="56425" x="957263" y="5060950"/>
          <p14:tracePt t="56433" x="1166813" y="5089525"/>
          <p14:tracePt t="56441" x="1622425" y="5133975"/>
          <p14:tracePt t="56449" x="2233613" y="5216525"/>
          <p14:tracePt t="56458" x="2871788" y="5233988"/>
          <p14:tracePt t="56465" x="3509963" y="5262563"/>
          <p14:tracePt t="56472" x="4165600" y="5399088"/>
          <p14:tracePt t="56480" x="4740275" y="5472113"/>
          <p14:tracePt t="56488" x="5278438" y="5545138"/>
          <p14:tracePt t="56495" x="5743575" y="5608638"/>
          <p14:tracePt t="56504" x="6126163" y="5654675"/>
          <p14:tracePt t="56511" x="6308725" y="5691188"/>
          <p14:tracePt t="56519" x="6445250" y="5718175"/>
          <p14:tracePt t="56527" x="6500813" y="5718175"/>
          <p14:tracePt t="56536" x="6508750" y="5718175"/>
          <p14:tracePt t="56679" x="6518275" y="5727700"/>
          <p14:tracePt t="56727" x="6527800" y="5735638"/>
          <p14:tracePt t="56752" x="6537325" y="5735638"/>
          <p14:tracePt t="56777" x="6545263" y="5735638"/>
          <p14:tracePt t="56794" x="6573838" y="5745163"/>
          <p14:tracePt t="56802" x="6581775" y="5745163"/>
          <p14:tracePt t="56810" x="6610350" y="5754688"/>
          <p14:tracePt t="56822" x="6627813" y="5754688"/>
          <p14:tracePt t="56825" x="6637338" y="5754688"/>
          <p14:tracePt t="56832" x="6645275" y="5754688"/>
          <p14:tracePt t="56839" x="6654800" y="5754688"/>
          <p14:tracePt t="56990" x="6664325" y="5754688"/>
          <p14:tracePt t="56998" x="6664325" y="5735638"/>
          <p14:tracePt t="57003" x="6664325" y="5691188"/>
          <p14:tracePt t="57007" x="6664325" y="5662613"/>
          <p14:tracePt t="57015" x="6673850" y="5635625"/>
          <p14:tracePt t="57023" x="6710363" y="5572125"/>
          <p14:tracePt t="57032" x="6718300" y="5545138"/>
          <p14:tracePt t="57039" x="6718300" y="5526088"/>
          <p14:tracePt t="57047" x="6727825" y="5481638"/>
          <p14:tracePt t="57056" x="6746875" y="5453063"/>
          <p14:tracePt t="57071" x="6773863" y="5408613"/>
          <p14:tracePt t="57080" x="6783388" y="5389563"/>
          <p14:tracePt t="57087" x="6791325" y="5343525"/>
          <p14:tracePt t="57095" x="6791325" y="5335588"/>
          <p14:tracePt t="57111" x="6791325" y="5326063"/>
          <p14:tracePt t="57177" x="6800850" y="5326063"/>
          <p14:tracePt t="57193" x="6864350" y="5289550"/>
          <p14:tracePt t="57203" x="7010400" y="5270500"/>
          <p14:tracePt t="57209" x="7192963" y="5226050"/>
          <p14:tracePt t="57221" x="7392988" y="5216525"/>
          <p14:tracePt t="57224" x="7648575" y="5180013"/>
          <p14:tracePt t="57232" x="7858125" y="5143500"/>
          <p14:tracePt t="57240" x="8067675" y="5116513"/>
          <p14:tracePt t="57248" x="8204200" y="5097463"/>
          <p14:tracePt t="57256" x="8296275" y="5070475"/>
          <p14:tracePt t="57264" x="8386763" y="5070475"/>
          <p14:tracePt t="57272" x="8405813" y="5060950"/>
          <p14:tracePt t="57280" x="8415338" y="5060950"/>
          <p14:tracePt t="57304" x="8423275" y="5053013"/>
          <p14:tracePt t="58073" x="8342313" y="5053013"/>
          <p14:tracePt t="58082" x="7931150" y="5053013"/>
          <p14:tracePt t="58096" x="6491288" y="5053013"/>
          <p14:tracePt t="58103" x="5643563" y="5053013"/>
          <p14:tracePt t="58111" x="4676775" y="5053013"/>
          <p14:tracePt t="58119" x="3719513" y="5053013"/>
          <p14:tracePt t="58127" x="2871788" y="5053013"/>
          <p14:tracePt t="58135" x="2087563" y="5024438"/>
          <p14:tracePt t="58143" x="1439863" y="4951413"/>
          <p14:tracePt t="58151" x="793750" y="4841875"/>
          <p14:tracePt t="58159" x="401638" y="4805363"/>
          <p14:tracePt t="58167" x="182563" y="4751388"/>
          <p14:tracePt t="58176" x="53975" y="4724400"/>
          <p14:tracePt t="58315" x="17463" y="4505325"/>
          <p14:tracePt t="58320" x="26988" y="4478338"/>
          <p14:tracePt t="58328" x="36513" y="4478338"/>
          <p14:tracePt t="58335" x="36513" y="4459288"/>
          <p14:tracePt t="58343" x="36513" y="4449763"/>
          <p14:tracePt t="58383" x="46038" y="4441825"/>
          <p14:tracePt t="58391" x="73025" y="4405313"/>
          <p14:tracePt t="58399" x="100013" y="4386263"/>
          <p14:tracePt t="58407" x="127000" y="4349750"/>
          <p14:tracePt t="58415" x="173038" y="4313238"/>
          <p14:tracePt t="58423" x="182563" y="4295775"/>
          <p14:tracePt t="58431" x="219075" y="4268788"/>
          <p14:tracePt t="58439" x="265113" y="4213225"/>
          <p14:tracePt t="58447" x="301625" y="4186238"/>
          <p14:tracePt t="58455" x="346075" y="4130675"/>
          <p14:tracePt t="58463" x="365125" y="4113213"/>
          <p14:tracePt t="58472" x="409575" y="4067175"/>
          <p14:tracePt t="58479" x="428625" y="4049713"/>
          <p14:tracePt t="58487" x="446088" y="4040188"/>
          <p14:tracePt t="58495" x="455613" y="4030663"/>
          <p14:tracePt t="58503" x="465138" y="4021138"/>
          <p14:tracePt t="58511" x="474663" y="4021138"/>
          <p14:tracePt t="58519" x="482600" y="4021138"/>
          <p14:tracePt t="58658" x="474663" y="4067175"/>
          <p14:tracePt t="58663" x="446088" y="4149725"/>
          <p14:tracePt t="58671" x="446088" y="4203700"/>
          <p14:tracePt t="58679" x="446088" y="4259263"/>
          <p14:tracePt t="58687" x="446088" y="4313238"/>
          <p14:tracePt t="58695" x="446088" y="4376738"/>
          <p14:tracePt t="58704" x="455613" y="4432300"/>
          <p14:tracePt t="58711" x="519113" y="4551363"/>
          <p14:tracePt t="58719" x="538163" y="4614863"/>
          <p14:tracePt t="58727" x="584200" y="4678363"/>
          <p14:tracePt t="58735" x="638175" y="4760913"/>
          <p14:tracePt t="58743" x="655638" y="4805363"/>
          <p14:tracePt t="58751" x="692150" y="4870450"/>
          <p14:tracePt t="58760" x="728663" y="4897438"/>
          <p14:tracePt t="58769" x="774700" y="4951413"/>
          <p14:tracePt t="58775" x="830263" y="4997450"/>
          <p14:tracePt t="58785" x="874713" y="5043488"/>
          <p14:tracePt t="58791" x="920750" y="5097463"/>
          <p14:tracePt t="58801" x="957263" y="5126038"/>
          <p14:tracePt t="58807" x="1020763" y="5170488"/>
          <p14:tracePt t="58815" x="1047750" y="5197475"/>
          <p14:tracePt t="58823" x="1130300" y="5253038"/>
          <p14:tracePt t="58831" x="1193800" y="5280025"/>
          <p14:tracePt t="58839" x="1258888" y="5335588"/>
          <p14:tracePt t="58847" x="1339850" y="5353050"/>
          <p14:tracePt t="58855" x="1403350" y="5380038"/>
          <p14:tracePt t="58863" x="1468438" y="5408613"/>
          <p14:tracePt t="58871" x="1522413" y="5408613"/>
          <p14:tracePt t="58879" x="1568450" y="5445125"/>
          <p14:tracePt t="58887" x="1641475" y="5453063"/>
          <p14:tracePt t="58895" x="1704975" y="5453063"/>
          <p14:tracePt t="58903" x="1778000" y="5472113"/>
          <p14:tracePt t="58911" x="1868488" y="5472113"/>
          <p14:tracePt t="58919" x="1960563" y="5472113"/>
          <p14:tracePt t="58927" x="2087563" y="5472113"/>
          <p14:tracePt t="58935" x="2197100" y="5472113"/>
          <p14:tracePt t="58943" x="2287588" y="5472113"/>
          <p14:tracePt t="58951" x="2416175" y="5472113"/>
          <p14:tracePt t="58959" x="2506663" y="5472113"/>
          <p14:tracePt t="58968" x="2616200" y="5472113"/>
          <p14:tracePt t="58975" x="2716213" y="5472113"/>
          <p14:tracePt t="58985" x="2771775" y="5472113"/>
          <p14:tracePt t="58992" x="2825750" y="5472113"/>
          <p14:tracePt t="59000" x="2881313" y="5462588"/>
          <p14:tracePt t="59007" x="2917825" y="5462588"/>
          <p14:tracePt t="59015" x="2944813" y="5462588"/>
          <p14:tracePt t="59023" x="2971800" y="5462588"/>
          <p14:tracePt t="59031" x="3017838" y="5445125"/>
          <p14:tracePt t="59039" x="3071813" y="5435600"/>
          <p14:tracePt t="59047" x="3117850" y="5435600"/>
          <p14:tracePt t="59070" x="3263900" y="5416550"/>
          <p14:tracePt t="59073" x="3354388" y="5408613"/>
          <p14:tracePt t="59080" x="3455988" y="5380038"/>
          <p14:tracePt t="59088" x="3563938" y="5353050"/>
          <p14:tracePt t="59095" x="3692525" y="5353050"/>
          <p14:tracePt t="59104" x="3846513" y="5307013"/>
          <p14:tracePt t="59111" x="3956050" y="5307013"/>
          <p14:tracePt t="59120" x="4102100" y="5289550"/>
          <p14:tracePt t="59128" x="4230688" y="5289550"/>
          <p14:tracePt t="59137" x="4394200" y="5280025"/>
          <p14:tracePt t="59144" x="4557713" y="5280025"/>
          <p14:tracePt t="59152" x="4703763" y="5280025"/>
          <p14:tracePt t="59159" x="4941888" y="5226050"/>
          <p14:tracePt t="59168" x="5086350" y="5207000"/>
          <p14:tracePt t="59176" x="5268913" y="5197475"/>
          <p14:tracePt t="59185" x="5451475" y="5197475"/>
          <p14:tracePt t="59192" x="5624513" y="5197475"/>
          <p14:tracePt t="59203" x="5770563" y="5197475"/>
          <p14:tracePt t="59207" x="5880100" y="5197475"/>
          <p14:tracePt t="59215" x="5962650" y="5197475"/>
          <p14:tracePt t="59223" x="6016625" y="5197475"/>
          <p14:tracePt t="59231" x="6053138" y="5197475"/>
          <p14:tracePt t="59239" x="6089650" y="5207000"/>
          <p14:tracePt t="59247" x="6126163" y="5216525"/>
          <p14:tracePt t="59255" x="6153150" y="5226050"/>
          <p14:tracePt t="59263" x="6181725" y="5233988"/>
          <p14:tracePt t="59281" x="6199188" y="5253038"/>
          <p14:tracePt t="59287" x="6208713" y="5253038"/>
          <p14:tracePt t="59328" x="6218238" y="5262563"/>
          <p14:tracePt t="59409" x="6262688" y="5270500"/>
          <p14:tracePt t="59418" x="6281738" y="5280025"/>
          <p14:tracePt t="59429" x="6345238" y="5316538"/>
          <p14:tracePt t="59433" x="6399213" y="5343525"/>
          <p14:tracePt t="59441" x="6481763" y="5399088"/>
          <p14:tracePt t="59448" x="6581775" y="5445125"/>
          <p14:tracePt t="59456" x="6681788" y="5499100"/>
          <p14:tracePt t="59464" x="6800850" y="5545138"/>
          <p14:tracePt t="59472" x="6910388" y="5599113"/>
          <p14:tracePt t="59480" x="7046913" y="5645150"/>
          <p14:tracePt t="59487" x="7129463" y="5681663"/>
          <p14:tracePt t="59496" x="7219950" y="5727700"/>
          <p14:tracePt t="59505" x="7302500" y="5754688"/>
          <p14:tracePt t="59511" x="7356475" y="5764213"/>
          <p14:tracePt t="59519" x="7366000" y="5764213"/>
          <p14:tracePt t="59527" x="7385050" y="5781675"/>
          <p14:tracePt t="59602" x="7392988" y="5781675"/>
          <p14:tracePt t="60239" x="7348538" y="5781675"/>
          <p14:tracePt t="60248" x="7239000" y="5781675"/>
          <p14:tracePt t="60256" x="7056438" y="5781675"/>
          <p14:tracePt t="60264" x="6810375" y="5781675"/>
          <p14:tracePt t="60272" x="6545263" y="5781675"/>
          <p14:tracePt t="60280" x="6135688" y="5781675"/>
          <p14:tracePt t="60288" x="5834063" y="5781675"/>
          <p14:tracePt t="60296" x="5580063" y="5781675"/>
          <p14:tracePt t="60303" x="5314950" y="5781675"/>
          <p14:tracePt t="60311" x="5041900" y="5764213"/>
          <p14:tracePt t="60320" x="4840288" y="5745163"/>
          <p14:tracePt t="60328" x="4659313" y="5718175"/>
          <p14:tracePt t="60337" x="4576763" y="5691188"/>
          <p14:tracePt t="60344" x="4467225" y="5681663"/>
          <p14:tracePt t="60352" x="4448175" y="5681663"/>
          <p14:tracePt t="60427" x="4430713" y="5681663"/>
          <p14:tracePt t="60441" x="4421188" y="5681663"/>
          <p14:tracePt t="60457" x="4413250" y="5681663"/>
          <p14:tracePt t="60464" x="4376738" y="5681663"/>
          <p14:tracePt t="60472" x="4348163" y="5681663"/>
          <p14:tracePt t="60480" x="4294188" y="5681663"/>
          <p14:tracePt t="60488" x="4211638" y="5681663"/>
          <p14:tracePt t="60496" x="4121150" y="5681663"/>
          <p14:tracePt t="60503" x="3975100" y="5681663"/>
          <p14:tracePt t="60511" x="3802063" y="5681663"/>
          <p14:tracePt t="60519" x="3600450" y="5681663"/>
          <p14:tracePt t="60527" x="3354388" y="5681663"/>
          <p14:tracePt t="60535" x="3090863" y="5681663"/>
          <p14:tracePt t="60543" x="2716213" y="5681663"/>
          <p14:tracePt t="60551" x="2416175" y="5681663"/>
          <p14:tracePt t="60559" x="2133600" y="5645150"/>
          <p14:tracePt t="60568" x="1987550" y="5608638"/>
          <p14:tracePt t="60575" x="1841500" y="5599113"/>
          <p14:tracePt t="60585" x="1714500" y="5572125"/>
          <p14:tracePt t="60591" x="1649413" y="5554663"/>
          <p14:tracePt t="60601" x="1604963" y="5535613"/>
          <p14:tracePt t="60607" x="1576388" y="5499100"/>
          <p14:tracePt t="60615" x="1568450" y="5481638"/>
          <p14:tracePt t="60624" x="1568450" y="5453063"/>
          <p14:tracePt t="60631" x="1568450" y="5445125"/>
          <p14:tracePt t="60639" x="1568450" y="5408613"/>
          <p14:tracePt t="60647" x="1568450" y="5389563"/>
          <p14:tracePt t="60656" x="1568450" y="5372100"/>
          <p14:tracePt t="60663" x="1568450" y="5353050"/>
          <p14:tracePt t="60671" x="1568450" y="5326063"/>
          <p14:tracePt t="60679" x="1576388" y="5307013"/>
          <p14:tracePt t="60687" x="1604963" y="5299075"/>
          <p14:tracePt t="60695" x="1622425" y="5280025"/>
          <p14:tracePt t="60704" x="1641475" y="5270500"/>
          <p14:tracePt t="60711" x="1677988" y="5262563"/>
          <p14:tracePt t="60719" x="1695450" y="5253038"/>
          <p14:tracePt t="60727" x="1722438" y="5253038"/>
          <p14:tracePt t="60736" x="1741488" y="5233988"/>
          <p14:tracePt t="60743" x="1768475" y="5216525"/>
          <p14:tracePt t="60751" x="1787525" y="5197475"/>
          <p14:tracePt t="60759" x="1824038" y="5170488"/>
          <p14:tracePt t="60767" x="1831975" y="5160963"/>
          <p14:tracePt t="60775" x="1860550" y="5133975"/>
          <p14:tracePt t="60784" x="1887538" y="5106988"/>
          <p14:tracePt t="60791" x="1895475" y="5080000"/>
          <p14:tracePt t="60801" x="1905000" y="5080000"/>
          <p14:tracePt t="60807" x="1905000" y="5070475"/>
          <p14:tracePt t="60816" x="1914525" y="5043488"/>
          <p14:tracePt t="60823" x="1924050" y="5033963"/>
          <p14:tracePt t="60970" x="1941513" y="5033963"/>
          <p14:tracePt t="60975" x="1960563" y="5033963"/>
          <p14:tracePt t="61007" x="1968500" y="5033963"/>
          <p14:tracePt t="61097" x="2060575" y="5033963"/>
          <p14:tracePt t="61105" x="2170113" y="5033963"/>
          <p14:tracePt t="61113" x="2297113" y="5033963"/>
          <p14:tracePt t="61120" x="2425700" y="5033963"/>
          <p14:tracePt t="61128" x="2516188" y="5053013"/>
          <p14:tracePt t="61136" x="2643188" y="5053013"/>
          <p14:tracePt t="61144" x="2752725" y="5053013"/>
          <p14:tracePt t="61151" x="2852738" y="5060950"/>
          <p14:tracePt t="61160" x="2881313" y="5060950"/>
          <p14:tracePt t="61168" x="2908300" y="5060950"/>
          <p14:tracePt t="61441" x="2925763" y="5060950"/>
          <p14:tracePt t="61449" x="2990850" y="5060950"/>
          <p14:tracePt t="61456" x="3071813" y="5060950"/>
          <p14:tracePt t="61465" x="3144838" y="5060950"/>
          <p14:tracePt t="61472" x="3200400" y="5060950"/>
          <p14:tracePt t="61480" x="3254375" y="5060950"/>
          <p14:tracePt t="61488" x="3281363" y="5060950"/>
          <p14:tracePt t="61496" x="3290888" y="5053013"/>
          <p14:tracePt t="61721" x="3300413" y="5024438"/>
          <p14:tracePt t="61730" x="3309938" y="5016500"/>
          <p14:tracePt t="61736" x="3317875" y="5016500"/>
          <p14:tracePt t="61744" x="3336925" y="5006975"/>
          <p14:tracePt t="62353" x="3336925" y="5024438"/>
          <p14:tracePt t="62359" x="3327400" y="5126038"/>
          <p14:tracePt t="62367" x="3327400" y="5133975"/>
          <p14:tracePt t="62375" x="3327400" y="5170488"/>
          <p14:tracePt t="62384" x="3327400" y="5207000"/>
          <p14:tracePt t="62392" x="3327400" y="5233988"/>
          <p14:tracePt t="62401" x="3336925" y="5270500"/>
          <p14:tracePt t="62407" x="3336925" y="5280025"/>
          <p14:tracePt t="62415" x="3336925" y="5316538"/>
          <p14:tracePt t="62423" x="3336925" y="5326063"/>
          <p14:tracePt t="62431" x="3336925" y="5343525"/>
          <p14:tracePt t="62439" x="3336925" y="5353050"/>
          <p14:tracePt t="63006" x="3336925" y="5362575"/>
          <p14:tracePt t="63008" x="3346450" y="5372100"/>
          <p14:tracePt t="63015" x="3354388" y="5372100"/>
          <p14:tracePt t="63023" x="3363913" y="5372100"/>
          <p14:tracePt t="63161" x="3382963" y="5380038"/>
          <p14:tracePt t="63167" x="3427413" y="5399088"/>
          <p14:tracePt t="63175" x="3463925" y="5408613"/>
          <p14:tracePt t="63184" x="3473450" y="5416550"/>
          <p14:tracePt t="63191" x="3482975" y="5472113"/>
          <p14:tracePt t="63201" x="3482975" y="5526088"/>
          <p14:tracePt t="63207" x="3463925" y="5589588"/>
          <p14:tracePt t="63215" x="3455988" y="5608638"/>
          <p14:tracePt t="63223" x="3446463" y="5626100"/>
          <p14:tracePt t="63231" x="3436938" y="5645150"/>
          <p14:tracePt t="63239" x="3436938" y="5654675"/>
          <p14:tracePt t="63247" x="3419475" y="5672138"/>
          <p14:tracePt t="63412" x="3427413" y="5672138"/>
          <p14:tracePt t="63418" x="3446463" y="5672138"/>
          <p14:tracePt t="63423" x="3463925" y="5672138"/>
          <p14:tracePt t="63431" x="3473450" y="5672138"/>
          <p14:tracePt t="63439" x="3490913" y="5672138"/>
          <p14:tracePt t="64105" x="3500438" y="5672138"/>
          <p14:tracePt t="65681" x="3509963" y="5608638"/>
          <p14:tracePt t="65690" x="3482975" y="5526088"/>
          <p14:tracePt t="65698" x="3473450" y="5453063"/>
          <p14:tracePt t="65708" x="3455988" y="5343525"/>
          <p14:tracePt t="65711" x="3427413" y="5226050"/>
          <p14:tracePt t="65719" x="3427413" y="5153025"/>
          <p14:tracePt t="65727" x="3419475" y="5097463"/>
          <p14:tracePt t="65735" x="3400425" y="5016500"/>
          <p14:tracePt t="65743" x="3400425" y="4997450"/>
          <p14:tracePt t="65751" x="3400425" y="4970463"/>
          <p14:tracePt t="65775" x="3390900" y="4960938"/>
          <p14:tracePt t="65825" x="3363913" y="4970463"/>
          <p14:tracePt t="65833" x="3327400" y="4997450"/>
          <p14:tracePt t="65842" x="3317875" y="4997450"/>
          <p14:tracePt t="65850" x="3317875" y="5006975"/>
          <p14:tracePt t="65864" x="3309938" y="5016500"/>
          <p14:tracePt t="66105" x="3309938" y="5006975"/>
          <p14:tracePt t="66118" x="3317875" y="5006975"/>
          <p14:tracePt t="66120" x="3327400" y="4997450"/>
          <p14:tracePt t="67255" x="3336925" y="4987925"/>
          <p14:tracePt t="67755" x="3336925" y="4979988"/>
          <p14:tracePt t="67761" x="3254375" y="4979988"/>
          <p14:tracePt t="67768" x="3117850" y="4997450"/>
          <p14:tracePt t="67777" x="2971800" y="5016500"/>
          <p14:tracePt t="67785" x="2844800" y="5043488"/>
          <p14:tracePt t="67792" x="2735263" y="5043488"/>
          <p14:tracePt t="67801" x="2625725" y="5060950"/>
          <p14:tracePt t="67808" x="2543175" y="5060950"/>
          <p14:tracePt t="67817" x="2506663" y="5060950"/>
          <p14:tracePt t="67823" x="2462213" y="5060950"/>
          <p14:tracePt t="67955" x="2452688" y="5060950"/>
          <p14:tracePt t="67968" x="2433638" y="5060950"/>
          <p14:tracePt t="67978" x="2389188" y="5060950"/>
          <p14:tracePt t="67986" x="2306638" y="5060950"/>
          <p14:tracePt t="67992" x="2197100" y="5060950"/>
          <p14:tracePt t="68001" x="2087563" y="5060950"/>
          <p14:tracePt t="68007" x="1978025" y="5060950"/>
          <p14:tracePt t="68017" x="1868488" y="5060950"/>
          <p14:tracePt t="68023" x="1758950" y="5060950"/>
          <p14:tracePt t="68033" x="1631950" y="5060950"/>
          <p14:tracePt t="68039" x="1541463" y="5060950"/>
          <p14:tracePt t="68047" x="1468438" y="5060950"/>
          <p14:tracePt t="68067" x="1303338" y="5060950"/>
          <p14:tracePt t="68071" x="1258888" y="5060950"/>
          <p14:tracePt t="68079" x="1203325" y="5060950"/>
          <p14:tracePt t="68087" x="1193800" y="5060950"/>
          <p14:tracePt t="68095" x="1185863" y="5060950"/>
          <p14:tracePt t="68103" x="1166813" y="5060950"/>
          <p14:tracePt t="68127" x="1157288" y="5060950"/>
          <p14:tracePt t="68177" x="1149350" y="5060950"/>
          <p14:tracePt t="68433" x="1139825" y="5060950"/>
          <p14:tracePt t="68457" x="1139825" y="5053013"/>
          <p14:tracePt t="68465" x="1157288" y="5006975"/>
          <p14:tracePt t="68472" x="1176338" y="4987925"/>
          <p14:tracePt t="68480" x="1212850" y="4979988"/>
          <p14:tracePt t="68488" x="1230313" y="4960938"/>
          <p14:tracePt t="68495" x="1258888" y="4951413"/>
          <p14:tracePt t="68504" x="1276350" y="4933950"/>
          <p14:tracePt t="68519" x="1285875" y="4933950"/>
          <p14:tracePt t="68535" x="1293813" y="4924425"/>
          <p14:tracePt t="70617" x="1303338" y="4951413"/>
          <p14:tracePt t="70623" x="1431925" y="4987925"/>
          <p14:tracePt t="70632" x="1722438" y="5024438"/>
          <p14:tracePt t="70639" x="2033588" y="5060950"/>
          <p14:tracePt t="70647" x="2287588" y="5116513"/>
          <p14:tracePt t="70655" x="2525713" y="5133975"/>
          <p14:tracePt t="70663" x="2808288" y="5170488"/>
          <p14:tracePt t="70671" x="3127375" y="5233988"/>
          <p14:tracePt t="70679" x="3409950" y="5270500"/>
          <p14:tracePt t="70687" x="3802063" y="5335588"/>
          <p14:tracePt t="70695" x="4002088" y="5353050"/>
          <p14:tracePt t="70703" x="4165600" y="5372100"/>
          <p14:tracePt t="70711" x="4284663" y="5399088"/>
          <p14:tracePt t="70719" x="4321175" y="5408613"/>
          <p14:tracePt t="70727" x="4330700" y="5408613"/>
          <p14:tracePt t="70921" x="4303713" y="5445125"/>
          <p14:tracePt t="70932" x="4102100" y="5462588"/>
          <p14:tracePt t="70937" x="3892550" y="5489575"/>
          <p14:tracePt t="70945" x="3683000" y="5526088"/>
          <p14:tracePt t="70951" x="3463925" y="5526088"/>
          <p14:tracePt t="70959" x="3263900" y="5526088"/>
          <p14:tracePt t="70967" x="3063875" y="5526088"/>
          <p14:tracePt t="70975" x="2862263" y="5526088"/>
          <p14:tracePt t="70985" x="2679700" y="5508625"/>
          <p14:tracePt t="70991" x="2562225" y="5462588"/>
          <p14:tracePt t="71000" x="2433638" y="5389563"/>
          <p14:tracePt t="71007" x="2333625" y="5316538"/>
          <p14:tracePt t="71016" x="2260600" y="5233988"/>
          <p14:tracePt t="71023" x="2224088" y="5170488"/>
          <p14:tracePt t="71031" x="2170113" y="5089525"/>
          <p14:tracePt t="71040" x="2133600" y="5024438"/>
          <p14:tracePt t="71047" x="2106613" y="4943475"/>
          <p14:tracePt t="71055" x="2087563" y="4870450"/>
          <p14:tracePt t="71068" x="2070100" y="4805363"/>
          <p14:tracePt t="71071" x="2070100" y="4751388"/>
          <p14:tracePt t="71079" x="2070100" y="4687888"/>
          <p14:tracePt t="71087" x="2070100" y="4632325"/>
          <p14:tracePt t="71095" x="2070100" y="4578350"/>
          <p14:tracePt t="71103" x="2070100" y="4522788"/>
          <p14:tracePt t="71111" x="2070100" y="4468813"/>
          <p14:tracePt t="71119" x="2070100" y="4386263"/>
          <p14:tracePt t="71127" x="2070100" y="4332288"/>
          <p14:tracePt t="71135" x="2097088" y="4249738"/>
          <p14:tracePt t="71143" x="2133600" y="4186238"/>
          <p14:tracePt t="71151" x="2151063" y="4140200"/>
          <p14:tracePt t="71159" x="2206625" y="4094163"/>
          <p14:tracePt t="71167" x="2251075" y="4049713"/>
          <p14:tracePt t="71175" x="2306638" y="3994150"/>
          <p14:tracePt t="71184" x="2352675" y="3957638"/>
          <p14:tracePt t="71191" x="2433638" y="3930650"/>
          <p14:tracePt t="71200" x="2543175" y="3894138"/>
          <p14:tracePt t="71207" x="2643188" y="3867150"/>
          <p14:tracePt t="71216" x="2789238" y="3848100"/>
          <p14:tracePt t="71224" x="2954338" y="3830638"/>
          <p14:tracePt t="71238" x="3117850" y="3803650"/>
          <p14:tracePt t="71241" x="3317875" y="3803650"/>
          <p14:tracePt t="71247" x="3536950" y="3803650"/>
          <p14:tracePt t="71255" x="3738563" y="3803650"/>
          <p14:tracePt t="71263" x="3965575" y="3784600"/>
          <p14:tracePt t="71271" x="4165600" y="3784600"/>
          <p14:tracePt t="71280" x="4357688" y="3784600"/>
          <p14:tracePt t="71287" x="4540250" y="3784600"/>
          <p14:tracePt t="71295" x="4722813" y="3811588"/>
          <p14:tracePt t="71303" x="4868863" y="3821113"/>
          <p14:tracePt t="71311" x="5014913" y="3840163"/>
          <p14:tracePt t="71319" x="5168900" y="3894138"/>
          <p14:tracePt t="71327" x="5314950" y="3911600"/>
          <p14:tracePt t="71335" x="5451475" y="3957638"/>
          <p14:tracePt t="71343" x="5561013" y="4003675"/>
          <p14:tracePt t="71351" x="5680075" y="4040188"/>
          <p14:tracePt t="71359" x="5789613" y="4067175"/>
          <p14:tracePt t="71368" x="5889625" y="4130675"/>
          <p14:tracePt t="71375" x="5972175" y="4186238"/>
          <p14:tracePt t="71384" x="6053138" y="4222750"/>
          <p14:tracePt t="71392" x="6135688" y="4259263"/>
          <p14:tracePt t="71401" x="6218238" y="4332288"/>
          <p14:tracePt t="71408" x="6299200" y="4405313"/>
          <p14:tracePt t="71418" x="6381750" y="4468813"/>
          <p14:tracePt t="71424" x="6472238" y="4578350"/>
          <p14:tracePt t="71434" x="6537325" y="4624388"/>
          <p14:tracePt t="71439" x="6591300" y="4724400"/>
          <p14:tracePt t="71447" x="6637338" y="4824413"/>
          <p14:tracePt t="71455" x="6664325" y="4924425"/>
          <p14:tracePt t="71463" x="6681788" y="5033963"/>
          <p14:tracePt t="71471" x="6681788" y="5143500"/>
          <p14:tracePt t="71479" x="6710363" y="5233988"/>
          <p14:tracePt t="71487" x="6710363" y="5326063"/>
          <p14:tracePt t="71496" x="6710363" y="5408613"/>
          <p14:tracePt t="71505" x="6710363" y="5462588"/>
          <p14:tracePt t="71512" x="6710363" y="5518150"/>
          <p14:tracePt t="71521" x="6710363" y="5554663"/>
          <p14:tracePt t="71528" x="6710363" y="5589588"/>
          <p14:tracePt t="71536" x="6691313" y="5618163"/>
          <p14:tracePt t="71544" x="6681788" y="5635625"/>
          <p14:tracePt t="71553" x="6664325" y="5681663"/>
          <p14:tracePt t="71560" x="6645275" y="5699125"/>
          <p14:tracePt t="71569" x="6618288" y="5727700"/>
          <p14:tracePt t="71575" x="6591300" y="5764213"/>
          <p14:tracePt t="71584" x="6545263" y="5800725"/>
          <p14:tracePt t="71592" x="6481763" y="5837238"/>
          <p14:tracePt t="71601" x="6418263" y="5864225"/>
          <p14:tracePt t="71608" x="6318250" y="5927725"/>
          <p14:tracePt t="71617" x="6189663" y="5973763"/>
          <p14:tracePt t="71625" x="6089650" y="6018213"/>
          <p14:tracePt t="71636" x="6026150" y="6073775"/>
          <p14:tracePt t="71640" x="5870575" y="6127750"/>
          <p14:tracePt t="71652" x="5724525" y="6164263"/>
          <p14:tracePt t="71657" x="5607050" y="6200775"/>
          <p14:tracePt t="71664" x="5461000" y="6229350"/>
          <p14:tracePt t="71672" x="5334000" y="6229350"/>
          <p14:tracePt t="71679" x="5205413" y="6265863"/>
          <p14:tracePt t="71688" x="5114925" y="6265863"/>
          <p14:tracePt t="71695" x="4995863" y="6265863"/>
          <p14:tracePt t="71703" x="4886325" y="6265863"/>
          <p14:tracePt t="71711" x="4795838" y="6265863"/>
          <p14:tracePt t="71719" x="4722813" y="6229350"/>
          <p14:tracePt t="71727" x="4659313" y="6219825"/>
          <p14:tracePt t="71735" x="4613275" y="6192838"/>
          <p14:tracePt t="71743" x="4594225" y="6183313"/>
          <p14:tracePt t="71751" x="4549775" y="6156325"/>
          <p14:tracePt t="71761" x="4540250" y="6146800"/>
          <p14:tracePt t="71770" x="4513263" y="6127750"/>
          <p14:tracePt t="71776" x="4494213" y="6110288"/>
          <p14:tracePt t="71786" x="4467225" y="6091238"/>
          <p14:tracePt t="71793" x="4430713" y="6064250"/>
          <p14:tracePt t="71803" x="4384675" y="6037263"/>
          <p14:tracePt t="71808" x="4321175" y="5991225"/>
          <p14:tracePt t="71818" x="4275138" y="5973763"/>
          <p14:tracePt t="71824" x="4211638" y="5937250"/>
          <p14:tracePt t="71835" x="4175125" y="5910263"/>
          <p14:tracePt t="71840" x="4148138" y="5900738"/>
          <p14:tracePt t="71848" x="4094163" y="5881688"/>
          <p14:tracePt t="71856" x="4075113" y="5873750"/>
          <p14:tracePt t="71864" x="4057650" y="5873750"/>
          <p14:tracePt t="71872" x="4048125" y="5864225"/>
          <p14:tracePt t="71961" x="4038600" y="5864225"/>
          <p14:tracePt t="71993" x="4029075" y="5854700"/>
          <p14:tracePt t="72004" x="3975100" y="5837238"/>
          <p14:tracePt t="72008" x="3892550" y="5808663"/>
          <p14:tracePt t="72017" x="3802063" y="5781675"/>
          <p14:tracePt t="72023" x="3719513" y="5735638"/>
          <p14:tracePt t="72031" x="3609975" y="5699125"/>
          <p14:tracePt t="72039" x="3455988" y="5618163"/>
          <p14:tracePt t="72047" x="3336925" y="5581650"/>
          <p14:tracePt t="72055" x="3200400" y="5489575"/>
          <p14:tracePt t="72069" x="3054350" y="5399088"/>
          <p14:tracePt t="72071" x="2935288" y="5307013"/>
          <p14:tracePt t="72079" x="2835275" y="5233988"/>
          <p14:tracePt t="72087" x="2725738" y="5143500"/>
          <p14:tracePt t="72095" x="2643188" y="5089525"/>
          <p14:tracePt t="72103" x="2598738" y="5024438"/>
          <p14:tracePt t="72111" x="2543175" y="4943475"/>
          <p14:tracePt t="72119" x="2516188" y="4897438"/>
          <p14:tracePt t="72127" x="2506663" y="4860925"/>
          <p14:tracePt t="72135" x="2506663" y="4797425"/>
          <p14:tracePt t="72143" x="2498725" y="4768850"/>
          <p14:tracePt t="72151" x="2489200" y="4741863"/>
          <p14:tracePt t="72159" x="2489200" y="4714875"/>
          <p14:tracePt t="72167" x="2489200" y="4697413"/>
          <p14:tracePt t="72175" x="2489200" y="4687888"/>
          <p14:tracePt t="72183" x="2489200" y="4660900"/>
          <p14:tracePt t="72191" x="2489200" y="4641850"/>
          <p14:tracePt t="72200" x="2489200" y="4624388"/>
          <p14:tracePt t="72207" x="2489200" y="4614863"/>
          <p14:tracePt t="72216" x="2498725" y="4587875"/>
          <p14:tracePt t="72223" x="2543175" y="4541838"/>
          <p14:tracePt t="72232" x="2570163" y="4514850"/>
          <p14:tracePt t="72239" x="2652713" y="4468813"/>
          <p14:tracePt t="72247" x="2752725" y="4413250"/>
          <p14:tracePt t="72255" x="2889250" y="4368800"/>
          <p14:tracePt t="72263" x="3017838" y="4332288"/>
          <p14:tracePt t="72271" x="3163888" y="4286250"/>
          <p14:tracePt t="72280" x="3354388" y="4222750"/>
          <p14:tracePt t="72287" x="3536950" y="4186238"/>
          <p14:tracePt t="72295" x="3702050" y="4176713"/>
          <p14:tracePt t="72303" x="3838575" y="4130675"/>
          <p14:tracePt t="72311" x="4021138" y="4113213"/>
          <p14:tracePt t="72319" x="4165600" y="4103688"/>
          <p14:tracePt t="72327" x="4330700" y="4103688"/>
          <p14:tracePt t="72335" x="4513263" y="4103688"/>
          <p14:tracePt t="72343" x="4695825" y="4103688"/>
          <p14:tracePt t="72351" x="4849813" y="4103688"/>
          <p14:tracePt t="72359" x="5014913" y="4103688"/>
          <p14:tracePt t="72367" x="5195888" y="4103688"/>
          <p14:tracePt t="72375" x="5378450" y="4103688"/>
          <p14:tracePt t="72383" x="5543550" y="4103688"/>
          <p14:tracePt t="72391" x="5753100" y="4140200"/>
          <p14:tracePt t="72400" x="5916613" y="4167188"/>
          <p14:tracePt t="72407" x="6099175" y="4213225"/>
          <p14:tracePt t="72416" x="6262688" y="4259263"/>
          <p14:tracePt t="72423" x="6399213" y="4322763"/>
          <p14:tracePt t="72433" x="6518275" y="4376738"/>
          <p14:tracePt t="72439" x="6573838" y="4405313"/>
          <p14:tracePt t="72447" x="6673850" y="4441825"/>
          <p14:tracePt t="72455" x="6718300" y="4478338"/>
          <p14:tracePt t="72463" x="6791325" y="4532313"/>
          <p14:tracePt t="72471" x="6837363" y="4568825"/>
          <p14:tracePt t="72480" x="6873875" y="4632325"/>
          <p14:tracePt t="72487" x="6919913" y="4678363"/>
          <p14:tracePt t="72496" x="6956425" y="4724400"/>
          <p14:tracePt t="72503" x="7010400" y="4797425"/>
          <p14:tracePt t="72512" x="7056438" y="4841875"/>
          <p14:tracePt t="72519" x="7083425" y="4887913"/>
          <p14:tracePt t="72528" x="7110413" y="4951413"/>
          <p14:tracePt t="72536" x="7146925" y="5016500"/>
          <p14:tracePt t="72543" x="7156450" y="5033963"/>
          <p14:tracePt t="72551" x="7192963" y="5089525"/>
          <p14:tracePt t="72562" x="7202488" y="5153025"/>
          <p14:tracePt t="72570" x="7212013" y="5180013"/>
          <p14:tracePt t="72577" x="7239000" y="5233988"/>
          <p14:tracePt t="72588" x="7239000" y="5270500"/>
          <p14:tracePt t="72593" x="7239000" y="5307013"/>
          <p14:tracePt t="72603" x="7239000" y="5335588"/>
          <p14:tracePt t="72608" x="7239000" y="5380038"/>
          <p14:tracePt t="72618" x="7239000" y="5416550"/>
          <p14:tracePt t="72624" x="7239000" y="5435600"/>
          <p14:tracePt t="72637" x="7239000" y="5462588"/>
          <p14:tracePt t="72642" x="7239000" y="5481638"/>
          <p14:tracePt t="72652" x="7212013" y="5526088"/>
          <p14:tracePt t="72658" x="7175500" y="5572125"/>
          <p14:tracePt t="72664" x="7156450" y="5599113"/>
          <p14:tracePt t="72672" x="7110413" y="5645150"/>
          <p14:tracePt t="72680" x="7083425" y="5672138"/>
          <p14:tracePt t="72688" x="7029450" y="5727700"/>
          <p14:tracePt t="72696" x="6983413" y="5754688"/>
          <p14:tracePt t="72706" x="6956425" y="5772150"/>
          <p14:tracePt t="72712" x="6892925" y="5800725"/>
          <p14:tracePt t="72725" x="6846888" y="5827713"/>
          <p14:tracePt t="72727" x="6800850" y="5864225"/>
          <p14:tracePt t="72735" x="6746875" y="5864225"/>
          <p14:tracePt t="72743" x="6718300" y="5881688"/>
          <p14:tracePt t="72751" x="6654800" y="5891213"/>
          <p14:tracePt t="72759" x="6637338" y="5910263"/>
          <p14:tracePt t="72768" x="6618288" y="5910263"/>
          <p14:tracePt t="72775" x="6591300" y="5910263"/>
          <p14:tracePt t="72783" x="6581775" y="5910263"/>
          <p14:tracePt t="72791" x="6573838" y="5910263"/>
          <p14:tracePt t="72823" x="6554788" y="5910263"/>
          <p14:tracePt t="72832" x="6537325" y="5918200"/>
          <p14:tracePt t="72840" x="6464300" y="5918200"/>
          <p14:tracePt t="72848" x="6335713" y="5937250"/>
          <p14:tracePt t="72855" x="6208713" y="5937250"/>
          <p14:tracePt t="72864" x="6043613" y="5937250"/>
          <p14:tracePt t="72871" x="5880100" y="5937250"/>
          <p14:tracePt t="72880" x="5680075" y="5937250"/>
          <p14:tracePt t="72888" x="5524500" y="5937250"/>
          <p14:tracePt t="72896" x="5324475" y="5937250"/>
          <p14:tracePt t="72904" x="5214938" y="5937250"/>
          <p14:tracePt t="72912" x="5068888" y="5937250"/>
          <p14:tracePt t="72920" x="4922838" y="5937250"/>
          <p14:tracePt t="72928" x="4859338" y="5918200"/>
          <p14:tracePt t="72936" x="4767263" y="5910263"/>
          <p14:tracePt t="72944" x="4703763" y="5900738"/>
          <p14:tracePt t="72953" x="4667250" y="5881688"/>
          <p14:tracePt t="72961" x="4630738" y="5881688"/>
          <p14:tracePt t="72971" x="4603750" y="5881688"/>
          <p14:tracePt t="72977" x="4594225" y="5881688"/>
          <p14:tracePt t="72990" x="4576763" y="5864225"/>
          <p14:tracePt t="73008" x="4557713" y="5864225"/>
          <p14:tracePt t="73018" x="4549775" y="5864225"/>
          <p14:tracePt t="73024" x="4503738" y="5854700"/>
          <p14:tracePt t="73034" x="4484688" y="5854700"/>
          <p14:tracePt t="73039" x="4413250" y="5845175"/>
          <p14:tracePt t="73051" x="4376738" y="5845175"/>
          <p14:tracePt t="73055" x="4321175" y="5837238"/>
          <p14:tracePt t="73069" x="4221163" y="5808663"/>
          <p14:tracePt t="73071" x="4138613" y="5781675"/>
          <p14:tracePt t="73079" x="4065588" y="5754688"/>
          <p14:tracePt t="73087" x="4002088" y="5727700"/>
          <p14:tracePt t="73095" x="3956050" y="5718175"/>
          <p14:tracePt t="73103" x="3929063" y="5718175"/>
          <p14:tracePt t="73111" x="3911600" y="5708650"/>
          <p14:tracePt t="73119" x="3892550" y="5691188"/>
          <p14:tracePt t="73135" x="3883025" y="5681663"/>
          <p14:tracePt t="78266" x="3802063" y="5672138"/>
          <p14:tracePt t="78274" x="3600450" y="5654675"/>
          <p14:tracePt t="78284" x="3409950" y="5608638"/>
          <p14:tracePt t="78290" x="3244850" y="5599113"/>
          <p14:tracePt t="78299" x="3100388" y="5581650"/>
          <p14:tracePt t="78304" x="2954338" y="5554663"/>
          <p14:tracePt t="78312" x="2808288" y="5554663"/>
          <p14:tracePt t="78320" x="2662238" y="5535613"/>
          <p14:tracePt t="78328" x="2533650" y="5535613"/>
          <p14:tracePt t="78335" x="2462213" y="5535613"/>
          <p14:tracePt t="78345" x="2406650" y="5535613"/>
          <p14:tracePt t="78351" x="2370138" y="5535613"/>
          <p14:tracePt t="78383" x="2370138" y="5545138"/>
          <p14:tracePt t="78391" x="2397125" y="5545138"/>
          <p14:tracePt t="78399" x="2406650" y="5554663"/>
          <p14:tracePt t="78407" x="2416175" y="5554663"/>
          <p14:tracePt t="78415" x="2443163" y="5554663"/>
          <p14:tracePt t="78737" x="2333625" y="5499100"/>
          <p14:tracePt t="78743" x="2114550" y="5408613"/>
          <p14:tracePt t="78751" x="1795463" y="5262563"/>
          <p14:tracePt t="78759" x="1549400" y="5153025"/>
          <p14:tracePt t="78767" x="1349375" y="5070475"/>
          <p14:tracePt t="78775" x="1193800" y="4987925"/>
          <p14:tracePt t="78783" x="1066800" y="4933950"/>
          <p14:tracePt t="78791" x="947738" y="4887913"/>
          <p14:tracePt t="78799" x="866775" y="4833938"/>
          <p14:tracePt t="78807" x="838200" y="4805363"/>
          <p14:tracePt t="78816" x="820738" y="4787900"/>
          <p14:tracePt t="78823" x="811213" y="4760913"/>
          <p14:tracePt t="78832" x="811213" y="4751388"/>
          <p14:tracePt t="78839" x="811213" y="4714875"/>
          <p14:tracePt t="78849" x="811213" y="4697413"/>
          <p14:tracePt t="78863" x="811213" y="4660900"/>
          <p14:tracePt t="78871" x="811213" y="4651375"/>
          <p14:tracePt t="78880" x="811213" y="4624388"/>
          <p14:tracePt t="78887" x="820738" y="4595813"/>
          <p14:tracePt t="78896" x="830263" y="4568825"/>
          <p14:tracePt t="78904" x="838200" y="4568825"/>
          <p14:tracePt t="78912" x="866775" y="4541838"/>
          <p14:tracePt t="78919" x="884238" y="4505325"/>
          <p14:tracePt t="78935" x="920750" y="4459288"/>
          <p14:tracePt t="78943" x="939800" y="4441825"/>
          <p14:tracePt t="78952" x="966788" y="4413250"/>
          <p14:tracePt t="78959" x="984250" y="4395788"/>
          <p14:tracePt t="78967" x="984250" y="4376738"/>
          <p14:tracePt t="78975" x="993775" y="4368800"/>
          <p14:tracePt t="78985" x="1020763" y="4349750"/>
          <p14:tracePt t="78991" x="1030288" y="4340225"/>
          <p14:tracePt t="78999" x="1039813" y="4332288"/>
          <p14:tracePt t="79016" x="1047750" y="4322763"/>
          <p14:tracePt t="79023" x="1057275" y="4322763"/>
          <p14:tracePt t="79065" x="1093788" y="4322763"/>
          <p14:tracePt t="79072" x="1166813" y="4340225"/>
          <p14:tracePt t="79081" x="1249363" y="4376738"/>
          <p14:tracePt t="79089" x="1349375" y="4422775"/>
          <p14:tracePt t="79097" x="1449388" y="4468813"/>
          <p14:tracePt t="79105" x="1531938" y="4522788"/>
          <p14:tracePt t="79112" x="1595438" y="4568825"/>
          <p14:tracePt t="79120" x="1695450" y="4641850"/>
          <p14:tracePt t="79129" x="1741488" y="4697413"/>
          <p14:tracePt t="79137" x="1804988" y="4741863"/>
          <p14:tracePt t="79144" x="1860550" y="4814888"/>
          <p14:tracePt t="79154" x="1895475" y="4860925"/>
          <p14:tracePt t="79159" x="1905000" y="4878388"/>
          <p14:tracePt t="79167" x="1914525" y="4906963"/>
          <p14:tracePt t="79176" x="1951038" y="4943475"/>
          <p14:tracePt t="79184" x="1951038" y="4951413"/>
          <p14:tracePt t="79191" x="1951038" y="4970463"/>
          <p14:tracePt t="79199" x="1951038" y="5006975"/>
          <p14:tracePt t="79207" x="1941513" y="5024438"/>
          <p14:tracePt t="79216" x="1914525" y="5070475"/>
          <p14:tracePt t="79223" x="1895475" y="5097463"/>
          <p14:tracePt t="79232" x="1878013" y="5116513"/>
          <p14:tracePt t="79239" x="1841500" y="5143500"/>
          <p14:tracePt t="79248" x="1824038" y="5180013"/>
          <p14:tracePt t="79255" x="1795463" y="5207000"/>
          <p14:tracePt t="79263" x="1787525" y="5216525"/>
          <p14:tracePt t="79271" x="1768475" y="5233988"/>
          <p14:tracePt t="79280" x="1751013" y="5253038"/>
          <p14:tracePt t="79287" x="1731963" y="5270500"/>
          <p14:tracePt t="79303" x="1714500" y="5280025"/>
          <p14:tracePt t="79329" x="1704975" y="5280025"/>
          <p14:tracePt t="80729" x="1722438" y="5243513"/>
          <p14:tracePt t="80737" x="1795463" y="5170488"/>
          <p14:tracePt t="80745" x="1895475" y="5033963"/>
          <p14:tracePt t="80753" x="2033588" y="4897438"/>
          <p14:tracePt t="80760" x="2143125" y="4797425"/>
          <p14:tracePt t="80768" x="2224088" y="4724400"/>
          <p14:tracePt t="80776" x="2287588" y="4641850"/>
          <p14:tracePt t="80783" x="2343150" y="4595813"/>
          <p14:tracePt t="80792" x="2406650" y="4541838"/>
          <p14:tracePt t="80800" x="2416175" y="4532313"/>
          <p14:tracePt t="80808" x="2443163" y="4522788"/>
          <p14:tracePt t="80817" x="2452688" y="4514850"/>
          <p14:tracePt t="80855" x="2462213" y="4505325"/>
          <p14:tracePt t="80889" x="2470150" y="4486275"/>
          <p14:tracePt t="80898" x="2516188" y="4459288"/>
          <p14:tracePt t="80908" x="2533650" y="4449763"/>
          <p14:tracePt t="80913" x="2570163" y="4422775"/>
          <p14:tracePt t="80921" x="2598738" y="4405313"/>
          <p14:tracePt t="80928" x="2616200" y="4386263"/>
          <p14:tracePt t="80935" x="2679700" y="4368800"/>
          <p14:tracePt t="80944" x="2708275" y="4340225"/>
          <p14:tracePt t="80954" x="2752725" y="4332288"/>
          <p14:tracePt t="80959" x="2781300" y="4303713"/>
          <p14:tracePt t="80967" x="2789238" y="4295775"/>
          <p14:tracePt t="80975" x="2808288" y="4286250"/>
          <p14:tracePt t="80985" x="2825750" y="4276725"/>
          <p14:tracePt t="80991" x="2835275" y="4268788"/>
          <p14:tracePt t="80999" x="2852738" y="4249738"/>
          <p14:tracePt t="81007" x="2862263" y="4240213"/>
          <p14:tracePt t="81023" x="2871788" y="4232275"/>
          <p14:tracePt t="81032" x="2889250" y="4222750"/>
          <p14:tracePt t="81039" x="2908300" y="4203700"/>
          <p14:tracePt t="81081" x="2917825" y="4195763"/>
          <p14:tracePt t="81097" x="2925763" y="4195763"/>
          <p14:tracePt t="81105" x="2935288" y="4195763"/>
          <p14:tracePt t="81112" x="2944813" y="4195763"/>
          <p14:tracePt t="81120" x="2981325" y="4186238"/>
          <p14:tracePt t="81129" x="2998788" y="4176713"/>
          <p14:tracePt t="81138" x="3027363" y="4167188"/>
          <p14:tracePt t="81144" x="3071813" y="4159250"/>
          <p14:tracePt t="81152" x="3127375" y="4149725"/>
          <p14:tracePt t="81168" x="3217863" y="4113213"/>
          <p14:tracePt t="81175" x="3254375" y="4103688"/>
          <p14:tracePt t="81183" x="3263900" y="4103688"/>
          <p14:tracePt t="81191" x="3300413" y="4094163"/>
          <p14:tracePt t="81427" x="3309938" y="4094163"/>
          <p14:tracePt t="82376" x="3327400" y="4094163"/>
          <p14:tracePt t="82383" x="3354388" y="4094163"/>
          <p14:tracePt t="82391" x="3382963" y="4094163"/>
          <p14:tracePt t="82399" x="3390900" y="4094163"/>
          <p14:tracePt t="82407" x="3419475" y="4094163"/>
          <p14:tracePt t="82416" x="3436938" y="4094163"/>
          <p14:tracePt t="82423" x="3446463" y="4094163"/>
          <p14:tracePt t="82439" x="3455988" y="4103688"/>
          <p14:tracePt t="82593" x="3455988" y="4094163"/>
          <p14:tracePt t="82600" x="3409950" y="4049713"/>
          <p14:tracePt t="82610" x="3354388" y="4049713"/>
          <p14:tracePt t="82617" x="3309938" y="4049713"/>
          <p14:tracePt t="82624" x="3281363" y="4049713"/>
          <p14:tracePt t="82635" x="3263900" y="4049713"/>
          <p14:tracePt t="82640" x="3236913" y="4049713"/>
          <p14:tracePt t="82651" x="3227388" y="4049713"/>
          <p14:tracePt t="82659" x="3217863" y="4049713"/>
          <p14:tracePt t="82664" x="3208338" y="4049713"/>
          <p14:tracePt t="82679" x="3200400" y="4049713"/>
          <p14:tracePt t="82857" x="3117850" y="4030663"/>
          <p14:tracePt t="82865" x="3054350" y="4021138"/>
          <p14:tracePt t="82873" x="2998788" y="4021138"/>
          <p14:tracePt t="82880" x="2971800" y="4003675"/>
          <p14:tracePt t="82887" x="2954338" y="4003675"/>
          <p14:tracePt t="82895" x="2917825" y="3984625"/>
          <p14:tracePt t="82903" x="2889250" y="3940175"/>
          <p14:tracePt t="82912" x="2852738" y="3903663"/>
          <p14:tracePt t="82919" x="2825750" y="3875088"/>
          <p14:tracePt t="82928" x="2771775" y="3803650"/>
          <p14:tracePt t="82935" x="2716213" y="3757613"/>
          <p14:tracePt t="82943" x="2643188" y="3730625"/>
          <p14:tracePt t="82952" x="2579688" y="3702050"/>
          <p14:tracePt t="82959" x="2516188" y="3684588"/>
          <p14:tracePt t="82967" x="2462213" y="3665538"/>
          <p14:tracePt t="82975" x="2397125" y="3657600"/>
          <p14:tracePt t="82983" x="2379663" y="3648075"/>
          <p14:tracePt t="82991" x="2370138" y="3648075"/>
          <p14:tracePt t="83000" x="2360613" y="3648075"/>
          <p14:tracePt t="83023" x="2352675" y="3638550"/>
          <p14:tracePt t="83032" x="2343150" y="3638550"/>
          <p14:tracePt t="83040" x="2324100" y="3629025"/>
          <p14:tracePt t="83050" x="2306638" y="3602038"/>
          <p14:tracePt t="83068" x="2260600" y="3548063"/>
          <p14:tracePt t="83072" x="2233613" y="3548063"/>
          <p14:tracePt t="83080" x="2179638" y="3548063"/>
          <p14:tracePt t="83088" x="2160588" y="3548063"/>
          <p14:tracePt t="83311" x="2170113" y="3548063"/>
          <p14:tracePt t="83329" x="2197100" y="3475038"/>
          <p14:tracePt t="83336" x="2251075" y="3346450"/>
          <p14:tracePt t="83344" x="2251075" y="3282950"/>
          <p14:tracePt t="83354" x="2206625" y="3265488"/>
          <p14:tracePt t="83361" x="2133600" y="3246438"/>
          <p14:tracePt t="83368" x="2014538" y="3209925"/>
          <p14:tracePt t="83377" x="1878013" y="3146425"/>
          <p14:tracePt t="83385" x="1768475" y="3090863"/>
          <p14:tracePt t="83392" x="1685925" y="3036888"/>
          <p14:tracePt t="83400" x="1612900" y="2982913"/>
          <p14:tracePt t="83408" x="1541463" y="2881313"/>
          <p14:tracePt t="83417" x="1468438" y="2763838"/>
          <p14:tracePt t="83424" x="1422400" y="2617788"/>
          <p14:tracePt t="83433" x="1385888" y="2481263"/>
          <p14:tracePt t="83440" x="1322388" y="2335213"/>
          <p14:tracePt t="83451" x="1293813" y="2179638"/>
          <p14:tracePt t="83457" x="1249363" y="2033588"/>
          <p14:tracePt t="83468" x="1222375" y="1906588"/>
          <p14:tracePt t="83472" x="1176338" y="1804988"/>
          <p14:tracePt t="83481" x="1166813" y="1714500"/>
          <p14:tracePt t="83489" x="1120775" y="1651000"/>
          <p14:tracePt t="83496" x="1112838" y="1604963"/>
          <p14:tracePt t="83504" x="1093788" y="1577975"/>
          <p14:tracePt t="83512" x="1084263" y="1558925"/>
          <p14:tracePt t="83520" x="1066800" y="1531938"/>
          <p14:tracePt t="83802" x="1057275" y="1531938"/>
          <p14:tracePt t="83832" x="1066800" y="1550988"/>
          <p14:tracePt t="83841" x="1093788" y="1641475"/>
          <p14:tracePt t="83850" x="1047750" y="1851025"/>
          <p14:tracePt t="83856" x="993775" y="1979613"/>
          <p14:tracePt t="83864" x="966788" y="2116138"/>
          <p14:tracePt t="83871" x="903288" y="2279650"/>
          <p14:tracePt t="83879" x="884238" y="2425700"/>
          <p14:tracePt t="83887" x="874713" y="2554288"/>
          <p14:tracePt t="83895" x="830263" y="2708275"/>
          <p14:tracePt t="83903" x="811213" y="2836863"/>
          <p14:tracePt t="83913" x="801688" y="2963863"/>
          <p14:tracePt t="83922" x="774700" y="3082925"/>
          <p14:tracePt t="83929" x="757238" y="3192463"/>
          <p14:tracePt t="83937" x="747713" y="3265488"/>
          <p14:tracePt t="83944" x="747713" y="3309938"/>
          <p14:tracePt t="83953" x="728663" y="3365500"/>
          <p14:tracePt t="83960" x="711200" y="3382963"/>
          <p14:tracePt t="83967" x="701675" y="3429000"/>
          <p14:tracePt t="83975" x="692150" y="3446463"/>
          <p14:tracePt t="83985" x="692150" y="3465513"/>
          <p14:tracePt t="83991" x="684213" y="3475038"/>
          <p14:tracePt t="84007" x="665163" y="3502025"/>
          <p14:tracePt t="84024" x="665163" y="3511550"/>
          <p14:tracePt t="84032" x="655638" y="3519488"/>
          <p14:tracePt t="84217" x="655638" y="3482975"/>
          <p14:tracePt t="84223" x="711200" y="3292475"/>
          <p14:tracePt t="84231" x="838200" y="3173413"/>
          <p14:tracePt t="84241" x="993775" y="3046413"/>
          <p14:tracePt t="84252" x="1112838" y="2936875"/>
          <p14:tracePt t="84258" x="1293813" y="2808288"/>
          <p14:tracePt t="84263" x="1431925" y="2717800"/>
          <p14:tracePt t="84271" x="1604963" y="2625725"/>
          <p14:tracePt t="84279" x="1758950" y="2544763"/>
          <p14:tracePt t="84287" x="1905000" y="2435225"/>
          <p14:tracePt t="84295" x="2060575" y="2335213"/>
          <p14:tracePt t="84303" x="2151063" y="2243138"/>
          <p14:tracePt t="84311" x="2251075" y="2125663"/>
          <p14:tracePt t="84319" x="2306638" y="2060575"/>
          <p14:tracePt t="84328" x="2370138" y="1979613"/>
          <p14:tracePt t="84335" x="2416175" y="1824038"/>
          <p14:tracePt t="84343" x="2433638" y="1731963"/>
          <p14:tracePt t="84351" x="2462213" y="1624013"/>
          <p14:tracePt t="84359" x="2489200" y="1522413"/>
          <p14:tracePt t="84367" x="2516188" y="1449388"/>
          <p14:tracePt t="84375" x="2525713" y="1385888"/>
          <p14:tracePt t="84383" x="2552700" y="1339850"/>
          <p14:tracePt t="84392" x="2562225" y="1312863"/>
          <p14:tracePt t="84400" x="2570163" y="1276350"/>
          <p14:tracePt t="84407" x="2579688" y="1258888"/>
          <p14:tracePt t="84416" x="2598738" y="1239838"/>
          <p14:tracePt t="84424" x="2606675" y="1222375"/>
          <p14:tracePt t="84432" x="2616200" y="1203325"/>
          <p14:tracePt t="84439" x="2625725" y="1185863"/>
          <p14:tracePt t="84448" x="2662238" y="1139825"/>
          <p14:tracePt t="84455" x="2662238" y="1122363"/>
          <p14:tracePt t="84465" x="2671763" y="1093788"/>
          <p14:tracePt t="84473" x="2679700" y="1076325"/>
          <p14:tracePt t="84481" x="2698750" y="1049338"/>
          <p14:tracePt t="84489" x="2708275" y="1030288"/>
          <p14:tracePt t="84506" x="2716213" y="1020763"/>
          <p14:tracePt t="84512" x="2716213" y="1003300"/>
          <p14:tracePt t="84519" x="2725738" y="993775"/>
          <p14:tracePt t="84681" x="2725738" y="1030288"/>
          <p14:tracePt t="84687" x="2698750" y="1085850"/>
          <p14:tracePt t="84695" x="2698750" y="1130300"/>
          <p14:tracePt t="84703" x="2689225" y="1185863"/>
          <p14:tracePt t="84711" x="2671763" y="1239838"/>
          <p14:tracePt t="84719" x="2662238" y="1276350"/>
          <p14:tracePt t="84727" x="2625725" y="1331913"/>
          <p14:tracePt t="84735" x="2616200" y="1395413"/>
          <p14:tracePt t="84743" x="2606675" y="1449388"/>
          <p14:tracePt t="84751" x="2579688" y="1514475"/>
          <p14:tracePt t="84759" x="2570163" y="1577975"/>
          <p14:tracePt t="84767" x="2562225" y="1604963"/>
          <p14:tracePt t="84775" x="2552700" y="1660525"/>
          <p14:tracePt t="84784" x="2552700" y="1697038"/>
          <p14:tracePt t="84793" x="2525713" y="1741488"/>
          <p14:tracePt t="84802" x="2525713" y="1760538"/>
          <p14:tracePt t="84809" x="2525713" y="1804988"/>
          <p14:tracePt t="84819" x="2516188" y="1833563"/>
          <p14:tracePt t="84825" x="2516188" y="1860550"/>
          <p14:tracePt t="84834" x="2516188" y="1878013"/>
          <p14:tracePt t="84839" x="2516188" y="1924050"/>
          <p14:tracePt t="84850" x="2516188" y="1951038"/>
          <p14:tracePt t="84855" x="2516188" y="1979613"/>
          <p14:tracePt t="84864" x="2516188" y="2006600"/>
          <p14:tracePt t="84871" x="2533650" y="2079625"/>
          <p14:tracePt t="84879" x="2570163" y="2125663"/>
          <p14:tracePt t="84888" x="2652713" y="2216150"/>
          <p14:tracePt t="84897" x="2735263" y="2279650"/>
          <p14:tracePt t="84907" x="2889250" y="2362200"/>
          <p14:tracePt t="84912" x="3035300" y="2416175"/>
          <p14:tracePt t="84922" x="3208338" y="2462213"/>
          <p14:tracePt t="84928" x="3390900" y="2525713"/>
          <p14:tracePt t="84935" x="3582988" y="2571750"/>
          <p14:tracePt t="84944" x="3746500" y="2598738"/>
          <p14:tracePt t="84953" x="3956050" y="2654300"/>
          <p14:tracePt t="84959" x="4121150" y="2662238"/>
          <p14:tracePt t="84967" x="4284663" y="2681288"/>
          <p14:tracePt t="84975" x="4413250" y="2698750"/>
          <p14:tracePt t="84985" x="4540250" y="2698750"/>
          <p14:tracePt t="84992" x="4667250" y="2698750"/>
          <p14:tracePt t="85002" x="4740275" y="2698750"/>
          <p14:tracePt t="85008" x="4813300" y="2698750"/>
          <p14:tracePt t="85019" x="4876800" y="2698750"/>
          <p14:tracePt t="85025" x="4913313" y="2698750"/>
          <p14:tracePt t="85035" x="4968875" y="2698750"/>
          <p14:tracePt t="85040" x="4986338" y="2698750"/>
          <p14:tracePt t="85053" x="5014913" y="2698750"/>
          <p14:tracePt t="85068" x="5086350" y="2690813"/>
          <p14:tracePt t="85073" x="5114925" y="2690813"/>
          <p14:tracePt t="85080" x="5178425" y="2662238"/>
          <p14:tracePt t="85088" x="5232400" y="2644775"/>
          <p14:tracePt t="85096" x="5297488" y="2635250"/>
          <p14:tracePt t="85104" x="5360988" y="2608263"/>
          <p14:tracePt t="85112" x="5451475" y="2598738"/>
          <p14:tracePt t="85120" x="5543550" y="2598738"/>
          <p14:tracePt t="85128" x="5653088" y="2598738"/>
          <p14:tracePt t="85136" x="5797550" y="2598738"/>
          <p14:tracePt t="85144" x="5962650" y="2598738"/>
          <p14:tracePt t="85152" x="6162675" y="2598738"/>
          <p14:tracePt t="85160" x="6308725" y="2617788"/>
          <p14:tracePt t="85168" x="6472238" y="2635250"/>
          <p14:tracePt t="85175" x="6673850" y="2644775"/>
          <p14:tracePt t="85184" x="6819900" y="2690813"/>
          <p14:tracePt t="85192" x="6983413" y="2708275"/>
          <p14:tracePt t="85199" x="7119938" y="2727325"/>
          <p14:tracePt t="85207" x="7192963" y="2744788"/>
          <p14:tracePt t="85216" x="7256463" y="2771775"/>
          <p14:tracePt t="85223" x="7302500" y="2781300"/>
          <p14:tracePt t="85232" x="7319963" y="2800350"/>
          <p14:tracePt t="85248" x="7329488" y="2808288"/>
          <p14:tracePt t="85287" x="7348538" y="2827338"/>
          <p14:tracePt t="85295" x="7348538" y="2836863"/>
          <p14:tracePt t="85303" x="7366000" y="2854325"/>
          <p14:tracePt t="85311" x="7385050" y="2873375"/>
          <p14:tracePt t="85320" x="7421563" y="2909888"/>
          <p14:tracePt t="85327" x="7466013" y="2954338"/>
          <p14:tracePt t="85335" x="7485063" y="2973388"/>
          <p14:tracePt t="85343" x="7531100" y="3009900"/>
          <p14:tracePt t="85351" x="7585075" y="3073400"/>
          <p14:tracePt t="85359" x="7639050" y="3136900"/>
          <p14:tracePt t="85367" x="7658100" y="3155950"/>
          <p14:tracePt t="85375" x="7694613" y="3219450"/>
          <p14:tracePt t="85384" x="7748588" y="3302000"/>
          <p14:tracePt t="85391" x="7785100" y="3365500"/>
          <p14:tracePt t="85399" x="7840663" y="3411538"/>
          <p14:tracePt t="85407" x="7904163" y="3511550"/>
          <p14:tracePt t="85416" x="7977188" y="3584575"/>
          <p14:tracePt t="85423" x="8023225" y="3629025"/>
          <p14:tracePt t="85432" x="8104188" y="3702050"/>
          <p14:tracePt t="85439" x="8140700" y="3730625"/>
          <p14:tracePt t="85449" x="8169275" y="3767138"/>
          <p14:tracePt t="85455" x="8196263" y="3794125"/>
          <p14:tracePt t="85463" x="8213725" y="3811588"/>
          <p14:tracePt t="85479" x="8223250" y="3821113"/>
          <p14:tracePt t="85487" x="8240713" y="3840163"/>
          <p14:tracePt t="85632" x="8240713" y="3711575"/>
          <p14:tracePt t="85639" x="8240713" y="3638550"/>
          <p14:tracePt t="85648" x="8240713" y="3584575"/>
          <p14:tracePt t="85655" x="8259763" y="3511550"/>
          <p14:tracePt t="85663" x="8296275" y="3392488"/>
          <p14:tracePt t="85671" x="8323263" y="3302000"/>
          <p14:tracePt t="85679" x="8350250" y="3182938"/>
          <p14:tracePt t="85687" x="8359775" y="3073400"/>
          <p14:tracePt t="85695" x="8386763" y="2954338"/>
          <p14:tracePt t="85703" x="8386763" y="2881313"/>
          <p14:tracePt t="85711" x="8386763" y="2771775"/>
          <p14:tracePt t="85719" x="8350250" y="2644775"/>
          <p14:tracePt t="85727" x="8342313" y="2544763"/>
          <p14:tracePt t="85735" x="8305800" y="2471738"/>
          <p14:tracePt t="85743" x="8269288" y="2335213"/>
          <p14:tracePt t="85751" x="8240713" y="2262188"/>
          <p14:tracePt t="85759" x="8232775" y="2197100"/>
          <p14:tracePt t="85768" x="8204200" y="2106613"/>
          <p14:tracePt t="85775" x="8177213" y="2024063"/>
          <p14:tracePt t="85783" x="8177213" y="1951038"/>
          <p14:tracePt t="85791" x="8169275" y="1887538"/>
          <p14:tracePt t="85799" x="8169275" y="1851025"/>
          <p14:tracePt t="85807" x="8169275" y="1804988"/>
          <p14:tracePt t="85815" x="8159750" y="1778000"/>
          <p14:tracePt t="85823" x="8159750" y="1751013"/>
          <p14:tracePt t="85831" x="8159750" y="1741488"/>
          <p14:tracePt t="85840" x="8159750" y="1731963"/>
          <p14:tracePt t="85855" x="8159750" y="1714500"/>
          <p14:tracePt t="85871" x="8159750" y="1704975"/>
          <p14:tracePt t="85913" x="8150225" y="1697038"/>
          <p14:tracePt t="85973" x="8140700" y="1697038"/>
          <p14:tracePt t="86009" x="8132763" y="1697038"/>
          <p14:tracePt t="86025" x="8132763" y="1704975"/>
          <p14:tracePt t="86034" x="8132763" y="1778000"/>
          <p14:tracePt t="86040" x="8096250" y="1824038"/>
          <p14:tracePt t="86059" x="7958138" y="1979613"/>
          <p14:tracePt t="86069" x="7913688" y="2024063"/>
          <p14:tracePt t="86071" x="7858125" y="2106613"/>
          <p14:tracePt t="86079" x="7794625" y="2170113"/>
          <p14:tracePt t="86087" x="7767638" y="2206625"/>
          <p14:tracePt t="86095" x="7731125" y="2262188"/>
          <p14:tracePt t="86103" x="7721600" y="2279650"/>
          <p14:tracePt t="86111" x="7712075" y="2298700"/>
          <p14:tracePt t="86119" x="7712075" y="2306638"/>
          <p14:tracePt t="86127" x="7712075" y="2316163"/>
          <p14:tracePt t="86435" x="7731125" y="2325688"/>
          <p14:tracePt t="86439" x="7850188" y="2325688"/>
          <p14:tracePt t="86448" x="7994650" y="2325688"/>
          <p14:tracePt t="86455" x="8169275" y="2325688"/>
          <p14:tracePt t="86465" x="8313738" y="2325688"/>
          <p14:tracePt t="86471" x="8432800" y="2306638"/>
          <p14:tracePt t="86479" x="8505825" y="2298700"/>
          <p14:tracePt t="86487" x="8551863" y="2279650"/>
          <p14:tracePt t="86495" x="8569325" y="2279650"/>
          <p14:tracePt t="86703" x="8578850" y="2270125"/>
          <p14:tracePt t="86799" x="8496300" y="2325688"/>
          <p14:tracePt t="86808" x="8359775" y="2408238"/>
          <p14:tracePt t="86816" x="8223250" y="2554288"/>
          <p14:tracePt t="86824" x="8086725" y="2671763"/>
          <p14:tracePt t="86833" x="7967663" y="2781300"/>
          <p14:tracePt t="86840" x="7731125" y="2963863"/>
          <p14:tracePt t="86850" x="7458075" y="3163888"/>
          <p14:tracePt t="86856" x="7129463" y="3392488"/>
          <p14:tracePt t="86866" x="6764338" y="3592513"/>
          <p14:tracePt t="86871" x="6291263" y="3840163"/>
          <p14:tracePt t="86879" x="5789613" y="4094163"/>
          <p14:tracePt t="86887" x="5287963" y="4322763"/>
          <p14:tracePt t="86895" x="4840288" y="4486275"/>
          <p14:tracePt t="86903" x="4357688" y="4605338"/>
          <p14:tracePt t="86911" x="4057650" y="4705350"/>
          <p14:tracePt t="86919" x="3573463" y="4824413"/>
          <p14:tracePt t="86928" x="3244850" y="4906963"/>
          <p14:tracePt t="86935" x="2871788" y="5016500"/>
          <p14:tracePt t="86943" x="2579688" y="5097463"/>
          <p14:tracePt t="86952" x="2360613" y="5153025"/>
          <p14:tracePt t="86959" x="2206625" y="5207000"/>
          <p14:tracePt t="86967" x="1968500" y="5262563"/>
          <p14:tracePt t="86976" x="1804988" y="5270500"/>
          <p14:tracePt t="86988" x="1641475" y="5289550"/>
          <p14:tracePt t="86991" x="1495425" y="5307013"/>
          <p14:tracePt t="86999" x="1385888" y="5335588"/>
          <p14:tracePt t="87007" x="1266825" y="5343525"/>
          <p14:tracePt t="87016" x="1212850" y="5343525"/>
          <p14:tracePt t="87023" x="1130300" y="5372100"/>
          <p14:tracePt t="87032" x="1093788" y="5372100"/>
          <p14:tracePt t="87039" x="1066800" y="5372100"/>
          <p14:tracePt t="87049" x="1030288" y="5380038"/>
          <p14:tracePt t="87066" x="1020763" y="5399088"/>
          <p14:tracePt t="87346" x="1039813" y="5362575"/>
          <p14:tracePt t="87352" x="1066800" y="5326063"/>
          <p14:tracePt t="87359" x="1093788" y="5299075"/>
          <p14:tracePt t="87367" x="1103313" y="5280025"/>
          <p14:tracePt t="87375" x="1112838" y="5262563"/>
          <p14:tracePt t="87383" x="1130300" y="5243513"/>
          <p14:tracePt t="87391" x="1139825" y="5233988"/>
          <p14:tracePt t="87399" x="1149350" y="5216525"/>
          <p14:tracePt t="87440" x="1157288" y="5197475"/>
          <p14:tracePt t="87610" x="1166813" y="5189538"/>
          <p14:tracePt t="87633" x="1185863" y="5180013"/>
          <p14:tracePt t="87642" x="1222375" y="5153025"/>
          <p14:tracePt t="87651" x="1239838" y="5143500"/>
          <p14:tracePt t="87658" x="1276350" y="5133975"/>
          <p14:tracePt t="87665" x="1312863" y="5106988"/>
          <p14:tracePt t="87671" x="1330325" y="5097463"/>
          <p14:tracePt t="87679" x="1339850" y="5089525"/>
          <p14:tracePt t="87687" x="1366838" y="5080000"/>
          <p14:tracePt t="87711" x="1376363" y="5070475"/>
          <p14:tracePt t="87874" x="1385888" y="5060950"/>
          <p14:tracePt t="87913" x="1385888" y="5033963"/>
          <p14:tracePt t="87921" x="1403350" y="5006975"/>
          <p14:tracePt t="87930" x="1412875" y="4987925"/>
          <p14:tracePt t="87937" x="1422400" y="4979988"/>
          <p14:tracePt t="87944" x="1422400" y="4960938"/>
          <p14:tracePt t="87960" x="1422400" y="4943475"/>
          <p14:tracePt t="87969" x="1431925" y="4933950"/>
          <p14:tracePt t="88209" x="1431925" y="4943475"/>
          <p14:tracePt t="88215" x="1431925" y="5043488"/>
          <p14:tracePt t="88223" x="1412875" y="5189538"/>
          <p14:tracePt t="88231" x="1395413" y="5280025"/>
          <p14:tracePt t="88239" x="1385888" y="5416550"/>
          <p14:tracePt t="88248" x="1385888" y="5545138"/>
          <p14:tracePt t="88255" x="1385888" y="5635625"/>
          <p14:tracePt t="88265" x="1366838" y="5727700"/>
          <p14:tracePt t="88271" x="1366838" y="5800725"/>
          <p14:tracePt t="88279" x="1366838" y="5873750"/>
          <p14:tracePt t="88287" x="1366838" y="5927725"/>
          <p14:tracePt t="88295" x="1366838" y="5973763"/>
          <p14:tracePt t="88303" x="1366838" y="5983288"/>
          <p14:tracePt t="88311" x="1366838" y="5991225"/>
          <p14:tracePt t="88561" x="1376363" y="5983288"/>
          <p14:tracePt t="88568" x="1439863" y="5891213"/>
          <p14:tracePt t="88575" x="1476375" y="5827713"/>
          <p14:tracePt t="88583" x="1531938" y="5745163"/>
          <p14:tracePt t="88591" x="1558925" y="5699125"/>
          <p14:tracePt t="88599" x="1595438" y="5635625"/>
          <p14:tracePt t="88607" x="1631950" y="5572125"/>
          <p14:tracePt t="88615" x="1641475" y="5545138"/>
          <p14:tracePt t="88623" x="1668463" y="5499100"/>
          <p14:tracePt t="88631" x="1685925" y="5462588"/>
          <p14:tracePt t="88639" x="1695450" y="5445125"/>
          <p14:tracePt t="88648" x="1695450" y="5426075"/>
          <p14:tracePt t="88656" x="1695450" y="5399088"/>
          <p14:tracePt t="88664" x="1695450" y="5380038"/>
          <p14:tracePt t="88671" x="1704975" y="5353050"/>
          <p14:tracePt t="88687" x="1704975" y="5335588"/>
          <p14:tracePt t="88695" x="1704975" y="5326063"/>
          <p14:tracePt t="89081" x="1704975" y="5362575"/>
          <p14:tracePt t="89089" x="1704975" y="5462588"/>
          <p14:tracePt t="89097" x="1704975" y="5572125"/>
          <p14:tracePt t="89105" x="1704975" y="5662613"/>
          <p14:tracePt t="89113" x="1704975" y="5735638"/>
          <p14:tracePt t="89121" x="1685925" y="5854700"/>
          <p14:tracePt t="89129" x="1677988" y="5910263"/>
          <p14:tracePt t="89137" x="1658938" y="5991225"/>
          <p14:tracePt t="89144" x="1649413" y="6064250"/>
          <p14:tracePt t="89153" x="1649413" y="6119813"/>
          <p14:tracePt t="89160" x="1649413" y="6164263"/>
          <p14:tracePt t="89167" x="1649413" y="6192838"/>
          <p14:tracePt t="89176" x="1641475" y="6210300"/>
          <p14:tracePt t="89184" x="1631950" y="6219825"/>
          <p14:tracePt t="89409" x="1658938" y="6146800"/>
          <p14:tracePt t="89418" x="1704975" y="6110288"/>
          <p14:tracePt t="89426" x="1751013" y="6054725"/>
          <p14:tracePt t="89433" x="1804988" y="6010275"/>
          <p14:tracePt t="89439" x="1868488" y="5954713"/>
          <p14:tracePt t="89454" x="1895475" y="5927725"/>
          <p14:tracePt t="89457" x="1931988" y="5891213"/>
          <p14:tracePt t="89468" x="1997075" y="5837238"/>
          <p14:tracePt t="89474" x="2014538" y="5818188"/>
          <p14:tracePt t="89479" x="2051050" y="5800725"/>
          <p14:tracePt t="89487" x="2051050" y="5791200"/>
          <p14:tracePt t="89543" x="2078038" y="5772150"/>
          <p14:tracePt t="89552" x="2087563" y="5754688"/>
          <p14:tracePt t="89560" x="2097088" y="5735638"/>
          <p14:tracePt t="89571" x="2133600" y="5727700"/>
          <p14:tracePt t="89576" x="2151063" y="5699125"/>
          <p14:tracePt t="89585" x="2160588" y="5691188"/>
          <p14:tracePt t="89593" x="2179638" y="5662613"/>
          <p14:tracePt t="89601" x="2197100" y="5645150"/>
          <p14:tracePt t="89609" x="2206625" y="5635625"/>
          <p14:tracePt t="89617" x="2214563" y="5635625"/>
          <p14:tracePt t="89761" x="2306638" y="5581650"/>
          <p14:tracePt t="89770" x="2397125" y="5518150"/>
          <p14:tracePt t="89779" x="2598738" y="5435600"/>
          <p14:tracePt t="89785" x="2871788" y="5316538"/>
          <p14:tracePt t="89792" x="3163888" y="5153025"/>
          <p14:tracePt t="89801" x="3455988" y="4987925"/>
          <p14:tracePt t="89808" x="3783013" y="4768850"/>
          <p14:tracePt t="89817" x="4048125" y="4587875"/>
          <p14:tracePt t="89824" x="4311650" y="4405313"/>
          <p14:tracePt t="89834" x="4448175" y="4276725"/>
          <p14:tracePt t="89840" x="4557713" y="4159250"/>
          <p14:tracePt t="89850" x="4676775" y="4057650"/>
          <p14:tracePt t="89856" x="4722813" y="4021138"/>
          <p14:tracePt t="89867" x="4767263" y="3994150"/>
          <p14:tracePt t="89872" x="4776788" y="3984625"/>
          <p14:tracePt t="89879" x="4786313" y="3984625"/>
          <p14:tracePt t="90033" x="4786313" y="4003675"/>
          <p14:tracePt t="90042" x="4786313" y="4030663"/>
          <p14:tracePt t="90050" x="4749800" y="4067175"/>
          <p14:tracePt t="90058" x="4740275" y="4086225"/>
          <p14:tracePt t="90073" x="4703763" y="4122738"/>
          <p14:tracePt t="90079" x="4686300" y="4140200"/>
          <p14:tracePt t="90087" x="4667250" y="4159250"/>
          <p14:tracePt t="90095" x="4649788" y="4159250"/>
          <p14:tracePt t="90103" x="4640263" y="4186238"/>
          <p14:tracePt t="90111" x="4630738" y="4186238"/>
          <p14:tracePt t="90119" x="4613275" y="4195763"/>
          <p14:tracePt t="90127" x="4603750" y="4203700"/>
          <p14:tracePt t="90135" x="4567238" y="4222750"/>
          <p14:tracePt t="90143" x="4521200" y="4232275"/>
          <p14:tracePt t="90151" x="4457700" y="4259263"/>
          <p14:tracePt t="90159" x="4384675" y="4303713"/>
          <p14:tracePt t="90168" x="4303713" y="4322763"/>
          <p14:tracePt t="90176" x="4238625" y="4368800"/>
          <p14:tracePt t="90184" x="4157663" y="4395788"/>
          <p14:tracePt t="90192" x="4075113" y="4432300"/>
          <p14:tracePt t="90204" x="4048125" y="4441825"/>
          <p14:tracePt t="90207" x="3992563" y="4449763"/>
          <p14:tracePt t="90216" x="3956050" y="4486275"/>
          <p14:tracePt t="90224" x="3948113" y="4486275"/>
          <p14:tracePt t="90235" x="3902075" y="4505325"/>
          <p14:tracePt t="90240" x="3883025" y="4514850"/>
          <p14:tracePt t="90252" x="3865563" y="4522788"/>
          <p14:tracePt t="90256" x="3846513" y="4532313"/>
          <p14:tracePt t="90268" x="3838575" y="4541838"/>
          <p14:tracePt t="90272" x="3829050" y="4541838"/>
          <p14:tracePt t="90284" x="3819525" y="4541838"/>
          <p14:tracePt t="90288" x="3802063" y="4541838"/>
          <p14:tracePt t="90296" x="3783013" y="4551363"/>
          <p14:tracePt t="90304" x="3756025" y="4551363"/>
          <p14:tracePt t="90312" x="3709988" y="4568825"/>
          <p14:tracePt t="90319" x="3702050" y="4568825"/>
          <p14:tracePt t="90327" x="3656013" y="4587875"/>
          <p14:tracePt t="90335" x="3592513" y="4595813"/>
          <p14:tracePt t="90343" x="3500438" y="4605338"/>
          <p14:tracePt t="90351" x="3390900" y="4632325"/>
          <p14:tracePt t="90359" x="3273425" y="4668838"/>
          <p14:tracePt t="90367" x="3127375" y="4705350"/>
          <p14:tracePt t="90376" x="2962275" y="4751388"/>
          <p14:tracePt t="90383" x="2825750" y="4787900"/>
          <p14:tracePt t="90392" x="2662238" y="4814888"/>
          <p14:tracePt t="90399" x="2452688" y="4860925"/>
          <p14:tracePt t="90407" x="2243138" y="4897438"/>
          <p14:tracePt t="90415" x="2060575" y="4943475"/>
          <p14:tracePt t="90425" x="1895475" y="4960938"/>
          <p14:tracePt t="90435" x="1758950" y="4970463"/>
          <p14:tracePt t="90441" x="1649413" y="4987925"/>
          <p14:tracePt t="90454" x="1595438" y="4987925"/>
          <p14:tracePt t="90459" x="1568450" y="4987925"/>
          <p14:tracePt t="90579" x="1558925" y="4933950"/>
          <p14:tracePt t="90585" x="1541463" y="4878388"/>
          <p14:tracePt t="90593" x="1531938" y="4860925"/>
          <p14:tracePt t="90601" x="1512888" y="4833938"/>
          <p14:tracePt t="90609" x="1512888" y="4814888"/>
          <p14:tracePt t="90618" x="1504950" y="4797425"/>
          <p14:tracePt t="91234" x="1504950" y="4787900"/>
          <p14:tracePt t="91242" x="1504950" y="4751388"/>
          <p14:tracePt t="91251" x="1504950" y="4724400"/>
          <p14:tracePt t="91256" x="1504950" y="4705350"/>
          <p14:tracePt t="91266" x="1504950" y="4668838"/>
          <p14:tracePt t="91272" x="1504950" y="4660900"/>
          <p14:tracePt t="91281" x="1495425" y="4632325"/>
          <p14:tracePt t="91287" x="1485900" y="4632325"/>
          <p14:tracePt t="91319" x="1476375" y="4624388"/>
          <p14:tracePt t="91435" x="1468438" y="4624388"/>
          <p14:tracePt t="91689" x="1468438" y="4641850"/>
          <p14:tracePt t="91698" x="1468438" y="4660900"/>
          <p14:tracePt t="91706" x="1385888" y="4741863"/>
          <p14:tracePt t="91711" x="1376363" y="4741863"/>
          <p14:tracePt t="91719" x="1376363" y="4760913"/>
          <p14:tracePt t="91727" x="1376363" y="4768850"/>
          <p14:tracePt t="92695" x="1376363" y="4778375"/>
          <p14:tracePt t="92727" x="1376363" y="4797425"/>
          <p14:tracePt t="92735" x="1376363" y="4805363"/>
          <p14:tracePt t="92752" x="1376363" y="4897438"/>
          <p14:tracePt t="92760" x="1376363" y="4987925"/>
          <p14:tracePt t="92768" x="1385888" y="5060950"/>
          <p14:tracePt t="92776" x="1504950" y="5126038"/>
          <p14:tracePt t="92785" x="1558925" y="5143500"/>
          <p14:tracePt t="92791" x="1658938" y="5216525"/>
          <p14:tracePt t="92799" x="1741488" y="5243513"/>
          <p14:tracePt t="92807" x="1831975" y="5262563"/>
          <p14:tracePt t="92816" x="1878013" y="5270500"/>
          <p14:tracePt t="92823" x="1924050" y="5280025"/>
          <p14:tracePt t="92831" x="1951038" y="5299075"/>
          <p14:tracePt t="92906" x="1951038" y="5307013"/>
          <p14:tracePt t="92914" x="1951038" y="5335588"/>
          <p14:tracePt t="92922" x="1951038" y="5353050"/>
          <p14:tracePt t="92928" x="1951038" y="5389563"/>
          <p14:tracePt t="92936" x="1951038" y="5445125"/>
          <p14:tracePt t="92944" x="1951038" y="5481638"/>
          <p14:tracePt t="92951" x="1941513" y="5508625"/>
          <p14:tracePt t="92960" x="1931988" y="5535613"/>
          <p14:tracePt t="92968" x="1924050" y="5572125"/>
          <p14:tracePt t="92976" x="1914525" y="5589588"/>
          <p14:tracePt t="92985" x="1887538" y="5618163"/>
          <p14:tracePt t="93000" x="1887538" y="5635625"/>
          <p14:tracePt t="93007" x="1887538" y="5645150"/>
          <p14:tracePt t="93977" x="1895475" y="5562600"/>
          <p14:tracePt t="93992" x="2024063" y="5362575"/>
          <p14:tracePt t="94000" x="2124075" y="5226050"/>
          <p14:tracePt t="94007" x="2260600" y="5043488"/>
          <p14:tracePt t="94016" x="2389188" y="4887913"/>
          <p14:tracePt t="94023" x="2479675" y="4751388"/>
          <p14:tracePt t="94032" x="2589213" y="4614863"/>
          <p14:tracePt t="94039" x="2643188" y="4495800"/>
          <p14:tracePt t="94048" x="2679700" y="4395788"/>
          <p14:tracePt t="94055" x="2752725" y="4332288"/>
          <p14:tracePt t="94068" x="2808288" y="4249738"/>
          <p14:tracePt t="94071" x="2844800" y="4186238"/>
          <p14:tracePt t="94081" x="2881313" y="4140200"/>
          <p14:tracePt t="94087" x="2917825" y="4076700"/>
          <p14:tracePt t="94095" x="2944813" y="4030663"/>
          <p14:tracePt t="94103" x="2990850" y="3976688"/>
          <p14:tracePt t="94111" x="3027363" y="3911600"/>
          <p14:tracePt t="94119" x="3054350" y="3867150"/>
          <p14:tracePt t="94127" x="3063875" y="3811588"/>
          <p14:tracePt t="94135" x="3100388" y="3748088"/>
          <p14:tracePt t="94143" x="3108325" y="3721100"/>
          <p14:tracePt t="94151" x="3127375" y="3675063"/>
          <p14:tracePt t="94159" x="3144838" y="3648075"/>
          <p14:tracePt t="94167" x="3154363" y="3611563"/>
          <p14:tracePt t="94175" x="3163888" y="3602038"/>
          <p14:tracePt t="94191" x="3171825" y="3575050"/>
          <p14:tracePt t="94207" x="3190875" y="3548063"/>
          <p14:tracePt t="94231" x="3200400" y="3529013"/>
          <p14:tracePt t="94255" x="3208338" y="3529013"/>
          <p14:tracePt t="94307" x="3208338" y="3519488"/>
          <p14:tracePt t="94585" x="3208338" y="3565525"/>
          <p14:tracePt t="94593" x="3200400" y="3648075"/>
          <p14:tracePt t="94602" x="3190875" y="3702050"/>
          <p14:tracePt t="94608" x="3190875" y="3775075"/>
          <p14:tracePt t="94616" x="3190875" y="3867150"/>
          <p14:tracePt t="94623" x="3190875" y="3967163"/>
          <p14:tracePt t="94631" x="3190875" y="4040188"/>
          <p14:tracePt t="94639" x="3190875" y="4113213"/>
          <p14:tracePt t="94648" x="3171825" y="4222750"/>
          <p14:tracePt t="94655" x="3163888" y="4303713"/>
          <p14:tracePt t="94665" x="3163888" y="4359275"/>
          <p14:tracePt t="94671" x="3163888" y="4413250"/>
          <p14:tracePt t="94681" x="3154363" y="4459288"/>
          <p14:tracePt t="94687" x="3127375" y="4514850"/>
          <p14:tracePt t="94695" x="3127375" y="4568825"/>
          <p14:tracePt t="94703" x="3127375" y="4614863"/>
          <p14:tracePt t="94711" x="3127375" y="4668838"/>
          <p14:tracePt t="94719" x="3127375" y="4724400"/>
          <p14:tracePt t="94727" x="3127375" y="4778375"/>
          <p14:tracePt t="94735" x="3127375" y="4841875"/>
          <p14:tracePt t="94743" x="3127375" y="4897438"/>
          <p14:tracePt t="94751" x="3127375" y="4933950"/>
          <p14:tracePt t="94759" x="3127375" y="4987925"/>
          <p14:tracePt t="94768" x="3117850" y="5033963"/>
          <p14:tracePt t="94775" x="3117850" y="5070475"/>
          <p14:tracePt t="94783" x="3108325" y="5126038"/>
          <p14:tracePt t="94791" x="3100388" y="5160963"/>
          <p14:tracePt t="94800" x="3100388" y="5197475"/>
          <p14:tracePt t="94808" x="3100388" y="5226050"/>
          <p14:tracePt t="94816" x="3100388" y="5270500"/>
          <p14:tracePt t="94823" x="3100388" y="5299075"/>
          <p14:tracePt t="94831" x="3090863" y="5326063"/>
          <p14:tracePt t="94839" x="3081338" y="5362575"/>
          <p14:tracePt t="94848" x="3081338" y="5380038"/>
          <p14:tracePt t="94855" x="3063875" y="5408613"/>
          <p14:tracePt t="94865" x="3054350" y="5435600"/>
          <p14:tracePt t="94871" x="3044825" y="5472113"/>
          <p14:tracePt t="94882" x="3044825" y="5499100"/>
          <p14:tracePt t="94887" x="3035300" y="5526088"/>
          <p14:tracePt t="94895" x="3027363" y="5545138"/>
          <p14:tracePt t="94903" x="3017838" y="5562600"/>
          <p14:tracePt t="94912" x="3017838" y="5581650"/>
          <p14:tracePt t="94919" x="3008313" y="5599113"/>
          <p14:tracePt t="94936" x="3008313" y="5608638"/>
          <p14:tracePt t="94951" x="3008313" y="5618163"/>
          <p14:tracePt t="95167" x="3008313" y="5635625"/>
          <p14:tracePt t="95175" x="2981325" y="5662613"/>
          <p14:tracePt t="95183" x="2971800" y="5672138"/>
          <p14:tracePt t="95191" x="2925763" y="5699125"/>
          <p14:tracePt t="95199" x="2881313" y="5727700"/>
          <p14:tracePt t="95207" x="2852738" y="5745163"/>
          <p14:tracePt t="95215" x="2808288" y="5764213"/>
          <p14:tracePt t="95223" x="2771775" y="5764213"/>
          <p14:tracePt t="95231" x="2725738" y="5772150"/>
          <p14:tracePt t="95239" x="2698750" y="5772150"/>
          <p14:tracePt t="95247" x="2662238" y="5772150"/>
          <p14:tracePt t="95255" x="2652713" y="5772150"/>
          <p14:tracePt t="95265" x="2625725" y="5772150"/>
          <p14:tracePt t="95271" x="2606675" y="5800725"/>
          <p14:tracePt t="95383" x="2570163" y="5808663"/>
          <p14:tracePt t="95393" x="2506663" y="5818188"/>
          <p14:tracePt t="95399" x="2425700" y="5827713"/>
          <p14:tracePt t="95407" x="2316163" y="5845175"/>
          <p14:tracePt t="95416" x="2243138" y="5854700"/>
          <p14:tracePt t="95423" x="2179638" y="5873750"/>
          <p14:tracePt t="95432" x="2143125" y="5873750"/>
          <p14:tracePt t="95439" x="2097088" y="5881688"/>
          <p14:tracePt t="95448" x="2078038" y="5881688"/>
          <p14:tracePt t="95464" x="2070100" y="5881688"/>
          <p14:tracePt t="95593" x="2087563" y="5881688"/>
          <p14:tracePt t="95600" x="2214563" y="5864225"/>
          <p14:tracePt t="95611" x="2389188" y="5818188"/>
          <p14:tracePt t="95615" x="2598738" y="5772150"/>
          <p14:tracePt t="95624" x="2844800" y="5735638"/>
          <p14:tracePt t="95631" x="3163888" y="5672138"/>
          <p14:tracePt t="95639" x="3473450" y="5654675"/>
          <p14:tracePt t="95648" x="3975100" y="5581650"/>
          <p14:tracePt t="95655" x="4403725" y="5518150"/>
          <p14:tracePt t="95664" x="4832350" y="5445125"/>
          <p14:tracePt t="95672" x="5187950" y="5408613"/>
          <p14:tracePt t="95680" x="5514975" y="5343525"/>
          <p14:tracePt t="95687" x="5826125" y="5307013"/>
          <p14:tracePt t="95695" x="6145213" y="5262563"/>
          <p14:tracePt t="95703" x="6372225" y="5262563"/>
          <p14:tracePt t="95711" x="6627813" y="5262563"/>
          <p14:tracePt t="95719" x="6929438" y="5262563"/>
          <p14:tracePt t="95727" x="7129463" y="5262563"/>
          <p14:tracePt t="95735" x="7329488" y="5253038"/>
          <p14:tracePt t="95743" x="7575550" y="5253038"/>
          <p14:tracePt t="95752" x="7777163" y="5253038"/>
          <p14:tracePt t="95759" x="7977188" y="5253038"/>
          <p14:tracePt t="95767" x="8223250" y="5253038"/>
          <p14:tracePt t="95775" x="8451850" y="5253038"/>
          <p14:tracePt t="95783" x="8678863" y="5253038"/>
          <p14:tracePt t="95791" x="8870950" y="5253038"/>
          <p14:tracePt t="95799" x="9070975" y="5253038"/>
          <p14:tracePt t="96065" x="8988425" y="5307013"/>
          <p14:tracePt t="96072" x="8842375" y="5316538"/>
          <p14:tracePt t="96080" x="8697913" y="5335588"/>
          <p14:tracePt t="96087" x="8569325" y="5343525"/>
          <p14:tracePt t="96097" x="8459788" y="5372100"/>
          <p14:tracePt t="96103" x="8359775" y="5389563"/>
          <p14:tracePt t="96111" x="8286750" y="5399088"/>
          <p14:tracePt t="96119" x="8223250" y="5416550"/>
          <p14:tracePt t="96127" x="8186738" y="5416550"/>
          <p14:tracePt t="96135" x="8177213" y="5416550"/>
          <p14:tracePt t="96143" x="8169275" y="5416550"/>
          <p14:tracePt t="96305" x="8150225" y="5416550"/>
          <p14:tracePt t="96321" x="8123238" y="5389563"/>
          <p14:tracePt t="96331" x="8013700" y="5380038"/>
          <p14:tracePt t="96336" x="7913688" y="5362575"/>
          <p14:tracePt t="96344" x="7785100" y="5316538"/>
          <p14:tracePt t="96351" x="7704138" y="5307013"/>
          <p14:tracePt t="96359" x="7594600" y="5280025"/>
          <p14:tracePt t="96367" x="7512050" y="5253038"/>
          <p14:tracePt t="96376" x="7421563" y="5226050"/>
          <p14:tracePt t="96383" x="7319963" y="5207000"/>
          <p14:tracePt t="96391" x="7265988" y="5197475"/>
          <p14:tracePt t="96400" x="7239000" y="5180013"/>
          <p14:tracePt t="96407" x="7212013" y="5170488"/>
          <p14:tracePt t="96416" x="7212013" y="5160963"/>
          <p14:tracePt t="96423" x="7212013" y="5153025"/>
          <p14:tracePt t="96431" x="7212013" y="5143500"/>
          <p14:tracePt t="96439" x="7212013" y="5126038"/>
          <p14:tracePt t="96448" x="7212013" y="5089525"/>
          <p14:tracePt t="96456" x="7212013" y="5060950"/>
          <p14:tracePt t="96465" x="7212013" y="5043488"/>
          <p14:tracePt t="96471" x="7212013" y="5016500"/>
          <p14:tracePt t="96481" x="7212013" y="4997450"/>
          <p14:tracePt t="96487" x="7212013" y="4970463"/>
          <p14:tracePt t="96496" x="7212013" y="4960938"/>
          <p14:tracePt t="96503" x="7212013" y="4951413"/>
          <p14:tracePt t="96512" x="7212013" y="4933950"/>
          <p14:tracePt t="96519" x="7219950" y="4914900"/>
          <p14:tracePt t="96527" x="7219950" y="4906963"/>
          <p14:tracePt t="96535" x="7229475" y="4897438"/>
          <p14:tracePt t="96543" x="7265988" y="4878388"/>
          <p14:tracePt t="96551" x="7302500" y="4860925"/>
          <p14:tracePt t="96560" x="7375525" y="4833938"/>
          <p14:tracePt t="96567" x="7439025" y="4814888"/>
          <p14:tracePt t="96576" x="7494588" y="4797425"/>
          <p14:tracePt t="96584" x="7567613" y="4797425"/>
          <p14:tracePt t="96592" x="7658100" y="4797425"/>
          <p14:tracePt t="96599" x="7748588" y="4797425"/>
          <p14:tracePt t="96607" x="7858125" y="4797425"/>
          <p14:tracePt t="96615" x="7967663" y="4797425"/>
          <p14:tracePt t="96624" x="8077200" y="4797425"/>
          <p14:tracePt t="96631" x="8213725" y="4833938"/>
          <p14:tracePt t="96639" x="8332788" y="4878388"/>
          <p14:tracePt t="96648" x="8459788" y="4906963"/>
          <p14:tracePt t="96656" x="8578850" y="4951413"/>
          <p14:tracePt t="96665" x="8669338" y="4951413"/>
          <p14:tracePt t="96672" x="8724900" y="4960938"/>
          <p14:tracePt t="96682" x="8788400" y="4970463"/>
          <p14:tracePt t="96689" x="8815388" y="4970463"/>
          <p14:tracePt t="96695" x="8834438" y="4979988"/>
          <p14:tracePt t="96711" x="8834438" y="4987925"/>
          <p14:tracePt t="96727" x="8834438" y="4997450"/>
          <p14:tracePt t="96751" x="8834438" y="5016500"/>
          <p14:tracePt t="96760" x="8834438" y="5043488"/>
          <p14:tracePt t="96768" x="8815388" y="5060950"/>
          <p14:tracePt t="96776" x="8807450" y="5080000"/>
          <p14:tracePt t="96786" x="8770938" y="5106988"/>
          <p14:tracePt t="96791" x="8761413" y="5106988"/>
          <p14:tracePt t="96799" x="8751888" y="5133975"/>
          <p14:tracePt t="96807" x="8734425" y="5153025"/>
          <p14:tracePt t="96815" x="8715375" y="5189538"/>
          <p14:tracePt t="96823" x="8705850" y="5197475"/>
          <p14:tracePt t="96832" x="8678863" y="5226050"/>
          <p14:tracePt t="96839" x="8661400" y="5243513"/>
          <p14:tracePt t="96848" x="8632825" y="5270500"/>
          <p14:tracePt t="96855" x="8624888" y="5280025"/>
          <p14:tracePt t="96864" x="8596313" y="5307013"/>
          <p14:tracePt t="96871" x="8588375" y="5326063"/>
          <p14:tracePt t="96881" x="8569325" y="5343525"/>
          <p14:tracePt t="96887" x="8542338" y="5372100"/>
          <p14:tracePt t="96895" x="8523288" y="5389563"/>
          <p14:tracePt t="96904" x="8515350" y="5389563"/>
          <p14:tracePt t="96911" x="8505825" y="5399088"/>
          <p14:tracePt t="96928" x="8488363" y="5399088"/>
          <p14:tracePt t="96935" x="8469313" y="5399088"/>
          <p14:tracePt t="96943" x="8459788" y="5408613"/>
          <p14:tracePt t="96953" x="8451850" y="5416550"/>
          <p14:tracePt t="96959" x="8423275" y="5416550"/>
          <p14:tracePt t="96968" x="8386763" y="5426075"/>
          <p14:tracePt t="96975" x="8342313" y="5426075"/>
          <p14:tracePt t="96985" x="8259763" y="5445125"/>
          <p14:tracePt t="96991" x="8169275" y="5445125"/>
          <p14:tracePt t="97000" x="8040688" y="5445125"/>
          <p14:tracePt t="97007" x="7913688" y="5445125"/>
          <p14:tracePt t="97015" x="7767638" y="5445125"/>
          <p14:tracePt t="97023" x="7602538" y="5445125"/>
          <p14:tracePt t="97031" x="7475538" y="5445125"/>
          <p14:tracePt t="97039" x="7329488" y="5445125"/>
          <p14:tracePt t="97048" x="7239000" y="5445125"/>
          <p14:tracePt t="97066" x="7119938" y="5426075"/>
          <p14:tracePt t="97071" x="7110413" y="5426075"/>
          <p14:tracePt t="97080" x="7102475" y="5416550"/>
          <p14:tracePt t="97626" x="7129463" y="5416550"/>
          <p14:tracePt t="97633" x="7202488" y="5389563"/>
          <p14:tracePt t="97641" x="7348538" y="5353050"/>
          <p14:tracePt t="97649" x="7521575" y="5307013"/>
          <p14:tracePt t="97656" x="7667625" y="5262563"/>
          <p14:tracePt t="97664" x="7777163" y="5243513"/>
          <p14:tracePt t="97671" x="7877175" y="5197475"/>
          <p14:tracePt t="97681" x="7977188" y="5170488"/>
          <p14:tracePt t="97688" x="8050213" y="5153025"/>
          <p14:tracePt t="97695" x="8132763" y="5126038"/>
          <p14:tracePt t="97703" x="8232775" y="5080000"/>
          <p14:tracePt t="97712" x="8296275" y="5043488"/>
          <p14:tracePt t="97719" x="8323263" y="5006975"/>
          <p14:tracePt t="97727" x="8350250" y="4960938"/>
          <p14:tracePt t="98018" x="8332788" y="4960938"/>
          <p14:tracePt t="98025" x="8323263" y="4960938"/>
          <p14:tracePt t="98032" x="8313738" y="4960938"/>
          <p14:tracePt t="98040" x="8296275" y="4960938"/>
          <p14:tracePt t="98048" x="8269288" y="4960938"/>
          <p14:tracePt t="98055" x="8240713" y="4970463"/>
          <p14:tracePt t="98065" x="8223250" y="4970463"/>
          <p14:tracePt t="98071" x="8204200" y="4979988"/>
          <p14:tracePt t="98081" x="8186738" y="4979988"/>
          <p14:tracePt t="98087" x="8169275" y="4987925"/>
          <p14:tracePt t="98103" x="8123238" y="5006975"/>
          <p14:tracePt t="98561" x="8113713" y="4960938"/>
          <p14:tracePt t="98571" x="8096250" y="4897438"/>
          <p14:tracePt t="98578" x="8096250" y="4805363"/>
          <p14:tracePt t="98586" x="8096250" y="4697413"/>
          <p14:tracePt t="98592" x="8096250" y="4605338"/>
          <p14:tracePt t="98600" x="8132763" y="4505325"/>
          <p14:tracePt t="98607" x="8140700" y="4432300"/>
          <p14:tracePt t="98616" x="8169275" y="4368800"/>
          <p14:tracePt t="98624" x="8169275" y="4332288"/>
          <p14:tracePt t="98632" x="8169275" y="4295775"/>
          <p14:tracePt t="98641" x="8177213" y="4268788"/>
          <p14:tracePt t="98647" x="8186738" y="4259263"/>
          <p14:tracePt t="99209" x="8177213" y="4259263"/>
          <p14:tracePt t="99218" x="8031163" y="4259263"/>
          <p14:tracePt t="99224" x="7831138" y="4259263"/>
          <p14:tracePt t="99235" x="7648575" y="4259263"/>
          <p14:tracePt t="99239" x="7521575" y="4240213"/>
          <p14:tracePt t="99249" x="7502525" y="4240213"/>
          <p14:tracePt t="99255" x="7485063" y="4232275"/>
          <p14:tracePt t="99264" x="7466013" y="4213225"/>
          <p14:tracePt t="99281" x="7466013" y="4203700"/>
          <p14:tracePt t="99297" x="7466013" y="4195763"/>
          <p14:tracePt t="99303" x="7475538" y="4176713"/>
          <p14:tracePt t="99312" x="7521575" y="4159250"/>
          <p14:tracePt t="99319" x="7567613" y="4103688"/>
          <p14:tracePt t="99328" x="7639050" y="4094163"/>
          <p14:tracePt t="99335" x="7704138" y="4067175"/>
          <p14:tracePt t="99343" x="7740650" y="4040188"/>
          <p14:tracePt t="99351" x="7758113" y="4030663"/>
          <p14:tracePt t="99360" x="7767638" y="4013200"/>
          <p14:tracePt t="99376" x="7777163" y="3994150"/>
          <p14:tracePt t="99481" x="7777163" y="3984625"/>
          <p14:tracePt t="99497" x="7777163" y="3957638"/>
          <p14:tracePt t="99503" x="7777163" y="3940175"/>
          <p14:tracePt t="99511" x="7777163" y="3894138"/>
          <p14:tracePt t="99519" x="7777163" y="3857625"/>
          <p14:tracePt t="99527" x="7777163" y="3830638"/>
          <p14:tracePt t="99535" x="7794625" y="3767138"/>
          <p14:tracePt t="99543" x="7821613" y="3730625"/>
          <p14:tracePt t="99551" x="7821613" y="3684588"/>
          <p14:tracePt t="99559" x="7821613" y="3648075"/>
          <p14:tracePt t="99567" x="7821613" y="3638550"/>
          <p14:tracePt t="99575" x="7821613" y="3611563"/>
          <p14:tracePt t="99583" x="7821613" y="3592513"/>
          <p14:tracePt t="99591" x="7821613" y="3584575"/>
          <p14:tracePt t="99767" x="7758113" y="3575050"/>
          <p14:tracePt t="99775" x="7675563" y="3575050"/>
          <p14:tracePt t="99783" x="7602538" y="3575050"/>
          <p14:tracePt t="99791" x="7494588" y="3548063"/>
          <p14:tracePt t="99799" x="7402513" y="3529013"/>
          <p14:tracePt t="99809" x="7339013" y="3529013"/>
          <p14:tracePt t="99817" x="7283450" y="3519488"/>
          <p14:tracePt t="99825" x="7256463" y="3519488"/>
          <p14:tracePt t="99833" x="7239000" y="3511550"/>
          <p14:tracePt t="100065" x="7229475" y="3548063"/>
          <p14:tracePt t="100073" x="7202488" y="3611563"/>
          <p14:tracePt t="100082" x="7202488" y="3648075"/>
          <p14:tracePt t="100089" x="7202488" y="3702050"/>
          <p14:tracePt t="100100" x="7202488" y="3748088"/>
          <p14:tracePt t="100104" x="7202488" y="3803650"/>
          <p14:tracePt t="100115" x="7202488" y="3840163"/>
          <p14:tracePt t="100120" x="7202488" y="3867150"/>
          <p14:tracePt t="100131" x="7202488" y="3911600"/>
          <p14:tracePt t="100135" x="7202488" y="3967163"/>
          <p14:tracePt t="100143" x="7202488" y="4021138"/>
          <p14:tracePt t="100153" x="7202488" y="4057650"/>
          <p14:tracePt t="100162" x="7202488" y="4113213"/>
          <p14:tracePt t="100171" x="7202488" y="4149725"/>
          <p14:tracePt t="100177" x="7212013" y="4186238"/>
          <p14:tracePt t="100184" x="7219950" y="4232275"/>
          <p14:tracePt t="100192" x="7248525" y="4295775"/>
          <p14:tracePt t="100200" x="7248525" y="4332288"/>
          <p14:tracePt t="100210" x="7256463" y="4349750"/>
          <p14:tracePt t="100215" x="7265988" y="4386263"/>
          <p14:tracePt t="100224" x="7265988" y="4405313"/>
          <p14:tracePt t="100236" x="7275513" y="4422775"/>
          <p14:tracePt t="100249" x="7292975" y="4441825"/>
          <p14:tracePt t="100279" x="7292975" y="4459288"/>
          <p14:tracePt t="100287" x="7292975" y="4468813"/>
          <p14:tracePt t="100297" x="7292975" y="4478338"/>
          <p14:tracePt t="100303" x="7292975" y="4486275"/>
          <p14:tracePt t="100311" x="7292975" y="4505325"/>
          <p14:tracePt t="100328" x="7292975" y="4514850"/>
          <p14:tracePt t="100335" x="7292975" y="4522788"/>
          <p14:tracePt t="100359" x="7302500" y="4551363"/>
          <p14:tracePt t="100394" x="7312025" y="4559300"/>
          <p14:tracePt t="100409" x="7319963" y="4568825"/>
          <p14:tracePt t="100433" x="7329488" y="4578350"/>
          <p14:tracePt t="100457" x="7339013" y="4578350"/>
          <p14:tracePt t="100465" x="7385050" y="4578350"/>
          <p14:tracePt t="100472" x="7475538" y="4578350"/>
          <p14:tracePt t="100482" x="7602538" y="4578350"/>
          <p14:tracePt t="100487" x="7731125" y="4578350"/>
          <p14:tracePt t="100497" x="7894638" y="4578350"/>
          <p14:tracePt t="100503" x="8059738" y="4578350"/>
          <p14:tracePt t="100511" x="8240713" y="4578350"/>
          <p14:tracePt t="100519" x="8415338" y="4578350"/>
          <p14:tracePt t="100527" x="8596313" y="4578350"/>
          <p14:tracePt t="100536" x="8761413" y="4578350"/>
          <p14:tracePt t="100545" x="8924925" y="4578350"/>
          <p14:tracePt t="100552" x="9034463" y="4578350"/>
          <p14:tracePt t="100561" x="9107488" y="4578350"/>
          <p14:tracePt t="100568" x="9134475" y="4578350"/>
          <p14:tracePt t="101159" x="9043988" y="4522788"/>
          <p14:tracePt t="101167" x="8934450" y="4514850"/>
          <p14:tracePt t="101175" x="8851900" y="4486275"/>
          <p14:tracePt t="101183" x="8788400" y="4478338"/>
          <p14:tracePt t="101191" x="8734425" y="4459288"/>
          <p14:tracePt t="101199" x="8669338" y="4449763"/>
          <p14:tracePt t="101208" x="8632825" y="4422775"/>
          <p14:tracePt t="101217" x="8605838" y="4413250"/>
          <p14:tracePt t="101224" x="8596313" y="4413250"/>
          <p14:tracePt t="101234" x="8588375" y="4413250"/>
          <p14:tracePt t="102989" x="8578850" y="4413250"/>
          <p14:tracePt t="102991" x="8569325" y="4478338"/>
          <p14:tracePt t="102999" x="8323263" y="4687888"/>
          <p14:tracePt t="103008" x="8150225" y="4778375"/>
          <p14:tracePt t="103015" x="7921625" y="4933950"/>
          <p14:tracePt t="103024" x="7785100" y="5016500"/>
          <p14:tracePt t="103032" x="7602538" y="5153025"/>
          <p14:tracePt t="103039" x="7392988" y="5253038"/>
          <p14:tracePt t="103047" x="7229475" y="5335588"/>
          <p14:tracePt t="103055" x="7065963" y="5362575"/>
          <p14:tracePt t="103065" x="6892925" y="5426075"/>
          <p14:tracePt t="103072" x="6783388" y="5472113"/>
          <p14:tracePt t="103080" x="6700838" y="5499100"/>
          <p14:tracePt t="103087" x="6654800" y="5526088"/>
          <p14:tracePt t="103097" x="6618288" y="5545138"/>
          <p14:tracePt t="103103" x="6591300" y="5554663"/>
          <p14:tracePt t="103111" x="6564313" y="5562600"/>
          <p14:tracePt t="103119" x="6518275" y="5589588"/>
          <p14:tracePt t="103127" x="6454775" y="5608638"/>
          <p14:tracePt t="103136" x="6362700" y="5635625"/>
          <p14:tracePt t="103143" x="6226175" y="5681663"/>
          <p14:tracePt t="103151" x="6099175" y="5718175"/>
          <p14:tracePt t="103159" x="5953125" y="5754688"/>
          <p14:tracePt t="103167" x="5780088" y="5808663"/>
          <p14:tracePt t="103175" x="5624513" y="5891213"/>
          <p14:tracePt t="103183" x="5478463" y="5918200"/>
          <p14:tracePt t="103191" x="5334000" y="5964238"/>
          <p14:tracePt t="103199" x="5195888" y="5991225"/>
          <p14:tracePt t="103208" x="5105400" y="6037263"/>
          <p14:tracePt t="103216" x="4986338" y="6064250"/>
          <p14:tracePt t="103223" x="4932363" y="6083300"/>
          <p14:tracePt t="103231" x="4895850" y="6100763"/>
          <p14:tracePt t="103239" x="4868863" y="6100763"/>
          <p14:tracePt t="103248" x="4849813" y="6110288"/>
          <p14:tracePt t="103255" x="4822825" y="6119813"/>
          <p14:tracePt t="103271" x="4803775" y="6119813"/>
          <p14:tracePt t="103281" x="4776788" y="6119813"/>
          <p14:tracePt t="103287" x="4730750" y="6119813"/>
          <p14:tracePt t="103297" x="4703763" y="6137275"/>
          <p14:tracePt t="103305" x="4649788" y="6137275"/>
          <p14:tracePt t="103319" x="4513263" y="6164263"/>
          <p14:tracePt t="103329" x="4430713" y="6173788"/>
          <p14:tracePt t="103338" x="4340225" y="6219825"/>
          <p14:tracePt t="103344" x="4257675" y="6229350"/>
          <p14:tracePt t="103354" x="4129088" y="6273800"/>
          <p14:tracePt t="103360" x="3992563" y="6302375"/>
          <p14:tracePt t="103369" x="3883025" y="6319838"/>
          <p14:tracePt t="103376" x="3719513" y="6346825"/>
          <p14:tracePt t="103383" x="3609975" y="6356350"/>
          <p14:tracePt t="103392" x="3490913" y="6375400"/>
          <p14:tracePt t="103400" x="3327400" y="6392863"/>
          <p14:tracePt t="103407" x="3181350" y="6419850"/>
          <p14:tracePt t="103415" x="3035300" y="6446838"/>
          <p14:tracePt t="103423" x="2889250" y="6465888"/>
          <p14:tracePt t="103431" x="2744788" y="6492875"/>
          <p14:tracePt t="103439" x="2606675" y="6511925"/>
          <p14:tracePt t="103447" x="2516188" y="6519863"/>
          <p14:tracePt t="103455" x="2389188" y="6538913"/>
          <p14:tracePt t="103463" x="2270125" y="6575425"/>
          <p14:tracePt t="103471" x="2214563" y="6575425"/>
          <p14:tracePt t="103480" x="2160588" y="6592888"/>
          <p14:tracePt t="103487" x="2124075" y="6602413"/>
          <p14:tracePt t="103496" x="2106613" y="6602413"/>
          <p14:tracePt t="103511" x="2097088" y="6602413"/>
          <p14:tracePt t="103520" x="2070100" y="6621463"/>
          <p14:tracePt t="103568" x="2060575" y="6621463"/>
          <p14:tracePt t="103583" x="2051050" y="6621463"/>
          <p14:tracePt t="103592" x="2024063" y="6621463"/>
          <p14:tracePt t="103599" x="2014538" y="6621463"/>
          <p14:tracePt t="103607" x="1960563" y="6621463"/>
          <p14:tracePt t="103616" x="1868488" y="6621463"/>
          <p14:tracePt t="103624" x="1751013" y="6621463"/>
          <p14:tracePt t="103632" x="1631950" y="6621463"/>
          <p14:tracePt t="103640" x="1495425" y="6648450"/>
          <p14:tracePt t="103648" x="1366838" y="6657975"/>
          <p14:tracePt t="103658" x="1222375" y="6694488"/>
          <p14:tracePt t="103663" x="1093788" y="6702425"/>
          <p14:tracePt t="103671" x="939800" y="6721475"/>
          <p14:tracePt t="103680" x="757238" y="6738938"/>
          <p14:tracePt t="103687" x="628650" y="6767513"/>
          <p14:tracePt t="103696" x="519113" y="6775450"/>
          <p14:tracePt t="103703" x="455613" y="6794500"/>
          <p14:tracePt t="103714" x="419100" y="6794500"/>
          <p14:tracePt t="103719" x="401638" y="6804025"/>
          <p14:tracePt t="103727" x="382588" y="6804025"/>
          <p14:tracePt t="103937" x="419100" y="6775450"/>
          <p14:tracePt t="103946" x="482600" y="6748463"/>
          <p14:tracePt t="103956" x="519113" y="6738938"/>
          <p14:tracePt t="103962" x="584200" y="6702425"/>
          <p14:tracePt t="103969" x="647700" y="6694488"/>
          <p14:tracePt t="103976" x="701675" y="6675438"/>
          <p14:tracePt t="103985" x="774700" y="6675438"/>
          <p14:tracePt t="103993" x="838200" y="6648450"/>
          <p14:tracePt t="104001" x="847725" y="6648450"/>
          <p14:tracePt t="104007" x="874713" y="6648450"/>
          <p14:tracePt t="104023" x="884238" y="6648450"/>
          <p14:tracePt t="104465" x="939800" y="6648450"/>
          <p14:tracePt t="104471" x="1066800" y="6648450"/>
          <p14:tracePt t="104480" x="1166813" y="6648450"/>
          <p14:tracePt t="104487" x="1285875" y="6648450"/>
          <p14:tracePt t="104497" x="1431925" y="6648450"/>
          <p14:tracePt t="104504" x="1558925" y="6648450"/>
          <p14:tracePt t="104511" x="1685925" y="6648450"/>
          <p14:tracePt t="104519" x="1814513" y="6648450"/>
          <p14:tracePt t="104527" x="1941513" y="6648450"/>
          <p14:tracePt t="104535" x="2051050" y="6648450"/>
          <p14:tracePt t="104544" x="2133600" y="6648450"/>
          <p14:tracePt t="104551" x="2170113" y="6648450"/>
          <p14:tracePt t="104559" x="2187575" y="6648450"/>
          <p14:tracePt t="104850" x="2179638" y="6657975"/>
          <p14:tracePt t="104855" x="2160588" y="6665913"/>
          <p14:tracePt t="104863" x="2143125" y="6665913"/>
          <p14:tracePt t="104879" x="2124075" y="6675438"/>
          <p14:tracePt t="106299" x="2214563" y="6629400"/>
          <p14:tracePt t="106304" x="2360613" y="6602413"/>
          <p14:tracePt t="106313" x="2498725" y="6556375"/>
          <p14:tracePt t="106319" x="2625725" y="6529388"/>
          <p14:tracePt t="106329" x="2744788" y="6483350"/>
          <p14:tracePt t="106335" x="2852738" y="6483350"/>
          <p14:tracePt t="106343" x="2908300" y="6475413"/>
          <p14:tracePt t="106351" x="2971800" y="6465888"/>
          <p14:tracePt t="106359" x="3008313" y="6465888"/>
          <p14:tracePt t="106367" x="3017838" y="6465888"/>
          <p14:tracePt t="106375" x="3027363" y="6465888"/>
          <p14:tracePt t="106823" x="3054350" y="6465888"/>
          <p14:tracePt t="106831" x="3063875" y="6465888"/>
          <p14:tracePt t="107063" x="3117850" y="6465888"/>
          <p14:tracePt t="107071" x="3227388" y="6465888"/>
          <p14:tracePt t="107079" x="3281363" y="6465888"/>
          <p14:tracePt t="107088" x="3354388" y="6465888"/>
          <p14:tracePt t="107098" x="3427413" y="6465888"/>
          <p14:tracePt t="107104" x="3527425" y="6492875"/>
          <p14:tracePt t="107114" x="3609975" y="6519863"/>
          <p14:tracePt t="107119" x="3636963" y="6529388"/>
          <p14:tracePt t="107130" x="3656013" y="6529388"/>
          <p14:tracePt t="107135" x="3673475" y="6548438"/>
          <p14:tracePt t="107487" x="3683000" y="6548438"/>
          <p14:tracePt t="107495" x="3746500" y="6529388"/>
          <p14:tracePt t="107503" x="3838575" y="6483350"/>
          <p14:tracePt t="107518" x="3975100" y="6475413"/>
          <p14:tracePt t="107520" x="4084638" y="6456363"/>
          <p14:tracePt t="107527" x="4194175" y="6429375"/>
          <p14:tracePt t="107535" x="4321175" y="6429375"/>
          <p14:tracePt t="107543" x="4413250" y="6429375"/>
          <p14:tracePt t="107551" x="4513263" y="6419850"/>
          <p14:tracePt t="107559" x="4540250" y="6419850"/>
          <p14:tracePt t="107567" x="4576763" y="6411913"/>
          <p14:tracePt t="109135" x="4586288" y="6411913"/>
          <p14:tracePt t="109143" x="4603750" y="6411913"/>
          <p14:tracePt t="109151" x="4613275" y="6411913"/>
          <p14:tracePt t="109264" x="4622800" y="6411913"/>
          <p14:tracePt t="109272" x="4659313" y="6411913"/>
          <p14:tracePt t="109282" x="4713288" y="6411913"/>
          <p14:tracePt t="109289" x="4749800" y="6411913"/>
          <p14:tracePt t="109301" x="4795838" y="6411913"/>
          <p14:tracePt t="109305" x="4832350" y="6411913"/>
          <p14:tracePt t="109319" x="4932363" y="6411913"/>
          <p14:tracePt t="109327" x="4968875" y="6411913"/>
          <p14:tracePt t="109335" x="4986338" y="6411913"/>
          <p14:tracePt t="109343" x="5041900" y="6419850"/>
          <p14:tracePt t="109351" x="5059363" y="6419850"/>
          <p14:tracePt t="109359" x="5078413" y="6419850"/>
          <p14:tracePt t="109367" x="5086350" y="6429375"/>
          <p14:tracePt t="109465" x="5095875" y="6429375"/>
          <p14:tracePt t="109631" x="5095875" y="6419850"/>
          <p14:tracePt t="109640" x="5086350" y="6411913"/>
          <p14:tracePt t="109647" x="5049838" y="6310313"/>
          <p14:tracePt t="109655" x="4978400" y="6192838"/>
          <p14:tracePt t="109663" x="4876800" y="6091238"/>
          <p14:tracePt t="109671" x="4759325" y="6000750"/>
          <p14:tracePt t="109679" x="4686300" y="5918200"/>
          <p14:tracePt t="109687" x="4613275" y="5800725"/>
          <p14:tracePt t="109696" x="4521200" y="5699125"/>
          <p14:tracePt t="109703" x="4440238" y="5581650"/>
          <p14:tracePt t="109712" x="4330700" y="5462588"/>
          <p14:tracePt t="109719" x="4303713" y="5343525"/>
          <p14:tracePt t="109735" x="4238625" y="5216525"/>
          <p14:tracePt t="109737" x="4230688" y="5126038"/>
          <p14:tracePt t="109744" x="4202113" y="5006975"/>
          <p14:tracePt t="109753" x="4202113" y="4970463"/>
          <p14:tracePt t="109759" x="4194175" y="4906963"/>
          <p14:tracePt t="109767" x="4194175" y="4878388"/>
          <p14:tracePt t="109775" x="4194175" y="4841875"/>
          <p14:tracePt t="109783" x="4194175" y="4814888"/>
          <p14:tracePt t="109791" x="4194175" y="4797425"/>
          <p14:tracePt t="109799" x="4194175" y="4787900"/>
          <p14:tracePt t="109815" x="4194175" y="4778375"/>
          <p14:tracePt t="109831" x="4194175" y="4768850"/>
          <p14:tracePt t="109905" x="4194175" y="4760913"/>
          <p14:tracePt t="109914" x="4230688" y="4760913"/>
          <p14:tracePt t="109925" x="4303713" y="4760913"/>
          <p14:tracePt t="109927" x="4376738" y="4760913"/>
          <p14:tracePt t="109935" x="4484688" y="4760913"/>
          <p14:tracePt t="109943" x="4576763" y="4760913"/>
          <p14:tracePt t="109952" x="4667250" y="4760913"/>
          <p14:tracePt t="109959" x="4740275" y="4760913"/>
          <p14:tracePt t="109967" x="4822825" y="4760913"/>
          <p14:tracePt t="109975" x="4859338" y="4760913"/>
          <p14:tracePt t="109983" x="4876800" y="4760913"/>
          <p14:tracePt t="110266" x="4849813" y="4751388"/>
          <p14:tracePt t="110274" x="4767263" y="4732338"/>
          <p14:tracePt t="110282" x="4613275" y="4668838"/>
          <p14:tracePt t="110288" x="4448175" y="4605338"/>
          <p14:tracePt t="110297" x="4311650" y="4578350"/>
          <p14:tracePt t="110303" x="4165600" y="4551363"/>
          <p14:tracePt t="110313" x="4057650" y="4522788"/>
          <p14:tracePt t="110319" x="3883025" y="4459288"/>
          <p14:tracePt t="110330" x="3775075" y="4432300"/>
          <p14:tracePt t="110335" x="3692525" y="4386263"/>
          <p14:tracePt t="110343" x="3609975" y="4349750"/>
          <p14:tracePt t="110351" x="3582988" y="4332288"/>
          <p14:tracePt t="110360" x="3536950" y="4303713"/>
          <p14:tracePt t="110367" x="3500438" y="4276725"/>
          <p14:tracePt t="110383" x="3482975" y="4259263"/>
          <p14:tracePt t="110391" x="3473450" y="4240213"/>
          <p14:tracePt t="110399" x="3463925" y="4222750"/>
          <p14:tracePt t="110408" x="3455988" y="4176713"/>
          <p14:tracePt t="110415" x="3436938" y="4149725"/>
          <p14:tracePt t="110423" x="3427413" y="4113213"/>
          <p14:tracePt t="110432" x="3419475" y="4076700"/>
          <p14:tracePt t="110439" x="3373438" y="3994150"/>
          <p14:tracePt t="110449" x="3363913" y="3967163"/>
          <p14:tracePt t="110455" x="3354388" y="3903663"/>
          <p14:tracePt t="110463" x="3309938" y="3830638"/>
          <p14:tracePt t="110472" x="3300413" y="3767138"/>
          <p14:tracePt t="110480" x="3290888" y="3711575"/>
          <p14:tracePt t="110487" x="3263900" y="3629025"/>
          <p14:tracePt t="110497" x="3236913" y="3565525"/>
          <p14:tracePt t="110503" x="3227388" y="3475038"/>
          <p14:tracePt t="110513" x="3208338" y="3411538"/>
          <p14:tracePt t="110521" x="3208338" y="3355975"/>
          <p14:tracePt t="110534" x="3190875" y="3292475"/>
          <p14:tracePt t="110537" x="3190875" y="3236913"/>
          <p14:tracePt t="110545" x="3171825" y="3182938"/>
          <p14:tracePt t="110554" x="3171825" y="3146425"/>
          <p14:tracePt t="110561" x="3171825" y="3090863"/>
          <p14:tracePt t="110568" x="3171825" y="3054350"/>
          <p14:tracePt t="110576" x="3171825" y="3017838"/>
          <p14:tracePt t="110584" x="3171825" y="2963863"/>
          <p14:tracePt t="110592" x="3171825" y="2917825"/>
          <p14:tracePt t="110600" x="3171825" y="2890838"/>
          <p14:tracePt t="110608" x="3171825" y="2863850"/>
          <p14:tracePt t="110616" x="3190875" y="2827338"/>
          <p14:tracePt t="110624" x="3200400" y="2800350"/>
          <p14:tracePt t="110632" x="3208338" y="2754313"/>
          <p14:tracePt t="110639" x="3244850" y="2708275"/>
          <p14:tracePt t="110649" x="3254375" y="2690813"/>
          <p14:tracePt t="110655" x="3281363" y="2662238"/>
          <p14:tracePt t="110663" x="3300413" y="2644775"/>
          <p14:tracePt t="110671" x="3336925" y="2581275"/>
          <p14:tracePt t="110680" x="3354388" y="2562225"/>
          <p14:tracePt t="110687" x="3390900" y="2535238"/>
          <p14:tracePt t="110696" x="3409950" y="2508250"/>
          <p14:tracePt t="110703" x="3446463" y="2462213"/>
          <p14:tracePt t="110713" x="3490913" y="2435225"/>
          <p14:tracePt t="110719" x="3536950" y="2398713"/>
          <p14:tracePt t="110727" x="3582988" y="2371725"/>
          <p14:tracePt t="110735" x="3629025" y="2335213"/>
          <p14:tracePt t="110743" x="3673475" y="2316163"/>
          <p14:tracePt t="110751" x="3756025" y="2289175"/>
          <p14:tracePt t="110759" x="3838575" y="2262188"/>
          <p14:tracePt t="110767" x="3883025" y="2243138"/>
          <p14:tracePt t="110775" x="3938588" y="2225675"/>
          <p14:tracePt t="110783" x="4002088" y="2216150"/>
          <p14:tracePt t="110791" x="4075113" y="2189163"/>
          <p14:tracePt t="110799" x="4102100" y="2189163"/>
          <p14:tracePt t="110807" x="4175125" y="2179638"/>
          <p14:tracePt t="110815" x="4221163" y="2179638"/>
          <p14:tracePt t="110823" x="4284663" y="2179638"/>
          <p14:tracePt t="110831" x="4384675" y="2160588"/>
          <p14:tracePt t="110839" x="4494213" y="2160588"/>
          <p14:tracePt t="110847" x="4603750" y="2160588"/>
          <p14:tracePt t="110855" x="4730750" y="2160588"/>
          <p14:tracePt t="110863" x="4859338" y="2160588"/>
          <p14:tracePt t="110871" x="5005388" y="2160588"/>
          <p14:tracePt t="110880" x="5151438" y="2160588"/>
          <p14:tracePt t="110887" x="5268913" y="2160588"/>
          <p14:tracePt t="110896" x="5387975" y="2160588"/>
          <p14:tracePt t="110905" x="5461000" y="2160588"/>
          <p14:tracePt t="110916" x="5551488" y="2160588"/>
          <p14:tracePt t="110921" x="5616575" y="2179638"/>
          <p14:tracePt t="110932" x="5707063" y="2179638"/>
          <p14:tracePt t="110936" x="5734050" y="2189163"/>
          <p14:tracePt t="110944" x="5770563" y="2189163"/>
          <p14:tracePt t="110952" x="5807075" y="2197100"/>
          <p14:tracePt t="110960" x="5834063" y="2206625"/>
          <p14:tracePt t="110968" x="5862638" y="2233613"/>
          <p14:tracePt t="110976" x="5870575" y="2233613"/>
          <p14:tracePt t="110985" x="5907088" y="2252663"/>
          <p14:tracePt t="110993" x="5926138" y="2262188"/>
          <p14:tracePt t="111001" x="5989638" y="2298700"/>
          <p14:tracePt t="111008" x="6016625" y="2325688"/>
          <p14:tracePt t="111017" x="6053138" y="2352675"/>
          <p14:tracePt t="111023" x="6108700" y="2425700"/>
          <p14:tracePt t="111031" x="6145213" y="2489200"/>
          <p14:tracePt t="111039" x="6181725" y="2554288"/>
          <p14:tracePt t="111047" x="6218238" y="2635250"/>
          <p14:tracePt t="111055" x="6272213" y="2717800"/>
          <p14:tracePt t="111064" x="6318250" y="2808288"/>
          <p14:tracePt t="111072" x="6354763" y="2873375"/>
          <p14:tracePt t="111082" x="6408738" y="2954338"/>
          <p14:tracePt t="111088" x="6454775" y="3054350"/>
          <p14:tracePt t="111099" x="6508750" y="3155950"/>
          <p14:tracePt t="111105" x="6564313" y="3236913"/>
          <p14:tracePt t="111116" x="6610350" y="3319463"/>
          <p14:tracePt t="111120" x="6645275" y="3402013"/>
          <p14:tracePt t="111129" x="6654800" y="3455988"/>
          <p14:tracePt t="111136" x="6710363" y="3538538"/>
          <p14:tracePt t="111144" x="6727825" y="3602038"/>
          <p14:tracePt t="111166" x="6773863" y="3702050"/>
          <p14:tracePt t="111168" x="6783388" y="3738563"/>
          <p14:tracePt t="111177" x="6791325" y="3794125"/>
          <p14:tracePt t="111183" x="6800850" y="3821113"/>
          <p14:tracePt t="111191" x="6800850" y="3875088"/>
          <p14:tracePt t="111199" x="6819900" y="3921125"/>
          <p14:tracePt t="111207" x="6819900" y="3976688"/>
          <p14:tracePt t="111215" x="6827838" y="4030663"/>
          <p14:tracePt t="111223" x="6827838" y="4094163"/>
          <p14:tracePt t="111231" x="6837363" y="4122738"/>
          <p14:tracePt t="111239" x="6837363" y="4176713"/>
          <p14:tracePt t="111247" x="6837363" y="4268788"/>
          <p14:tracePt t="111255" x="6837363" y="4322763"/>
          <p14:tracePt t="111263" x="6837363" y="4395788"/>
          <p14:tracePt t="111271" x="6837363" y="4441825"/>
          <p14:tracePt t="111280" x="6837363" y="4505325"/>
          <p14:tracePt t="111287" x="6837363" y="4568825"/>
          <p14:tracePt t="111296" x="6837363" y="4605338"/>
          <p14:tracePt t="111303" x="6791325" y="4687888"/>
          <p14:tracePt t="111313" x="6783388" y="4732338"/>
          <p14:tracePt t="111319" x="6746875" y="4797425"/>
          <p14:tracePt t="111328" x="6727825" y="4824413"/>
          <p14:tracePt t="111335" x="6718300" y="4878388"/>
          <p14:tracePt t="111343" x="6691313" y="4914900"/>
          <p14:tracePt t="111351" x="6681788" y="4933950"/>
          <p14:tracePt t="111359" x="6673850" y="4951413"/>
          <p14:tracePt t="111367" x="6673850" y="4960938"/>
          <p14:tracePt t="111375" x="6664325" y="4960938"/>
          <p14:tracePt t="111447" x="6664325" y="4970463"/>
          <p14:tracePt t="111481" x="6645275" y="4987925"/>
          <p14:tracePt t="111488" x="6600825" y="5033963"/>
          <p14:tracePt t="111497" x="6518275" y="5080000"/>
          <p14:tracePt t="111504" x="6435725" y="5133975"/>
          <p14:tracePt t="111517" x="6372225" y="5153025"/>
          <p14:tracePt t="111520" x="6291263" y="5226050"/>
          <p14:tracePt t="111533" x="6235700" y="5262563"/>
          <p14:tracePt t="111535" x="6145213" y="5307013"/>
          <p14:tracePt t="111543" x="6062663" y="5343525"/>
          <p14:tracePt t="111551" x="5999163" y="5372100"/>
          <p14:tracePt t="111559" x="5935663" y="5416550"/>
          <p14:tracePt t="111567" x="5889625" y="5435600"/>
          <p14:tracePt t="111575" x="5862638" y="5462588"/>
          <p14:tracePt t="111583" x="5853113" y="5472113"/>
          <p14:tracePt t="111591" x="5843588" y="5472113"/>
          <p14:tracePt t="111599" x="5826125" y="5481638"/>
          <p14:tracePt t="111920" x="5797550" y="5481638"/>
          <p14:tracePt t="111929" x="5770563" y="5481638"/>
          <p14:tracePt t="111935" x="5716588" y="5481638"/>
          <p14:tracePt t="111943" x="5597525" y="5435600"/>
          <p14:tracePt t="111951" x="5451475" y="5372100"/>
          <p14:tracePt t="111959" x="5278438" y="5343525"/>
          <p14:tracePt t="111967" x="5059363" y="5326063"/>
          <p14:tracePt t="111975" x="4868863" y="5280025"/>
          <p14:tracePt t="111986" x="4722813" y="5270500"/>
          <p14:tracePt t="111991" x="4557713" y="5253038"/>
          <p14:tracePt t="112000" x="4430713" y="5226050"/>
          <p14:tracePt t="112007" x="4340225" y="5207000"/>
          <p14:tracePt t="112015" x="4275138" y="5207000"/>
          <p14:tracePt t="112023" x="4257675" y="5207000"/>
          <p14:tracePt t="112201" x="4248150" y="5207000"/>
          <p14:tracePt t="112217" x="4221163" y="5160963"/>
          <p14:tracePt t="112226" x="4157663" y="5060950"/>
          <p14:tracePt t="112236" x="4094163" y="4997450"/>
          <p14:tracePt t="112239" x="4065588" y="4979988"/>
          <p14:tracePt t="112247" x="4011613" y="4933950"/>
          <p14:tracePt t="112255" x="3929063" y="4841875"/>
          <p14:tracePt t="112263" x="3865563" y="4778375"/>
          <p14:tracePt t="112271" x="3775075" y="4697413"/>
          <p14:tracePt t="112279" x="3729038" y="4624388"/>
          <p14:tracePt t="112287" x="3656013" y="4559300"/>
          <p14:tracePt t="112297" x="3636963" y="4495800"/>
          <p14:tracePt t="112303" x="3619500" y="4459288"/>
          <p14:tracePt t="112313" x="3609975" y="4395788"/>
          <p14:tracePt t="112319" x="3600450" y="4349750"/>
          <p14:tracePt t="112329" x="3600450" y="4295775"/>
          <p14:tracePt t="112335" x="3600450" y="4276725"/>
          <p14:tracePt t="112343" x="3600450" y="4222750"/>
          <p14:tracePt t="112351" x="3600450" y="4186238"/>
          <p14:tracePt t="112359" x="3600450" y="4167188"/>
          <p14:tracePt t="112367" x="3600450" y="4113213"/>
          <p14:tracePt t="112376" x="3600450" y="4067175"/>
          <p14:tracePt t="112384" x="3629025" y="4013200"/>
          <p14:tracePt t="112392" x="3636963" y="3976688"/>
          <p14:tracePt t="112399" x="3646488" y="3921125"/>
          <p14:tracePt t="112408" x="3673475" y="3875088"/>
          <p14:tracePt t="112416" x="3709988" y="3811588"/>
          <p14:tracePt t="112425" x="3719513" y="3775075"/>
          <p14:tracePt t="112431" x="3756025" y="3711575"/>
          <p14:tracePt t="112439" x="3765550" y="3665538"/>
          <p14:tracePt t="112447" x="3783013" y="3602038"/>
          <p14:tracePt t="112455" x="3819525" y="3556000"/>
          <p14:tracePt t="112464" x="3838575" y="3511550"/>
          <p14:tracePt t="112471" x="3865563" y="3465513"/>
          <p14:tracePt t="112479" x="3883025" y="3438525"/>
          <p14:tracePt t="112487" x="3902075" y="3392488"/>
          <p14:tracePt t="112496" x="3919538" y="3375025"/>
          <p14:tracePt t="112503" x="3929063" y="3365500"/>
          <p14:tracePt t="112514" x="3938588" y="3346450"/>
          <p14:tracePt t="112519" x="3956050" y="3338513"/>
          <p14:tracePt t="112528" x="3965575" y="3328988"/>
          <p14:tracePt t="112535" x="3984625" y="3309938"/>
          <p14:tracePt t="112543" x="4002088" y="3302000"/>
          <p14:tracePt t="112551" x="4048125" y="3282950"/>
          <p14:tracePt t="112559" x="4075113" y="3273425"/>
          <p14:tracePt t="112567" x="4129088" y="3246438"/>
          <p14:tracePt t="112575" x="4194175" y="3236913"/>
          <p14:tracePt t="112583" x="4248150" y="3228975"/>
          <p14:tracePt t="112591" x="4348163" y="3182938"/>
          <p14:tracePt t="112599" x="4430713" y="3173413"/>
          <p14:tracePt t="112607" x="4503738" y="3155950"/>
          <p14:tracePt t="112615" x="4613275" y="3146425"/>
          <p14:tracePt t="112624" x="4695825" y="3100388"/>
          <p14:tracePt t="112631" x="4786313" y="3100388"/>
          <p14:tracePt t="112639" x="4849813" y="3082925"/>
          <p14:tracePt t="112647" x="4895850" y="3054350"/>
          <p14:tracePt t="112655" x="4968875" y="3046413"/>
          <p14:tracePt t="112664" x="5032375" y="3036888"/>
          <p14:tracePt t="112671" x="5059363" y="3036888"/>
          <p14:tracePt t="112679" x="5095875" y="3036888"/>
          <p14:tracePt t="112687" x="5105400" y="3036888"/>
          <p14:tracePt t="112695" x="5114925" y="3036888"/>
          <p14:tracePt t="112761" x="5168900" y="3036888"/>
          <p14:tracePt t="112769" x="5224463" y="3136900"/>
          <p14:tracePt t="112778" x="5287963" y="3219450"/>
          <p14:tracePt t="112784" x="5378450" y="3302000"/>
          <p14:tracePt t="112792" x="5461000" y="3402013"/>
          <p14:tracePt t="112800" x="5534025" y="3475038"/>
          <p14:tracePt t="112808" x="5597525" y="3556000"/>
          <p14:tracePt t="112816" x="5688013" y="3638550"/>
          <p14:tracePt t="112824" x="5753100" y="3702050"/>
          <p14:tracePt t="112832" x="5789613" y="3767138"/>
          <p14:tracePt t="112839" x="5816600" y="3811588"/>
          <p14:tracePt t="112847" x="5834063" y="3857625"/>
          <p14:tracePt t="112855" x="5862638" y="3903663"/>
          <p14:tracePt t="112863" x="5862638" y="3940175"/>
          <p14:tracePt t="112871" x="5870575" y="3976688"/>
          <p14:tracePt t="112879" x="5870575" y="4021138"/>
          <p14:tracePt t="112888" x="5889625" y="4076700"/>
          <p14:tracePt t="112905" x="5889625" y="4130675"/>
          <p14:tracePt t="112915" x="5889625" y="4186238"/>
          <p14:tracePt t="112920" x="5889625" y="4203700"/>
          <p14:tracePt t="112932" x="5889625" y="4249738"/>
          <p14:tracePt t="112936" x="5889625" y="4303713"/>
          <p14:tracePt t="112945" x="5889625" y="4340225"/>
          <p14:tracePt t="112952" x="5889625" y="4386263"/>
          <p14:tracePt t="112960" x="5889625" y="4413250"/>
          <p14:tracePt t="112967" x="5889625" y="4449763"/>
          <p14:tracePt t="112976" x="5880100" y="4495800"/>
          <p14:tracePt t="112984" x="5870575" y="4541838"/>
          <p14:tracePt t="112991" x="5843588" y="4587875"/>
          <p14:tracePt t="112999" x="5843588" y="4614863"/>
          <p14:tracePt t="113007" x="5834063" y="4641850"/>
          <p14:tracePt t="113016" x="5826125" y="4660900"/>
          <p14:tracePt t="113023" x="5826125" y="4668838"/>
          <p14:tracePt t="113033" x="5816600" y="4697413"/>
          <p14:tracePt t="113047" x="5816600" y="4705350"/>
          <p14:tracePt t="113055" x="5807075" y="4714875"/>
          <p14:tracePt t="113071" x="5797550" y="4724400"/>
          <p14:tracePt t="113080" x="5789613" y="4741863"/>
          <p14:tracePt t="113087" x="5780088" y="4751388"/>
          <p14:tracePt t="113096" x="5753100" y="4768850"/>
          <p14:tracePt t="113103" x="5743575" y="4787900"/>
          <p14:tracePt t="113114" x="5707063" y="4814888"/>
          <p14:tracePt t="113120" x="5688013" y="4833938"/>
          <p14:tracePt t="113129" x="5634038" y="4870450"/>
          <p14:tracePt t="113135" x="5580063" y="4906963"/>
          <p14:tracePt t="113143" x="5551488" y="4924425"/>
          <p14:tracePt t="113151" x="5478463" y="4979988"/>
          <p14:tracePt t="113159" x="5461000" y="5006975"/>
          <p14:tracePt t="113167" x="5397500" y="5043488"/>
          <p14:tracePt t="113175" x="5334000" y="5097463"/>
          <p14:tracePt t="113183" x="5287963" y="5133975"/>
          <p14:tracePt t="113191" x="5241925" y="5160963"/>
          <p14:tracePt t="113199" x="5187950" y="5197475"/>
          <p14:tracePt t="113207" x="5141913" y="5253038"/>
          <p14:tracePt t="113216" x="5114925" y="5270500"/>
          <p14:tracePt t="113223" x="5068888" y="5289550"/>
          <p14:tracePt t="113231" x="5032375" y="5326063"/>
          <p14:tracePt t="113247" x="5014913" y="5335588"/>
          <p14:tracePt t="142617" x="5005388" y="5343525"/>
          <p14:tracePt t="142665" x="5005388" y="5353050"/>
          <p14:tracePt t="143205" x="5068888" y="5326063"/>
          <p14:tracePt t="143207" x="5268913" y="5299075"/>
          <p14:tracePt t="143215" x="5514975" y="5262563"/>
          <p14:tracePt t="143223" x="5816600" y="5180013"/>
          <p14:tracePt t="143231" x="6053138" y="5143500"/>
          <p14:tracePt t="143239" x="6262688" y="5116513"/>
          <p14:tracePt t="143247" x="6435725" y="5080000"/>
          <p14:tracePt t="143255" x="6600825" y="5070475"/>
          <p14:tracePt t="143263" x="6764338" y="5024438"/>
          <p14:tracePt t="143271" x="6910388" y="5024438"/>
          <p14:tracePt t="143282" x="7037388" y="5024438"/>
          <p14:tracePt t="143288" x="7146925" y="5024438"/>
          <p14:tracePt t="143296" x="7219950" y="5024438"/>
          <p14:tracePt t="143303" x="7265988" y="5024438"/>
          <p14:tracePt t="143489" x="7275513" y="5024438"/>
          <p14:tracePt t="143535" x="7283450" y="5024438"/>
          <p14:tracePt t="143543" x="7292975" y="5016500"/>
          <p14:tracePt t="143559" x="7302500" y="5016500"/>
          <p14:tracePt t="143568" x="7319963" y="5006975"/>
          <p14:tracePt t="143575" x="7339013" y="4987925"/>
          <p14:tracePt t="143583" x="7356475" y="4979988"/>
          <p14:tracePt t="143593" x="7366000" y="4979988"/>
          <p14:tracePt t="143616" x="7375525" y="4970463"/>
          <p14:tracePt t="143823" x="7375525" y="4987925"/>
          <p14:tracePt t="143831" x="7375525" y="5016500"/>
          <p14:tracePt t="143839" x="7356475" y="5043488"/>
          <p14:tracePt t="143847" x="7356475" y="5070475"/>
          <p14:tracePt t="143855" x="7356475" y="5089525"/>
          <p14:tracePt t="143863" x="7348538" y="5126038"/>
          <p14:tracePt t="144009" x="7348538" y="5089525"/>
          <p14:tracePt t="144020" x="7348538" y="5033963"/>
          <p14:tracePt t="144026" x="7348538" y="5006975"/>
          <p14:tracePt t="144034" x="7348538" y="4960938"/>
          <p14:tracePt t="144040" x="7348538" y="4906963"/>
          <p14:tracePt t="144047" x="7348538" y="4878388"/>
          <p14:tracePt t="144056" x="7348538" y="4870450"/>
          <p14:tracePt t="144063" x="7348538" y="4851400"/>
          <p14:tracePt t="144079" x="7348538" y="4841875"/>
          <p14:tracePt t="144251" x="7339013" y="4841875"/>
          <p14:tracePt t="144257" x="7319963" y="4860925"/>
          <p14:tracePt t="144267" x="7292975" y="4924425"/>
          <p14:tracePt t="144273" x="7265988" y="4987925"/>
          <p14:tracePt t="144281" x="7248525" y="5016500"/>
          <p14:tracePt t="144287" x="7229475" y="5060950"/>
          <p14:tracePt t="144295" x="7219950" y="5097463"/>
          <p14:tracePt t="144303" x="7183438" y="5160963"/>
          <p14:tracePt t="144313" x="7175500" y="5226050"/>
          <p14:tracePt t="144319" x="7119938" y="5307013"/>
          <p14:tracePt t="144327" x="7092950" y="5372100"/>
          <p14:tracePt t="144335" x="7056438" y="5416550"/>
          <p14:tracePt t="144343" x="7000875" y="5499100"/>
          <p14:tracePt t="144351" x="6973888" y="5526088"/>
          <p14:tracePt t="144359" x="6919913" y="5589588"/>
          <p14:tracePt t="144369" x="6883400" y="5626100"/>
          <p14:tracePt t="144382" x="6819900" y="5681663"/>
          <p14:tracePt t="144386" x="6746875" y="5708650"/>
          <p14:tracePt t="144397" x="6710363" y="5727700"/>
          <p14:tracePt t="144400" x="6654800" y="5735638"/>
          <p14:tracePt t="144408" x="6627813" y="5745163"/>
          <p14:tracePt t="144415" x="6581775" y="5745163"/>
          <p14:tracePt t="144425" x="6554788" y="5764213"/>
          <p14:tracePt t="144431" x="6545263" y="5764213"/>
          <p14:tracePt t="144439" x="6537325" y="5764213"/>
          <p14:tracePt t="144447" x="6527800" y="5764213"/>
          <p14:tracePt t="144601" x="6518275" y="5718175"/>
          <p14:tracePt t="144615" x="6464300" y="5599113"/>
          <p14:tracePt t="144615" x="6372225" y="5518150"/>
          <p14:tracePt t="144623" x="6308725" y="5416550"/>
          <p14:tracePt t="144631" x="6254750" y="5343525"/>
          <p14:tracePt t="144640" x="6199188" y="5243513"/>
          <p14:tracePt t="144647" x="6135688" y="5153025"/>
          <p14:tracePt t="144655" x="6116638" y="5089525"/>
          <p14:tracePt t="144663" x="6099175" y="5024438"/>
          <p14:tracePt t="144671" x="6080125" y="4970463"/>
          <p14:tracePt t="144679" x="6072188" y="4924425"/>
          <p14:tracePt t="144687" x="6072188" y="4906963"/>
          <p14:tracePt t="144695" x="6072188" y="4851400"/>
          <p14:tracePt t="144703" x="6072188" y="4805363"/>
          <p14:tracePt t="144711" x="6072188" y="4778375"/>
          <p14:tracePt t="144719" x="6072188" y="4751388"/>
          <p14:tracePt t="144727" x="6072188" y="4724400"/>
          <p14:tracePt t="144735" x="6072188" y="4697413"/>
          <p14:tracePt t="144743" x="6080125" y="4651375"/>
          <p14:tracePt t="144751" x="6089650" y="4624388"/>
          <p14:tracePt t="144759" x="6126163" y="4559300"/>
          <p14:tracePt t="144767" x="6135688" y="4522788"/>
          <p14:tracePt t="144776" x="6145213" y="4486275"/>
          <p14:tracePt t="144783" x="6181725" y="4441825"/>
          <p14:tracePt t="144793" x="6199188" y="4422775"/>
          <p14:tracePt t="144800" x="6226175" y="4395788"/>
          <p14:tracePt t="144807" x="6291263" y="4359275"/>
          <p14:tracePt t="144815" x="6372225" y="4332288"/>
          <p14:tracePt t="144823" x="6427788" y="4332288"/>
          <p14:tracePt t="144831" x="6537325" y="4332288"/>
          <p14:tracePt t="144839" x="6645275" y="4332288"/>
          <p14:tracePt t="144847" x="6754813" y="4332288"/>
          <p14:tracePt t="144855" x="6846888" y="4332288"/>
          <p14:tracePt t="144863" x="6946900" y="4349750"/>
          <p14:tracePt t="144871" x="7046913" y="4386263"/>
          <p14:tracePt t="144879" x="7092950" y="4441825"/>
          <p14:tracePt t="144887" x="7156450" y="4505325"/>
          <p14:tracePt t="144895" x="7202488" y="4568825"/>
          <p14:tracePt t="144903" x="7219950" y="4632325"/>
          <p14:tracePt t="144913" x="7248525" y="4714875"/>
          <p14:tracePt t="144919" x="7248525" y="4741863"/>
          <p14:tracePt t="144928" x="7248525" y="4797425"/>
          <p14:tracePt t="144935" x="7248525" y="4851400"/>
          <p14:tracePt t="144944" x="7248525" y="4943475"/>
          <p14:tracePt t="144951" x="7248525" y="4997450"/>
          <p14:tracePt t="144961" x="7248525" y="5053013"/>
          <p14:tracePt t="144968" x="7248525" y="5116513"/>
          <p14:tracePt t="144977" x="7219950" y="5160963"/>
          <p14:tracePt t="144986" x="7219950" y="5189538"/>
          <p14:tracePt t="144993" x="7202488" y="5243513"/>
          <p14:tracePt t="144999" x="7175500" y="5289550"/>
          <p14:tracePt t="145007" x="7110413" y="5372100"/>
          <p14:tracePt t="145017" x="7073900" y="5426075"/>
          <p14:tracePt t="145023" x="7000875" y="5489575"/>
          <p14:tracePt t="145031" x="6900863" y="5562600"/>
          <p14:tracePt t="145039" x="6737350" y="5635625"/>
          <p14:tracePt t="145047" x="6581775" y="5681663"/>
          <p14:tracePt t="145056" x="6345238" y="5754688"/>
          <p14:tracePt t="145063" x="6080125" y="5827713"/>
          <p14:tracePt t="145071" x="5797550" y="5864225"/>
          <p14:tracePt t="145079" x="5487988" y="5900738"/>
          <p14:tracePt t="145087" x="5224463" y="5900738"/>
          <p14:tracePt t="145095" x="4959350" y="5900738"/>
          <p14:tracePt t="145103" x="4730750" y="5900738"/>
          <p14:tracePt t="145111" x="4586288" y="5900738"/>
          <p14:tracePt t="145120" x="4494213" y="5900738"/>
          <p14:tracePt t="145127" x="4413250" y="5827713"/>
          <p14:tracePt t="145135" x="4376738" y="5781675"/>
          <p14:tracePt t="145143" x="4367213" y="5708650"/>
          <p14:tracePt t="145151" x="4348163" y="5589588"/>
          <p14:tracePt t="145160" x="4348163" y="5499100"/>
          <p14:tracePt t="145167" x="4348163" y="5389563"/>
          <p14:tracePt t="145176" x="4348163" y="5280025"/>
          <p14:tracePt t="145183" x="4367213" y="5170488"/>
          <p14:tracePt t="145192" x="4413250" y="5089525"/>
          <p14:tracePt t="145199" x="4448175" y="4970463"/>
          <p14:tracePt t="145207" x="4494213" y="4878388"/>
          <p14:tracePt t="145215" x="4530725" y="4824413"/>
          <p14:tracePt t="145223" x="4540250" y="4787900"/>
          <p14:tracePt t="145231" x="4594225" y="4724400"/>
          <p14:tracePt t="145239" x="4630738" y="4660900"/>
          <p14:tracePt t="145247" x="4640263" y="4651375"/>
          <p14:tracePt t="145255" x="4667250" y="4595813"/>
          <p14:tracePt t="145263" x="4686300" y="4578350"/>
          <p14:tracePt t="145271" x="4713288" y="4532313"/>
          <p14:tracePt t="145281" x="4740275" y="4505325"/>
          <p14:tracePt t="145289" x="4795838" y="4449763"/>
          <p14:tracePt t="145296" x="4813300" y="4422775"/>
          <p14:tracePt t="145304" x="4859338" y="4405313"/>
          <p14:tracePt t="145316" x="4922838" y="4359275"/>
          <p14:tracePt t="145320" x="4959350" y="4349750"/>
          <p14:tracePt t="145328" x="5022850" y="4340225"/>
          <p14:tracePt t="145336" x="5086350" y="4313238"/>
          <p14:tracePt t="145345" x="5159375" y="4313238"/>
          <p14:tracePt t="145352" x="5232400" y="4313238"/>
          <p14:tracePt t="145362" x="5341938" y="4313238"/>
          <p14:tracePt t="145368" x="5470525" y="4332288"/>
          <p14:tracePt t="145378" x="5607050" y="4368800"/>
          <p14:tracePt t="145384" x="5734050" y="4405313"/>
          <p14:tracePt t="145395" x="5889625" y="4486275"/>
          <p14:tracePt t="145400" x="6026150" y="4559300"/>
          <p14:tracePt t="145411" x="6153150" y="4632325"/>
          <p14:tracePt t="145415" x="6272213" y="4724400"/>
          <p14:tracePt t="145423" x="6391275" y="4797425"/>
          <p14:tracePt t="145431" x="6500813" y="4914900"/>
          <p14:tracePt t="145439" x="6554788" y="5016500"/>
          <p14:tracePt t="145447" x="6600825" y="5143500"/>
          <p14:tracePt t="145455" x="6600825" y="5270500"/>
          <p14:tracePt t="145463" x="6600825" y="5416550"/>
          <p14:tracePt t="145471" x="6600825" y="5562600"/>
          <p14:tracePt t="145479" x="6508750" y="5764213"/>
          <p14:tracePt t="145487" x="6445250" y="5900738"/>
          <p14:tracePt t="145495" x="6408738" y="6010275"/>
          <p14:tracePt t="145503" x="6326188" y="6146800"/>
          <p14:tracePt t="145511" x="6226175" y="6265863"/>
          <p14:tracePt t="145519" x="6145213" y="6356350"/>
          <p14:tracePt t="145531" x="6089650" y="6402388"/>
          <p14:tracePt t="145537" x="6026150" y="6456363"/>
          <p14:tracePt t="145546" x="5962650" y="6492875"/>
          <p14:tracePt t="145553" x="5943600" y="6511925"/>
          <p14:tracePt t="145563" x="5916613" y="6519863"/>
          <p14:tracePt t="145568" x="5899150" y="6519863"/>
          <p14:tracePt t="145579" x="5862638" y="6519863"/>
          <p14:tracePt t="145616" x="5853113" y="6519863"/>
          <p14:tracePt t="145623" x="5816600" y="6519863"/>
          <p14:tracePt t="145631" x="5789613" y="6519863"/>
          <p14:tracePt t="145639" x="5688013" y="6411913"/>
          <p14:tracePt t="145647" x="5607050" y="6329363"/>
          <p14:tracePt t="145655" x="5524500" y="6229350"/>
          <p14:tracePt t="145663" x="5461000" y="6146800"/>
          <p14:tracePt t="145671" x="5397500" y="6046788"/>
          <p14:tracePt t="145679" x="5341938" y="5964238"/>
          <p14:tracePt t="145687" x="5268913" y="5891213"/>
          <p14:tracePt t="145695" x="5224463" y="5845175"/>
          <p14:tracePt t="145703" x="5187950" y="5800725"/>
          <p14:tracePt t="145711" x="5132388" y="5745163"/>
          <p14:tracePt t="145720" x="5095875" y="5662613"/>
          <p14:tracePt t="145727" x="5078413" y="5635625"/>
          <p14:tracePt t="145735" x="5068888" y="5589588"/>
          <p14:tracePt t="145744" x="5041900" y="5562600"/>
          <p14:tracePt t="145751" x="5032375" y="5489575"/>
          <p14:tracePt t="145759" x="5032375" y="5453063"/>
          <p14:tracePt t="145768" x="5022850" y="5362575"/>
          <p14:tracePt t="145776" x="5022850" y="5326063"/>
          <p14:tracePt t="145783" x="5022850" y="5253038"/>
          <p14:tracePt t="145792" x="5022850" y="5197475"/>
          <p14:tracePt t="145800" x="5041900" y="5106988"/>
          <p14:tracePt t="145816" x="5114925" y="4979988"/>
          <p14:tracePt t="145823" x="5141913" y="4933950"/>
          <p14:tracePt t="145831" x="5187950" y="4878388"/>
          <p14:tracePt t="145839" x="5260975" y="4814888"/>
          <p14:tracePt t="145847" x="5305425" y="4760913"/>
          <p14:tracePt t="145855" x="5368925" y="4724400"/>
          <p14:tracePt t="145863" x="5470525" y="4668838"/>
          <p14:tracePt t="145871" x="5514975" y="4660900"/>
          <p14:tracePt t="145879" x="5643563" y="4641850"/>
          <p14:tracePt t="145887" x="5770563" y="4632325"/>
          <p14:tracePt t="145895" x="5916613" y="4632325"/>
          <p14:tracePt t="145903" x="6062663" y="4632325"/>
          <p14:tracePt t="145911" x="6245225" y="4632325"/>
          <p14:tracePt t="145919" x="6464300" y="4632325"/>
          <p14:tracePt t="145927" x="6627813" y="4632325"/>
          <p14:tracePt t="145935" x="6837363" y="4705350"/>
          <p14:tracePt t="145943" x="6992938" y="4760913"/>
          <p14:tracePt t="145951" x="7129463" y="4851400"/>
          <p14:tracePt t="145960" x="7212013" y="4924425"/>
          <p14:tracePt t="145967" x="7275513" y="4987925"/>
          <p14:tracePt t="145976" x="7348538" y="5070475"/>
          <p14:tracePt t="145985" x="7356475" y="5133975"/>
          <p14:tracePt t="145993" x="7375525" y="5207000"/>
          <p14:tracePt t="146000" x="7385050" y="5270500"/>
          <p14:tracePt t="146016" x="7385050" y="5307013"/>
          <p14:tracePt t="146020" x="7385050" y="5353050"/>
          <p14:tracePt t="146024" x="7385050" y="5408613"/>
          <p14:tracePt t="146033" x="7385050" y="5435600"/>
          <p14:tracePt t="146040" x="7385050" y="5472113"/>
          <p14:tracePt t="146047" x="7375525" y="5518150"/>
          <p14:tracePt t="146055" x="7348538" y="5562600"/>
          <p14:tracePt t="146063" x="7329488" y="5626100"/>
          <p14:tracePt t="146071" x="7292975" y="5672138"/>
          <p14:tracePt t="146079" x="7265988" y="5735638"/>
          <p14:tracePt t="146087" x="7248525" y="5754688"/>
          <p14:tracePt t="146095" x="7229475" y="5772150"/>
          <p14:tracePt t="146103" x="7175500" y="5837238"/>
          <p14:tracePt t="146111" x="7165975" y="5845175"/>
          <p14:tracePt t="146119" x="7146925" y="5864225"/>
          <p14:tracePt t="146127" x="7110413" y="5891213"/>
          <p14:tracePt t="146135" x="7083425" y="5910263"/>
          <p14:tracePt t="146143" x="7037388" y="5946775"/>
          <p14:tracePt t="146151" x="6992938" y="5954713"/>
          <p14:tracePt t="146159" x="6964363" y="5964238"/>
          <p14:tracePt t="146167" x="6919913" y="5991225"/>
          <p14:tracePt t="146176" x="6892925" y="6000750"/>
          <p14:tracePt t="146183" x="6873875" y="6010275"/>
          <p14:tracePt t="146193" x="6864350" y="6010275"/>
          <p14:tracePt t="146304" x="6810375" y="6000750"/>
          <p14:tracePt t="146311" x="6727825" y="5954713"/>
          <p14:tracePt t="146319" x="6673850" y="5854700"/>
          <p14:tracePt t="146328" x="6554788" y="5735638"/>
          <p14:tracePt t="146335" x="6454775" y="5635625"/>
          <p14:tracePt t="146344" x="6381750" y="5562600"/>
          <p14:tracePt t="146351" x="6318250" y="5499100"/>
          <p14:tracePt t="146360" x="6262688" y="5435600"/>
          <p14:tracePt t="146367" x="6254750" y="5389563"/>
          <p14:tracePt t="146376" x="6245225" y="5362575"/>
          <p14:tracePt t="146383" x="6235700" y="5335588"/>
          <p14:tracePt t="146393" x="6226175" y="5326063"/>
          <p14:tracePt t="146400" x="6226175" y="5316538"/>
          <p14:tracePt t="146881" x="6218238" y="5307013"/>
          <p14:tracePt t="146969" x="6208713" y="5307013"/>
          <p14:tracePt t="146979" x="6181725" y="5307013"/>
          <p14:tracePt t="146992" x="6099175" y="5353050"/>
          <p14:tracePt t="147000" x="6062663" y="5362575"/>
          <p14:tracePt t="147013" x="6026150" y="5372100"/>
          <p14:tracePt t="147362" x="6072188" y="5372100"/>
          <p14:tracePt t="147369" x="6291263" y="5316538"/>
          <p14:tracePt t="147379" x="6627813" y="5299075"/>
          <p14:tracePt t="147383" x="7138988" y="5197475"/>
          <p14:tracePt t="147392" x="7594600" y="5153025"/>
          <p14:tracePt t="147399" x="8067675" y="5060950"/>
          <p14:tracePt t="147407" x="8624888" y="4933950"/>
          <p14:tracePt t="147415" x="9061450" y="4814888"/>
          <p14:tracePt t="147675" x="8870950" y="4359275"/>
          <p14:tracePt t="147679" x="8742363" y="4359275"/>
          <p14:tracePt t="147687" x="8661400" y="4359275"/>
          <p14:tracePt t="147695" x="8588375" y="4359275"/>
          <p14:tracePt t="147704" x="8559800" y="4359275"/>
          <p14:tracePt t="147727" x="8551863" y="4359275"/>
          <p14:tracePt t="147735" x="8551863" y="4322763"/>
          <p14:tracePt t="147743" x="8551863" y="4295775"/>
          <p14:tracePt t="147751" x="8551863" y="4259263"/>
          <p14:tracePt t="147760" x="8551863" y="4203700"/>
          <p14:tracePt t="147767" x="8551863" y="4140200"/>
          <p14:tracePt t="147777" x="8569325" y="4067175"/>
          <p14:tracePt t="147783" x="8588375" y="3967163"/>
          <p14:tracePt t="147793" x="8596313" y="3911600"/>
          <p14:tracePt t="147800" x="8605838" y="3884613"/>
          <p14:tracePt t="147810" x="8605838" y="3794125"/>
          <p14:tracePt t="147816" x="8605838" y="3738563"/>
          <p14:tracePt t="147824" x="8605838" y="3665538"/>
          <p14:tracePt t="147832" x="8605838" y="3611563"/>
          <p14:tracePt t="147840" x="8605838" y="3556000"/>
          <p14:tracePt t="147848" x="8605838" y="3492500"/>
          <p14:tracePt t="147856" x="8578850" y="3429000"/>
          <p14:tracePt t="147864" x="8569325" y="3411538"/>
          <p14:tracePt t="147872" x="8559800" y="3375025"/>
          <p14:tracePt t="147879" x="8542338" y="3309938"/>
          <p14:tracePt t="147888" x="8542338" y="3302000"/>
          <p14:tracePt t="147896" x="8515350" y="3282950"/>
          <p14:tracePt t="147904" x="8505825" y="3265488"/>
          <p14:tracePt t="147913" x="8505825" y="3236913"/>
          <p14:tracePt t="147920" x="8505825" y="3219450"/>
          <p14:tracePt t="147928" x="8505825" y="3192463"/>
          <p14:tracePt t="147935" x="8496300" y="3173413"/>
          <p14:tracePt t="147944" x="8496300" y="3163888"/>
          <p14:tracePt t="147952" x="8478838" y="3127375"/>
          <p14:tracePt t="147968" x="8469313" y="3109913"/>
          <p14:tracePt t="147977" x="8469313" y="3100388"/>
          <p14:tracePt t="147999" x="8469313" y="3090863"/>
          <p14:tracePt t="148057" x="8459788" y="3090863"/>
          <p14:tracePt t="148068" x="8423275" y="3109913"/>
          <p14:tracePt t="148075" x="8359775" y="3146425"/>
          <p14:tracePt t="148080" x="8277225" y="3200400"/>
          <p14:tracePt t="148088" x="8250238" y="3219450"/>
          <p14:tracePt t="148095" x="8240713" y="3219450"/>
          <p14:tracePt t="148103" x="8204200" y="3236913"/>
          <p14:tracePt t="148112" x="8186738" y="3265488"/>
          <p14:tracePt t="148239" x="8150225" y="3273425"/>
          <p14:tracePt t="148255" x="8113713" y="3273425"/>
          <p14:tracePt t="148263" x="8096250" y="3273425"/>
          <p14:tracePt t="148271" x="8077200" y="3273425"/>
          <p14:tracePt t="148287" x="8067675" y="3273425"/>
          <p14:tracePt t="148312" x="8059738" y="3265488"/>
          <p14:tracePt t="148319" x="8059738" y="3255963"/>
          <p14:tracePt t="148329" x="8059738" y="3228975"/>
          <p14:tracePt t="148335" x="8040688" y="3200400"/>
          <p14:tracePt t="148343" x="8040688" y="3173413"/>
          <p14:tracePt t="148351" x="8040688" y="3119438"/>
          <p14:tracePt t="148360" x="8040688" y="3073400"/>
          <p14:tracePt t="148367" x="8004175" y="3046413"/>
          <p14:tracePt t="148376" x="7986713" y="2982913"/>
          <p14:tracePt t="148383" x="7958138" y="2917825"/>
          <p14:tracePt t="148392" x="7931150" y="2854325"/>
          <p14:tracePt t="148399" x="7921625" y="2800350"/>
          <p14:tracePt t="148408" x="7894638" y="2754313"/>
          <p14:tracePt t="148415" x="7877175" y="2690813"/>
          <p14:tracePt t="148423" x="7867650" y="2662238"/>
          <p14:tracePt t="148431" x="7840663" y="2625725"/>
          <p14:tracePt t="148439" x="7831138" y="2598738"/>
          <p14:tracePt t="148447" x="7821613" y="2571750"/>
          <p14:tracePt t="148455" x="7821613" y="2525713"/>
          <p14:tracePt t="148464" x="7813675" y="2498725"/>
          <p14:tracePt t="148472" x="7794625" y="2452688"/>
          <p14:tracePt t="148480" x="7794625" y="2425700"/>
          <p14:tracePt t="148488" x="7785100" y="2379663"/>
          <p14:tracePt t="148497" x="7785100" y="2343150"/>
          <p14:tracePt t="148503" x="7767638" y="2298700"/>
          <p14:tracePt t="148513" x="7758113" y="2243138"/>
          <p14:tracePt t="148520" x="7740650" y="2206625"/>
          <p14:tracePt t="148527" x="7731125" y="2152650"/>
          <p14:tracePt t="148535" x="7712075" y="2116138"/>
          <p14:tracePt t="148549" x="7712075" y="2070100"/>
          <p14:tracePt t="148553" x="7704138" y="2052638"/>
          <p14:tracePt t="148562" x="7704138" y="2016125"/>
          <p14:tracePt t="148569" x="7704138" y="2006600"/>
          <p14:tracePt t="148580" x="7704138" y="1979613"/>
          <p14:tracePt t="148584" x="7704138" y="1970088"/>
          <p14:tracePt t="148595" x="7704138" y="1943100"/>
          <p14:tracePt t="148600" x="7704138" y="1924050"/>
          <p14:tracePt t="148612" x="7712075" y="1897063"/>
          <p14:tracePt t="148617" x="7731125" y="1878013"/>
          <p14:tracePt t="148627" x="7731125" y="1860550"/>
          <p14:tracePt t="148631" x="7740650" y="1833563"/>
          <p14:tracePt t="148639" x="7748588" y="1797050"/>
          <p14:tracePt t="148649" x="7758113" y="1768475"/>
          <p14:tracePt t="148657" x="7777163" y="1741488"/>
          <p14:tracePt t="148663" x="7777163" y="1697038"/>
          <p14:tracePt t="148675" x="7785100" y="1668463"/>
          <p14:tracePt t="148681" x="7785100" y="1624013"/>
          <p14:tracePt t="148688" x="7794625" y="1587500"/>
          <p14:tracePt t="148697" x="7813675" y="1541463"/>
          <p14:tracePt t="148704" x="7813675" y="1531938"/>
          <p14:tracePt t="148712" x="7831138" y="1495425"/>
          <p14:tracePt t="148720" x="7831138" y="1477963"/>
          <p14:tracePt t="148728" x="7840663" y="1468438"/>
          <p14:tracePt t="148736" x="7840663" y="1441450"/>
          <p14:tracePt t="148752" x="7850188" y="1412875"/>
          <p14:tracePt t="148775" x="7850188" y="1404938"/>
          <p14:tracePt t="149018" x="7821613" y="1441450"/>
          <p14:tracePt t="149026" x="7777163" y="1631950"/>
          <p14:tracePt t="149037" x="7767638" y="1760538"/>
          <p14:tracePt t="149039" x="7748588" y="1906588"/>
          <p14:tracePt t="149047" x="7748588" y="2052638"/>
          <p14:tracePt t="149055" x="7748588" y="2197100"/>
          <p14:tracePt t="149077" x="7748588" y="2435225"/>
          <p14:tracePt t="149079" x="7785100" y="2544763"/>
          <p14:tracePt t="149087" x="7794625" y="2662238"/>
          <p14:tracePt t="149095" x="7840663" y="2754313"/>
          <p14:tracePt t="149103" x="7858125" y="2817813"/>
          <p14:tracePt t="149111" x="7858125" y="2863850"/>
          <p14:tracePt t="149119" x="7885113" y="2890838"/>
          <p14:tracePt t="149129" x="7885113" y="2909888"/>
          <p14:tracePt t="149135" x="7894638" y="2927350"/>
          <p14:tracePt t="149529" x="7894638" y="2909888"/>
          <p14:tracePt t="149544" x="7877175" y="2863850"/>
          <p14:tracePt t="149553" x="7867650" y="2854325"/>
          <p14:tracePt t="149560" x="7850188" y="2854325"/>
          <p14:tracePt t="149568" x="7831138" y="2844800"/>
          <p14:tracePt t="149578" x="7821613" y="2836863"/>
          <p14:tracePt t="149993" x="7794625" y="2873375"/>
          <p14:tracePt t="150001" x="7767638" y="2917825"/>
          <p14:tracePt t="150011" x="7767638" y="2936875"/>
          <p14:tracePt t="150018" x="7767638" y="2946400"/>
          <p14:tracePt t="150032" x="7758113" y="2954338"/>
          <p14:tracePt t="150193" x="7758113" y="2936875"/>
          <p14:tracePt t="150201" x="7758113" y="2909888"/>
          <p14:tracePt t="150210" x="7758113" y="2881313"/>
          <p14:tracePt t="150217" x="7758113" y="2836863"/>
          <p14:tracePt t="150225" x="7758113" y="2817813"/>
          <p14:tracePt t="150231" x="7758113" y="2790825"/>
          <p14:tracePt t="150239" x="7758113" y="2781300"/>
          <p14:tracePt t="150255" x="7758113" y="2744788"/>
          <p14:tracePt t="150263" x="7758113" y="2735263"/>
          <p14:tracePt t="150271" x="7758113" y="2727325"/>
          <p14:tracePt t="150279" x="7758113" y="2698750"/>
          <p14:tracePt t="150287" x="7758113" y="2690813"/>
          <p14:tracePt t="150296" x="7748588" y="2681288"/>
          <p14:tracePt t="150303" x="7748588" y="2662238"/>
          <p14:tracePt t="150409" x="7748588" y="2671763"/>
          <p14:tracePt t="150417" x="7721600" y="2744788"/>
          <p14:tracePt t="150425" x="7712075" y="2827338"/>
          <p14:tracePt t="150433" x="7704138" y="2844800"/>
          <p14:tracePt t="150440" x="7685088" y="2881313"/>
          <p14:tracePt t="150448" x="7685088" y="2917825"/>
          <p14:tracePt t="150456" x="7685088" y="2946400"/>
          <p14:tracePt t="150464" x="7685088" y="2963863"/>
          <p14:tracePt t="150472" x="7685088" y="2973388"/>
          <p14:tracePt t="150633" x="7685088" y="2963863"/>
          <p14:tracePt t="150759" x="7704138" y="2954338"/>
          <p14:tracePt t="151041" x="7712075" y="2946400"/>
          <p14:tracePt t="151129" x="7712075" y="2936875"/>
          <p14:tracePt t="151138" x="7712075" y="2890838"/>
          <p14:tracePt t="151144" x="7712075" y="2817813"/>
          <p14:tracePt t="151152" x="7712075" y="2790825"/>
          <p14:tracePt t="151160" x="7712075" y="2735263"/>
          <p14:tracePt t="151167" x="7712075" y="2698750"/>
          <p14:tracePt t="151176" x="7704138" y="2662238"/>
          <p14:tracePt t="151183" x="7694613" y="2654300"/>
          <p14:tracePt t="151193" x="7694613" y="2625725"/>
          <p14:tracePt t="151199" x="7694613" y="2608263"/>
          <p14:tracePt t="151209" x="7694613" y="2571750"/>
          <p14:tracePt t="151215" x="7694613" y="2535238"/>
          <p14:tracePt t="151223" x="7694613" y="2517775"/>
          <p14:tracePt t="151264" x="7685088" y="2508250"/>
          <p14:tracePt t="151489" x="7694613" y="2508250"/>
          <p14:tracePt t="151496" x="7758113" y="2452688"/>
          <p14:tracePt t="151503" x="7777163" y="2444750"/>
          <p14:tracePt t="151511" x="7804150" y="2425700"/>
          <p14:tracePt t="151519" x="7813675" y="2416175"/>
          <p14:tracePt t="151527" x="7821613" y="2408238"/>
          <p14:tracePt t="151544" x="7840663" y="2389188"/>
          <p14:tracePt t="151706" x="7850188" y="2379663"/>
          <p14:tracePt t="151713" x="7867650" y="2371725"/>
          <p14:tracePt t="151720" x="7894638" y="2362200"/>
          <p14:tracePt t="151727" x="7921625" y="2362200"/>
          <p14:tracePt t="151735" x="7931150" y="2362200"/>
          <p14:tracePt t="151743" x="7940675" y="2362200"/>
          <p14:tracePt t="151752" x="7986713" y="2362200"/>
          <p14:tracePt t="151763" x="8013700" y="2362200"/>
          <p14:tracePt t="151769" x="8031163" y="2352675"/>
          <p14:tracePt t="151779" x="8040688" y="2352675"/>
          <p14:tracePt t="151796" x="8050213" y="2343150"/>
          <p14:tracePt t="152018" x="8059738" y="2343150"/>
          <p14:tracePt t="152026" x="8067675" y="2343150"/>
          <p14:tracePt t="152035" x="8104188" y="2343150"/>
          <p14:tracePt t="152040" x="8132763" y="2343150"/>
          <p14:tracePt t="152049" x="8159750" y="2343150"/>
          <p14:tracePt t="152057" x="8169275" y="2343150"/>
          <p14:tracePt t="152079" x="8177213" y="2343150"/>
          <p14:tracePt t="153105" x="8186738" y="2352675"/>
          <p14:tracePt t="153599" x="8186738" y="2362200"/>
          <p14:tracePt t="153608" x="8186738" y="2371725"/>
          <p14:tracePt t="153615" x="8159750" y="2408238"/>
          <p14:tracePt t="153623" x="8132763" y="2444750"/>
          <p14:tracePt t="153631" x="8096250" y="2471738"/>
          <p14:tracePt t="153639" x="8096250" y="2481263"/>
          <p14:tracePt t="153647" x="8086725" y="2498725"/>
          <p14:tracePt t="154489" x="8086725" y="2508250"/>
          <p14:tracePt t="154495" x="8086725" y="2517775"/>
          <p14:tracePt t="154503" x="8086725" y="2525713"/>
          <p14:tracePt t="154527" x="8086725" y="2544763"/>
          <p14:tracePt t="154543" x="8086725" y="2554288"/>
          <p14:tracePt t="155815" x="8086725" y="2562225"/>
          <p14:tracePt t="155839" x="8086725" y="2571750"/>
          <p14:tracePt t="155956" x="8059738" y="2608263"/>
          <p14:tracePt t="155963" x="8040688" y="2625725"/>
          <p14:tracePt t="155969" x="8031163" y="2644775"/>
          <p14:tracePt t="155979" x="8031163" y="2662238"/>
          <p14:tracePt t="155985" x="8031163" y="2690813"/>
          <p14:tracePt t="155992" x="8031163" y="2698750"/>
          <p14:tracePt t="156000" x="8031163" y="2727325"/>
          <p14:tracePt t="156013" x="8031163" y="2735263"/>
          <p14:tracePt t="156017" x="8031163" y="2744788"/>
          <p14:tracePt t="156028" x="8031163" y="2754313"/>
          <p14:tracePt t="156034" x="8031163" y="2763838"/>
          <p14:tracePt t="156047" x="8031163" y="2771775"/>
          <p14:tracePt t="156423" x="8031163" y="2727325"/>
          <p14:tracePt t="156431" x="8004175" y="2662238"/>
          <p14:tracePt t="156439" x="7921625" y="2589213"/>
          <p14:tracePt t="156447" x="7894638" y="2525713"/>
          <p14:tracePt t="156455" x="7867650" y="2498725"/>
          <p14:tracePt t="156463" x="7813675" y="2452688"/>
          <p14:tracePt t="156471" x="7785100" y="2398713"/>
          <p14:tracePt t="156479" x="7748588" y="2371725"/>
          <p14:tracePt t="156487" x="7731125" y="2352675"/>
          <p14:tracePt t="156495" x="7704138" y="2316163"/>
          <p14:tracePt t="156503" x="7704138" y="2306638"/>
          <p14:tracePt t="156511" x="7694613" y="2306638"/>
          <p14:tracePt t="156554" x="7694613" y="2289175"/>
          <p14:tracePt t="156616" x="7694613" y="2279650"/>
          <p14:tracePt t="156624" x="7694613" y="2243138"/>
          <p14:tracePt t="156632" x="7721600" y="2225675"/>
          <p14:tracePt t="156640" x="7821613" y="2197100"/>
          <p14:tracePt t="156649" x="7931150" y="2160588"/>
          <p14:tracePt t="156656" x="7994650" y="2160588"/>
          <p14:tracePt t="156663" x="8050213" y="2152650"/>
          <p14:tracePt t="156671" x="8077200" y="2152650"/>
          <p14:tracePt t="156679" x="8086725" y="2152650"/>
          <p14:tracePt t="156687" x="8096250" y="2152650"/>
          <p14:tracePt t="156803" x="8096250" y="2189163"/>
          <p14:tracePt t="156810" x="8077200" y="2252663"/>
          <p14:tracePt t="156818" x="8077200" y="2306638"/>
          <p14:tracePt t="156830" x="8077200" y="2371725"/>
          <p14:tracePt t="156832" x="8077200" y="2408238"/>
          <p14:tracePt t="156840" x="8077200" y="2452688"/>
          <p14:tracePt t="156847" x="8077200" y="2508250"/>
          <p14:tracePt t="156855" x="8077200" y="2562225"/>
          <p14:tracePt t="156863" x="8067675" y="2589213"/>
          <p14:tracePt t="156871" x="8067675" y="2608263"/>
          <p14:tracePt t="156879" x="8059738" y="2635250"/>
          <p14:tracePt t="156887" x="8050213" y="2654300"/>
          <p14:tracePt t="156903" x="8050213" y="2671763"/>
          <p14:tracePt t="156911" x="8040688" y="2681288"/>
          <p14:tracePt t="157456" x="8031163" y="2690813"/>
          <p14:tracePt t="157521" x="8013700" y="2717800"/>
          <p14:tracePt t="157532" x="7958138" y="2763838"/>
          <p14:tracePt t="157538" x="7950200" y="2771775"/>
          <p14:tracePt t="157544" x="7931150" y="2800350"/>
          <p14:tracePt t="157552" x="7921625" y="2817813"/>
          <p14:tracePt t="157560" x="7913688" y="2827338"/>
          <p14:tracePt t="157567" x="7913688" y="2836863"/>
          <p14:tracePt t="157575" x="7904163" y="2844800"/>
          <p14:tracePt t="157583" x="7904163" y="2854325"/>
          <p14:tracePt t="157608" x="7885113" y="2881313"/>
          <p14:tracePt t="157641" x="7877175" y="2900363"/>
          <p14:tracePt t="157656" x="7877175" y="2909888"/>
          <p14:tracePt t="157663" x="7877175" y="2917825"/>
          <p14:tracePt t="157671" x="7877175" y="2946400"/>
          <p14:tracePt t="157679" x="7877175" y="2954338"/>
          <p14:tracePt t="157687" x="7867650" y="2973388"/>
          <p14:tracePt t="157695" x="7867650" y="2990850"/>
          <p14:tracePt t="157711" x="7867650" y="3009900"/>
          <p14:tracePt t="157719" x="7867650" y="3046413"/>
          <p14:tracePt t="157727" x="7867650" y="3054350"/>
          <p14:tracePt t="157735" x="7867650" y="3090863"/>
          <p14:tracePt t="157751" x="7877175" y="3136900"/>
          <p14:tracePt t="157761" x="7885113" y="3146425"/>
          <p14:tracePt t="157802" x="7885113" y="3163888"/>
          <p14:tracePt t="157841" x="7894638" y="3173413"/>
          <p14:tracePt t="157864" x="7894638" y="3182938"/>
          <p14:tracePt t="157872" x="7894638" y="3192463"/>
          <p14:tracePt t="157880" x="7913688" y="3219450"/>
          <p14:tracePt t="157888" x="7931150" y="3236913"/>
          <p14:tracePt t="157895" x="7977188" y="3282950"/>
          <p14:tracePt t="157903" x="8023225" y="3302000"/>
          <p14:tracePt t="157911" x="8123238" y="3365500"/>
          <p14:tracePt t="157919" x="8259763" y="3438525"/>
          <p14:tracePt t="157927" x="8423275" y="3511550"/>
          <p14:tracePt t="157935" x="8615363" y="3575050"/>
          <p14:tracePt t="157945" x="8888413" y="3675063"/>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14400" y="0"/>
            <a:ext cx="8229600" cy="1143000"/>
          </a:xfrm>
        </p:spPr>
        <p:txBody>
          <a:bodyPr/>
          <a:lstStyle/>
          <a:p>
            <a:pPr eaLnBrk="1" hangingPunct="1"/>
            <a:r>
              <a:rPr lang="en-US" altLang="ja-JP" sz="4000"/>
              <a:t>TTL</a:t>
            </a:r>
            <a:r>
              <a:rPr lang="ja-JP" altLang="en-US" sz="4000"/>
              <a:t>（</a:t>
            </a:r>
            <a:r>
              <a:rPr lang="en-US" altLang="ja-JP" sz="4000"/>
              <a:t>Transistor-Transistor Logic)</a:t>
            </a:r>
          </a:p>
        </p:txBody>
      </p:sp>
      <p:grpSp>
        <p:nvGrpSpPr>
          <p:cNvPr id="20483" name="Group 3"/>
          <p:cNvGrpSpPr>
            <a:grpSpLocks/>
          </p:cNvGrpSpPr>
          <p:nvPr/>
        </p:nvGrpSpPr>
        <p:grpSpPr bwMode="auto">
          <a:xfrm flipH="1">
            <a:off x="1187450" y="2865438"/>
            <a:ext cx="1798638" cy="576262"/>
            <a:chOff x="1051" y="1978"/>
            <a:chExt cx="1133" cy="363"/>
          </a:xfrm>
        </p:grpSpPr>
        <p:sp>
          <p:nvSpPr>
            <p:cNvPr id="20591" name="AutoShape 4"/>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92" name="Line 5"/>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93" name="Line 6"/>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94" name="Line 7"/>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484" name="Rectangle 8"/>
          <p:cNvSpPr>
            <a:spLocks noChangeArrowheads="1"/>
          </p:cNvSpPr>
          <p:nvPr/>
        </p:nvSpPr>
        <p:spPr bwMode="auto">
          <a:xfrm>
            <a:off x="2916238" y="164147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85" name="Line 9"/>
          <p:cNvSpPr>
            <a:spLocks noChangeShapeType="1"/>
          </p:cNvSpPr>
          <p:nvPr/>
        </p:nvSpPr>
        <p:spPr bwMode="auto">
          <a:xfrm>
            <a:off x="2987675" y="2219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6" name="Line 10"/>
          <p:cNvSpPr>
            <a:spLocks noChangeShapeType="1"/>
          </p:cNvSpPr>
          <p:nvPr/>
        </p:nvSpPr>
        <p:spPr bwMode="auto">
          <a:xfrm>
            <a:off x="2843213" y="1352550"/>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7" name="Line 11"/>
          <p:cNvSpPr>
            <a:spLocks noChangeShapeType="1"/>
          </p:cNvSpPr>
          <p:nvPr/>
        </p:nvSpPr>
        <p:spPr bwMode="auto">
          <a:xfrm>
            <a:off x="2987675" y="135255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8" name="Line 12"/>
          <p:cNvSpPr>
            <a:spLocks noChangeShapeType="1"/>
          </p:cNvSpPr>
          <p:nvPr/>
        </p:nvSpPr>
        <p:spPr bwMode="auto">
          <a:xfrm>
            <a:off x="2987675" y="2435225"/>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489" name="Group 13"/>
          <p:cNvGrpSpPr>
            <a:grpSpLocks/>
          </p:cNvGrpSpPr>
          <p:nvPr/>
        </p:nvGrpSpPr>
        <p:grpSpPr bwMode="auto">
          <a:xfrm flipH="1">
            <a:off x="1187450" y="2146300"/>
            <a:ext cx="1798638" cy="576263"/>
            <a:chOff x="1051" y="1978"/>
            <a:chExt cx="1133" cy="363"/>
          </a:xfrm>
        </p:grpSpPr>
        <p:sp>
          <p:nvSpPr>
            <p:cNvPr id="20587" name="AutoShape 14"/>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88" name="Line 15"/>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9" name="Line 16"/>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90" name="Line 17"/>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490" name="Line 18"/>
          <p:cNvSpPr>
            <a:spLocks noChangeShapeType="1"/>
          </p:cNvSpPr>
          <p:nvPr/>
        </p:nvSpPr>
        <p:spPr bwMode="auto">
          <a:xfrm>
            <a:off x="2987675" y="24336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1" name="Line 19"/>
          <p:cNvSpPr>
            <a:spLocks noChangeShapeType="1"/>
          </p:cNvSpPr>
          <p:nvPr/>
        </p:nvSpPr>
        <p:spPr bwMode="auto">
          <a:xfrm>
            <a:off x="6804025" y="2046288"/>
            <a:ext cx="0" cy="7921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2" name="Line 20"/>
          <p:cNvSpPr>
            <a:spLocks noChangeShapeType="1"/>
          </p:cNvSpPr>
          <p:nvPr/>
        </p:nvSpPr>
        <p:spPr bwMode="auto">
          <a:xfrm flipH="1">
            <a:off x="6804025" y="2046288"/>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3" name="Line 21"/>
          <p:cNvSpPr>
            <a:spLocks noChangeShapeType="1"/>
          </p:cNvSpPr>
          <p:nvPr/>
        </p:nvSpPr>
        <p:spPr bwMode="auto">
          <a:xfrm>
            <a:off x="6804025" y="247808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4" name="Line 22"/>
          <p:cNvSpPr>
            <a:spLocks noChangeShapeType="1"/>
          </p:cNvSpPr>
          <p:nvPr/>
        </p:nvSpPr>
        <p:spPr bwMode="auto">
          <a:xfrm>
            <a:off x="7380288" y="18573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5" name="Rectangle 23"/>
          <p:cNvSpPr>
            <a:spLocks noChangeArrowheads="1"/>
          </p:cNvSpPr>
          <p:nvPr/>
        </p:nvSpPr>
        <p:spPr bwMode="auto">
          <a:xfrm>
            <a:off x="7307263" y="1281113"/>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96" name="Line 24"/>
          <p:cNvSpPr>
            <a:spLocks noChangeShapeType="1"/>
          </p:cNvSpPr>
          <p:nvPr/>
        </p:nvSpPr>
        <p:spPr bwMode="auto">
          <a:xfrm>
            <a:off x="7258050" y="98107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7" name="Line 25"/>
          <p:cNvSpPr>
            <a:spLocks noChangeShapeType="1"/>
          </p:cNvSpPr>
          <p:nvPr/>
        </p:nvSpPr>
        <p:spPr bwMode="auto">
          <a:xfrm>
            <a:off x="7402513" y="9810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8" name="Line 26"/>
          <p:cNvSpPr>
            <a:spLocks noChangeShapeType="1"/>
          </p:cNvSpPr>
          <p:nvPr/>
        </p:nvSpPr>
        <p:spPr bwMode="auto">
          <a:xfrm>
            <a:off x="3182938" y="2433638"/>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9" name="Line 27"/>
          <p:cNvSpPr>
            <a:spLocks noChangeShapeType="1"/>
          </p:cNvSpPr>
          <p:nvPr/>
        </p:nvSpPr>
        <p:spPr bwMode="auto">
          <a:xfrm>
            <a:off x="7450138" y="290988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500" name="Group 28"/>
          <p:cNvGrpSpPr>
            <a:grpSpLocks/>
          </p:cNvGrpSpPr>
          <p:nvPr/>
        </p:nvGrpSpPr>
        <p:grpSpPr bwMode="auto">
          <a:xfrm>
            <a:off x="7162800" y="3224213"/>
            <a:ext cx="504825" cy="144462"/>
            <a:chOff x="2517" y="3929"/>
            <a:chExt cx="318" cy="91"/>
          </a:xfrm>
        </p:grpSpPr>
        <p:sp>
          <p:nvSpPr>
            <p:cNvPr id="20582" name="Line 29"/>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3" name="Line 30"/>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4" name="Line 31"/>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5" name="Line 32"/>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6" name="Line 33"/>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501" name="Group 34"/>
          <p:cNvGrpSpPr>
            <a:grpSpLocks/>
          </p:cNvGrpSpPr>
          <p:nvPr/>
        </p:nvGrpSpPr>
        <p:grpSpPr bwMode="auto">
          <a:xfrm>
            <a:off x="3995738" y="2147888"/>
            <a:ext cx="1368425" cy="576262"/>
            <a:chOff x="1051" y="1978"/>
            <a:chExt cx="1133" cy="363"/>
          </a:xfrm>
        </p:grpSpPr>
        <p:sp>
          <p:nvSpPr>
            <p:cNvPr id="20578" name="AutoShape 35"/>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79" name="Line 36"/>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0" name="Line 37"/>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81" name="Line 38"/>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502" name="Group 39"/>
          <p:cNvGrpSpPr>
            <a:grpSpLocks/>
          </p:cNvGrpSpPr>
          <p:nvPr/>
        </p:nvGrpSpPr>
        <p:grpSpPr bwMode="auto">
          <a:xfrm>
            <a:off x="5364163" y="2146300"/>
            <a:ext cx="1368425" cy="576263"/>
            <a:chOff x="1051" y="1978"/>
            <a:chExt cx="1133" cy="363"/>
          </a:xfrm>
        </p:grpSpPr>
        <p:sp>
          <p:nvSpPr>
            <p:cNvPr id="20574" name="AutoShape 40"/>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75" name="Line 41"/>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76" name="Line 42"/>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77" name="Line 43"/>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03" name="Text Box 44"/>
          <p:cNvSpPr txBox="1">
            <a:spLocks noChangeArrowheads="1"/>
          </p:cNvSpPr>
          <p:nvPr/>
        </p:nvSpPr>
        <p:spPr bwMode="auto">
          <a:xfrm>
            <a:off x="900113" y="20018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H</a:t>
            </a:r>
          </a:p>
        </p:txBody>
      </p:sp>
      <p:sp>
        <p:nvSpPr>
          <p:cNvPr id="20504" name="Text Box 88"/>
          <p:cNvSpPr txBox="1">
            <a:spLocks noChangeArrowheads="1"/>
          </p:cNvSpPr>
          <p:nvPr/>
        </p:nvSpPr>
        <p:spPr bwMode="auto">
          <a:xfrm>
            <a:off x="900113"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H</a:t>
            </a:r>
          </a:p>
        </p:txBody>
      </p:sp>
      <p:sp>
        <p:nvSpPr>
          <p:cNvPr id="20506" name="Oval 138"/>
          <p:cNvSpPr>
            <a:spLocks noChangeArrowheads="1"/>
          </p:cNvSpPr>
          <p:nvPr/>
        </p:nvSpPr>
        <p:spPr bwMode="auto">
          <a:xfrm>
            <a:off x="1476375" y="1628775"/>
            <a:ext cx="3527425" cy="1800225"/>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8" name="Oval 141"/>
          <p:cNvSpPr>
            <a:spLocks noChangeArrowheads="1"/>
          </p:cNvSpPr>
          <p:nvPr/>
        </p:nvSpPr>
        <p:spPr bwMode="auto">
          <a:xfrm>
            <a:off x="5724525" y="2060575"/>
            <a:ext cx="792163" cy="792163"/>
          </a:xfrm>
          <a:prstGeom prst="ellipse">
            <a:avLst/>
          </a:prstGeom>
          <a:noFill/>
          <a:ln w="9525">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11" name="Oval 144"/>
          <p:cNvSpPr>
            <a:spLocks noChangeArrowheads="1"/>
          </p:cNvSpPr>
          <p:nvPr/>
        </p:nvSpPr>
        <p:spPr bwMode="auto">
          <a:xfrm>
            <a:off x="6948488" y="908050"/>
            <a:ext cx="1152525" cy="1584325"/>
          </a:xfrm>
          <a:prstGeom prst="ellipse">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12" name="Line 145"/>
          <p:cNvSpPr>
            <a:spLocks noChangeShapeType="1"/>
          </p:cNvSpPr>
          <p:nvPr/>
        </p:nvSpPr>
        <p:spPr bwMode="auto">
          <a:xfrm flipH="1">
            <a:off x="6804025" y="2420938"/>
            <a:ext cx="936625" cy="1655762"/>
          </a:xfrm>
          <a:prstGeom prst="line">
            <a:avLst/>
          </a:prstGeom>
          <a:noFill/>
          <a:ln w="952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14" name="Line 147"/>
          <p:cNvSpPr>
            <a:spLocks noChangeShapeType="1"/>
          </p:cNvSpPr>
          <p:nvPr/>
        </p:nvSpPr>
        <p:spPr bwMode="auto">
          <a:xfrm flipH="1">
            <a:off x="5364163" y="2636838"/>
            <a:ext cx="360362" cy="2520950"/>
          </a:xfrm>
          <a:prstGeom prst="line">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 name="グループ化 1">
            <a:extLst>
              <a:ext uri="{FF2B5EF4-FFF2-40B4-BE49-F238E27FC236}">
                <a16:creationId xmlns:a16="http://schemas.microsoft.com/office/drawing/2014/main" id="{E32657BB-0F2F-4159-8E07-81EAB6D880F8}"/>
              </a:ext>
            </a:extLst>
          </p:cNvPr>
          <p:cNvGrpSpPr/>
          <p:nvPr/>
        </p:nvGrpSpPr>
        <p:grpSpPr>
          <a:xfrm>
            <a:off x="2268538" y="3371850"/>
            <a:ext cx="6546850" cy="3370263"/>
            <a:chOff x="2268538" y="3371850"/>
            <a:chExt cx="6546850" cy="3370263"/>
          </a:xfrm>
        </p:grpSpPr>
        <p:grpSp>
          <p:nvGrpSpPr>
            <p:cNvPr id="20505" name="Group 139"/>
            <p:cNvGrpSpPr>
              <a:grpSpLocks/>
            </p:cNvGrpSpPr>
            <p:nvPr/>
          </p:nvGrpSpPr>
          <p:grpSpPr bwMode="auto">
            <a:xfrm>
              <a:off x="2484438" y="3717925"/>
              <a:ext cx="4392612" cy="3024188"/>
              <a:chOff x="1565" y="2342"/>
              <a:chExt cx="2767" cy="1905"/>
            </a:xfrm>
          </p:grpSpPr>
          <p:grpSp>
            <p:nvGrpSpPr>
              <p:cNvPr id="20518" name="Group 99"/>
              <p:cNvGrpSpPr>
                <a:grpSpLocks/>
              </p:cNvGrpSpPr>
              <p:nvPr/>
            </p:nvGrpSpPr>
            <p:grpSpPr bwMode="auto">
              <a:xfrm>
                <a:off x="3832" y="3449"/>
                <a:ext cx="182" cy="345"/>
                <a:chOff x="4331" y="3176"/>
                <a:chExt cx="182" cy="345"/>
              </a:xfrm>
            </p:grpSpPr>
            <p:sp>
              <p:nvSpPr>
                <p:cNvPr id="20571" name="Line 61"/>
                <p:cNvSpPr>
                  <a:spLocks noChangeShapeType="1"/>
                </p:cNvSpPr>
                <p:nvPr/>
              </p:nvSpPr>
              <p:spPr bwMode="auto">
                <a:xfrm flipH="1">
                  <a:off x="4331" y="3176"/>
                  <a:ext cx="1" cy="3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72" name="Line 62"/>
                <p:cNvSpPr>
                  <a:spLocks noChangeShapeType="1"/>
                </p:cNvSpPr>
                <p:nvPr/>
              </p:nvSpPr>
              <p:spPr bwMode="auto">
                <a:xfrm flipH="1">
                  <a:off x="4331" y="3203"/>
                  <a:ext cx="182" cy="1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73" name="Line 63"/>
                <p:cNvSpPr>
                  <a:spLocks noChangeShapeType="1"/>
                </p:cNvSpPr>
                <p:nvPr/>
              </p:nvSpPr>
              <p:spPr bwMode="auto">
                <a:xfrm>
                  <a:off x="4331" y="3367"/>
                  <a:ext cx="182" cy="1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19" name="Line 66"/>
              <p:cNvSpPr>
                <a:spLocks noChangeShapeType="1"/>
              </p:cNvSpPr>
              <p:nvPr/>
            </p:nvSpPr>
            <p:spPr bwMode="auto">
              <a:xfrm>
                <a:off x="3936" y="2342"/>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0" name="Line 67"/>
              <p:cNvSpPr>
                <a:spLocks noChangeShapeType="1"/>
              </p:cNvSpPr>
              <p:nvPr/>
            </p:nvSpPr>
            <p:spPr bwMode="auto">
              <a:xfrm>
                <a:off x="4013" y="2342"/>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1" name="Line 69"/>
              <p:cNvSpPr>
                <a:spLocks noChangeShapeType="1"/>
              </p:cNvSpPr>
              <p:nvPr/>
            </p:nvSpPr>
            <p:spPr bwMode="auto">
              <a:xfrm>
                <a:off x="4012" y="3776"/>
                <a:ext cx="2" cy="3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522" name="Group 70"/>
              <p:cNvGrpSpPr>
                <a:grpSpLocks/>
              </p:cNvGrpSpPr>
              <p:nvPr/>
            </p:nvGrpSpPr>
            <p:grpSpPr bwMode="auto">
              <a:xfrm>
                <a:off x="3831" y="4155"/>
                <a:ext cx="318" cy="91"/>
                <a:chOff x="2517" y="3929"/>
                <a:chExt cx="318" cy="91"/>
              </a:xfrm>
            </p:grpSpPr>
            <p:sp>
              <p:nvSpPr>
                <p:cNvPr id="20566" name="Line 71"/>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7" name="Line 72"/>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8" name="Line 73"/>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9" name="Line 74"/>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70" name="Line 75"/>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523" name="Group 81"/>
              <p:cNvGrpSpPr>
                <a:grpSpLocks/>
              </p:cNvGrpSpPr>
              <p:nvPr/>
            </p:nvGrpSpPr>
            <p:grpSpPr bwMode="auto">
              <a:xfrm rot="5400000">
                <a:off x="3786" y="3159"/>
                <a:ext cx="454" cy="182"/>
                <a:chOff x="1051" y="1978"/>
                <a:chExt cx="1133" cy="363"/>
              </a:xfrm>
            </p:grpSpPr>
            <p:sp>
              <p:nvSpPr>
                <p:cNvPr id="20562" name="AutoShape 8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63" name="Line 8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4" name="Line 8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5" name="Line 8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524" name="Group 100"/>
              <p:cNvGrpSpPr>
                <a:grpSpLocks/>
              </p:cNvGrpSpPr>
              <p:nvPr/>
            </p:nvGrpSpPr>
            <p:grpSpPr bwMode="auto">
              <a:xfrm>
                <a:off x="3424" y="3295"/>
                <a:ext cx="182" cy="345"/>
                <a:chOff x="4331" y="3176"/>
                <a:chExt cx="182" cy="345"/>
              </a:xfrm>
            </p:grpSpPr>
            <p:sp>
              <p:nvSpPr>
                <p:cNvPr id="20559" name="Line 101"/>
                <p:cNvSpPr>
                  <a:spLocks noChangeShapeType="1"/>
                </p:cNvSpPr>
                <p:nvPr/>
              </p:nvSpPr>
              <p:spPr bwMode="auto">
                <a:xfrm flipH="1">
                  <a:off x="4331" y="3176"/>
                  <a:ext cx="1" cy="3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0" name="Line 102"/>
                <p:cNvSpPr>
                  <a:spLocks noChangeShapeType="1"/>
                </p:cNvSpPr>
                <p:nvPr/>
              </p:nvSpPr>
              <p:spPr bwMode="auto">
                <a:xfrm flipH="1">
                  <a:off x="4331" y="3203"/>
                  <a:ext cx="182" cy="1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61" name="Line 103"/>
                <p:cNvSpPr>
                  <a:spLocks noChangeShapeType="1"/>
                </p:cNvSpPr>
                <p:nvPr/>
              </p:nvSpPr>
              <p:spPr bwMode="auto">
                <a:xfrm>
                  <a:off x="4331" y="3367"/>
                  <a:ext cx="182" cy="1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25" name="Line 104"/>
              <p:cNvSpPr>
                <a:spLocks noChangeShapeType="1"/>
              </p:cNvSpPr>
              <p:nvPr/>
            </p:nvSpPr>
            <p:spPr bwMode="auto">
              <a:xfrm>
                <a:off x="3606" y="3658"/>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6" name="Rectangle 105"/>
              <p:cNvSpPr>
                <a:spLocks noChangeArrowheads="1"/>
              </p:cNvSpPr>
              <p:nvPr/>
            </p:nvSpPr>
            <p:spPr bwMode="auto">
              <a:xfrm>
                <a:off x="3560" y="3786"/>
                <a:ext cx="90" cy="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0527" name="Group 106"/>
              <p:cNvGrpSpPr>
                <a:grpSpLocks/>
              </p:cNvGrpSpPr>
              <p:nvPr/>
            </p:nvGrpSpPr>
            <p:grpSpPr bwMode="auto">
              <a:xfrm>
                <a:off x="3469" y="4156"/>
                <a:ext cx="318" cy="91"/>
                <a:chOff x="2517" y="3929"/>
                <a:chExt cx="318" cy="91"/>
              </a:xfrm>
            </p:grpSpPr>
            <p:sp>
              <p:nvSpPr>
                <p:cNvPr id="20554" name="Line 107"/>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5" name="Line 108"/>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6" name="Line 109"/>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7" name="Line 110"/>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8" name="Line 111"/>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28" name="Line 112"/>
              <p:cNvSpPr>
                <a:spLocks noChangeShapeType="1"/>
              </p:cNvSpPr>
              <p:nvPr/>
            </p:nvSpPr>
            <p:spPr bwMode="auto">
              <a:xfrm>
                <a:off x="3606" y="4021"/>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9" name="Line 113"/>
              <p:cNvSpPr>
                <a:spLocks noChangeShapeType="1"/>
              </p:cNvSpPr>
              <p:nvPr/>
            </p:nvSpPr>
            <p:spPr bwMode="auto">
              <a:xfrm>
                <a:off x="3606" y="365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530" name="Group 114"/>
              <p:cNvGrpSpPr>
                <a:grpSpLocks/>
              </p:cNvGrpSpPr>
              <p:nvPr/>
            </p:nvGrpSpPr>
            <p:grpSpPr bwMode="auto">
              <a:xfrm>
                <a:off x="3832" y="2705"/>
                <a:ext cx="182" cy="345"/>
                <a:chOff x="4331" y="3176"/>
                <a:chExt cx="182" cy="345"/>
              </a:xfrm>
            </p:grpSpPr>
            <p:sp>
              <p:nvSpPr>
                <p:cNvPr id="20551" name="Line 115"/>
                <p:cNvSpPr>
                  <a:spLocks noChangeShapeType="1"/>
                </p:cNvSpPr>
                <p:nvPr/>
              </p:nvSpPr>
              <p:spPr bwMode="auto">
                <a:xfrm flipH="1">
                  <a:off x="4331" y="3176"/>
                  <a:ext cx="1" cy="3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2" name="Line 116"/>
                <p:cNvSpPr>
                  <a:spLocks noChangeShapeType="1"/>
                </p:cNvSpPr>
                <p:nvPr/>
              </p:nvSpPr>
              <p:spPr bwMode="auto">
                <a:xfrm flipH="1">
                  <a:off x="4331" y="3203"/>
                  <a:ext cx="182" cy="1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3" name="Line 117"/>
                <p:cNvSpPr>
                  <a:spLocks noChangeShapeType="1"/>
                </p:cNvSpPr>
                <p:nvPr/>
              </p:nvSpPr>
              <p:spPr bwMode="auto">
                <a:xfrm>
                  <a:off x="4331" y="3367"/>
                  <a:ext cx="182" cy="1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31" name="Rectangle 118"/>
              <p:cNvSpPr>
                <a:spLocks noChangeArrowheads="1"/>
              </p:cNvSpPr>
              <p:nvPr/>
            </p:nvSpPr>
            <p:spPr bwMode="auto">
              <a:xfrm>
                <a:off x="3968" y="2424"/>
                <a:ext cx="90" cy="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32" name="Line 119"/>
              <p:cNvSpPr>
                <a:spLocks noChangeShapeType="1"/>
              </p:cNvSpPr>
              <p:nvPr/>
            </p:nvSpPr>
            <p:spPr bwMode="auto">
              <a:xfrm>
                <a:off x="4013" y="2659"/>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3" name="Line 120"/>
              <p:cNvSpPr>
                <a:spLocks noChangeShapeType="1"/>
              </p:cNvSpPr>
              <p:nvPr/>
            </p:nvSpPr>
            <p:spPr bwMode="auto">
              <a:xfrm>
                <a:off x="3528" y="2351"/>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4" name="Line 121"/>
              <p:cNvSpPr>
                <a:spLocks noChangeShapeType="1"/>
              </p:cNvSpPr>
              <p:nvPr/>
            </p:nvSpPr>
            <p:spPr bwMode="auto">
              <a:xfrm>
                <a:off x="3605" y="2351"/>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5" name="Rectangle 122"/>
              <p:cNvSpPr>
                <a:spLocks noChangeArrowheads="1"/>
              </p:cNvSpPr>
              <p:nvPr/>
            </p:nvSpPr>
            <p:spPr bwMode="auto">
              <a:xfrm>
                <a:off x="3560" y="2433"/>
                <a:ext cx="90" cy="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36" name="Line 123"/>
              <p:cNvSpPr>
                <a:spLocks noChangeShapeType="1"/>
              </p:cNvSpPr>
              <p:nvPr/>
            </p:nvSpPr>
            <p:spPr bwMode="auto">
              <a:xfrm>
                <a:off x="3605" y="2668"/>
                <a:ext cx="1"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7" name="Line 124"/>
              <p:cNvSpPr>
                <a:spLocks noChangeShapeType="1"/>
              </p:cNvSpPr>
              <p:nvPr/>
            </p:nvSpPr>
            <p:spPr bwMode="auto">
              <a:xfrm>
                <a:off x="3606" y="288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538" name="Group 125"/>
              <p:cNvGrpSpPr>
                <a:grpSpLocks/>
              </p:cNvGrpSpPr>
              <p:nvPr/>
            </p:nvGrpSpPr>
            <p:grpSpPr bwMode="auto">
              <a:xfrm rot="5400000">
                <a:off x="2146" y="3204"/>
                <a:ext cx="182" cy="345"/>
                <a:chOff x="4331" y="3176"/>
                <a:chExt cx="182" cy="345"/>
              </a:xfrm>
            </p:grpSpPr>
            <p:sp>
              <p:nvSpPr>
                <p:cNvPr id="20548" name="Line 126"/>
                <p:cNvSpPr>
                  <a:spLocks noChangeShapeType="1"/>
                </p:cNvSpPr>
                <p:nvPr/>
              </p:nvSpPr>
              <p:spPr bwMode="auto">
                <a:xfrm flipH="1">
                  <a:off x="4331" y="3176"/>
                  <a:ext cx="1" cy="3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9" name="Line 127"/>
                <p:cNvSpPr>
                  <a:spLocks noChangeShapeType="1"/>
                </p:cNvSpPr>
                <p:nvPr/>
              </p:nvSpPr>
              <p:spPr bwMode="auto">
                <a:xfrm flipH="1">
                  <a:off x="4331" y="3203"/>
                  <a:ext cx="182" cy="1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50" name="Line 128"/>
                <p:cNvSpPr>
                  <a:spLocks noChangeShapeType="1"/>
                </p:cNvSpPr>
                <p:nvPr/>
              </p:nvSpPr>
              <p:spPr bwMode="auto">
                <a:xfrm>
                  <a:off x="4331" y="3367"/>
                  <a:ext cx="182" cy="1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39" name="Line 129"/>
              <p:cNvSpPr>
                <a:spLocks noChangeShapeType="1"/>
              </p:cNvSpPr>
              <p:nvPr/>
            </p:nvSpPr>
            <p:spPr bwMode="auto">
              <a:xfrm flipH="1">
                <a:off x="2109" y="3295"/>
                <a:ext cx="91" cy="2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0" name="Line 130"/>
              <p:cNvSpPr>
                <a:spLocks noChangeShapeType="1"/>
              </p:cNvSpPr>
              <p:nvPr/>
            </p:nvSpPr>
            <p:spPr bwMode="auto">
              <a:xfrm flipH="1">
                <a:off x="1565" y="343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1" name="Line 131"/>
              <p:cNvSpPr>
                <a:spLocks noChangeShapeType="1"/>
              </p:cNvSpPr>
              <p:nvPr/>
            </p:nvSpPr>
            <p:spPr bwMode="auto">
              <a:xfrm flipH="1">
                <a:off x="1565" y="3521"/>
                <a:ext cx="5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2" name="Line 132"/>
              <p:cNvSpPr>
                <a:spLocks noChangeShapeType="1"/>
              </p:cNvSpPr>
              <p:nvPr/>
            </p:nvSpPr>
            <p:spPr bwMode="auto">
              <a:xfrm>
                <a:off x="2154" y="2433"/>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3" name="Line 133"/>
              <p:cNvSpPr>
                <a:spLocks noChangeShapeType="1"/>
              </p:cNvSpPr>
              <p:nvPr/>
            </p:nvSpPr>
            <p:spPr bwMode="auto">
              <a:xfrm>
                <a:off x="2231" y="2433"/>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4" name="Rectangle 134"/>
              <p:cNvSpPr>
                <a:spLocks noChangeArrowheads="1"/>
              </p:cNvSpPr>
              <p:nvPr/>
            </p:nvSpPr>
            <p:spPr bwMode="auto">
              <a:xfrm>
                <a:off x="2186" y="2515"/>
                <a:ext cx="90" cy="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45" name="Line 135"/>
              <p:cNvSpPr>
                <a:spLocks noChangeShapeType="1"/>
              </p:cNvSpPr>
              <p:nvPr/>
            </p:nvSpPr>
            <p:spPr bwMode="auto">
              <a:xfrm>
                <a:off x="2245" y="2750"/>
                <a:ext cx="0" cy="5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6" name="Line 136"/>
              <p:cNvSpPr>
                <a:spLocks noChangeShapeType="1"/>
              </p:cNvSpPr>
              <p:nvPr/>
            </p:nvSpPr>
            <p:spPr bwMode="auto">
              <a:xfrm>
                <a:off x="2381" y="3476"/>
                <a:ext cx="10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7" name="Line 137"/>
              <p:cNvSpPr>
                <a:spLocks noChangeShapeType="1"/>
              </p:cNvSpPr>
              <p:nvPr/>
            </p:nvSpPr>
            <p:spPr bwMode="auto">
              <a:xfrm>
                <a:off x="4014" y="3431"/>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07" name="Oval 140"/>
            <p:cNvSpPr>
              <a:spLocks noChangeArrowheads="1"/>
            </p:cNvSpPr>
            <p:nvPr/>
          </p:nvSpPr>
          <p:spPr bwMode="auto">
            <a:xfrm>
              <a:off x="2268538" y="4724400"/>
              <a:ext cx="2374900" cy="1800225"/>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9" name="Oval 142"/>
            <p:cNvSpPr>
              <a:spLocks noChangeArrowheads="1"/>
            </p:cNvSpPr>
            <p:nvPr/>
          </p:nvSpPr>
          <p:spPr bwMode="auto">
            <a:xfrm>
              <a:off x="5076825" y="5157788"/>
              <a:ext cx="792163" cy="792162"/>
            </a:xfrm>
            <a:prstGeom prst="ellipse">
              <a:avLst/>
            </a:prstGeom>
            <a:noFill/>
            <a:ln w="9525">
              <a:solidFill>
                <a:srgbClr val="00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10" name="Oval 143"/>
            <p:cNvSpPr>
              <a:spLocks noChangeArrowheads="1"/>
            </p:cNvSpPr>
            <p:nvPr/>
          </p:nvSpPr>
          <p:spPr bwMode="auto">
            <a:xfrm>
              <a:off x="5651500" y="3716338"/>
              <a:ext cx="1152525" cy="1584325"/>
            </a:xfrm>
            <a:prstGeom prst="ellipse">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13" name="Text Box 146"/>
            <p:cNvSpPr txBox="1">
              <a:spLocks noChangeArrowheads="1"/>
            </p:cNvSpPr>
            <p:nvPr/>
          </p:nvSpPr>
          <p:spPr bwMode="auto">
            <a:xfrm>
              <a:off x="7288213" y="3794125"/>
              <a:ext cx="15271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トランジスタの</a:t>
              </a:r>
            </a:p>
            <a:p>
              <a:pPr eaLnBrk="1" hangingPunct="1">
                <a:spcBef>
                  <a:spcPct val="0"/>
                </a:spcBef>
                <a:buFontTx/>
                <a:buNone/>
              </a:pPr>
              <a:r>
                <a:rPr lang="ja-JP" altLang="en-US" sz="1800"/>
                <a:t>負荷で高速に</a:t>
              </a:r>
            </a:p>
            <a:p>
              <a:pPr eaLnBrk="1" hangingPunct="1">
                <a:spcBef>
                  <a:spcPct val="0"/>
                </a:spcBef>
                <a:buFontTx/>
                <a:buNone/>
              </a:pPr>
              <a:r>
                <a:rPr lang="ja-JP" altLang="en-US" sz="1800"/>
                <a:t>電荷を充電</a:t>
              </a:r>
            </a:p>
          </p:txBody>
        </p:sp>
        <p:sp>
          <p:nvSpPr>
            <p:cNvPr id="20515" name="Text Box 148"/>
            <p:cNvSpPr txBox="1">
              <a:spLocks noChangeArrowheads="1"/>
            </p:cNvSpPr>
            <p:nvPr/>
          </p:nvSpPr>
          <p:spPr bwMode="auto">
            <a:xfrm>
              <a:off x="4067175" y="3371850"/>
              <a:ext cx="16287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2</a:t>
              </a:r>
              <a:r>
                <a:rPr lang="ja-JP" altLang="en-US" sz="1800"/>
                <a:t>段接続</a:t>
              </a:r>
            </a:p>
            <a:p>
              <a:pPr eaLnBrk="1" hangingPunct="1">
                <a:spcBef>
                  <a:spcPct val="0"/>
                </a:spcBef>
                <a:buFontTx/>
                <a:buNone/>
              </a:pPr>
              <a:r>
                <a:rPr lang="ja-JP" altLang="en-US" sz="1800"/>
                <a:t>（ダーリントン）</a:t>
              </a:r>
            </a:p>
            <a:p>
              <a:pPr eaLnBrk="1" hangingPunct="1">
                <a:spcBef>
                  <a:spcPct val="0"/>
                </a:spcBef>
                <a:buFontTx/>
                <a:buNone/>
              </a:pPr>
              <a:r>
                <a:rPr lang="ja-JP" altLang="en-US" sz="1800"/>
                <a:t>でパワーアップ</a:t>
              </a:r>
            </a:p>
          </p:txBody>
        </p:sp>
        <p:sp>
          <p:nvSpPr>
            <p:cNvPr id="20516" name="Line 149"/>
            <p:cNvSpPr>
              <a:spLocks noChangeShapeType="1"/>
            </p:cNvSpPr>
            <p:nvPr/>
          </p:nvSpPr>
          <p:spPr bwMode="auto">
            <a:xfrm>
              <a:off x="2916238" y="3429000"/>
              <a:ext cx="142875" cy="1295400"/>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17" name="Text Box 150"/>
          <p:cNvSpPr txBox="1">
            <a:spLocks noChangeArrowheads="1"/>
          </p:cNvSpPr>
          <p:nvPr/>
        </p:nvSpPr>
        <p:spPr bwMode="auto">
          <a:xfrm>
            <a:off x="1258888" y="3775075"/>
            <a:ext cx="21574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マルチエミッタ</a:t>
            </a:r>
          </a:p>
          <a:p>
            <a:pPr eaLnBrk="1" hangingPunct="1">
              <a:spcBef>
                <a:spcPct val="0"/>
              </a:spcBef>
              <a:buFontTx/>
              <a:buNone/>
            </a:pPr>
            <a:r>
              <a:rPr lang="ja-JP" altLang="en-US" sz="1800"/>
              <a:t>トランジスタで電荷を</a:t>
            </a:r>
          </a:p>
          <a:p>
            <a:pPr eaLnBrk="1" hangingPunct="1">
              <a:spcBef>
                <a:spcPct val="0"/>
              </a:spcBef>
              <a:buFontTx/>
              <a:buNone/>
            </a:pPr>
            <a:r>
              <a:rPr lang="ja-JP" altLang="en-US" sz="1800"/>
              <a:t>急速放電</a:t>
            </a:r>
          </a:p>
        </p:txBody>
      </p:sp>
      <p:pic>
        <p:nvPicPr>
          <p:cNvPr id="3" name="オーディオ 2">
            <a:hlinkClick r:id="" action="ppaction://media"/>
            <a:extLst>
              <a:ext uri="{FF2B5EF4-FFF2-40B4-BE49-F238E27FC236}">
                <a16:creationId xmlns:a16="http://schemas.microsoft.com/office/drawing/2014/main" id="{40EB7754-A158-4096-8E0D-A2076D80D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75439354"/>
      </p:ext>
    </p:extLst>
  </p:cSld>
  <p:clrMapOvr>
    <a:masterClrMapping/>
  </p:clrMapOvr>
  <mc:AlternateContent xmlns:mc="http://schemas.openxmlformats.org/markup-compatibility/2006">
    <mc:Choice xmlns:p14="http://schemas.microsoft.com/office/powerpoint/2010/main" Requires="p14">
      <p:transition spd="slow" p14:dur="2000" advTm="249994"/>
    </mc:Choice>
    <mc:Fallback>
      <p:transition spd="slow" advTm="24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96" x="8323263" y="4232275"/>
          <p14:tracePt t="505" x="7831138" y="4276725"/>
          <p14:tracePt t="511" x="7375525" y="4322763"/>
          <p14:tracePt t="519" x="7000875" y="4322763"/>
          <p14:tracePt t="527" x="6819900" y="4322763"/>
          <p14:tracePt t="535" x="6673850" y="4322763"/>
          <p14:tracePt t="543" x="6581775" y="4322763"/>
          <p14:tracePt t="551" x="6573838" y="4322763"/>
          <p14:tracePt t="567" x="6564313" y="4322763"/>
          <p14:tracePt t="674" x="6564313" y="4313238"/>
          <p14:tracePt t="687" x="6573838" y="4313238"/>
          <p14:tracePt t="695" x="6581775" y="4303713"/>
          <p14:tracePt t="728" x="6591300" y="4295775"/>
          <p14:tracePt t="5024" x="6600825" y="4276725"/>
          <p14:tracePt t="5032" x="6610350" y="4232275"/>
          <p14:tracePt t="5040" x="6610350" y="4176713"/>
          <p14:tracePt t="5047" x="6610350" y="4149725"/>
          <p14:tracePt t="5055" x="6610350" y="4067175"/>
          <p14:tracePt t="5075" x="6618288" y="3967163"/>
          <p14:tracePt t="5079" x="6627813" y="3903663"/>
          <p14:tracePt t="5087" x="6637338" y="3867150"/>
          <p14:tracePt t="5095" x="6637338" y="3811588"/>
          <p14:tracePt t="5103" x="6664325" y="3775075"/>
          <p14:tracePt t="5111" x="6664325" y="3757613"/>
          <p14:tracePt t="5119" x="6664325" y="3738563"/>
          <p14:tracePt t="5135" x="6664325" y="3730625"/>
          <p14:tracePt t="5816" x="6627813" y="3757613"/>
          <p14:tracePt t="5825" x="6508750" y="3830638"/>
          <p14:tracePt t="5833" x="6408738" y="3903663"/>
          <p14:tracePt t="5841" x="6354763" y="3921125"/>
          <p14:tracePt t="5847" x="6262688" y="3994150"/>
          <p14:tracePt t="5856" x="6235700" y="4013200"/>
          <p14:tracePt t="5863" x="6189663" y="4049713"/>
          <p14:tracePt t="5871" x="6126163" y="4076700"/>
          <p14:tracePt t="5879" x="6108700" y="4086225"/>
          <p14:tracePt t="5887" x="6099175" y="4086225"/>
          <p14:tracePt t="5895" x="6099175" y="4094163"/>
          <p14:tracePt t="6003" x="6089650" y="4094163"/>
          <p14:tracePt t="6010" x="6072188" y="4113213"/>
          <p14:tracePt t="6018" x="6062663" y="4113213"/>
          <p14:tracePt t="6029" x="6053138" y="4122738"/>
          <p14:tracePt t="6033" x="6026150" y="4140200"/>
          <p14:tracePt t="6048" x="6016625" y="4149725"/>
          <p14:tracePt t="6057" x="6016625" y="4159250"/>
          <p14:tracePt t="6081" x="5989638" y="4213225"/>
          <p14:tracePt t="6088" x="5989638" y="4240213"/>
          <p14:tracePt t="6096" x="5935663" y="4276725"/>
          <p14:tracePt t="6104" x="5899150" y="4303713"/>
          <p14:tracePt t="6114" x="5853113" y="4332288"/>
          <p14:tracePt t="6120" x="5826125" y="4359275"/>
          <p14:tracePt t="6129" x="5780088" y="4368800"/>
          <p14:tracePt t="6136" x="5688013" y="4395788"/>
          <p14:tracePt t="6144" x="5624513" y="4422775"/>
          <p14:tracePt t="6152" x="5607050" y="4432300"/>
          <p14:tracePt t="6161" x="5597525" y="4441825"/>
          <p14:tracePt t="6168" x="5561013" y="4468813"/>
          <p14:tracePt t="6178" x="5497513" y="4486275"/>
          <p14:tracePt t="6184" x="5441950" y="4505325"/>
          <p14:tracePt t="6194" x="5405438" y="4532313"/>
          <p14:tracePt t="6200" x="5397500" y="4532313"/>
          <p14:tracePt t="6210" x="5387975" y="4532313"/>
          <p14:tracePt t="6216" x="5351463" y="4541838"/>
          <p14:tracePt t="6227" x="5297488" y="4559300"/>
          <p14:tracePt t="6248" x="5287963" y="4559300"/>
          <p14:tracePt t="6259" x="5278438" y="4568825"/>
          <p14:tracePt t="6264" x="5268913" y="4568825"/>
          <p14:tracePt t="6319" x="5251450" y="4587875"/>
          <p14:tracePt t="6329" x="5251450" y="4595813"/>
          <p14:tracePt t="6343" x="5232400" y="4614863"/>
          <p14:tracePt t="6367" x="5224463" y="4614863"/>
          <p14:tracePt t="6449" x="5214938" y="4624388"/>
          <p14:tracePt t="6455" x="5195888" y="4641850"/>
          <p14:tracePt t="6463" x="5151438" y="4678363"/>
          <p14:tracePt t="6471" x="5105400" y="4687888"/>
          <p14:tracePt t="6479" x="5041900" y="4724400"/>
          <p14:tracePt t="6487" x="4978400" y="4760913"/>
          <p14:tracePt t="6495" x="4913313" y="4797425"/>
          <p14:tracePt t="6503" x="4868863" y="4824413"/>
          <p14:tracePt t="6511" x="4822825" y="4860925"/>
          <p14:tracePt t="6519" x="4795838" y="4870450"/>
          <p14:tracePt t="6527" x="4740275" y="4878388"/>
          <p14:tracePt t="6535" x="4695825" y="4914900"/>
          <p14:tracePt t="6543" x="4676775" y="4924425"/>
          <p14:tracePt t="6551" x="4613275" y="4933950"/>
          <p14:tracePt t="6560" x="4567238" y="4960938"/>
          <p14:tracePt t="6567" x="4521200" y="4979988"/>
          <p14:tracePt t="6591" x="4503738" y="4987925"/>
          <p14:tracePt t="6632" x="4494213" y="4987925"/>
          <p14:tracePt t="6642" x="4476750" y="4997450"/>
          <p14:tracePt t="6648" x="4467225" y="5006975"/>
          <p14:tracePt t="6658" x="4440238" y="5024438"/>
          <p14:tracePt t="6664" x="4413250" y="5043488"/>
          <p14:tracePt t="6672" x="4376738" y="5060950"/>
          <p14:tracePt t="6679" x="4348163" y="5070475"/>
          <p14:tracePt t="6687" x="4330700" y="5097463"/>
          <p14:tracePt t="6695" x="4321175" y="5097463"/>
          <p14:tracePt t="6703" x="4311650" y="5106988"/>
          <p14:tracePt t="6719" x="4303713" y="5116513"/>
          <p14:tracePt t="6769" x="4303713" y="5126038"/>
          <p14:tracePt t="6782" x="4294188" y="5126038"/>
          <p14:tracePt t="6787" x="4284663" y="5133975"/>
          <p14:tracePt t="6794" x="4275138" y="5143500"/>
          <p14:tracePt t="6800" x="4267200" y="5153025"/>
          <p14:tracePt t="6809" x="4248150" y="5153025"/>
          <p14:tracePt t="6816" x="4238625" y="5160963"/>
          <p14:tracePt t="6826" x="4230688" y="5180013"/>
          <p14:tracePt t="6831" x="4202113" y="5197475"/>
          <p14:tracePt t="6841" x="4202113" y="5207000"/>
          <p14:tracePt t="6847" x="4175125" y="5233988"/>
          <p14:tracePt t="6863" x="4148138" y="5270500"/>
          <p14:tracePt t="6871" x="4138613" y="5299075"/>
          <p14:tracePt t="6879" x="4121150" y="5343525"/>
          <p14:tracePt t="6887" x="4121150" y="5353050"/>
          <p14:tracePt t="6895" x="4121150" y="5372100"/>
          <p14:tracePt t="6903" x="4121150" y="5389563"/>
          <p14:tracePt t="6911" x="4121150" y="5426075"/>
          <p14:tracePt t="7121" x="4121150" y="5435600"/>
          <p14:tracePt t="7129" x="4121150" y="5453063"/>
          <p14:tracePt t="7153" x="4121150" y="5462588"/>
          <p14:tracePt t="7161" x="4121150" y="5472113"/>
          <p14:tracePt t="7168" x="4094163" y="5508625"/>
          <p14:tracePt t="7179" x="4038600" y="5572125"/>
          <p14:tracePt t="7183" x="4002088" y="5626100"/>
          <p14:tracePt t="7191" x="3984625" y="5654675"/>
          <p14:tracePt t="7199" x="3948113" y="5708650"/>
          <p14:tracePt t="7207" x="3929063" y="5745163"/>
          <p14:tracePt t="7215" x="3919538" y="5754688"/>
          <p14:tracePt t="7224" x="3883025" y="5791200"/>
          <p14:tracePt t="7231" x="3883025" y="5800725"/>
          <p14:tracePt t="7241" x="3875088" y="5808663"/>
          <p14:tracePt t="7247" x="3856038" y="5845175"/>
          <p14:tracePt t="7255" x="3846513" y="5854700"/>
          <p14:tracePt t="7263" x="3838575" y="5854700"/>
          <p14:tracePt t="7279" x="3829050" y="5864225"/>
          <p14:tracePt t="7296" x="3810000" y="5881688"/>
          <p14:tracePt t="7303" x="3802063" y="5891213"/>
          <p14:tracePt t="7320" x="3775075" y="5918200"/>
          <p14:tracePt t="7329" x="3756025" y="5918200"/>
          <p14:tracePt t="7336" x="3719513" y="5927725"/>
          <p14:tracePt t="7344" x="3656013" y="5946775"/>
          <p14:tracePt t="7352" x="3582988" y="5954713"/>
          <p14:tracePt t="7361" x="3490913" y="5954713"/>
          <p14:tracePt t="7368" x="3382963" y="5954713"/>
          <p14:tracePt t="7377" x="3217863" y="5954713"/>
          <p14:tracePt t="7383" x="3127375" y="5954713"/>
          <p14:tracePt t="7391" x="3017838" y="5954713"/>
          <p14:tracePt t="7399" x="2925763" y="5954713"/>
          <p14:tracePt t="7408" x="2862263" y="5954713"/>
          <p14:tracePt t="7415" x="2835275" y="5954713"/>
          <p14:tracePt t="7424" x="2808288" y="5954713"/>
          <p14:tracePt t="7476" x="2798763" y="5946775"/>
          <p14:tracePt t="7482" x="2789238" y="5910263"/>
          <p14:tracePt t="7489" x="2789238" y="5881688"/>
          <p14:tracePt t="7497" x="2789238" y="5837238"/>
          <p14:tracePt t="7505" x="2781300" y="5827713"/>
          <p14:tracePt t="7512" x="2762250" y="5808663"/>
          <p14:tracePt t="7520" x="2762250" y="5800725"/>
          <p14:tracePt t="7528" x="2752725" y="5781675"/>
          <p14:tracePt t="7536" x="2744788" y="5735638"/>
          <p14:tracePt t="7552" x="2744788" y="5718175"/>
          <p14:tracePt t="7561" x="2744788" y="5691188"/>
          <p14:tracePt t="7568" x="2744788" y="5672138"/>
          <p14:tracePt t="7576" x="2744788" y="5645150"/>
          <p14:tracePt t="7583" x="2744788" y="5618163"/>
          <p14:tracePt t="7591" x="2744788" y="5599113"/>
          <p14:tracePt t="7599" x="2752725" y="5562600"/>
          <p14:tracePt t="7608" x="2781300" y="5535613"/>
          <p14:tracePt t="7616" x="2808288" y="5489575"/>
          <p14:tracePt t="7624" x="2835275" y="5462588"/>
          <p14:tracePt t="7631" x="2862263" y="5426075"/>
          <p14:tracePt t="7642" x="2898775" y="5399088"/>
          <p14:tracePt t="7647" x="2944813" y="5362575"/>
          <p14:tracePt t="7656" x="3008313" y="5326063"/>
          <p14:tracePt t="7663" x="3054350" y="5299075"/>
          <p14:tracePt t="7671" x="3117850" y="5262563"/>
          <p14:tracePt t="7679" x="3144838" y="5253038"/>
          <p14:tracePt t="7687" x="3217863" y="5226050"/>
          <p14:tracePt t="7695" x="3227388" y="5216525"/>
          <p14:tracePt t="7703" x="3254375" y="5216525"/>
          <p14:tracePt t="7711" x="3281363" y="5216525"/>
          <p14:tracePt t="7727" x="3300413" y="5216525"/>
          <p14:tracePt t="7736" x="3309938" y="5216525"/>
          <p14:tracePt t="7744" x="3317875" y="5216525"/>
          <p14:tracePt t="7752" x="3354388" y="5207000"/>
          <p14:tracePt t="7760" x="3382963" y="5207000"/>
          <p14:tracePt t="7768" x="3419475" y="5207000"/>
          <p14:tracePt t="7776" x="3509963" y="5207000"/>
          <p14:tracePt t="7784" x="3600450" y="5207000"/>
          <p14:tracePt t="7793" x="3729038" y="5207000"/>
          <p14:tracePt t="7801" x="3875088" y="5207000"/>
          <p14:tracePt t="7808" x="4021138" y="5207000"/>
          <p14:tracePt t="7815" x="4148138" y="5207000"/>
          <p14:tracePt t="7825" x="4257675" y="5207000"/>
          <p14:tracePt t="7831" x="4348163" y="5207000"/>
          <p14:tracePt t="7841" x="4421188" y="5226050"/>
          <p14:tracePt t="7847" x="4484688" y="5253038"/>
          <p14:tracePt t="7855" x="4494213" y="5262563"/>
          <p14:tracePt t="7864" x="4503738" y="5270500"/>
          <p14:tracePt t="7887" x="4503738" y="5280025"/>
          <p14:tracePt t="7903" x="4503738" y="5299075"/>
          <p14:tracePt t="7912" x="4503738" y="5353050"/>
          <p14:tracePt t="7920" x="4503738" y="5435600"/>
          <p14:tracePt t="7928" x="4476750" y="5499100"/>
          <p14:tracePt t="7936" x="4457700" y="5589588"/>
          <p14:tracePt t="7944" x="4448175" y="5645150"/>
          <p14:tracePt t="7953" x="4421188" y="5708650"/>
          <p14:tracePt t="7959" x="4394200" y="5772150"/>
          <p14:tracePt t="7967" x="4384675" y="5818188"/>
          <p14:tracePt t="7976" x="4348163" y="5881688"/>
          <p14:tracePt t="7983" x="4330700" y="5927725"/>
          <p14:tracePt t="7991" x="4303713" y="5946775"/>
          <p14:tracePt t="8000" x="4284663" y="5964238"/>
          <p14:tracePt t="8011" x="4267200" y="5983288"/>
          <p14:tracePt t="8018" x="4257675" y="5991225"/>
          <p14:tracePt t="8028" x="4238625" y="6000750"/>
          <p14:tracePt t="8044" x="4211638" y="6000750"/>
          <p14:tracePt t="8052" x="4184650" y="6018213"/>
          <p14:tracePt t="8065" x="4121150" y="6018213"/>
          <p14:tracePt t="8072" x="4065588" y="6018213"/>
          <p14:tracePt t="8080" x="3992563" y="6018213"/>
          <p14:tracePt t="8089" x="3902075" y="6018213"/>
          <p14:tracePt t="8097" x="3792538" y="6010275"/>
          <p14:tracePt t="8105" x="3709988" y="5991225"/>
          <p14:tracePt t="8114" x="3600450" y="5927725"/>
          <p14:tracePt t="8121" x="3556000" y="5910263"/>
          <p14:tracePt t="8128" x="3482975" y="5854700"/>
          <p14:tracePt t="8136" x="3419475" y="5818188"/>
          <p14:tracePt t="8145" x="3400425" y="5808663"/>
          <p14:tracePt t="8152" x="3400425" y="5800725"/>
          <p14:tracePt t="8159" x="3382963" y="5781675"/>
          <p14:tracePt t="8200" x="3382963" y="5772150"/>
          <p14:tracePt t="8207" x="3382963" y="5754688"/>
          <p14:tracePt t="8216" x="3382963" y="5727700"/>
          <p14:tracePt t="8226" x="3382963" y="5699125"/>
          <p14:tracePt t="8232" x="3409950" y="5662613"/>
          <p14:tracePt t="8243" x="3419475" y="5645150"/>
          <p14:tracePt t="8249" x="3455988" y="5599113"/>
          <p14:tracePt t="8256" x="3473450" y="5554663"/>
          <p14:tracePt t="8266" x="3482975" y="5535613"/>
          <p14:tracePt t="8272" x="3509963" y="5508625"/>
          <p14:tracePt t="8280" x="3536950" y="5489575"/>
          <p14:tracePt t="8288" x="3556000" y="5472113"/>
          <p14:tracePt t="8296" x="3573463" y="5462588"/>
          <p14:tracePt t="8304" x="3600450" y="5445125"/>
          <p14:tracePt t="8313" x="3609975" y="5445125"/>
          <p14:tracePt t="8320" x="3629025" y="5426075"/>
          <p14:tracePt t="8327" x="3636963" y="5426075"/>
          <p14:tracePt t="8335" x="3646488" y="5416550"/>
          <p14:tracePt t="8343" x="3656013" y="5408613"/>
          <p14:tracePt t="8351" x="3665538" y="5408613"/>
          <p14:tracePt t="8481" x="3683000" y="5389563"/>
          <p14:tracePt t="8490" x="3683000" y="5380038"/>
          <p14:tracePt t="8511" x="3683000" y="5372100"/>
          <p14:tracePt t="8659" x="3683000" y="5380038"/>
          <p14:tracePt t="8665" x="3665538" y="5416550"/>
          <p14:tracePt t="8673" x="3619500" y="5453063"/>
          <p14:tracePt t="8680" x="3556000" y="5472113"/>
          <p14:tracePt t="8687" x="3527425" y="5489575"/>
          <p14:tracePt t="8696" x="3482975" y="5518150"/>
          <p14:tracePt t="8704" x="3436938" y="5554663"/>
          <p14:tracePt t="8719" x="3427413" y="5562600"/>
          <p14:tracePt t="8744" x="3419475" y="5562600"/>
          <p14:tracePt t="8961" x="3382963" y="5518150"/>
          <p14:tracePt t="8967" x="3382963" y="5499100"/>
          <p14:tracePt t="8975" x="3363913" y="5472113"/>
          <p14:tracePt t="8993" x="3354388" y="5462588"/>
          <p14:tracePt t="9210" x="3336925" y="5481638"/>
          <p14:tracePt t="9218" x="3317875" y="5518150"/>
          <p14:tracePt t="9226" x="3309938" y="5554663"/>
          <p14:tracePt t="9232" x="3309938" y="5562600"/>
          <p14:tracePt t="9242" x="3300413" y="5589588"/>
          <p14:tracePt t="9258" x="3300413" y="5599113"/>
          <p14:tracePt t="9401" x="3336925" y="5608638"/>
          <p14:tracePt t="9409" x="3455988" y="5581650"/>
          <p14:tracePt t="9417" x="3527425" y="5562600"/>
          <p14:tracePt t="9428" x="3665538" y="5554663"/>
          <p14:tracePt t="9433" x="3692525" y="5526088"/>
          <p14:tracePt t="9442" x="3746500" y="5518150"/>
          <p14:tracePt t="9448" x="3810000" y="5508625"/>
          <p14:tracePt t="9457" x="3838575" y="5508625"/>
          <p14:tracePt t="9825" x="3856038" y="5508625"/>
          <p14:tracePt t="9834" x="3865563" y="5499100"/>
          <p14:tracePt t="9859" x="3865563" y="5489575"/>
          <p14:tracePt t="9866" x="3865563" y="5481638"/>
          <p14:tracePt t="9961" x="3856038" y="5481638"/>
          <p14:tracePt t="9970" x="3819525" y="5499100"/>
          <p14:tracePt t="9978" x="3802063" y="5518150"/>
          <p14:tracePt t="9988" x="3783013" y="5526088"/>
          <p14:tracePt t="9991" x="3775075" y="5526088"/>
          <p14:tracePt t="9999" x="3775075" y="5535613"/>
          <p14:tracePt t="10031" x="3765550" y="5545138"/>
          <p14:tracePt t="10063" x="3756025" y="5545138"/>
          <p14:tracePt t="10072" x="3719513" y="5572125"/>
          <p14:tracePt t="10079" x="3673475" y="5599113"/>
          <p14:tracePt t="10088" x="3656013" y="5608638"/>
          <p14:tracePt t="10096" x="3619500" y="5635625"/>
          <p14:tracePt t="10103" x="3556000" y="5672138"/>
          <p14:tracePt t="10111" x="3536950" y="5691188"/>
          <p14:tracePt t="10120" x="3490913" y="5708650"/>
          <p14:tracePt t="10128" x="3463925" y="5727700"/>
          <p14:tracePt t="10136" x="3419475" y="5764213"/>
          <p14:tracePt t="10143" x="3400425" y="5781675"/>
          <p14:tracePt t="10152" x="3390900" y="5791200"/>
          <p14:tracePt t="10159" x="3373438" y="5800725"/>
          <p14:tracePt t="10168" x="3363913" y="5808663"/>
          <p14:tracePt t="10337" x="3354388" y="5781675"/>
          <p14:tracePt t="10347" x="3354388" y="5718175"/>
          <p14:tracePt t="10353" x="3354388" y="5691188"/>
          <p14:tracePt t="10361" x="3354388" y="5681663"/>
          <p14:tracePt t="10369" x="3354388" y="5654675"/>
          <p14:tracePt t="10380" x="3354388" y="5645150"/>
          <p14:tracePt t="10384" x="3354388" y="5635625"/>
          <p14:tracePt t="10393" x="3354388" y="5626100"/>
          <p14:tracePt t="10648" x="3327400" y="5618163"/>
          <p14:tracePt t="10657" x="3317875" y="5626100"/>
          <p14:tracePt t="10664" x="3317875" y="5654675"/>
          <p14:tracePt t="10672" x="3317875" y="5699125"/>
          <p14:tracePt t="10690" x="3317875" y="5718175"/>
          <p14:tracePt t="10695" x="3317875" y="5727700"/>
          <p14:tracePt t="10703" x="3317875" y="5745163"/>
          <p14:tracePt t="10712" x="3327400" y="5754688"/>
          <p14:tracePt t="10719" x="3327400" y="5764213"/>
          <p14:tracePt t="10727" x="3327400" y="5772150"/>
          <p14:tracePt t="10841" x="3336925" y="5772150"/>
          <p14:tracePt t="10858" x="3354388" y="5772150"/>
          <p14:tracePt t="10865" x="3363913" y="5764213"/>
          <p14:tracePt t="10874" x="3373438" y="5754688"/>
          <p14:tracePt t="10883" x="3382963" y="5735638"/>
          <p14:tracePt t="10888" x="3390900" y="5727700"/>
          <p14:tracePt t="10895" x="3400425" y="5718175"/>
          <p14:tracePt t="10903" x="3419475" y="5708650"/>
          <p14:tracePt t="10911" x="3446463" y="5699125"/>
          <p14:tracePt t="10919" x="3455988" y="5691188"/>
          <p14:tracePt t="10927" x="3482975" y="5681663"/>
          <p14:tracePt t="10935" x="3500438" y="5672138"/>
          <p14:tracePt t="10943" x="3519488" y="5672138"/>
          <p14:tracePt t="10951" x="3527425" y="5662613"/>
          <p14:tracePt t="10960" x="3546475" y="5654675"/>
          <p14:tracePt t="11129" x="3519488" y="5626100"/>
          <p14:tracePt t="11138" x="3436938" y="5572125"/>
          <p14:tracePt t="11144" x="3309938" y="5545138"/>
          <p14:tracePt t="11153" x="3227388" y="5518150"/>
          <p14:tracePt t="11160" x="3190875" y="5508625"/>
          <p14:tracePt t="11168" x="3127375" y="5489575"/>
          <p14:tracePt t="11176" x="3090863" y="5481638"/>
          <p14:tracePt t="11184" x="3071813" y="5481638"/>
          <p14:tracePt t="11481" x="3035300" y="5499100"/>
          <p14:tracePt t="11491" x="3035300" y="5535613"/>
          <p14:tracePt t="11496" x="3035300" y="5581650"/>
          <p14:tracePt t="11504" x="3035300" y="5635625"/>
          <p14:tracePt t="11512" x="3035300" y="5662613"/>
          <p14:tracePt t="11520" x="3035300" y="5672138"/>
          <p14:tracePt t="11528" x="3035300" y="5691188"/>
          <p14:tracePt t="11688" x="3035300" y="5672138"/>
          <p14:tracePt t="11700" x="3035300" y="5654675"/>
          <p14:tracePt t="11703" x="3044825" y="5608638"/>
          <p14:tracePt t="11711" x="3044825" y="5599113"/>
          <p14:tracePt t="11719" x="3054350" y="5562600"/>
          <p14:tracePt t="11727" x="3071813" y="5545138"/>
          <p14:tracePt t="11735" x="3081338" y="5518150"/>
          <p14:tracePt t="11744" x="3081338" y="5489575"/>
          <p14:tracePt t="11751" x="3090863" y="5453063"/>
          <p14:tracePt t="11760" x="3090863" y="5435600"/>
          <p14:tracePt t="11767" x="3090863" y="5416550"/>
          <p14:tracePt t="11945" x="3090863" y="5426075"/>
          <p14:tracePt t="11956" x="3090863" y="5453063"/>
          <p14:tracePt t="11961" x="3090863" y="5472113"/>
          <p14:tracePt t="11969" x="3090863" y="5489575"/>
          <p14:tracePt t="11976" x="3090863" y="5499100"/>
          <p14:tracePt t="11986" x="3090863" y="5508625"/>
          <p14:tracePt t="12023" x="3090863" y="5518150"/>
          <p14:tracePt t="12058" x="3090863" y="5526088"/>
          <p14:tracePt t="12064" x="3081338" y="5535613"/>
          <p14:tracePt t="12072" x="3081338" y="5545138"/>
          <p14:tracePt t="12080" x="3063875" y="5581650"/>
          <p14:tracePt t="12087" x="3063875" y="5589588"/>
          <p14:tracePt t="12096" x="3044825" y="5608638"/>
          <p14:tracePt t="12119" x="3044825" y="5635625"/>
          <p14:tracePt t="12127" x="3035300" y="5645150"/>
          <p14:tracePt t="12456" x="3027363" y="5654675"/>
          <p14:tracePt t="12505" x="3017838" y="5635625"/>
          <p14:tracePt t="12514" x="3017838" y="5626100"/>
          <p14:tracePt t="12520" x="3017838" y="5618163"/>
          <p14:tracePt t="12529" x="3017838" y="5608638"/>
          <p14:tracePt t="12537" x="3017838" y="5589588"/>
          <p14:tracePt t="12553" x="2998788" y="5562600"/>
          <p14:tracePt t="12865" x="2990850" y="5562600"/>
          <p14:tracePt t="12872" x="2971800" y="5572125"/>
          <p14:tracePt t="12887" x="2962275" y="5599113"/>
          <p14:tracePt t="12895" x="2954338" y="5608638"/>
          <p14:tracePt t="12903" x="2944813" y="5618163"/>
          <p14:tracePt t="12935" x="2935288" y="5635625"/>
          <p14:tracePt t="13969" x="2971800" y="5626100"/>
          <p14:tracePt t="13978" x="3154363" y="5589588"/>
          <p14:tracePt t="13987" x="3354388" y="5562600"/>
          <p14:tracePt t="13991" x="3482975" y="5545138"/>
          <p14:tracePt t="13999" x="3592513" y="5545138"/>
          <p14:tracePt t="14008" x="3673475" y="5518150"/>
          <p14:tracePt t="14015" x="3729038" y="5518150"/>
          <p14:tracePt t="14024" x="3775075" y="5518150"/>
          <p14:tracePt t="14087" x="3756025" y="5518150"/>
          <p14:tracePt t="14095" x="3746500" y="5518150"/>
          <p14:tracePt t="14119" x="3738563" y="5518150"/>
          <p14:tracePt t="14321" x="3729038" y="5518150"/>
          <p14:tracePt t="14330" x="3709988" y="5518150"/>
          <p14:tracePt t="14345" x="3692525" y="5518150"/>
          <p14:tracePt t="14353" x="3673475" y="5518150"/>
          <p14:tracePt t="14362" x="3665538" y="5518150"/>
          <p14:tracePt t="14368" x="3656013" y="5518150"/>
          <p14:tracePt t="14375" x="3646488" y="5508625"/>
          <p14:tracePt t="14384" x="3636963" y="5508625"/>
          <p14:tracePt t="14401" x="3636963" y="5489575"/>
          <p14:tracePt t="14419" x="3636963" y="5481638"/>
          <p14:tracePt t="14428" x="3636963" y="5472113"/>
          <p14:tracePt t="14443" x="3636963" y="5462588"/>
          <p14:tracePt t="14547" x="3636963" y="5445125"/>
          <p14:tracePt t="14579" x="3636963" y="5435600"/>
          <p14:tracePt t="14593" x="3636963" y="5426075"/>
          <p14:tracePt t="14601" x="3636963" y="5408613"/>
          <p14:tracePt t="14610" x="3636963" y="5399088"/>
          <p14:tracePt t="14623" x="3636963" y="5389563"/>
          <p14:tracePt t="14632" x="3636963" y="5380038"/>
          <p14:tracePt t="14641" x="3636963" y="5372100"/>
          <p14:tracePt t="14648" x="3636963" y="5362575"/>
          <p14:tracePt t="14664" x="3636963" y="5353050"/>
          <p14:tracePt t="14849" x="3636963" y="5362575"/>
          <p14:tracePt t="14871" x="3636963" y="5380038"/>
          <p14:tracePt t="14887" x="3636963" y="5389563"/>
          <p14:tracePt t="14897" x="3636963" y="5399088"/>
          <p14:tracePt t="14929" x="3636963" y="5408613"/>
          <p14:tracePt t="14945" x="3636963" y="5426075"/>
          <p14:tracePt t="15099" x="3636963" y="5399088"/>
          <p14:tracePt t="15106" x="3636963" y="5335588"/>
          <p14:tracePt t="15113" x="3636963" y="5280025"/>
          <p14:tracePt t="15120" x="3636963" y="5180013"/>
          <p14:tracePt t="15128" x="3592513" y="5106988"/>
          <p14:tracePt t="15136" x="3582988" y="5060950"/>
          <p14:tracePt t="15144" x="3546475" y="4960938"/>
          <p14:tracePt t="15152" x="3509963" y="4914900"/>
          <p14:tracePt t="15160" x="3463925" y="4833938"/>
          <p14:tracePt t="15168" x="3436938" y="4768850"/>
          <p14:tracePt t="15177" x="3409950" y="4724400"/>
          <p14:tracePt t="15184" x="3382963" y="4641850"/>
          <p14:tracePt t="15193" x="3354388" y="4614863"/>
          <p14:tracePt t="15200" x="3346450" y="4541838"/>
          <p14:tracePt t="15210" x="3336925" y="4468813"/>
          <p14:tracePt t="15217" x="3317875" y="4405313"/>
          <p14:tracePt t="15227" x="3300413" y="4349750"/>
          <p14:tracePt t="15233" x="3273425" y="4268788"/>
          <p14:tracePt t="15243" x="3263900" y="4203700"/>
          <p14:tracePt t="15248" x="3217863" y="4130675"/>
          <p14:tracePt t="15259" x="3200400" y="4086225"/>
          <p14:tracePt t="15265" x="3144838" y="4013200"/>
          <p14:tracePt t="15273" x="3090863" y="3948113"/>
          <p14:tracePt t="15282" x="3081338" y="3930650"/>
          <p14:tracePt t="15288" x="3044825" y="3875088"/>
          <p14:tracePt t="15298" x="2998788" y="3821113"/>
          <p14:tracePt t="15303" x="2944813" y="3775075"/>
          <p14:tracePt t="15311" x="2917825" y="3767138"/>
          <p14:tracePt t="15319" x="2898775" y="3748088"/>
          <p14:tracePt t="15327" x="2889250" y="3748088"/>
          <p14:tracePt t="15335" x="2871788" y="3730625"/>
          <p14:tracePt t="15343" x="2862263" y="3721100"/>
          <p14:tracePt t="15359" x="2844800" y="3711575"/>
          <p14:tracePt t="15367" x="2825750" y="3702050"/>
          <p14:tracePt t="15375" x="2825750" y="3694113"/>
          <p14:tracePt t="15383" x="2817813" y="3684588"/>
          <p14:tracePt t="15391" x="2808288" y="3675063"/>
          <p14:tracePt t="15399" x="2798763" y="3675063"/>
          <p14:tracePt t="15408" x="2789238" y="3665538"/>
          <p14:tracePt t="15416" x="2789238" y="3648075"/>
          <p14:tracePt t="15424" x="2781300" y="3638550"/>
          <p14:tracePt t="15432" x="2771775" y="3611563"/>
          <p14:tracePt t="15441" x="2762250" y="3592513"/>
          <p14:tracePt t="15448" x="2744788" y="3575050"/>
          <p14:tracePt t="15457" x="2744788" y="3565525"/>
          <p14:tracePt t="15464" x="2735263" y="3548063"/>
          <p14:tracePt t="15472" x="2725738" y="3529013"/>
          <p14:tracePt t="15488" x="2725738" y="3519488"/>
          <p14:tracePt t="15504" x="2716213" y="3511550"/>
          <p14:tracePt t="15833" x="2708275" y="3482975"/>
          <p14:tracePt t="15843" x="2708275" y="3455988"/>
          <p14:tracePt t="15849" x="2698750" y="3419475"/>
          <p14:tracePt t="15861" x="2689225" y="3375025"/>
          <p14:tracePt t="15864" x="2679700" y="3346450"/>
          <p14:tracePt t="15875" x="2679700" y="3292475"/>
          <p14:tracePt t="15880" x="2652713" y="3246438"/>
          <p14:tracePt t="15891" x="2652713" y="3192463"/>
          <p14:tracePt t="15895" x="2652713" y="3127375"/>
          <p14:tracePt t="15903" x="2652713" y="3073400"/>
          <p14:tracePt t="15911" x="2652713" y="3036888"/>
          <p14:tracePt t="15919" x="2652713" y="2982913"/>
          <p14:tracePt t="15927" x="2652713" y="2963863"/>
          <p14:tracePt t="15935" x="2652713" y="2917825"/>
          <p14:tracePt t="15951" x="2652713" y="2890838"/>
          <p14:tracePt t="15959" x="2652713" y="2873375"/>
          <p14:tracePt t="15967" x="2652713" y="2854325"/>
          <p14:tracePt t="15984" x="2652713" y="2844800"/>
          <p14:tracePt t="15991" x="2652713" y="2836863"/>
          <p14:tracePt t="15999" x="2652713" y="2817813"/>
          <p14:tracePt t="16007" x="2652713" y="2808288"/>
          <p14:tracePt t="16023" x="2652713" y="2800350"/>
          <p14:tracePt t="16040" x="2652713" y="2790825"/>
          <p14:tracePt t="16049" x="2652713" y="2771775"/>
          <p14:tracePt t="16057" x="2652713" y="2754313"/>
          <p14:tracePt t="16073" x="2652713" y="2727325"/>
          <p14:tracePt t="16079" x="2652713" y="2708275"/>
          <p14:tracePt t="16097" x="2652713" y="2681288"/>
          <p14:tracePt t="16103" x="2643188" y="2662238"/>
          <p14:tracePt t="16119" x="2643188" y="2644775"/>
          <p14:tracePt t="16127" x="2635250" y="2635250"/>
          <p14:tracePt t="16152" x="2635250" y="2625725"/>
          <p14:tracePt t="16319" x="2635250" y="2617788"/>
          <p14:tracePt t="16329" x="2625725" y="2589213"/>
          <p14:tracePt t="16399" x="2616200" y="2589213"/>
          <p14:tracePt t="16433" x="2589213" y="2625725"/>
          <p14:tracePt t="16439" x="2533650" y="2708275"/>
          <p14:tracePt t="16447" x="2489200" y="2781300"/>
          <p14:tracePt t="16456" x="2479675" y="2836863"/>
          <p14:tracePt t="16463" x="2470150" y="2900363"/>
          <p14:tracePt t="16471" x="2425700" y="2990850"/>
          <p14:tracePt t="16479" x="2416175" y="3036888"/>
          <p14:tracePt t="16487" x="2406650" y="3090863"/>
          <p14:tracePt t="16495" x="2389188" y="3155950"/>
          <p14:tracePt t="16503" x="2370138" y="3182938"/>
          <p14:tracePt t="16511" x="2370138" y="3192463"/>
          <p14:tracePt t="16519" x="2370138" y="3200400"/>
          <p14:tracePt t="16735" x="2370138" y="3209925"/>
          <p14:tracePt t="16744" x="2416175" y="3209925"/>
          <p14:tracePt t="16752" x="2570163" y="3173413"/>
          <p14:tracePt t="16760" x="2735263" y="3127375"/>
          <p14:tracePt t="16768" x="2954338" y="3063875"/>
          <p14:tracePt t="16776" x="3181350" y="2973388"/>
          <p14:tracePt t="16784" x="3446463" y="2900363"/>
          <p14:tracePt t="16792" x="3636963" y="2827338"/>
          <p14:tracePt t="16800" x="3792538" y="2800350"/>
          <p14:tracePt t="16808" x="3919538" y="2754313"/>
          <p14:tracePt t="16815" x="3965575" y="2744788"/>
          <p14:tracePt t="16823" x="4002088" y="2735263"/>
          <p14:tracePt t="16889" x="4021138" y="2727325"/>
          <p14:tracePt t="16898" x="4094163" y="2690813"/>
          <p14:tracePt t="16908" x="4129088" y="2681288"/>
          <p14:tracePt t="16913" x="4211638" y="2644775"/>
          <p14:tracePt t="16921" x="4275138" y="2617788"/>
          <p14:tracePt t="16929" x="4303713" y="2608263"/>
          <p14:tracePt t="16936" x="4348163" y="2571750"/>
          <p14:tracePt t="16944" x="4357688" y="2571750"/>
          <p14:tracePt t="16968" x="4384675" y="2562225"/>
          <p14:tracePt t="17330" x="4357688" y="2562225"/>
          <p14:tracePt t="17338" x="4294188" y="2581275"/>
          <p14:tracePt t="17344" x="4267200" y="2589213"/>
          <p14:tracePt t="17353" x="4211638" y="2608263"/>
          <p14:tracePt t="17360" x="4075113" y="2625725"/>
          <p14:tracePt t="17367" x="3984625" y="2654300"/>
          <p14:tracePt t="17375" x="3875088" y="2654300"/>
          <p14:tracePt t="17384" x="3765550" y="2671763"/>
          <p14:tracePt t="17392" x="3692525" y="2671763"/>
          <p14:tracePt t="17399" x="3609975" y="2671763"/>
          <p14:tracePt t="17407" x="3556000" y="2671763"/>
          <p14:tracePt t="17415" x="3527425" y="2671763"/>
          <p14:tracePt t="17424" x="3519488" y="2671763"/>
          <p14:tracePt t="17728" x="3482975" y="2671763"/>
          <p14:tracePt t="17736" x="3400425" y="2671763"/>
          <p14:tracePt t="17743" x="3254375" y="2698750"/>
          <p14:tracePt t="17752" x="3136900" y="2708275"/>
          <p14:tracePt t="17760" x="3027363" y="2727325"/>
          <p14:tracePt t="17768" x="2935288" y="2727325"/>
          <p14:tracePt t="17775" x="2881313" y="2727325"/>
          <p14:tracePt t="17823" x="2871788" y="2727325"/>
          <p14:tracePt t="17831" x="2871788" y="2717800"/>
          <p14:tracePt t="17839" x="2881313" y="2690813"/>
          <p14:tracePt t="17847" x="2889250" y="2662238"/>
          <p14:tracePt t="17857" x="2925763" y="2644775"/>
          <p14:tracePt t="17863" x="2925763" y="2635250"/>
          <p14:tracePt t="17872" x="2925763" y="2625725"/>
          <p14:tracePt t="17879" x="2935288" y="2598738"/>
          <p14:tracePt t="17895" x="2935288" y="2581275"/>
          <p14:tracePt t="17911" x="2935288" y="2571750"/>
          <p14:tracePt t="17927" x="2935288" y="2544763"/>
          <p14:tracePt t="17944" x="2935288" y="2535238"/>
          <p14:tracePt t="17960" x="2954338" y="2508250"/>
          <p14:tracePt t="17968" x="2962275" y="2489200"/>
          <p14:tracePt t="17977" x="2962275" y="2452688"/>
          <p14:tracePt t="17988" x="2962275" y="2425700"/>
          <p14:tracePt t="17992" x="2962275" y="2398713"/>
          <p14:tracePt t="18001" x="2962275" y="2371725"/>
          <p14:tracePt t="18008" x="2962275" y="2352675"/>
          <p14:tracePt t="18024" x="2962275" y="2343150"/>
          <p14:tracePt t="18249" x="2962275" y="2362200"/>
          <p14:tracePt t="18258" x="2962275" y="2371725"/>
          <p14:tracePt t="18266" x="2954338" y="2371725"/>
          <p14:tracePt t="18277" x="2944813" y="2379663"/>
          <p14:tracePt t="18281" x="2925763" y="2408238"/>
          <p14:tracePt t="18295" x="2925763" y="2435225"/>
          <p14:tracePt t="18303" x="2925763" y="2444750"/>
          <p14:tracePt t="18311" x="2917825" y="2462213"/>
          <p14:tracePt t="18319" x="2917825" y="2481263"/>
          <p14:tracePt t="18335" x="2917825" y="2498725"/>
          <p14:tracePt t="18344" x="2908300" y="2525713"/>
          <p14:tracePt t="18359" x="2908300" y="2535238"/>
          <p14:tracePt t="18442" x="2898775" y="2544763"/>
          <p14:tracePt t="18553" x="2889250" y="2544763"/>
          <p14:tracePt t="18812" x="2881313" y="2562225"/>
          <p14:tracePt t="18818" x="2881313" y="2571750"/>
          <p14:tracePt t="18841" x="2881313" y="2581275"/>
          <p14:tracePt t="19089" x="2871788" y="2589213"/>
          <p14:tracePt t="19103" x="2844800" y="2617788"/>
          <p14:tracePt t="19112" x="2844800" y="2654300"/>
          <p14:tracePt t="19119" x="2835275" y="2671763"/>
          <p14:tracePt t="19127" x="2817813" y="2698750"/>
          <p14:tracePt t="19135" x="2817813" y="2727325"/>
          <p14:tracePt t="19143" x="2808288" y="2754313"/>
          <p14:tracePt t="19151" x="2789238" y="2817813"/>
          <p14:tracePt t="19159" x="2781300" y="2854325"/>
          <p14:tracePt t="19167" x="2771775" y="2890838"/>
          <p14:tracePt t="19175" x="2752725" y="2927350"/>
          <p14:tracePt t="19184" x="2752725" y="2973388"/>
          <p14:tracePt t="19191" x="2735263" y="3017838"/>
          <p14:tracePt t="19199" x="2725738" y="3036888"/>
          <p14:tracePt t="19209" x="2725738" y="3073400"/>
          <p14:tracePt t="19215" x="2716213" y="3082925"/>
          <p14:tracePt t="19224" x="2708275" y="3100388"/>
          <p14:tracePt t="19231" x="2708275" y="3109913"/>
          <p14:tracePt t="19240" x="2708275" y="3119438"/>
          <p14:tracePt t="19386" x="2698750" y="3119438"/>
          <p14:tracePt t="19417" x="2679700" y="3119438"/>
          <p14:tracePt t="19424" x="2652713" y="3119438"/>
          <p14:tracePt t="19432" x="2625725" y="3127375"/>
          <p14:tracePt t="19441" x="2616200" y="3127375"/>
          <p14:tracePt t="19448" x="2606675" y="3136900"/>
          <p14:tracePt t="19576" x="2652713" y="3136900"/>
          <p14:tracePt t="19585" x="2781300" y="3136900"/>
          <p14:tracePt t="19593" x="3008313" y="3136900"/>
          <p14:tracePt t="19601" x="3336925" y="3136900"/>
          <p14:tracePt t="19612" x="3683000" y="3127375"/>
          <p14:tracePt t="19617" x="4048125" y="3063875"/>
          <p14:tracePt t="19626" x="4321175" y="3027363"/>
          <p14:tracePt t="19632" x="4549775" y="2954338"/>
          <p14:tracePt t="19642" x="4749800" y="2873375"/>
          <p14:tracePt t="19648" x="4849813" y="2817813"/>
          <p14:tracePt t="19659" x="4932363" y="2771775"/>
          <p14:tracePt t="19663" x="4968875" y="2744788"/>
          <p14:tracePt t="19674" x="4978400" y="2727325"/>
          <p14:tracePt t="19679" x="4978400" y="2708275"/>
          <p14:tracePt t="19687" x="4978400" y="2681288"/>
          <p14:tracePt t="19703" x="4978400" y="2671763"/>
          <p14:tracePt t="19811" x="4978400" y="2662238"/>
          <p14:tracePt t="19824" x="4968875" y="2662238"/>
          <p14:tracePt t="19834" x="4959350" y="2662238"/>
          <p14:tracePt t="19840" x="4932363" y="2662238"/>
          <p14:tracePt t="19848" x="4905375" y="2662238"/>
          <p14:tracePt t="19857" x="4868863" y="2662238"/>
          <p14:tracePt t="19863" x="4822825" y="2662238"/>
          <p14:tracePt t="19873" x="4776788" y="2662238"/>
          <p14:tracePt t="19879" x="4749800" y="2671763"/>
          <p14:tracePt t="19887" x="4713288" y="2671763"/>
          <p14:tracePt t="19895" x="4667250" y="2671763"/>
          <p14:tracePt t="19903" x="4649788" y="2671763"/>
          <p14:tracePt t="19911" x="4613275" y="2681288"/>
          <p14:tracePt t="19919" x="4603750" y="2681288"/>
          <p14:tracePt t="19927" x="4586288" y="2681288"/>
          <p14:tracePt t="19935" x="4576763" y="2681288"/>
          <p14:tracePt t="20025" x="4594225" y="2681288"/>
          <p14:tracePt t="20035" x="4613275" y="2662238"/>
          <p14:tracePt t="20040" x="4622800" y="2662238"/>
          <p14:tracePt t="20047" x="4630738" y="2654300"/>
          <p14:tracePt t="20063" x="4630738" y="2644775"/>
          <p14:tracePt t="20073" x="4630738" y="2635250"/>
          <p14:tracePt t="20079" x="4640263" y="2625725"/>
          <p14:tracePt t="20087" x="4640263" y="2617788"/>
          <p14:tracePt t="20095" x="4649788" y="2598738"/>
          <p14:tracePt t="20274" x="4649788" y="2589213"/>
          <p14:tracePt t="20283" x="4630738" y="2589213"/>
          <p14:tracePt t="20290" x="4594225" y="2598738"/>
          <p14:tracePt t="20296" x="4576763" y="2617788"/>
          <p14:tracePt t="20304" x="4567238" y="2617788"/>
          <p14:tracePt t="20313" x="4549775" y="2635250"/>
          <p14:tracePt t="20513" x="4567238" y="2635250"/>
          <p14:tracePt t="20522" x="4586288" y="2617788"/>
          <p14:tracePt t="20530" x="4613275" y="2598738"/>
          <p14:tracePt t="20537" x="4622800" y="2589213"/>
          <p14:tracePt t="20545" x="4630738" y="2581275"/>
          <p14:tracePt t="20552" x="4640263" y="2544763"/>
          <p14:tracePt t="20560" x="4649788" y="2535238"/>
          <p14:tracePt t="20568" x="4659313" y="2517775"/>
          <p14:tracePt t="20575" x="4659313" y="2508250"/>
          <p14:tracePt t="20584" x="4659313" y="2498725"/>
          <p14:tracePt t="20616" x="4659313" y="2481263"/>
          <p14:tracePt t="20709" x="4667250" y="2481263"/>
          <p14:tracePt t="20721" x="4686300" y="2481263"/>
          <p14:tracePt t="20730" x="4695825" y="2481263"/>
          <p14:tracePt t="20736" x="4713288" y="2471738"/>
          <p14:tracePt t="20744" x="4713288" y="2462213"/>
          <p14:tracePt t="20752" x="4722813" y="2452688"/>
          <p14:tracePt t="20759" x="4730750" y="2425700"/>
          <p14:tracePt t="20767" x="4730750" y="2416175"/>
          <p14:tracePt t="20775" x="4730750" y="2408238"/>
          <p14:tracePt t="20783" x="4740275" y="2398713"/>
          <p14:tracePt t="20791" x="4740275" y="2389188"/>
          <p14:tracePt t="20807" x="4749800" y="2371725"/>
          <p14:tracePt t="21051" x="4749800" y="2379663"/>
          <p14:tracePt t="21057" x="4749800" y="2416175"/>
          <p14:tracePt t="21077" x="4749800" y="2525713"/>
          <p14:tracePt t="21082" x="4749800" y="2581275"/>
          <p14:tracePt t="21089" x="4786313" y="2635250"/>
          <p14:tracePt t="21096" x="4795838" y="2662238"/>
          <p14:tracePt t="21104" x="4822825" y="2690813"/>
          <p14:tracePt t="21112" x="4876800" y="2763838"/>
          <p14:tracePt t="21119" x="4913313" y="2800350"/>
          <p14:tracePt t="21127" x="4941888" y="2827338"/>
          <p14:tracePt t="21135" x="4978400" y="2863850"/>
          <p14:tracePt t="21143" x="5005388" y="2890838"/>
          <p14:tracePt t="21151" x="5014913" y="2900363"/>
          <p14:tracePt t="21159" x="5022850" y="2900363"/>
          <p14:tracePt t="21167" x="5041900" y="2900363"/>
          <p14:tracePt t="21175" x="5049838" y="2909888"/>
          <p14:tracePt t="21482" x="5049838" y="2917825"/>
          <p14:tracePt t="21490" x="4968875" y="2973388"/>
          <p14:tracePt t="21498" x="4932363" y="3036888"/>
          <p14:tracePt t="21506" x="4905375" y="3119438"/>
          <p14:tracePt t="21514" x="4859338" y="3246438"/>
          <p14:tracePt t="21520" x="4832350" y="3392488"/>
          <p14:tracePt t="21528" x="4776788" y="3548063"/>
          <p14:tracePt t="21536" x="4730750" y="3711575"/>
          <p14:tracePt t="21544" x="4695825" y="3857625"/>
          <p14:tracePt t="21552" x="4649788" y="4013200"/>
          <p14:tracePt t="21560" x="4603750" y="4159250"/>
          <p14:tracePt t="21568" x="4567238" y="4295775"/>
          <p14:tracePt t="21578" x="4530725" y="4422775"/>
          <p14:tracePt t="21584" x="4494213" y="4522788"/>
          <p14:tracePt t="21594" x="4476750" y="4595813"/>
          <p14:tracePt t="21601" x="4467225" y="4705350"/>
          <p14:tracePt t="21611" x="4430713" y="4760913"/>
          <p14:tracePt t="21619" x="4421188" y="4787900"/>
          <p14:tracePt t="21625" x="4403725" y="4833938"/>
          <p14:tracePt t="21631" x="4394200" y="4841875"/>
          <p14:tracePt t="21641" x="4394200" y="4851400"/>
          <p14:tracePt t="21648" x="4394200" y="4870450"/>
          <p14:tracePt t="21658" x="4384675" y="4878388"/>
          <p14:tracePt t="21688" x="4384675" y="4897438"/>
          <p14:tracePt t="21800" x="4376738" y="4906963"/>
          <p14:tracePt t="21808" x="4348163" y="4906963"/>
          <p14:tracePt t="21815" x="4340225" y="4906963"/>
          <p14:tracePt t="21823" x="4303713" y="4924425"/>
          <p14:tracePt t="21831" x="4257675" y="4960938"/>
          <p14:tracePt t="21841" x="4194175" y="4987925"/>
          <p14:tracePt t="21847" x="4121150" y="4997450"/>
          <p14:tracePt t="21856" x="4057650" y="5033963"/>
          <p14:tracePt t="21863" x="3992563" y="5043488"/>
          <p14:tracePt t="21873" x="3938588" y="5060950"/>
          <p14:tracePt t="21880" x="3902075" y="5070475"/>
          <p14:tracePt t="21887" x="3892550" y="5080000"/>
          <p14:tracePt t="21937" x="3883025" y="5089525"/>
          <p14:tracePt t="21946" x="3856038" y="5106988"/>
          <p14:tracePt t="21956" x="3810000" y="5133975"/>
          <p14:tracePt t="21961" x="3783013" y="5143500"/>
          <p14:tracePt t="21968" x="3719513" y="5160963"/>
          <p14:tracePt t="21976" x="3629025" y="5216525"/>
          <p14:tracePt t="21986" x="3527425" y="5243513"/>
          <p14:tracePt t="21991" x="3427413" y="5270500"/>
          <p14:tracePt t="22003" x="3336925" y="5270500"/>
          <p14:tracePt t="22011" x="3263900" y="5280025"/>
          <p14:tracePt t="22017" x="3217863" y="5280025"/>
          <p14:tracePt t="22025" x="3208338" y="5280025"/>
          <p14:tracePt t="22032" x="3200400" y="5280025"/>
          <p14:tracePt t="22080" x="3217863" y="5280025"/>
          <p14:tracePt t="22088" x="3254375" y="5280025"/>
          <p14:tracePt t="22096" x="3300413" y="5280025"/>
          <p14:tracePt t="22104" x="3327400" y="5280025"/>
          <p14:tracePt t="22111" x="3354388" y="5270500"/>
          <p14:tracePt t="22119" x="3363913" y="5262563"/>
          <p14:tracePt t="22127" x="3390900" y="5262563"/>
          <p14:tracePt t="22200" x="3400425" y="5262563"/>
          <p14:tracePt t="22209" x="3419475" y="5262563"/>
          <p14:tracePt t="22217" x="3436938" y="5270500"/>
          <p14:tracePt t="22224" x="3455988" y="5280025"/>
          <p14:tracePt t="22235" x="3482975" y="5280025"/>
          <p14:tracePt t="22242" x="3500438" y="5280025"/>
          <p14:tracePt t="22249" x="3527425" y="5280025"/>
          <p14:tracePt t="22259" x="3546475" y="5280025"/>
          <p14:tracePt t="22265" x="3573463" y="5280025"/>
          <p14:tracePt t="22274" x="3592513" y="5280025"/>
          <p14:tracePt t="22281" x="3600450" y="5280025"/>
          <p14:tracePt t="22287" x="3619500" y="5280025"/>
          <p14:tracePt t="22296" x="3636963" y="5280025"/>
          <p14:tracePt t="22642" x="3600450" y="5280025"/>
          <p14:tracePt t="22649" x="3500438" y="5299075"/>
          <p14:tracePt t="22660" x="3354388" y="5326063"/>
          <p14:tracePt t="22666" x="3227388" y="5335588"/>
          <p14:tracePt t="22673" x="3100388" y="5353050"/>
          <p14:tracePt t="22680" x="2998788" y="5362575"/>
          <p14:tracePt t="22688" x="2925763" y="5362575"/>
          <p14:tracePt t="22696" x="2889250" y="5380038"/>
          <p14:tracePt t="22704" x="2881313" y="5380038"/>
          <p14:tracePt t="22735" x="2889250" y="5372100"/>
          <p14:tracePt t="22744" x="2908300" y="5362575"/>
          <p14:tracePt t="22752" x="2962275" y="5335588"/>
          <p14:tracePt t="22759" x="3054350" y="5316538"/>
          <p14:tracePt t="22768" x="3117850" y="5307013"/>
          <p14:tracePt t="22775" x="3171825" y="5307013"/>
          <p14:tracePt t="22784" x="3200400" y="5289550"/>
          <p14:tracePt t="22800" x="3217863" y="5289550"/>
          <p14:tracePt t="22808" x="3227388" y="5289550"/>
          <p14:tracePt t="22840" x="3236913" y="5289550"/>
          <p14:tracePt t="22881" x="3236913" y="5299075"/>
          <p14:tracePt t="23089" x="3227388" y="5299075"/>
          <p14:tracePt t="23103" x="3208338" y="5326063"/>
          <p14:tracePt t="23111" x="3200400" y="5326063"/>
          <p14:tracePt t="23121" x="3190875" y="5326063"/>
          <p14:tracePt t="23250" x="3181350" y="5335588"/>
          <p14:tracePt t="23265" x="3181350" y="5343525"/>
          <p14:tracePt t="23275" x="3171825" y="5353050"/>
          <p14:tracePt t="23304" x="3163888" y="5362575"/>
          <p14:tracePt t="23312" x="3154363" y="5372100"/>
          <p14:tracePt t="23695" x="3144838" y="5372100"/>
          <p14:tracePt t="23719" x="3144838" y="5389563"/>
          <p14:tracePt t="23735" x="3144838" y="5399088"/>
          <p14:tracePt t="24031" x="3144838" y="5408613"/>
          <p14:tracePt t="24073" x="3154363" y="5408613"/>
          <p14:tracePt t="24106" x="3163888" y="5399088"/>
          <p14:tracePt t="24122" x="3171825" y="5389563"/>
          <p14:tracePt t="24128" x="3181350" y="5389563"/>
          <p14:tracePt t="24138" x="3190875" y="5389563"/>
          <p14:tracePt t="24144" x="3217863" y="5389563"/>
          <p14:tracePt t="24152" x="3236913" y="5362575"/>
          <p14:tracePt t="24160" x="3244850" y="5362575"/>
          <p14:tracePt t="24168" x="3273425" y="5362575"/>
          <p14:tracePt t="24175" x="3290888" y="5362575"/>
          <p14:tracePt t="24184" x="3317875" y="5362575"/>
          <p14:tracePt t="24192" x="3336925" y="5362575"/>
          <p14:tracePt t="24200" x="3382963" y="5362575"/>
          <p14:tracePt t="24216" x="3409950" y="5362575"/>
          <p14:tracePt t="24223" x="3419475" y="5362575"/>
          <p14:tracePt t="24289" x="3436938" y="5362575"/>
          <p14:tracePt t="24321" x="3436938" y="5372100"/>
          <p14:tracePt t="24332" x="3436938" y="5389563"/>
          <p14:tracePt t="24338" x="3436938" y="5399088"/>
          <p14:tracePt t="24344" x="3436938" y="5408613"/>
          <p14:tracePt t="24360" x="3436938" y="5416550"/>
          <p14:tracePt t="24513" x="3427413" y="5399088"/>
          <p14:tracePt t="24528" x="3419475" y="5389563"/>
          <p14:tracePt t="24800" x="3419475" y="5408613"/>
          <p14:tracePt t="24823" x="3419475" y="5426075"/>
          <p14:tracePt t="24831" x="3419475" y="5435600"/>
          <p14:tracePt t="24839" x="3419475" y="5445125"/>
          <p14:tracePt t="24847" x="3409950" y="5462588"/>
          <p14:tracePt t="24856" x="3390900" y="5481638"/>
          <p14:tracePt t="24863" x="3354388" y="5489575"/>
          <p14:tracePt t="24873" x="3336925" y="5489575"/>
          <p14:tracePt t="24879" x="3317875" y="5489575"/>
          <p14:tracePt t="24888" x="3290888" y="5489575"/>
          <p14:tracePt t="24935" x="3317875" y="5481638"/>
          <p14:tracePt t="24943" x="3354388" y="5481638"/>
          <p14:tracePt t="24951" x="3373438" y="5472113"/>
          <p14:tracePt t="24959" x="3436938" y="5462588"/>
          <p14:tracePt t="24968" x="3455988" y="5453063"/>
          <p14:tracePt t="24975" x="3473450" y="5435600"/>
          <p14:tracePt t="24984" x="3490913" y="5435600"/>
          <p14:tracePt t="24991" x="3519488" y="5416550"/>
          <p14:tracePt t="24999" x="3536950" y="5389563"/>
          <p14:tracePt t="25007" x="3546475" y="5389563"/>
          <p14:tracePt t="25024" x="3546475" y="5380038"/>
          <p14:tracePt t="25032" x="3546475" y="5362575"/>
          <p14:tracePt t="25040" x="3546475" y="5353050"/>
          <p14:tracePt t="25048" x="3546475" y="5335588"/>
          <p14:tracePt t="25059" x="3546475" y="5307013"/>
          <p14:tracePt t="25064" x="3546475" y="5299075"/>
          <p14:tracePt t="25074" x="3527425" y="5262563"/>
          <p14:tracePt t="25080" x="3490913" y="5216525"/>
          <p14:tracePt t="25090" x="3455988" y="5170488"/>
          <p14:tracePt t="25096" x="3390900" y="5116513"/>
          <p14:tracePt t="25104" x="3290888" y="5043488"/>
          <p14:tracePt t="25112" x="3208338" y="4987925"/>
          <p14:tracePt t="25120" x="3117850" y="4906963"/>
          <p14:tracePt t="25128" x="3054350" y="4833938"/>
          <p14:tracePt t="25135" x="2981325" y="4751388"/>
          <p14:tracePt t="25143" x="2925763" y="4651375"/>
          <p14:tracePt t="25152" x="2889250" y="4587875"/>
          <p14:tracePt t="25159" x="2881313" y="4532313"/>
          <p14:tracePt t="25167" x="2881313" y="4468813"/>
          <p14:tracePt t="25175" x="2881313" y="4413250"/>
          <p14:tracePt t="25183" x="2881313" y="4359275"/>
          <p14:tracePt t="25191" x="2881313" y="4322763"/>
          <p14:tracePt t="25200" x="2881313" y="4303713"/>
          <p14:tracePt t="25208" x="2881313" y="4249738"/>
          <p14:tracePt t="25215" x="2881313" y="4203700"/>
          <p14:tracePt t="25224" x="2898775" y="4159250"/>
          <p14:tracePt t="25232" x="2917825" y="4130675"/>
          <p14:tracePt t="25241" x="2925763" y="4086225"/>
          <p14:tracePt t="25248" x="2925763" y="4057650"/>
          <p14:tracePt t="25257" x="2935288" y="4040188"/>
          <p14:tracePt t="25264" x="2935288" y="4030663"/>
          <p14:tracePt t="25306" x="2925763" y="4030663"/>
          <p14:tracePt t="25313" x="2889250" y="4057650"/>
          <p14:tracePt t="25319" x="2862263" y="4086225"/>
          <p14:tracePt t="25327" x="2852738" y="4113213"/>
          <p14:tracePt t="25335" x="2852738" y="4159250"/>
          <p14:tracePt t="25344" x="2862263" y="4203700"/>
          <p14:tracePt t="25351" x="2898775" y="4232275"/>
          <p14:tracePt t="25359" x="2935288" y="4276725"/>
          <p14:tracePt t="25367" x="2998788" y="4332288"/>
          <p14:tracePt t="25375" x="3063875" y="4359275"/>
          <p14:tracePt t="25384" x="3154363" y="4395788"/>
          <p14:tracePt t="25392" x="3254375" y="4422775"/>
          <p14:tracePt t="25399" x="3317875" y="4468813"/>
          <p14:tracePt t="25409" x="3390900" y="4478338"/>
          <p14:tracePt t="25415" x="3473450" y="4514850"/>
          <p14:tracePt t="25423" x="3519488" y="4541838"/>
          <p14:tracePt t="25431" x="3536950" y="4551363"/>
          <p14:tracePt t="25440" x="3573463" y="4578350"/>
          <p14:tracePt t="25447" x="3582988" y="4595813"/>
          <p14:tracePt t="25456" x="3582988" y="4632325"/>
          <p14:tracePt t="25463" x="3582988" y="4668838"/>
          <p14:tracePt t="25473" x="3582988" y="4697413"/>
          <p14:tracePt t="25479" x="3582988" y="4714875"/>
          <p14:tracePt t="25488" x="3582988" y="4732338"/>
          <p14:tracePt t="25496" x="3546475" y="4768850"/>
          <p14:tracePt t="25504" x="3527425" y="4787900"/>
          <p14:tracePt t="25512" x="3509963" y="4805363"/>
          <p14:tracePt t="25519" x="3500438" y="4824413"/>
          <p14:tracePt t="25527" x="3500438" y="4833938"/>
          <p14:tracePt t="25535" x="3490913" y="4860925"/>
          <p14:tracePt t="25551" x="3490913" y="4870450"/>
          <p14:tracePt t="25559" x="3490913" y="4897438"/>
          <p14:tracePt t="25575" x="3490913" y="4906963"/>
          <p14:tracePt t="25583" x="3490913" y="4914900"/>
          <p14:tracePt t="25769" x="3473450" y="4897438"/>
          <p14:tracePt t="25777" x="3400425" y="4833938"/>
          <p14:tracePt t="25786" x="3363913" y="4787900"/>
          <p14:tracePt t="25793" x="3300413" y="4668838"/>
          <p14:tracePt t="25801" x="3263900" y="4559300"/>
          <p14:tracePt t="25807" x="3217863" y="4422775"/>
          <p14:tracePt t="25816" x="3171825" y="4295775"/>
          <p14:tracePt t="25823" x="3154363" y="4186238"/>
          <p14:tracePt t="25831" x="3144838" y="4067175"/>
          <p14:tracePt t="25839" x="3144838" y="3976688"/>
          <p14:tracePt t="25847" x="3144838" y="3884613"/>
          <p14:tracePt t="25856" x="3144838" y="3830638"/>
          <p14:tracePt t="25864" x="3144838" y="3784600"/>
          <p14:tracePt t="25873" x="3144838" y="3748088"/>
          <p14:tracePt t="25880" x="3144838" y="3694113"/>
          <p14:tracePt t="25889" x="3144838" y="3657600"/>
          <p14:tracePt t="25896" x="3144838" y="3611563"/>
          <p14:tracePt t="25903" x="3144838" y="3592513"/>
          <p14:tracePt t="25911" x="3144838" y="3556000"/>
          <p14:tracePt t="25919" x="3181350" y="3519488"/>
          <p14:tracePt t="25927" x="3200400" y="3492500"/>
          <p14:tracePt t="25936" x="3217863" y="3446463"/>
          <p14:tracePt t="25943" x="3227388" y="3419475"/>
          <p14:tracePt t="25952" x="3254375" y="3382963"/>
          <p14:tracePt t="25959" x="3254375" y="3365500"/>
          <p14:tracePt t="25968" x="3273425" y="3338513"/>
          <p14:tracePt t="25976" x="3281363" y="3319463"/>
          <p14:tracePt t="25985" x="3281363" y="3302000"/>
          <p14:tracePt t="25991" x="3281363" y="3292475"/>
          <p14:tracePt t="26000" x="3281363" y="3255963"/>
          <p14:tracePt t="26007" x="3281363" y="3219450"/>
          <p14:tracePt t="26015" x="3281363" y="3173413"/>
          <p14:tracePt t="26023" x="3281363" y="3155950"/>
          <p14:tracePt t="26031" x="3254375" y="3109913"/>
          <p14:tracePt t="26039" x="3227388" y="3082925"/>
          <p14:tracePt t="26047" x="3208338" y="3054350"/>
          <p14:tracePt t="26056" x="3200400" y="3046413"/>
          <p14:tracePt t="26074" x="3171825" y="3017838"/>
          <p14:tracePt t="26079" x="3163888" y="3009900"/>
          <p14:tracePt t="26089" x="3154363" y="3000375"/>
          <p14:tracePt t="26112" x="3144838" y="3000375"/>
          <p14:tracePt t="26119" x="3136900" y="3000375"/>
          <p14:tracePt t="26127" x="3117850" y="2990850"/>
          <p14:tracePt t="26135" x="3100388" y="2990850"/>
          <p14:tracePt t="26143" x="3081338" y="2990850"/>
          <p14:tracePt t="26151" x="3054350" y="2973388"/>
          <p14:tracePt t="26159" x="3008313" y="2963863"/>
          <p14:tracePt t="26167" x="2917825" y="2936875"/>
          <p14:tracePt t="26176" x="2835275" y="2909888"/>
          <p14:tracePt t="26183" x="2789238" y="2900363"/>
          <p14:tracePt t="26191" x="2689225" y="2844800"/>
          <p14:tracePt t="26200" x="2662238" y="2836863"/>
          <p14:tracePt t="26209" x="2652713" y="2827338"/>
          <p14:tracePt t="26215" x="2616200" y="2790825"/>
          <p14:tracePt t="26231" x="2616200" y="2781300"/>
          <p14:tracePt t="26240" x="2616200" y="2754313"/>
          <p14:tracePt t="26247" x="2616200" y="2735263"/>
          <p14:tracePt t="26256" x="2616200" y="2717800"/>
          <p14:tracePt t="26263" x="2616200" y="2708275"/>
          <p14:tracePt t="26272" x="2616200" y="2698750"/>
          <p14:tracePt t="26279" x="2616200" y="2690813"/>
          <p14:tracePt t="26288" x="2616200" y="2681288"/>
          <p14:tracePt t="26415" x="2598738" y="2681288"/>
          <p14:tracePt t="26423" x="2552700" y="2698750"/>
          <p14:tracePt t="26431" x="2533650" y="2735263"/>
          <p14:tracePt t="26439" x="2516188" y="2763838"/>
          <p14:tracePt t="26447" x="2498725" y="2808288"/>
          <p14:tracePt t="26456" x="2498725" y="2836863"/>
          <p14:tracePt t="26464" x="2498725" y="2873375"/>
          <p14:tracePt t="26473" x="2498725" y="2927350"/>
          <p14:tracePt t="26479" x="2498725" y="2973388"/>
          <p14:tracePt t="26490" x="2498725" y="3009900"/>
          <p14:tracePt t="26496" x="2498725" y="3027363"/>
          <p14:tracePt t="26504" x="2498725" y="3046413"/>
          <p14:tracePt t="26512" x="2498725" y="3063875"/>
          <p14:tracePt t="26520" x="2498725" y="3073400"/>
          <p14:tracePt t="26544" x="2498725" y="3090863"/>
          <p14:tracePt t="26601" x="2506663" y="3100388"/>
          <p14:tracePt t="26627" x="2506663" y="3109913"/>
          <p14:tracePt t="26713" x="2516188" y="3119438"/>
          <p14:tracePt t="26723" x="2552700" y="3119438"/>
          <p14:tracePt t="26727" x="2635250" y="3119438"/>
          <p14:tracePt t="26735" x="2771775" y="3073400"/>
          <p14:tracePt t="26743" x="2935288" y="3027363"/>
          <p14:tracePt t="26752" x="3327400" y="2982913"/>
          <p14:tracePt t="26759" x="3846513" y="2863850"/>
          <p14:tracePt t="26767" x="4284663" y="2771775"/>
          <p14:tracePt t="26775" x="4730750" y="2744788"/>
          <p14:tracePt t="26783" x="5159375" y="2708275"/>
          <p14:tracePt t="26791" x="5580063" y="2662238"/>
          <p14:tracePt t="26799" x="5916613" y="2581275"/>
          <p14:tracePt t="26807" x="5989638" y="2562225"/>
          <p14:tracePt t="26816" x="6016625" y="2562225"/>
          <p14:tracePt t="26831" x="6026150" y="2554288"/>
          <p14:tracePt t="27007" x="5989638" y="2644775"/>
          <p14:tracePt t="27015" x="5935663" y="2763838"/>
          <p14:tracePt t="27023" x="5862638" y="2844800"/>
          <p14:tracePt t="27032" x="5789613" y="3017838"/>
          <p14:tracePt t="27040" x="5697538" y="3173413"/>
          <p14:tracePt t="27047" x="5580063" y="3375025"/>
          <p14:tracePt t="27056" x="5470525" y="3584575"/>
          <p14:tracePt t="27074" x="5205413" y="4049713"/>
          <p14:tracePt t="27079" x="5095875" y="4203700"/>
          <p14:tracePt t="27089" x="4986338" y="4386263"/>
          <p14:tracePt t="27095" x="4876800" y="4505325"/>
          <p14:tracePt t="27103" x="4822825" y="4587875"/>
          <p14:tracePt t="27111" x="4767263" y="4687888"/>
          <p14:tracePt t="27119" x="4749800" y="4732338"/>
          <p14:tracePt t="27127" x="4730750" y="4760913"/>
          <p14:tracePt t="27135" x="4703763" y="4787900"/>
          <p14:tracePt t="27143" x="4686300" y="4824413"/>
          <p14:tracePt t="27151" x="4676775" y="4851400"/>
          <p14:tracePt t="27159" x="4659313" y="4870450"/>
          <p14:tracePt t="27167" x="4649788" y="4878388"/>
          <p14:tracePt t="27175" x="4630738" y="4914900"/>
          <p14:tracePt t="27183" x="4613275" y="4933950"/>
          <p14:tracePt t="27192" x="4603750" y="4943475"/>
          <p14:tracePt t="27200" x="4594225" y="4970463"/>
          <p14:tracePt t="27209" x="4557713" y="4997450"/>
          <p14:tracePt t="27215" x="4540250" y="5024438"/>
          <p14:tracePt t="27223" x="4521200" y="5060950"/>
          <p14:tracePt t="27231" x="4476750" y="5097463"/>
          <p14:tracePt t="27239" x="4448175" y="5133975"/>
          <p14:tracePt t="27256" x="4421188" y="5153025"/>
          <p14:tracePt t="27264" x="4413250" y="5160963"/>
          <p14:tracePt t="27295" x="4403725" y="5170488"/>
          <p14:tracePt t="27303" x="4394200" y="5170488"/>
          <p14:tracePt t="27311" x="4367213" y="5170488"/>
          <p14:tracePt t="27319" x="4357688" y="5170488"/>
          <p14:tracePt t="27327" x="4330700" y="5170488"/>
          <p14:tracePt t="27335" x="4294188" y="5170488"/>
          <p14:tracePt t="27343" x="4248150" y="5170488"/>
          <p14:tracePt t="27351" x="4184650" y="5160963"/>
          <p14:tracePt t="27359" x="4138613" y="5143500"/>
          <p14:tracePt t="27367" x="4029075" y="5143500"/>
          <p14:tracePt t="27376" x="3965575" y="5133975"/>
          <p14:tracePt t="27383" x="3892550" y="5126038"/>
          <p14:tracePt t="27391" x="3838575" y="5126038"/>
          <p14:tracePt t="27399" x="3783013" y="5126038"/>
          <p14:tracePt t="27407" x="3738563" y="5126038"/>
          <p14:tracePt t="27415" x="3702050" y="5126038"/>
          <p14:tracePt t="27425" x="3665538" y="5126038"/>
          <p14:tracePt t="27432" x="3636963" y="5126038"/>
          <p14:tracePt t="27440" x="3609975" y="5126038"/>
          <p14:tracePt t="27447" x="3600450" y="5126038"/>
          <p14:tracePt t="27455" x="3582988" y="5143500"/>
          <p14:tracePt t="27463" x="3573463" y="5153025"/>
          <p14:tracePt t="27480" x="3563938" y="5153025"/>
          <p14:tracePt t="27585" x="3563938" y="5160963"/>
          <p14:tracePt t="27593" x="3546475" y="5189538"/>
          <p14:tracePt t="27600" x="3546475" y="5233988"/>
          <p14:tracePt t="27611" x="3536950" y="5253038"/>
          <p14:tracePt t="27616" x="3536950" y="5316538"/>
          <p14:tracePt t="27625" x="3536950" y="5362575"/>
          <p14:tracePt t="27631" x="3536950" y="5416550"/>
          <p14:tracePt t="27640" x="3536950" y="5472113"/>
          <p14:tracePt t="27647" x="3536950" y="5518150"/>
          <p14:tracePt t="27657" x="3536950" y="5554663"/>
          <p14:tracePt t="27663" x="3536950" y="5572125"/>
          <p14:tracePt t="27672" x="3536950" y="5589588"/>
          <p14:tracePt t="27679" x="3536950" y="5608638"/>
          <p14:tracePt t="27689" x="3536950" y="5618163"/>
          <p14:tracePt t="27711" x="3536950" y="5635625"/>
          <p14:tracePt t="27818" x="3563938" y="5645150"/>
          <p14:tracePt t="27826" x="3600450" y="5618163"/>
          <p14:tracePt t="27835" x="3673475" y="5562600"/>
          <p14:tracePt t="27842" x="3719513" y="5545138"/>
          <p14:tracePt t="27848" x="3746500" y="5508625"/>
          <p14:tracePt t="27858" x="3783013" y="5481638"/>
          <p14:tracePt t="27864" x="3783013" y="5472113"/>
          <p14:tracePt t="27874" x="3802063" y="5462588"/>
          <p14:tracePt t="27880" x="3819525" y="5453063"/>
          <p14:tracePt t="28618" x="3810000" y="5453063"/>
          <p14:tracePt t="28631" x="3802063" y="5472113"/>
          <p14:tracePt t="28640" x="3802063" y="5481638"/>
          <p14:tracePt t="28655" x="3802063" y="5489575"/>
          <p14:tracePt t="28663" x="3802063" y="5499100"/>
          <p14:tracePt t="28672" x="3802063" y="5518150"/>
          <p14:tracePt t="28760" x="3792538" y="5508625"/>
          <p14:tracePt t="28769" x="3756025" y="5499100"/>
          <p14:tracePt t="28777" x="3746500" y="5472113"/>
          <p14:tracePt t="28784" x="3719513" y="5462588"/>
          <p14:tracePt t="28793" x="3709988" y="5462588"/>
          <p14:tracePt t="28800" x="3683000" y="5453063"/>
          <p14:tracePt t="28809" x="3646488" y="5426075"/>
          <p14:tracePt t="28816" x="3582988" y="5416550"/>
          <p14:tracePt t="28824" x="3556000" y="5416550"/>
          <p14:tracePt t="28833" x="3500438" y="5416550"/>
          <p14:tracePt t="28840" x="3473450" y="5408613"/>
          <p14:tracePt t="28847" x="3455988" y="5408613"/>
          <p14:tracePt t="28857" x="3419475" y="5399088"/>
          <p14:tracePt t="28872" x="3409950" y="5399088"/>
          <p14:tracePt t="28895" x="3390900" y="5399088"/>
          <p14:tracePt t="28913" x="3382963" y="5399088"/>
          <p14:tracePt t="28919" x="3373438" y="5380038"/>
          <p14:tracePt t="28927" x="3363913" y="5372100"/>
          <p14:tracePt t="28943" x="3363913" y="5343525"/>
          <p14:tracePt t="28951" x="3363913" y="5316538"/>
          <p14:tracePt t="28959" x="3363913" y="5299075"/>
          <p14:tracePt t="28967" x="3363913" y="5280025"/>
          <p14:tracePt t="28975" x="3363913" y="5270500"/>
          <p14:tracePt t="28984" x="3363913" y="5243513"/>
          <p14:tracePt t="28991" x="3363913" y="5233988"/>
          <p14:tracePt t="29000" x="3373438" y="5226050"/>
          <p14:tracePt t="29007" x="3400425" y="5216525"/>
          <p14:tracePt t="29016" x="3436938" y="5216525"/>
          <p14:tracePt t="29023" x="3473450" y="5207000"/>
          <p14:tracePt t="29031" x="3482975" y="5197475"/>
          <p14:tracePt t="29041" x="3490913" y="5197475"/>
          <p14:tracePt t="29113" x="3500438" y="5197475"/>
          <p14:tracePt t="29121" x="3509963" y="5197475"/>
          <p14:tracePt t="29129" x="3509963" y="5189538"/>
          <p14:tracePt t="29143" x="3509963" y="5170488"/>
          <p14:tracePt t="29151" x="3519488" y="5160963"/>
          <p14:tracePt t="29159" x="3519488" y="5153025"/>
          <p14:tracePt t="29167" x="3519488" y="5143500"/>
          <p14:tracePt t="29175" x="3519488" y="5126038"/>
          <p14:tracePt t="29235" x="3527425" y="5153025"/>
          <p14:tracePt t="29239" x="3527425" y="5197475"/>
          <p14:tracePt t="29247" x="3536950" y="5216525"/>
          <p14:tracePt t="29255" x="3573463" y="5243513"/>
          <p14:tracePt t="29263" x="3592513" y="5280025"/>
          <p14:tracePt t="29272" x="3619500" y="5307013"/>
          <p14:tracePt t="29279" x="3646488" y="5326063"/>
          <p14:tracePt t="29289" x="3692525" y="5372100"/>
          <p14:tracePt t="29295" x="3692525" y="5380038"/>
          <p14:tracePt t="29303" x="3702050" y="5389563"/>
          <p14:tracePt t="29333" x="3709988" y="5399088"/>
          <p14:tracePt t="29449" x="3709988" y="5372100"/>
          <p14:tracePt t="29456" x="3709988" y="5353050"/>
          <p14:tracePt t="29474" x="3709988" y="5335588"/>
          <p14:tracePt t="29706" x="3709988" y="5326063"/>
          <p14:tracePt t="29713" x="3656013" y="5326063"/>
          <p14:tracePt t="29722" x="3546475" y="5326063"/>
          <p14:tracePt t="29729" x="3463925" y="5326063"/>
          <p14:tracePt t="29742" x="3390900" y="5326063"/>
          <p14:tracePt t="29744" x="3354388" y="5326063"/>
          <p14:tracePt t="29752" x="3309938" y="5326063"/>
          <p14:tracePt t="29907" x="3309938" y="5335588"/>
          <p14:tracePt t="29975" x="3317875" y="5326063"/>
          <p14:tracePt t="29985" x="3327400" y="5307013"/>
          <p14:tracePt t="29991" x="3336925" y="5307013"/>
          <p14:tracePt t="30000" x="3346450" y="5307013"/>
          <p14:tracePt t="30007" x="3354388" y="5299075"/>
          <p14:tracePt t="30161" x="3354388" y="5289550"/>
          <p14:tracePt t="30200" x="3354388" y="5280025"/>
          <p14:tracePt t="30361" x="3346450" y="5289550"/>
          <p14:tracePt t="30377" x="3346450" y="5307013"/>
          <p14:tracePt t="30393" x="3346450" y="5316538"/>
          <p14:tracePt t="30402" x="3346450" y="5326063"/>
          <p14:tracePt t="30594" x="3346450" y="5335588"/>
          <p14:tracePt t="30601" x="3346450" y="5343525"/>
          <p14:tracePt t="30617" x="3354388" y="5362575"/>
          <p14:tracePt t="30632" x="3382963" y="5380038"/>
          <p14:tracePt t="30640" x="3400425" y="5380038"/>
          <p14:tracePt t="30648" x="3427413" y="5380038"/>
          <p14:tracePt t="30657" x="3446463" y="5380038"/>
          <p14:tracePt t="30663" x="3455988" y="5380038"/>
          <p14:tracePt t="30695" x="3473450" y="5380038"/>
          <p14:tracePt t="30720" x="3482975" y="5380038"/>
          <p14:tracePt t="30744" x="3490913" y="5380038"/>
          <p14:tracePt t="30752" x="3500438" y="5380038"/>
          <p14:tracePt t="30760" x="3536950" y="5380038"/>
          <p14:tracePt t="30768" x="3563938" y="5380038"/>
          <p14:tracePt t="30776" x="3582988" y="5380038"/>
          <p14:tracePt t="30784" x="3592513" y="5380038"/>
          <p14:tracePt t="30968" x="3592513" y="5389563"/>
          <p14:tracePt t="30976" x="3592513" y="5399088"/>
          <p14:tracePt t="30986" x="3592513" y="5408613"/>
          <p14:tracePt t="30992" x="3582988" y="5426075"/>
          <p14:tracePt t="31001" x="3563938" y="5435600"/>
          <p14:tracePt t="31007" x="3563938" y="5445125"/>
          <p14:tracePt t="31031" x="3546475" y="5445125"/>
          <p14:tracePt t="31089" x="3536950" y="5445125"/>
          <p14:tracePt t="31097" x="3527425" y="5445125"/>
          <p14:tracePt t="31107" x="3500438" y="5445125"/>
          <p14:tracePt t="31113" x="3490913" y="5445125"/>
          <p14:tracePt t="31120" x="3482975" y="5445125"/>
          <p14:tracePt t="31130" x="3482975" y="5435600"/>
          <p14:tracePt t="31135" x="3473450" y="5426075"/>
          <p14:tracePt t="31143" x="3463925" y="5426075"/>
          <p14:tracePt t="31151" x="3446463" y="5408613"/>
          <p14:tracePt t="31169" x="3436938" y="5399088"/>
          <p14:tracePt t="31201" x="3436938" y="5380038"/>
          <p14:tracePt t="31225" x="3427413" y="5362575"/>
          <p14:tracePt t="31369" x="3427413" y="5372100"/>
          <p14:tracePt t="31378" x="3427413" y="5389563"/>
          <p14:tracePt t="31385" x="3427413" y="5408613"/>
          <p14:tracePt t="31392" x="3427413" y="5435600"/>
          <p14:tracePt t="31400" x="3436938" y="5472113"/>
          <p14:tracePt t="31408" x="3446463" y="5489575"/>
          <p14:tracePt t="31416" x="3463925" y="5508625"/>
          <p14:tracePt t="31423" x="3473450" y="5526088"/>
          <p14:tracePt t="31440" x="3500438" y="5545138"/>
          <p14:tracePt t="31448" x="3500438" y="5554663"/>
          <p14:tracePt t="31464" x="3509963" y="5554663"/>
          <p14:tracePt t="31473" x="3536950" y="5554663"/>
          <p14:tracePt t="31490" x="3546475" y="5554663"/>
          <p14:tracePt t="31665" x="3556000" y="5554663"/>
          <p14:tracePt t="31679" x="3556000" y="5545138"/>
          <p14:tracePt t="31703" x="3556000" y="5518150"/>
          <p14:tracePt t="31719" x="3563938" y="5508625"/>
          <p14:tracePt t="31727" x="3563938" y="5499100"/>
          <p14:tracePt t="31735" x="3563938" y="5472113"/>
          <p14:tracePt t="31743" x="3563938" y="5462588"/>
          <p14:tracePt t="31751" x="3563938" y="5453063"/>
          <p14:tracePt t="31759" x="3563938" y="5435600"/>
          <p14:tracePt t="31881" x="3556000" y="5435600"/>
          <p14:tracePt t="31891" x="3546475" y="5435600"/>
          <p14:tracePt t="31897" x="3536950" y="5426075"/>
          <p14:tracePt t="31961" x="3536950" y="5416550"/>
          <p14:tracePt t="31975" x="3546475" y="5389563"/>
          <p14:tracePt t="31991" x="3556000" y="5389563"/>
          <p14:tracePt t="32015" x="3573463" y="5389563"/>
          <p14:tracePt t="32065" x="3600450" y="5372100"/>
          <p14:tracePt t="32073" x="3636963" y="5362575"/>
          <p14:tracePt t="32089" x="3656013" y="5335588"/>
          <p14:tracePt t="32105" x="3673475" y="5326063"/>
          <p14:tracePt t="32114" x="3683000" y="5326063"/>
          <p14:tracePt t="32121" x="3692525" y="5316538"/>
          <p14:tracePt t="32129" x="3692525" y="5307013"/>
          <p14:tracePt t="32136" x="3692525" y="5299075"/>
          <p14:tracePt t="32144" x="3709988" y="5280025"/>
          <p14:tracePt t="32159" x="3746500" y="5253038"/>
          <p14:tracePt t="32175" x="3756025" y="5243513"/>
          <p14:tracePt t="32247" x="3765550" y="5243513"/>
          <p14:tracePt t="32263" x="3775075" y="5243513"/>
          <p14:tracePt t="32279" x="3765550" y="5253038"/>
          <p14:tracePt t="32378" x="3765550" y="5270500"/>
          <p14:tracePt t="32399" x="3756025" y="5289550"/>
          <p14:tracePt t="32407" x="3746500" y="5326063"/>
          <p14:tracePt t="32415" x="3729038" y="5343525"/>
          <p14:tracePt t="32431" x="3729038" y="5362575"/>
          <p14:tracePt t="32440" x="3719513" y="5380038"/>
          <p14:tracePt t="32505" x="3719513" y="5389563"/>
          <p14:tracePt t="32546" x="3719513" y="5408613"/>
          <p14:tracePt t="32561" x="3709988" y="5416550"/>
          <p14:tracePt t="32922" x="3738563" y="5426075"/>
          <p14:tracePt t="32927" x="3802063" y="5426075"/>
          <p14:tracePt t="32935" x="3856038" y="5426075"/>
          <p14:tracePt t="32943" x="3948113" y="5426075"/>
          <p14:tracePt t="32951" x="4002088" y="5426075"/>
          <p14:tracePt t="32959" x="4021138" y="5426075"/>
          <p14:tracePt t="32967" x="4048125" y="5426075"/>
          <p14:tracePt t="32975" x="4065588" y="5426075"/>
          <p14:tracePt t="32985" x="4084638" y="5416550"/>
          <p14:tracePt t="32993" x="4094163" y="5408613"/>
          <p14:tracePt t="33002" x="4111625" y="5399088"/>
          <p14:tracePt t="33010" x="4111625" y="5389563"/>
          <p14:tracePt t="33170" x="4102100" y="5380038"/>
          <p14:tracePt t="33178" x="4075113" y="5380038"/>
          <p14:tracePt t="33186" x="4038600" y="5408613"/>
          <p14:tracePt t="33192" x="4011613" y="5408613"/>
          <p14:tracePt t="33200" x="3965575" y="5426075"/>
          <p14:tracePt t="33208" x="3938588" y="5435600"/>
          <p14:tracePt t="33215" x="3902075" y="5445125"/>
          <p14:tracePt t="33224" x="3865563" y="5445125"/>
          <p14:tracePt t="33231" x="3856038" y="5445125"/>
          <p14:tracePt t="33680" x="3846513" y="5453063"/>
          <p14:tracePt t="34299" x="3865563" y="5408613"/>
          <p14:tracePt t="34304" x="3938588" y="5326063"/>
          <p14:tracePt t="34311" x="3992563" y="5262563"/>
          <p14:tracePt t="34319" x="4057650" y="5207000"/>
          <p14:tracePt t="34328" x="4121150" y="5143500"/>
          <p14:tracePt t="34335" x="4157663" y="5097463"/>
          <p14:tracePt t="34343" x="4211638" y="5024438"/>
          <p14:tracePt t="34351" x="4267200" y="4943475"/>
          <p14:tracePt t="34359" x="4321175" y="4851400"/>
          <p14:tracePt t="34367" x="4394200" y="4760913"/>
          <p14:tracePt t="34376" x="4430713" y="4678363"/>
          <p14:tracePt t="34383" x="4503738" y="4578350"/>
          <p14:tracePt t="34392" x="4557713" y="4468813"/>
          <p14:tracePt t="34399" x="4603750" y="4349750"/>
          <p14:tracePt t="34408" x="4613275" y="4276725"/>
          <p14:tracePt t="34415" x="4649788" y="4176713"/>
          <p14:tracePt t="34423" x="4686300" y="4094163"/>
          <p14:tracePt t="34431" x="4695825" y="4021138"/>
          <p14:tracePt t="34440" x="4695825" y="3948113"/>
          <p14:tracePt t="34448" x="4713288" y="3884613"/>
          <p14:tracePt t="34455" x="4749800" y="3794125"/>
          <p14:tracePt t="34463" x="4759325" y="3748088"/>
          <p14:tracePt t="34471" x="4776788" y="3702050"/>
          <p14:tracePt t="34479" x="4786313" y="3675063"/>
          <p14:tracePt t="34488" x="4803775" y="3629025"/>
          <p14:tracePt t="34495" x="4813300" y="3602038"/>
          <p14:tracePt t="34506" x="4822825" y="3584575"/>
          <p14:tracePt t="34512" x="4822825" y="3556000"/>
          <p14:tracePt t="34521" x="4849813" y="3511550"/>
          <p14:tracePt t="34531" x="4849813" y="3482975"/>
          <p14:tracePt t="34537" x="4859338" y="3446463"/>
          <p14:tracePt t="34547" x="4859338" y="3429000"/>
          <p14:tracePt t="34551" x="4868863" y="3392488"/>
          <p14:tracePt t="34559" x="4868863" y="3382963"/>
          <p14:tracePt t="34567" x="4868863" y="3346450"/>
          <p14:tracePt t="34575" x="4868863" y="3319463"/>
          <p14:tracePt t="34583" x="4868863" y="3302000"/>
          <p14:tracePt t="34592" x="4868863" y="3273425"/>
          <p14:tracePt t="34599" x="4868863" y="3255963"/>
          <p14:tracePt t="34607" x="4868863" y="3228975"/>
          <p14:tracePt t="34615" x="4868863" y="3209925"/>
          <p14:tracePt t="34624" x="4868863" y="3200400"/>
          <p14:tracePt t="34632" x="4868863" y="3173413"/>
          <p14:tracePt t="34639" x="4868863" y="3163888"/>
          <p14:tracePt t="34647" x="4868863" y="3155950"/>
          <p14:tracePt t="34663" x="4868863" y="3127375"/>
          <p14:tracePt t="34672" x="4859338" y="3119438"/>
          <p14:tracePt t="34679" x="4849813" y="3119438"/>
          <p14:tracePt t="34696" x="4840288" y="3119438"/>
          <p14:tracePt t="34755" x="4803775" y="3119438"/>
          <p14:tracePt t="34761" x="4767263" y="3119438"/>
          <p14:tracePt t="34769" x="4749800" y="3109913"/>
          <p14:tracePt t="34777" x="4695825" y="3100388"/>
          <p14:tracePt t="34785" x="4630738" y="3073400"/>
          <p14:tracePt t="34793" x="4586288" y="3063875"/>
          <p14:tracePt t="34800" x="4494213" y="3036888"/>
          <p14:tracePt t="34809" x="4413250" y="3009900"/>
          <p14:tracePt t="34816" x="4348163" y="2990850"/>
          <p14:tracePt t="34825" x="4284663" y="2954338"/>
          <p14:tracePt t="34831" x="4267200" y="2936875"/>
          <p14:tracePt t="34840" x="4238625" y="2917825"/>
          <p14:tracePt t="34848" x="4211638" y="2909888"/>
          <p14:tracePt t="34863" x="4184650" y="2890838"/>
          <p14:tracePt t="34978" x="4175125" y="2881313"/>
          <p14:tracePt t="35153" x="4175125" y="2946400"/>
          <p14:tracePt t="35161" x="4175125" y="3090863"/>
          <p14:tracePt t="35169" x="4175125" y="3219450"/>
          <p14:tracePt t="35176" x="4175125" y="3365500"/>
          <p14:tracePt t="35184" x="4175125" y="3475038"/>
          <p14:tracePt t="35192" x="4175125" y="3584575"/>
          <p14:tracePt t="35200" x="4175125" y="3657600"/>
          <p14:tracePt t="35208" x="4175125" y="3767138"/>
          <p14:tracePt t="35216" x="4175125" y="3840163"/>
          <p14:tracePt t="35224" x="4175125" y="3930650"/>
          <p14:tracePt t="35232" x="4175125" y="4021138"/>
          <p14:tracePt t="35239" x="4157663" y="4094163"/>
          <p14:tracePt t="35249" x="4148138" y="4176713"/>
          <p14:tracePt t="35255" x="4121150" y="4240213"/>
          <p14:tracePt t="35263" x="4111625" y="4295775"/>
          <p14:tracePt t="35272" x="4111625" y="4340225"/>
          <p14:tracePt t="35280" x="4102100" y="4405313"/>
          <p14:tracePt t="35293" x="4075113" y="4505325"/>
          <p14:tracePt t="35298" x="4048125" y="4595813"/>
          <p14:tracePt t="35309" x="4021138" y="4697413"/>
          <p14:tracePt t="35313" x="3975100" y="4797425"/>
          <p14:tracePt t="35325" x="3965575" y="4851400"/>
          <p14:tracePt t="35330" x="3948113" y="4914900"/>
          <p14:tracePt t="35335" x="3929063" y="4979988"/>
          <p14:tracePt t="35344" x="3919538" y="5006975"/>
          <p14:tracePt t="35351" x="3902075" y="5043488"/>
          <p14:tracePt t="35359" x="3892550" y="5080000"/>
          <p14:tracePt t="35368" x="3875088" y="5097463"/>
          <p14:tracePt t="35375" x="3865563" y="5106988"/>
          <p14:tracePt t="35383" x="3856038" y="5133975"/>
          <p14:tracePt t="35392" x="3846513" y="5143500"/>
          <p14:tracePt t="35407" x="3846513" y="5153025"/>
          <p14:tracePt t="35415" x="3838575" y="5160963"/>
          <p14:tracePt t="35659" x="3838575" y="5106988"/>
          <p14:tracePt t="35665" x="3892550" y="4960938"/>
          <p14:tracePt t="35673" x="3938588" y="4841875"/>
          <p14:tracePt t="35680" x="4002088" y="4697413"/>
          <p14:tracePt t="35688" x="4057650" y="4541838"/>
          <p14:tracePt t="35696" x="4094163" y="4432300"/>
          <p14:tracePt t="35705" x="4129088" y="4295775"/>
          <p14:tracePt t="35712" x="4148138" y="4203700"/>
          <p14:tracePt t="35719" x="4148138" y="4130675"/>
          <p14:tracePt t="35728" x="4148138" y="4076700"/>
          <p14:tracePt t="35736" x="4148138" y="3994150"/>
          <p14:tracePt t="35743" x="4148138" y="3940175"/>
          <p14:tracePt t="35752" x="4121150" y="3875088"/>
          <p14:tracePt t="35759" x="4102100" y="3840163"/>
          <p14:tracePt t="35768" x="4075113" y="3784600"/>
          <p14:tracePt t="35776" x="4038600" y="3757613"/>
          <p14:tracePt t="35784" x="4002088" y="3694113"/>
          <p14:tracePt t="35792" x="3984625" y="3675063"/>
          <p14:tracePt t="35800" x="3938588" y="3629025"/>
          <p14:tracePt t="35807" x="3902075" y="3575050"/>
          <p14:tracePt t="35816" x="3883025" y="3556000"/>
          <p14:tracePt t="35823" x="3846513" y="3529013"/>
          <p14:tracePt t="35832" x="3819525" y="3492500"/>
          <p14:tracePt t="35840" x="3775075" y="3475038"/>
          <p14:tracePt t="35849" x="3756025" y="3465513"/>
          <p14:tracePt t="35858" x="3738563" y="3446463"/>
          <p14:tracePt t="35864" x="3729038" y="3438525"/>
          <p14:tracePt t="35874" x="3719513" y="3429000"/>
          <p14:tracePt t="35881" x="3709988" y="3429000"/>
          <p14:tracePt t="35913" x="3692525" y="3419475"/>
          <p14:tracePt t="35955" x="3683000" y="3411538"/>
          <p14:tracePt t="35961" x="3673475" y="3402013"/>
          <p14:tracePt t="35977" x="3665538" y="3382963"/>
          <p14:tracePt t="35992" x="3656013" y="3382963"/>
          <p14:tracePt t="36016" x="3646488" y="3375025"/>
          <p14:tracePt t="36105" x="3636963" y="3375025"/>
          <p14:tracePt t="36145" x="3629025" y="3402013"/>
          <p14:tracePt t="36154" x="3600450" y="3402013"/>
          <p14:tracePt t="36161" x="3582988" y="3402013"/>
          <p14:tracePt t="36169" x="3556000" y="3402013"/>
          <p14:tracePt t="36178" x="3519488" y="3402013"/>
          <p14:tracePt t="36192" x="3509963" y="3402013"/>
          <p14:tracePt t="36200" x="3490913" y="3402013"/>
          <p14:tracePt t="36208" x="3482975" y="3402013"/>
          <p14:tracePt t="36216" x="3473450" y="3402013"/>
          <p14:tracePt t="36224" x="3463925" y="3392488"/>
          <p14:tracePt t="36239" x="3455988" y="3392488"/>
          <p14:tracePt t="36248" x="3446463" y="3382963"/>
          <p14:tracePt t="36721" x="3473450" y="3402013"/>
          <p14:tracePt t="36731" x="3490913" y="3411538"/>
          <p14:tracePt t="36735" x="3536950" y="3419475"/>
          <p14:tracePt t="36759" x="3563938" y="3419475"/>
          <p14:tracePt t="36767" x="3573463" y="3419475"/>
          <p14:tracePt t="36775" x="3582988" y="3419475"/>
          <p14:tracePt t="36792" x="3592513" y="3419475"/>
          <p14:tracePt t="36913" x="3619500" y="3419475"/>
          <p14:tracePt t="36922" x="3646488" y="3419475"/>
          <p14:tracePt t="36930" x="3665538" y="3429000"/>
          <p14:tracePt t="37000" x="3673475" y="3429000"/>
          <p14:tracePt t="37143" x="3683000" y="3419475"/>
          <p14:tracePt t="37176" x="3683000" y="3446463"/>
          <p14:tracePt t="37184" x="3692525" y="3482975"/>
          <p14:tracePt t="37192" x="3719513" y="3584575"/>
          <p14:tracePt t="37200" x="3738563" y="3611563"/>
          <p14:tracePt t="37209" x="3819525" y="3702050"/>
          <p14:tracePt t="37216" x="3938588" y="3957638"/>
          <p14:tracePt t="37226" x="4011613" y="4149725"/>
          <p14:tracePt t="37233" x="4048125" y="4286250"/>
          <p14:tracePt t="37240" x="4084638" y="4313238"/>
          <p14:tracePt t="37338" x="4094163" y="4332288"/>
          <p14:tracePt t="37343" x="4138613" y="4422775"/>
          <p14:tracePt t="37351" x="4211638" y="4541838"/>
          <p14:tracePt t="37359" x="4248150" y="4559300"/>
          <p14:tracePt t="37367" x="4248150" y="4587875"/>
          <p14:tracePt t="37375" x="4230688" y="4587875"/>
          <p14:tracePt t="37383" x="4221163" y="4587875"/>
          <p14:tracePt t="37447" x="4221163" y="4551363"/>
          <p14:tracePt t="37456" x="4221163" y="4486275"/>
          <p14:tracePt t="37463" x="4221163" y="4432300"/>
          <p14:tracePt t="37471" x="4221163" y="4368800"/>
          <p14:tracePt t="37479" x="4221163" y="4313238"/>
          <p14:tracePt t="37488" x="4221163" y="4240213"/>
          <p14:tracePt t="37495" x="4202113" y="4130675"/>
          <p14:tracePt t="37505" x="4194175" y="4049713"/>
          <p14:tracePt t="37511" x="4165600" y="3940175"/>
          <p14:tracePt t="37520" x="4165600" y="3867150"/>
          <p14:tracePt t="37528" x="4148138" y="3784600"/>
          <p14:tracePt t="37536" x="4138613" y="3730625"/>
          <p14:tracePt t="37544" x="4102100" y="3665538"/>
          <p14:tracePt t="37552" x="4094163" y="3638550"/>
          <p14:tracePt t="37559" x="4084638" y="3629025"/>
          <p14:tracePt t="37567" x="4075113" y="3611563"/>
          <p14:tracePt t="37575" x="4065588" y="3602038"/>
          <p14:tracePt t="37583" x="4057650" y="3592513"/>
          <p14:tracePt t="37617" x="4048125" y="3584575"/>
          <p14:tracePt t="37632" x="4029075" y="3556000"/>
          <p14:tracePt t="37640" x="4011613" y="3529013"/>
          <p14:tracePt t="37648" x="3992563" y="3502025"/>
          <p14:tracePt t="37660" x="3948113" y="3438525"/>
          <p14:tracePt t="37664" x="3902075" y="3338513"/>
          <p14:tracePt t="37672" x="3846513" y="3273425"/>
          <p14:tracePt t="37679" x="3792538" y="3192463"/>
          <p14:tracePt t="37689" x="3709988" y="3090863"/>
          <p14:tracePt t="37696" x="3636963" y="3009900"/>
          <p14:tracePt t="37705" x="3582988" y="2927350"/>
          <p14:tracePt t="37711" x="3527425" y="2827338"/>
          <p14:tracePt t="37720" x="3500438" y="2781300"/>
          <p14:tracePt t="37727" x="3482975" y="2717800"/>
          <p14:tracePt t="37735" x="3455988" y="2671763"/>
          <p14:tracePt t="37743" x="3446463" y="2654300"/>
          <p14:tracePt t="37753" x="3446463" y="2644775"/>
          <p14:tracePt t="37759" x="3446463" y="2635250"/>
          <p14:tracePt t="37873" x="3446463" y="2625725"/>
          <p14:tracePt t="37882" x="3482975" y="2608263"/>
          <p14:tracePt t="37890" x="3490913" y="2608263"/>
          <p14:tracePt t="37907" x="3500438" y="2598738"/>
          <p14:tracePt t="37929" x="3509963" y="2598738"/>
          <p14:tracePt t="38033" x="3519488" y="2598738"/>
          <p14:tracePt t="38071" x="3536950" y="2598738"/>
          <p14:tracePt t="38161" x="3556000" y="2598738"/>
          <p14:tracePt t="38170" x="3609975" y="2598738"/>
          <p14:tracePt t="38178" x="3683000" y="2598738"/>
          <p14:tracePt t="38185" x="3783013" y="2581275"/>
          <p14:tracePt t="38192" x="3892550" y="2571750"/>
          <p14:tracePt t="38200" x="4021138" y="2571750"/>
          <p14:tracePt t="38207" x="4148138" y="2571750"/>
          <p14:tracePt t="38216" x="4238625" y="2571750"/>
          <p14:tracePt t="38223" x="4330700" y="2571750"/>
          <p14:tracePt t="38232" x="4384675" y="2571750"/>
          <p14:tracePt t="38240" x="4403725" y="2571750"/>
          <p14:tracePt t="38248" x="4413250" y="2571750"/>
          <p14:tracePt t="38256" x="4430713" y="2581275"/>
          <p14:tracePt t="38263" x="4440238" y="2581275"/>
          <p14:tracePt t="38273" x="4440238" y="2589213"/>
          <p14:tracePt t="38279" x="4440238" y="2608263"/>
          <p14:tracePt t="38288" x="4448175" y="2617788"/>
          <p14:tracePt t="38449" x="4421188" y="2625725"/>
          <p14:tracePt t="38458" x="4238625" y="2644775"/>
          <p14:tracePt t="38465" x="3984625" y="2644775"/>
          <p14:tracePt t="38475" x="3792538" y="2644775"/>
          <p14:tracePt t="38481" x="3573463" y="2690813"/>
          <p14:tracePt t="38491" x="3354388" y="2690813"/>
          <p14:tracePt t="38496" x="3190875" y="2690813"/>
          <p14:tracePt t="38507" x="3027363" y="2690813"/>
          <p14:tracePt t="38512" x="2898775" y="2690813"/>
          <p14:tracePt t="38523" x="2789238" y="2690813"/>
          <p14:tracePt t="38528" x="2762250" y="2690813"/>
          <p14:tracePt t="38536" x="2744788" y="2690813"/>
          <p14:tracePt t="38858" x="2735263" y="2654300"/>
          <p14:tracePt t="38863" x="2735263" y="2598738"/>
          <p14:tracePt t="38871" x="2735263" y="2581275"/>
          <p14:tracePt t="38879" x="2735263" y="2554288"/>
          <p14:tracePt t="38888" x="2735263" y="2535238"/>
          <p14:tracePt t="38905" x="2735263" y="2508250"/>
          <p14:tracePt t="38911" x="2725738" y="2489200"/>
          <p14:tracePt t="38936" x="2716213" y="2489200"/>
          <p14:tracePt t="39018" x="2708275" y="2489200"/>
          <p14:tracePt t="39065" x="2708275" y="2498725"/>
          <p14:tracePt t="39071" x="2708275" y="2535238"/>
          <p14:tracePt t="39079" x="2708275" y="2571750"/>
          <p14:tracePt t="39087" x="2708275" y="2598738"/>
          <p14:tracePt t="39095" x="2708275" y="2654300"/>
          <p14:tracePt t="39105" x="2708275" y="2708275"/>
          <p14:tracePt t="39111" x="2708275" y="2771775"/>
          <p14:tracePt t="39121" x="2708275" y="2827338"/>
          <p14:tracePt t="39127" x="2708275" y="2900363"/>
          <p14:tracePt t="39135" x="2708275" y="2946400"/>
          <p14:tracePt t="39143" x="2735263" y="3000375"/>
          <p14:tracePt t="39152" x="2735263" y="3054350"/>
          <p14:tracePt t="39159" x="2744788" y="3100388"/>
          <p14:tracePt t="39167" x="2744788" y="3109913"/>
          <p14:tracePt t="39175" x="2744788" y="3136900"/>
          <p14:tracePt t="39289" x="2744788" y="3163888"/>
          <p14:tracePt t="39299" x="2735263" y="3209925"/>
          <p14:tracePt t="39307" x="2679700" y="3265488"/>
          <p14:tracePt t="39312" x="2606675" y="3282950"/>
          <p14:tracePt t="39322" x="2562225" y="3309938"/>
          <p14:tracePt t="39327" x="2498725" y="3319463"/>
          <p14:tracePt t="39335" x="2470150" y="3355975"/>
          <p14:tracePt t="39344" x="2433638" y="3365500"/>
          <p14:tracePt t="39594" x="2570163" y="3355975"/>
          <p14:tracePt t="39602" x="2725738" y="3328988"/>
          <p14:tracePt t="39612" x="2908300" y="3265488"/>
          <p14:tracePt t="39617" x="3008313" y="3255963"/>
          <p14:tracePt t="39625" x="3100388" y="3209925"/>
          <p14:tracePt t="39631" x="3144838" y="3200400"/>
          <p14:tracePt t="39639" x="3171825" y="3192463"/>
          <p14:tracePt t="39655" x="3181350" y="3192463"/>
          <p14:tracePt t="40145" x="3190875" y="3182938"/>
          <p14:tracePt t="40161" x="3190875" y="3100388"/>
          <p14:tracePt t="40170" x="3190875" y="2973388"/>
          <p14:tracePt t="40178" x="3190875" y="2917825"/>
          <p14:tracePt t="40184" x="3190875" y="2854325"/>
          <p14:tracePt t="40192" x="3190875" y="2800350"/>
          <p14:tracePt t="40200" x="3163888" y="2735263"/>
          <p14:tracePt t="40207" x="3154363" y="2681288"/>
          <p14:tracePt t="40215" x="3081338" y="2625725"/>
          <p14:tracePt t="40223" x="3081338" y="2581275"/>
          <p14:tracePt t="40231" x="3081338" y="2562225"/>
          <p14:tracePt t="40240" x="3063875" y="2535238"/>
          <p14:tracePt t="40248" x="3054350" y="2525713"/>
          <p14:tracePt t="40255" x="3044825" y="2517775"/>
          <p14:tracePt t="40378" x="3044825" y="2525713"/>
          <p14:tracePt t="40385" x="3027363" y="2589213"/>
          <p14:tracePt t="40394" x="2998788" y="2681288"/>
          <p14:tracePt t="40400" x="2990850" y="2708275"/>
          <p14:tracePt t="40408" x="2981325" y="2744788"/>
          <p14:tracePt t="40416" x="2971800" y="2763838"/>
          <p14:tracePt t="40423" x="2944813" y="2790825"/>
          <p14:tracePt t="40432" x="2925763" y="2808288"/>
          <p14:tracePt t="40441" x="2917825" y="2817813"/>
          <p14:tracePt t="40447" x="2908300" y="2817813"/>
          <p14:tracePt t="40529" x="2898775" y="2817813"/>
          <p14:tracePt t="40538" x="2889250" y="2817813"/>
          <p14:tracePt t="40547" x="2871788" y="2817813"/>
          <p14:tracePt t="40552" x="2852738" y="2800350"/>
          <p14:tracePt t="40560" x="2825750" y="2735263"/>
          <p14:tracePt t="40567" x="2808288" y="2708275"/>
          <p14:tracePt t="40575" x="2789238" y="2662238"/>
          <p14:tracePt t="40583" x="2781300" y="2635250"/>
          <p14:tracePt t="40591" x="2752725" y="2608263"/>
          <p14:tracePt t="40599" x="2744788" y="2589213"/>
          <p14:tracePt t="40607" x="2744788" y="2581275"/>
          <p14:tracePt t="40615" x="2744788" y="2571750"/>
          <p14:tracePt t="40623" x="2735263" y="2544763"/>
          <p14:tracePt t="40680" x="2735263" y="2535238"/>
          <p14:tracePt t="40687" x="2752725" y="2525713"/>
          <p14:tracePt t="40695" x="2798763" y="2508250"/>
          <p14:tracePt t="40704" x="2844800" y="2481263"/>
          <p14:tracePt t="40711" x="2917825" y="2471738"/>
          <p14:tracePt t="40721" x="3035300" y="2425700"/>
          <p14:tracePt t="40727" x="3144838" y="2398713"/>
          <p14:tracePt t="40735" x="3273425" y="2379663"/>
          <p14:tracePt t="40743" x="3427413" y="2352675"/>
          <p14:tracePt t="40753" x="3592513" y="2352675"/>
          <p14:tracePt t="40760" x="3719513" y="2352675"/>
          <p14:tracePt t="40767" x="3792538" y="2352675"/>
          <p14:tracePt t="40775" x="3846513" y="2352675"/>
          <p14:tracePt t="40783" x="3865563" y="2362200"/>
          <p14:tracePt t="40791" x="3883025" y="2398713"/>
          <p14:tracePt t="40800" x="3883025" y="2435225"/>
          <p14:tracePt t="40807" x="3883025" y="2462213"/>
          <p14:tracePt t="40816" x="3883025" y="2508250"/>
          <p14:tracePt t="40823" x="3883025" y="2562225"/>
          <p14:tracePt t="40832" x="3875088" y="2625725"/>
          <p14:tracePt t="40840" x="3875088" y="2662238"/>
          <p14:tracePt t="40848" x="3856038" y="2708275"/>
          <p14:tracePt t="40856" x="3838575" y="2727325"/>
          <p14:tracePt t="40863" x="3838575" y="2754313"/>
          <p14:tracePt t="40871" x="3829050" y="2763838"/>
          <p14:tracePt t="40879" x="3829050" y="2771775"/>
          <p14:tracePt t="40887" x="3829050" y="2781300"/>
          <p14:tracePt t="40895" x="3819525" y="2800350"/>
          <p14:tracePt t="40905" x="3810000" y="2827338"/>
          <p14:tracePt t="40911" x="3792538" y="2836863"/>
          <p14:tracePt t="40920" x="3746500" y="2863850"/>
          <p14:tracePt t="40927" x="3729038" y="2863850"/>
          <p14:tracePt t="40935" x="3673475" y="2881313"/>
          <p14:tracePt t="40943" x="3609975" y="2890838"/>
          <p14:tracePt t="40951" x="3527425" y="2917825"/>
          <p14:tracePt t="40959" x="3455988" y="2917825"/>
          <p14:tracePt t="40967" x="3363913" y="2917825"/>
          <p14:tracePt t="40975" x="3254375" y="2917825"/>
          <p14:tracePt t="40984" x="3136900" y="2881313"/>
          <p14:tracePt t="40991" x="3008313" y="2808288"/>
          <p14:tracePt t="41000" x="2925763" y="2754313"/>
          <p14:tracePt t="41007" x="2825750" y="2698750"/>
          <p14:tracePt t="41015" x="2771775" y="2644775"/>
          <p14:tracePt t="41023" x="2744788" y="2617788"/>
          <p14:tracePt t="41035" x="2708275" y="2562225"/>
          <p14:tracePt t="41042" x="2689225" y="2544763"/>
          <p14:tracePt t="41049" x="2679700" y="2525713"/>
          <p14:tracePt t="41058" x="2679700" y="2498725"/>
          <p14:tracePt t="41072" x="2679700" y="2452688"/>
          <p14:tracePt t="41079" x="2679700" y="2435225"/>
          <p14:tracePt t="41088" x="2679700" y="2408238"/>
          <p14:tracePt t="41096" x="2679700" y="2379663"/>
          <p14:tracePt t="41105" x="2679700" y="2352675"/>
          <p14:tracePt t="41111" x="2708275" y="2306638"/>
          <p14:tracePt t="41119" x="2752725" y="2252663"/>
          <p14:tracePt t="41127" x="2781300" y="2225675"/>
          <p14:tracePt t="41135" x="2844800" y="2197100"/>
          <p14:tracePt t="41143" x="2944813" y="2160588"/>
          <p14:tracePt t="41151" x="3017838" y="2143125"/>
          <p14:tracePt t="41160" x="3127375" y="2143125"/>
          <p14:tracePt t="41167" x="3236913" y="2143125"/>
          <p14:tracePt t="41175" x="3363913" y="2143125"/>
          <p14:tracePt t="41183" x="3490913" y="2143125"/>
          <p14:tracePt t="41191" x="3600450" y="2143125"/>
          <p14:tracePt t="41199" x="3709988" y="2143125"/>
          <p14:tracePt t="41207" x="3829050" y="2143125"/>
          <p14:tracePt t="41216" x="3883025" y="2160588"/>
          <p14:tracePt t="41223" x="3948113" y="2170113"/>
          <p14:tracePt t="41232" x="3965575" y="2189163"/>
          <p14:tracePt t="41240" x="3984625" y="2206625"/>
          <p14:tracePt t="41248" x="4002088" y="2243138"/>
          <p14:tracePt t="41255" x="4002088" y="2252663"/>
          <p14:tracePt t="41264" x="4002088" y="2262188"/>
          <p14:tracePt t="41272" x="4002088" y="2298700"/>
          <p14:tracePt t="41279" x="4002088" y="2306638"/>
          <p14:tracePt t="41288" x="4002088" y="2335213"/>
          <p14:tracePt t="41295" x="4002088" y="2343150"/>
          <p14:tracePt t="41305" x="4002088" y="2379663"/>
          <p14:tracePt t="41312" x="4002088" y="2416175"/>
          <p14:tracePt t="41322" x="3992563" y="2444750"/>
          <p14:tracePt t="41328" x="3992563" y="2481263"/>
          <p14:tracePt t="41335" x="3984625" y="2517775"/>
          <p14:tracePt t="41344" x="3965575" y="2554288"/>
          <p14:tracePt t="41351" x="3938588" y="2617788"/>
          <p14:tracePt t="41359" x="3911600" y="2681288"/>
          <p14:tracePt t="41367" x="3892550" y="2708275"/>
          <p14:tracePt t="41375" x="3875088" y="2735263"/>
          <p14:tracePt t="41383" x="3838575" y="2763838"/>
          <p14:tracePt t="41392" x="3838575" y="2771775"/>
          <p14:tracePt t="41399" x="3829050" y="2781300"/>
          <p14:tracePt t="41407" x="3819525" y="2790825"/>
          <p14:tracePt t="41803" x="3810000" y="2790825"/>
          <p14:tracePt t="41818" x="3810000" y="2800350"/>
          <p14:tracePt t="41825" x="3810000" y="2817813"/>
          <p14:tracePt t="41833" x="3819525" y="2863850"/>
          <p14:tracePt t="41841" x="3819525" y="2954338"/>
          <p14:tracePt t="41848" x="3883025" y="3100388"/>
          <p14:tracePt t="41857" x="3911600" y="3182938"/>
          <p14:tracePt t="41863" x="3948113" y="3265488"/>
          <p14:tracePt t="41871" x="3965575" y="3355975"/>
          <p14:tracePt t="41879" x="4002088" y="3475038"/>
          <p14:tracePt t="41887" x="4048125" y="3584575"/>
          <p14:tracePt t="41895" x="4111625" y="3702050"/>
          <p14:tracePt t="41904" x="4184650" y="3821113"/>
          <p14:tracePt t="41911" x="4238625" y="3921125"/>
          <p14:tracePt t="41921" x="4267200" y="4003675"/>
          <p14:tracePt t="41928" x="4303713" y="4076700"/>
          <p14:tracePt t="41936" x="4311650" y="4140200"/>
          <p14:tracePt t="41944" x="4311650" y="4195763"/>
          <p14:tracePt t="41954" x="4311650" y="4249738"/>
          <p14:tracePt t="41959" x="4311650" y="4286250"/>
          <p14:tracePt t="41967" x="4311650" y="4322763"/>
          <p14:tracePt t="41975" x="4311650" y="4332288"/>
          <p14:tracePt t="41985" x="4311650" y="4368800"/>
          <p14:tracePt t="41991" x="4311650" y="4395788"/>
          <p14:tracePt t="42002" x="4311650" y="4422775"/>
          <p14:tracePt t="42007" x="4311650" y="4468813"/>
          <p14:tracePt t="42016" x="4311650" y="4495800"/>
          <p14:tracePt t="42023" x="4311650" y="4532313"/>
          <p14:tracePt t="42031" x="4311650" y="4578350"/>
          <p14:tracePt t="42039" x="4311650" y="4614863"/>
          <p14:tracePt t="42047" x="4311650" y="4651375"/>
          <p14:tracePt t="42055" x="4311650" y="4687888"/>
          <p14:tracePt t="42072" x="4311650" y="4724400"/>
          <p14:tracePt t="42079" x="4311650" y="4741863"/>
          <p14:tracePt t="42087" x="4311650" y="4751388"/>
          <p14:tracePt t="42095" x="4311650" y="4768850"/>
          <p14:tracePt t="42104" x="4303713" y="4768850"/>
          <p14:tracePt t="42111" x="4303713" y="4778375"/>
          <p14:tracePt t="42121" x="4294188" y="4797425"/>
          <p14:tracePt t="42127" x="4275138" y="4814888"/>
          <p14:tracePt t="42135" x="4257675" y="4833938"/>
          <p14:tracePt t="42143" x="4248150" y="4833938"/>
          <p14:tracePt t="42151" x="4202113" y="4870450"/>
          <p14:tracePt t="42241" x="4175125" y="4878388"/>
          <p14:tracePt t="42247" x="4138613" y="4887913"/>
          <p14:tracePt t="42255" x="4084638" y="4933950"/>
          <p14:tracePt t="42263" x="4065588" y="4943475"/>
          <p14:tracePt t="42272" x="4021138" y="4987925"/>
          <p14:tracePt t="42284" x="3965575" y="5043488"/>
          <p14:tracePt t="42291" x="3919538" y="5060950"/>
          <p14:tracePt t="42300" x="3892550" y="5089525"/>
          <p14:tracePt t="42307" x="3875088" y="5116513"/>
          <p14:tracePt t="42312" x="3810000" y="5143500"/>
          <p14:tracePt t="42323" x="3792538" y="5160963"/>
          <p14:tracePt t="42331" x="3775075" y="5170488"/>
          <p14:tracePt t="42336" x="3765550" y="5189538"/>
          <p14:tracePt t="42367" x="3756025" y="5189538"/>
          <p14:tracePt t="42415" x="3746500" y="5197475"/>
          <p14:tracePt t="42431" x="3746500" y="5207000"/>
          <p14:tracePt t="42473" x="3738563" y="5207000"/>
          <p14:tracePt t="42481" x="3729038" y="5216525"/>
          <p14:tracePt t="42561" x="3729038" y="5226050"/>
          <p14:tracePt t="42573" x="3719513" y="5253038"/>
          <p14:tracePt t="42580" x="3719513" y="5262563"/>
          <p14:tracePt t="42591" x="3702050" y="5280025"/>
          <p14:tracePt t="42600" x="3692525" y="5299075"/>
          <p14:tracePt t="42607" x="3692525" y="5307013"/>
          <p14:tracePt t="42615" x="3683000" y="5335588"/>
          <p14:tracePt t="42623" x="3683000" y="5343525"/>
          <p14:tracePt t="42632" x="3673475" y="5362575"/>
          <p14:tracePt t="42640" x="3656013" y="5380038"/>
          <p14:tracePt t="42647" x="3646488" y="5389563"/>
          <p14:tracePt t="42658" x="3646488" y="5399088"/>
          <p14:tracePt t="42663" x="3636963" y="5416550"/>
          <p14:tracePt t="42673" x="3629025" y="5426075"/>
          <p14:tracePt t="42679" x="3609975" y="5453063"/>
          <p14:tracePt t="42704" x="3600450" y="5453063"/>
          <p14:tracePt t="42761" x="3573463" y="5453063"/>
          <p14:tracePt t="42772" x="3556000" y="5453063"/>
          <p14:tracePt t="42778" x="3527425" y="5453063"/>
          <p14:tracePt t="42784" x="3519488" y="5453063"/>
          <p14:tracePt t="42832" x="3509963" y="5453063"/>
          <p14:tracePt t="42856" x="3500438" y="5416550"/>
          <p14:tracePt t="42864" x="3482975" y="5289550"/>
          <p14:tracePt t="42872" x="3455988" y="5226050"/>
          <p14:tracePt t="42880" x="3436938" y="5160963"/>
          <p14:tracePt t="42888" x="3409950" y="5116513"/>
          <p14:tracePt t="42896" x="3409950" y="5106988"/>
          <p14:tracePt t="42907" x="3409950" y="5089525"/>
          <p14:tracePt t="42911" x="3409950" y="5080000"/>
          <p14:tracePt t="42921" x="3409950" y="5070475"/>
          <p14:tracePt t="42927" x="3409950" y="5053013"/>
          <p14:tracePt t="42935" x="3409950" y="5043488"/>
          <p14:tracePt t="43081" x="3409950" y="5033963"/>
          <p14:tracePt t="43135" x="3419475" y="5033963"/>
          <p14:tracePt t="43143" x="3446463" y="5033963"/>
          <p14:tracePt t="43152" x="3455988" y="5033963"/>
          <p14:tracePt t="43160" x="3463925" y="5060950"/>
          <p14:tracePt t="43168" x="3463925" y="5106988"/>
          <p14:tracePt t="43175" x="3473450" y="5143500"/>
          <p14:tracePt t="43183" x="3490913" y="5189538"/>
          <p14:tracePt t="43191" x="3500438" y="5233988"/>
          <p14:tracePt t="43199" x="3519488" y="5253038"/>
          <p14:tracePt t="43207" x="3563938" y="5299075"/>
          <p14:tracePt t="43215" x="3563938" y="5307013"/>
          <p14:tracePt t="43223" x="3573463" y="5335588"/>
          <p14:tracePt t="43248" x="3573463" y="5343525"/>
          <p14:tracePt t="43304" x="3573463" y="5372100"/>
          <p14:tracePt t="43313" x="3573463" y="5380038"/>
          <p14:tracePt t="43322" x="3573463" y="5399088"/>
          <p14:tracePt t="43330" x="3573463" y="5416550"/>
          <p14:tracePt t="43335" x="3573463" y="5435600"/>
          <p14:tracePt t="43343" x="3573463" y="5462588"/>
          <p14:tracePt t="43351" x="3556000" y="5481638"/>
          <p14:tracePt t="43360" x="3536950" y="5489575"/>
          <p14:tracePt t="43367" x="3519488" y="5489575"/>
          <p14:tracePt t="43375" x="3500438" y="5499100"/>
          <p14:tracePt t="43392" x="3490913" y="5499100"/>
          <p14:tracePt t="43537" x="3463925" y="5472113"/>
          <p14:tracePt t="43548" x="3463925" y="5426075"/>
          <p14:tracePt t="43554" x="3446463" y="5372100"/>
          <p14:tracePt t="43560" x="3446463" y="5335588"/>
          <p14:tracePt t="43568" x="3446463" y="5316538"/>
          <p14:tracePt t="43576" x="3446463" y="5289550"/>
          <p14:tracePt t="43584" x="3446463" y="5253038"/>
          <p14:tracePt t="43592" x="3446463" y="5216525"/>
          <p14:tracePt t="43600" x="3446463" y="5189538"/>
          <p14:tracePt t="43608" x="3446463" y="5153025"/>
          <p14:tracePt t="43616" x="3463925" y="5133975"/>
          <p14:tracePt t="43623" x="3482975" y="5116513"/>
          <p14:tracePt t="43631" x="3509963" y="5116513"/>
          <p14:tracePt t="43641" x="3563938" y="5106988"/>
          <p14:tracePt t="43648" x="3609975" y="5097463"/>
          <p14:tracePt t="43657" x="3702050" y="5070475"/>
          <p14:tracePt t="43663" x="3765550" y="5070475"/>
          <p14:tracePt t="43671" x="3875088" y="5070475"/>
          <p14:tracePt t="43680" x="3965575" y="5070475"/>
          <p14:tracePt t="43690" x="4057650" y="5070475"/>
          <p14:tracePt t="43697" x="4129088" y="5089525"/>
          <p14:tracePt t="43707" x="4211638" y="5106988"/>
          <p14:tracePt t="43712" x="4248150" y="5143500"/>
          <p14:tracePt t="43723" x="4275138" y="5160963"/>
          <p14:tracePt t="43729" x="4294188" y="5189538"/>
          <p14:tracePt t="43737" x="4311650" y="5216525"/>
          <p14:tracePt t="43745" x="4311650" y="5243513"/>
          <p14:tracePt t="43753" x="4311650" y="5262563"/>
          <p14:tracePt t="43760" x="4311650" y="5280025"/>
          <p14:tracePt t="43768" x="4311650" y="5299075"/>
          <p14:tracePt t="43776" x="4311650" y="5326063"/>
          <p14:tracePt t="43784" x="4311650" y="5353050"/>
          <p14:tracePt t="43792" x="4303713" y="5372100"/>
          <p14:tracePt t="43800" x="4284663" y="5408613"/>
          <p14:tracePt t="43808" x="4267200" y="5426075"/>
          <p14:tracePt t="43816" x="4257675" y="5426075"/>
          <p14:tracePt t="43824" x="4248150" y="5435600"/>
          <p14:tracePt t="43832" x="4238625" y="5453063"/>
          <p14:tracePt t="43841" x="4221163" y="5453063"/>
          <p14:tracePt t="43848" x="4211638" y="5462588"/>
          <p14:tracePt t="43856" x="4175125" y="5472113"/>
          <p14:tracePt t="43864" x="4175125" y="5481638"/>
          <p14:tracePt t="43873" x="4129088" y="5508625"/>
          <p14:tracePt t="43881" x="4102100" y="5518150"/>
          <p14:tracePt t="43890" x="4048125" y="5535613"/>
          <p14:tracePt t="43897" x="3965575" y="5554663"/>
          <p14:tracePt t="43908" x="3911600" y="5572125"/>
          <p14:tracePt t="43913" x="3846513" y="5572125"/>
          <p14:tracePt t="43924" x="3792538" y="5572125"/>
          <p14:tracePt t="43928" x="3738563" y="5572125"/>
          <p14:tracePt t="43937" x="3665538" y="5562600"/>
          <p14:tracePt t="43945" x="3582988" y="5535613"/>
          <p14:tracePt t="43963" x="3482975" y="5518150"/>
          <p14:tracePt t="43967" x="3463925" y="5499100"/>
          <p14:tracePt t="43976" x="3419475" y="5472113"/>
          <p14:tracePt t="43985" x="3373438" y="5445125"/>
          <p14:tracePt t="43991" x="3336925" y="5389563"/>
          <p14:tracePt t="43999" x="3317875" y="5372100"/>
          <p14:tracePt t="44007" x="3290888" y="5326063"/>
          <p14:tracePt t="44015" x="3281363" y="5299075"/>
          <p14:tracePt t="44023" x="3263900" y="5253038"/>
          <p14:tracePt t="44031" x="3263900" y="5226050"/>
          <p14:tracePt t="44039" x="3263900" y="5189538"/>
          <p14:tracePt t="44047" x="3263900" y="5153025"/>
          <p14:tracePt t="44055" x="3263900" y="5126038"/>
          <p14:tracePt t="44064" x="3263900" y="5089525"/>
          <p14:tracePt t="44073" x="3263900" y="5070475"/>
          <p14:tracePt t="44080" x="3263900" y="5043488"/>
          <p14:tracePt t="44092" x="3263900" y="5024438"/>
          <p14:tracePt t="44096" x="3263900" y="5006975"/>
          <p14:tracePt t="44108" x="3263900" y="4987925"/>
          <p14:tracePt t="44112" x="3263900" y="4979988"/>
          <p14:tracePt t="44121" x="3273425" y="4951413"/>
          <p14:tracePt t="44127" x="3290888" y="4951413"/>
          <p14:tracePt t="44136" x="3346450" y="4951413"/>
          <p14:tracePt t="44144" x="3373438" y="4951413"/>
          <p14:tracePt t="44151" x="3427413" y="4943475"/>
          <p14:tracePt t="44159" x="3473450" y="4943475"/>
          <p14:tracePt t="44167" x="3536950" y="4943475"/>
          <p14:tracePt t="44176" x="3609975" y="4943475"/>
          <p14:tracePt t="44183" x="3702050" y="4943475"/>
          <p14:tracePt t="44191" x="3775075" y="4943475"/>
          <p14:tracePt t="44199" x="3856038" y="4943475"/>
          <p14:tracePt t="44207" x="3948113" y="4943475"/>
          <p14:tracePt t="44215" x="4021138" y="4960938"/>
          <p14:tracePt t="44223" x="4102100" y="4987925"/>
          <p14:tracePt t="44231" x="4165600" y="5006975"/>
          <p14:tracePt t="44239" x="4184650" y="5016500"/>
          <p14:tracePt t="44248" x="4202113" y="5016500"/>
          <p14:tracePt t="44255" x="4211638" y="5024438"/>
          <p14:tracePt t="44312" x="4211638" y="5043488"/>
          <p14:tracePt t="44321" x="4211638" y="5070475"/>
          <p14:tracePt t="44328" x="4194175" y="5106988"/>
          <p14:tracePt t="44337" x="4175125" y="5133975"/>
          <p14:tracePt t="44344" x="4157663" y="5160963"/>
          <p14:tracePt t="44352" x="4157663" y="5170488"/>
          <p14:tracePt t="44361" x="4138613" y="5197475"/>
          <p14:tracePt t="44367" x="4138613" y="5207000"/>
          <p14:tracePt t="44375" x="4121150" y="5243513"/>
          <p14:tracePt t="44383" x="4111625" y="5253038"/>
          <p14:tracePt t="44392" x="4084638" y="5270500"/>
          <p14:tracePt t="44399" x="4065588" y="5280025"/>
          <p14:tracePt t="44407" x="4048125" y="5299075"/>
          <p14:tracePt t="44415" x="4021138" y="5307013"/>
          <p14:tracePt t="44423" x="4011613" y="5307013"/>
          <p14:tracePt t="44431" x="4002088" y="5316538"/>
          <p14:tracePt t="44751" x="3975100" y="5316538"/>
          <p14:tracePt t="44760" x="3892550" y="5316538"/>
          <p14:tracePt t="44767" x="3765550" y="5316538"/>
          <p14:tracePt t="44775" x="3563938" y="5316538"/>
          <p14:tracePt t="44783" x="3400425" y="5316538"/>
          <p14:tracePt t="44791" x="3236913" y="5316538"/>
          <p14:tracePt t="44800" x="3127375" y="5316538"/>
          <p14:tracePt t="44807" x="3054350" y="5316538"/>
          <p14:tracePt t="44815" x="2998788" y="5316538"/>
          <p14:tracePt t="44823" x="2971800" y="5299075"/>
          <p14:tracePt t="44831" x="2944813" y="5289550"/>
          <p14:tracePt t="44865" x="2935288" y="5280025"/>
          <p14:tracePt t="44872" x="2954338" y="5253038"/>
          <p14:tracePt t="44880" x="3054350" y="5233988"/>
          <p14:tracePt t="44888" x="3144838" y="5207000"/>
          <p14:tracePt t="44895" x="3244850" y="5170488"/>
          <p14:tracePt t="44903" x="3354388" y="5153025"/>
          <p14:tracePt t="44911" x="3463925" y="5143500"/>
          <p14:tracePt t="44921" x="3556000" y="5143500"/>
          <p14:tracePt t="44927" x="3636963" y="5116513"/>
          <p14:tracePt t="44936" x="3683000" y="5097463"/>
          <p14:tracePt t="44943" x="3719513" y="5097463"/>
          <p14:tracePt t="44951" x="3738563" y="5097463"/>
          <p14:tracePt t="44959" x="3756025" y="5097463"/>
          <p14:tracePt t="44968" x="3765550" y="5097463"/>
          <p14:tracePt t="44975" x="3783013" y="5097463"/>
          <p14:tracePt t="44991" x="3802063" y="5097463"/>
          <p14:tracePt t="46113" x="3838575" y="5097463"/>
          <p14:tracePt t="46122" x="3883025" y="5116513"/>
          <p14:tracePt t="46130" x="3911600" y="5126038"/>
          <p14:tracePt t="46138" x="3919538" y="5126038"/>
          <p14:tracePt t="46144" x="3929063" y="5126038"/>
          <p14:tracePt t="48010" x="3956050" y="5126038"/>
          <p14:tracePt t="48018" x="3965575" y="5126038"/>
          <p14:tracePt t="48025" x="3965575" y="5133975"/>
          <p14:tracePt t="48032" x="3975100" y="5160963"/>
          <p14:tracePt t="48040" x="3975100" y="5189538"/>
          <p14:tracePt t="48048" x="3975100" y="5207000"/>
          <p14:tracePt t="48056" x="3975100" y="5216525"/>
          <p14:tracePt t="48075" x="3975100" y="5233988"/>
          <p14:tracePt t="49626" x="3992563" y="5253038"/>
          <p14:tracePt t="49631" x="4038600" y="5262563"/>
          <p14:tracePt t="49640" x="4084638" y="5289550"/>
          <p14:tracePt t="49647" x="4102100" y="5299075"/>
          <p14:tracePt t="49657" x="4121150" y="5307013"/>
          <p14:tracePt t="49663" x="4157663" y="5353050"/>
          <p14:tracePt t="49673" x="4175125" y="5380038"/>
          <p14:tracePt t="49679" x="4175125" y="5389563"/>
          <p14:tracePt t="50481" x="4175125" y="5399088"/>
          <p14:tracePt t="50489" x="4175125" y="5408613"/>
          <p14:tracePt t="50865" x="4165600" y="5408613"/>
          <p14:tracePt t="50936" x="4157663" y="5408613"/>
          <p14:tracePt t="50969" x="4138613" y="5408613"/>
          <p14:tracePt t="50990" x="4121150" y="5408613"/>
          <p14:tracePt t="51002" x="4111625" y="5408613"/>
          <p14:tracePt t="51016" x="4094163" y="5408613"/>
          <p14:tracePt t="51024" x="4084638" y="5408613"/>
          <p14:tracePt t="51040" x="4075113" y="5408613"/>
          <p14:tracePt t="51048" x="4065588" y="5408613"/>
          <p14:tracePt t="51064" x="4057650" y="5389563"/>
          <p14:tracePt t="51088" x="4038600" y="5389563"/>
          <p14:tracePt t="51097" x="4029075" y="5380038"/>
          <p14:tracePt t="51104" x="4011613" y="5380038"/>
          <p14:tracePt t="51127" x="3992563" y="5380038"/>
          <p14:tracePt t="51143" x="3984625" y="5380038"/>
          <p14:tracePt t="51152" x="3948113" y="5389563"/>
          <p14:tracePt t="51159" x="3892550" y="5389563"/>
          <p14:tracePt t="51167" x="3846513" y="5389563"/>
          <p14:tracePt t="51175" x="3810000" y="5389563"/>
          <p14:tracePt t="51183" x="3802063" y="5389563"/>
          <p14:tracePt t="51207" x="3792538" y="5389563"/>
          <p14:tracePt t="51232" x="3792538" y="5380038"/>
          <p14:tracePt t="51240" x="3792538" y="5372100"/>
          <p14:tracePt t="51247" x="3792538" y="5362575"/>
          <p14:tracePt t="51263" x="3792538" y="5343525"/>
          <p14:tracePt t="52127" x="3783013" y="5307013"/>
          <p14:tracePt t="52136" x="3719513" y="5233988"/>
          <p14:tracePt t="52143" x="3636963" y="5170488"/>
          <p14:tracePt t="52151" x="3536950" y="5106988"/>
          <p14:tracePt t="52159" x="3527425" y="5089525"/>
          <p14:tracePt t="52167" x="3519488" y="5033963"/>
          <p14:tracePt t="52175" x="3527425" y="4987925"/>
          <p14:tracePt t="52183" x="3527425" y="4951413"/>
          <p14:tracePt t="52191" x="3527425" y="4906963"/>
          <p14:tracePt t="52199" x="3536950" y="4887913"/>
          <p14:tracePt t="52207" x="3536950" y="4860925"/>
          <p14:tracePt t="52215" x="3536950" y="4841875"/>
          <p14:tracePt t="52297" x="3536950" y="4860925"/>
          <p14:tracePt t="52311" x="3536950" y="4878388"/>
          <p14:tracePt t="52319" x="3536950" y="4897438"/>
          <p14:tracePt t="52327" x="3546475" y="4914900"/>
          <p14:tracePt t="52336" x="3582988" y="4943475"/>
          <p14:tracePt t="52343" x="3600450" y="4960938"/>
          <p14:tracePt t="52352" x="3619500" y="5006975"/>
          <p14:tracePt t="52360" x="3692525" y="5060950"/>
          <p14:tracePt t="52368" x="3765550" y="5089525"/>
          <p14:tracePt t="52376" x="3810000" y="5106988"/>
          <p14:tracePt t="52384" x="3838575" y="5116513"/>
          <p14:tracePt t="52393" x="3883025" y="5133975"/>
          <p14:tracePt t="52399" x="3948113" y="5143500"/>
          <p14:tracePt t="52415" x="3965575" y="5160963"/>
          <p14:tracePt t="52465" x="3975100" y="5170488"/>
          <p14:tracePt t="52481" x="3975100" y="5189538"/>
          <p14:tracePt t="52490" x="3975100" y="5226050"/>
          <p14:tracePt t="52496" x="3975100" y="5262563"/>
          <p14:tracePt t="52504" x="3965575" y="5307013"/>
          <p14:tracePt t="52511" x="3911600" y="5372100"/>
          <p14:tracePt t="52520" x="3892550" y="5416550"/>
          <p14:tracePt t="52527" x="3838575" y="5472113"/>
          <p14:tracePt t="52537" x="3783013" y="5535613"/>
          <p14:tracePt t="52543" x="3756025" y="5562600"/>
          <p14:tracePt t="52551" x="3692525" y="5618163"/>
          <p14:tracePt t="52559" x="3656013" y="5635625"/>
          <p14:tracePt t="52567" x="3600450" y="5645150"/>
          <p14:tracePt t="52575" x="3509963" y="5672138"/>
          <p14:tracePt t="52583" x="3427413" y="5691188"/>
          <p14:tracePt t="52591" x="3317875" y="5699125"/>
          <p14:tracePt t="52600" x="3208338" y="5699125"/>
          <p14:tracePt t="52607" x="3100388" y="5699125"/>
          <p14:tracePt t="52615" x="3008313" y="5699125"/>
          <p14:tracePt t="52623" x="2898775" y="5699125"/>
          <p14:tracePt t="52632" x="2844800" y="5699125"/>
          <p14:tracePt t="52640" x="2762250" y="5699125"/>
          <p14:tracePt t="52647" x="2698750" y="5672138"/>
          <p14:tracePt t="52656" x="2643188" y="5654675"/>
          <p14:tracePt t="52663" x="2589213" y="5618163"/>
          <p14:tracePt t="52672" x="2543175" y="5589588"/>
          <p14:tracePt t="52680" x="2479675" y="5535613"/>
          <p14:tracePt t="52688" x="2452688" y="5518150"/>
          <p14:tracePt t="52695" x="2406650" y="5462588"/>
          <p14:tracePt t="52703" x="2379663" y="5399088"/>
          <p14:tracePt t="52711" x="2343150" y="5335588"/>
          <p14:tracePt t="52720" x="2343150" y="5307013"/>
          <p14:tracePt t="52728" x="2343150" y="5262563"/>
          <p14:tracePt t="52739" x="2343150" y="5233988"/>
          <p14:tracePt t="52743" x="2343150" y="5216525"/>
          <p14:tracePt t="52752" x="2343150" y="5207000"/>
          <p14:tracePt t="52759" x="2343150" y="5180013"/>
          <p14:tracePt t="52768" x="2343150" y="5160963"/>
          <p14:tracePt t="52775" x="2352675" y="5126038"/>
          <p14:tracePt t="52784" x="2379663" y="5097463"/>
          <p14:tracePt t="52792" x="2443163" y="5060950"/>
          <p14:tracePt t="52801" x="2525713" y="5043488"/>
          <p14:tracePt t="52809" x="2598738" y="4997450"/>
          <p14:tracePt t="52817" x="2735263" y="4987925"/>
          <p14:tracePt t="52825" x="2862263" y="4970463"/>
          <p14:tracePt t="52833" x="2990850" y="4943475"/>
          <p14:tracePt t="52841" x="3117850" y="4924425"/>
          <p14:tracePt t="52849" x="3244850" y="4914900"/>
          <p14:tracePt t="52856" x="3382963" y="4897438"/>
          <p14:tracePt t="52863" x="3509963" y="4897438"/>
          <p14:tracePt t="52871" x="3600450" y="4897438"/>
          <p14:tracePt t="52879" x="3729038" y="4897438"/>
          <p14:tracePt t="52887" x="3802063" y="4897438"/>
          <p14:tracePt t="52895" x="3875088" y="4897438"/>
          <p14:tracePt t="52903" x="3911600" y="4897438"/>
          <p14:tracePt t="52911" x="3956050" y="4897438"/>
          <p14:tracePt t="52920" x="3965575" y="4897438"/>
          <p14:tracePt t="52977" x="3975100" y="4897438"/>
          <p14:tracePt t="53001" x="3975100" y="4914900"/>
          <p14:tracePt t="53009" x="3975100" y="4979988"/>
          <p14:tracePt t="53018" x="3975100" y="5043488"/>
          <p14:tracePt t="53025" x="3975100" y="5097463"/>
          <p14:tracePt t="53034" x="3975100" y="5170488"/>
          <p14:tracePt t="53040" x="3975100" y="5226050"/>
          <p14:tracePt t="53049" x="3965575" y="5289550"/>
          <p14:tracePt t="53056" x="3948113" y="5343525"/>
          <p14:tracePt t="53070" x="3929063" y="5389563"/>
          <p14:tracePt t="53073" x="3911600" y="5416550"/>
          <p14:tracePt t="53079" x="3892550" y="5453063"/>
          <p14:tracePt t="53087" x="3883025" y="5472113"/>
          <p14:tracePt t="53095" x="3875088" y="5481638"/>
          <p14:tracePt t="53111" x="3865563" y="5481638"/>
          <p14:tracePt t="53128" x="3856038" y="5489575"/>
          <p14:tracePt t="53144" x="3829050" y="5508625"/>
          <p14:tracePt t="53153" x="3792538" y="5518150"/>
          <p14:tracePt t="53160" x="3765550" y="5526088"/>
          <p14:tracePt t="53168" x="3738563" y="5526088"/>
          <p14:tracePt t="53176" x="3683000" y="5545138"/>
          <p14:tracePt t="53184" x="3619500" y="5545138"/>
          <p14:tracePt t="53192" x="3509963" y="5545138"/>
          <p14:tracePt t="53200" x="3400425" y="5545138"/>
          <p14:tracePt t="53208" x="3217863" y="5545138"/>
          <p14:tracePt t="53215" x="3090863" y="5545138"/>
          <p14:tracePt t="53223" x="2962275" y="5508625"/>
          <p14:tracePt t="53232" x="2798763" y="5445125"/>
          <p14:tracePt t="53240" x="2643188" y="5416550"/>
          <p14:tracePt t="53248" x="2533650" y="5372100"/>
          <p14:tracePt t="53255" x="2452688" y="5343525"/>
          <p14:tracePt t="53263" x="2389188" y="5307013"/>
          <p14:tracePt t="53273" x="2360613" y="5289550"/>
          <p14:tracePt t="53288" x="2352675" y="5280025"/>
          <p14:tracePt t="53304" x="2352675" y="5262563"/>
          <p14:tracePt t="53311" x="2352675" y="5226050"/>
          <p14:tracePt t="53320" x="2352675" y="5207000"/>
          <p14:tracePt t="53327" x="2352675" y="5180013"/>
          <p14:tracePt t="53337" x="2352675" y="5160963"/>
          <p14:tracePt t="53343" x="2360613" y="5116513"/>
          <p14:tracePt t="53353" x="2397125" y="5080000"/>
          <p14:tracePt t="53360" x="2443163" y="5043488"/>
          <p14:tracePt t="53367" x="2462213" y="5024438"/>
          <p14:tracePt t="53376" x="2479675" y="5006975"/>
          <p14:tracePt t="53383" x="2516188" y="4987925"/>
          <p14:tracePt t="53392" x="2552700" y="4951413"/>
          <p14:tracePt t="53399" x="2589213" y="4943475"/>
          <p14:tracePt t="53407" x="2643188" y="4933950"/>
          <p14:tracePt t="53415" x="2689225" y="4924425"/>
          <p14:tracePt t="53423" x="2744788" y="4924425"/>
          <p14:tracePt t="53431" x="2781300" y="4924425"/>
          <p14:tracePt t="53440" x="2852738" y="4924425"/>
          <p14:tracePt t="53448" x="2908300" y="4924425"/>
          <p14:tracePt t="53456" x="2998788" y="4924425"/>
          <p14:tracePt t="53463" x="3108325" y="4924425"/>
          <p14:tracePt t="53471" x="3200400" y="4924425"/>
          <p14:tracePt t="53479" x="3317875" y="4970463"/>
          <p14:tracePt t="53487" x="3390900" y="4987925"/>
          <p14:tracePt t="53495" x="3473450" y="5006975"/>
          <p14:tracePt t="53504" x="3536950" y="5033963"/>
          <p14:tracePt t="53511" x="3563938" y="5043488"/>
          <p14:tracePt t="53520" x="3609975" y="5053013"/>
          <p14:tracePt t="53527" x="3636963" y="5089525"/>
          <p14:tracePt t="53537" x="3673475" y="5106988"/>
          <p14:tracePt t="53544" x="3702050" y="5143500"/>
          <p14:tracePt t="53552" x="3709988" y="5143500"/>
          <p14:tracePt t="53560" x="3729038" y="5160963"/>
          <p14:tracePt t="53568" x="3738563" y="5180013"/>
          <p14:tracePt t="53576" x="3746500" y="5216525"/>
          <p14:tracePt t="53584" x="3765550" y="5233988"/>
          <p14:tracePt t="53600" x="3775075" y="5262563"/>
          <p14:tracePt t="53608" x="3775075" y="5280025"/>
          <p14:tracePt t="53616" x="3775075" y="5299075"/>
          <p14:tracePt t="53624" x="3775075" y="5316538"/>
          <p14:tracePt t="53632" x="3775075" y="5335588"/>
          <p14:tracePt t="53640" x="3775075" y="5372100"/>
          <p14:tracePt t="53648" x="3775075" y="5399088"/>
          <p14:tracePt t="53657" x="3775075" y="5416550"/>
          <p14:tracePt t="53664" x="3775075" y="5462588"/>
          <p14:tracePt t="53672" x="3756025" y="5508625"/>
          <p14:tracePt t="53679" x="3719513" y="5535613"/>
          <p14:tracePt t="53688" x="3702050" y="5581650"/>
          <p14:tracePt t="53695" x="3673475" y="5608638"/>
          <p14:tracePt t="53704" x="3646488" y="5626100"/>
          <p14:tracePt t="53711" x="3629025" y="5645150"/>
          <p14:tracePt t="53722" x="3619500" y="5654675"/>
          <p14:tracePt t="53728" x="3600450" y="5662613"/>
          <p14:tracePt t="53740" x="3592513" y="5672138"/>
          <p14:tracePt t="53977" x="3592513" y="5581650"/>
          <p14:tracePt t="53986" x="3592513" y="5526088"/>
          <p14:tracePt t="53991" x="3592513" y="5489575"/>
          <p14:tracePt t="54000" x="3592513" y="5435600"/>
          <p14:tracePt t="54007" x="3592513" y="5380038"/>
          <p14:tracePt t="54015" x="3592513" y="5289550"/>
          <p14:tracePt t="54023" x="3600450" y="5233988"/>
          <p14:tracePt t="54031" x="3629025" y="5153025"/>
          <p14:tracePt t="54039" x="3665538" y="5053013"/>
          <p14:tracePt t="54047" x="3702050" y="4987925"/>
          <p14:tracePt t="54055" x="3729038" y="4878388"/>
          <p14:tracePt t="54072" x="3838575" y="4714875"/>
          <p14:tracePt t="54079" x="3865563" y="4651375"/>
          <p14:tracePt t="54088" x="3929063" y="4532313"/>
          <p14:tracePt t="54095" x="3984625" y="4449763"/>
          <p14:tracePt t="54104" x="4011613" y="4340225"/>
          <p14:tracePt t="54111" x="4048125" y="4259263"/>
          <p14:tracePt t="54119" x="4065588" y="4167188"/>
          <p14:tracePt t="54127" x="4075113" y="4067175"/>
          <p14:tracePt t="54136" x="4102100" y="4003675"/>
          <p14:tracePt t="54143" x="4102100" y="3930650"/>
          <p14:tracePt t="54153" x="4111625" y="3894138"/>
          <p14:tracePt t="54159" x="4111625" y="3830638"/>
          <p14:tracePt t="54168" x="4121150" y="3794125"/>
          <p14:tracePt t="54176" x="4121150" y="3748088"/>
          <p14:tracePt t="54184" x="4129088" y="3694113"/>
          <p14:tracePt t="54191" x="4157663" y="3621088"/>
          <p14:tracePt t="54199" x="4165600" y="3584575"/>
          <p14:tracePt t="54207" x="4175125" y="3548063"/>
          <p14:tracePt t="54215" x="4211638" y="3492500"/>
          <p14:tracePt t="54223" x="4211638" y="3465513"/>
          <p14:tracePt t="54231" x="4238625" y="3438525"/>
          <p14:tracePt t="54239" x="4257675" y="3402013"/>
          <p14:tracePt t="54247" x="4275138" y="3375025"/>
          <p14:tracePt t="54255" x="4284663" y="3346450"/>
          <p14:tracePt t="54263" x="4303713" y="3328988"/>
          <p14:tracePt t="54271" x="4340225" y="3302000"/>
          <p14:tracePt t="54280" x="4357688" y="3282950"/>
          <p14:tracePt t="54288" x="4376738" y="3273425"/>
          <p14:tracePt t="54296" x="4384675" y="3265488"/>
          <p14:tracePt t="54303" x="4403725" y="3255963"/>
          <p14:tracePt t="54320" x="4413250" y="3255963"/>
          <p14:tracePt t="54506" x="4421188" y="3246438"/>
          <p14:tracePt t="54511" x="4440238" y="3246438"/>
          <p14:tracePt t="54519" x="4467225" y="3209925"/>
          <p14:tracePt t="54527" x="4494213" y="3182938"/>
          <p14:tracePt t="54537" x="4513263" y="3136900"/>
          <p14:tracePt t="54543" x="4513263" y="3127375"/>
          <p14:tracePt t="54553" x="4513263" y="3100388"/>
          <p14:tracePt t="54575" x="4513263" y="3090863"/>
          <p14:tracePt t="54584" x="4503738" y="3082925"/>
          <p14:tracePt t="54627" x="4484688" y="3082925"/>
          <p14:tracePt t="54641" x="4476750" y="3082925"/>
          <p14:tracePt t="54649" x="4457700" y="3082925"/>
          <p14:tracePt t="54659" x="4440238" y="3082925"/>
          <p14:tracePt t="54664" x="4421188" y="3082925"/>
          <p14:tracePt t="54672" x="4384675" y="3082925"/>
          <p14:tracePt t="54680" x="4340225" y="3082925"/>
          <p14:tracePt t="54688" x="4257675" y="3082925"/>
          <p14:tracePt t="54695" x="4129088" y="3036888"/>
          <p14:tracePt t="54705" x="3992563" y="2990850"/>
          <p14:tracePt t="54711" x="3810000" y="2963863"/>
          <p14:tracePt t="54720" x="3609975" y="2946400"/>
          <p14:tracePt t="54727" x="3427413" y="2917825"/>
          <p14:tracePt t="54736" x="3236913" y="2854325"/>
          <p14:tracePt t="54743" x="3044825" y="2790825"/>
          <p14:tracePt t="54753" x="2898775" y="2763838"/>
          <p14:tracePt t="54759" x="2744788" y="2717800"/>
          <p14:tracePt t="54768" x="2679700" y="2690813"/>
          <p14:tracePt t="54776" x="2635250" y="2662238"/>
          <p14:tracePt t="54784" x="2616200" y="2654300"/>
          <p14:tracePt t="54833" x="2616200" y="2625725"/>
          <p14:tracePt t="54873" x="2625725" y="2625725"/>
          <p14:tracePt t="54881" x="2635250" y="2625725"/>
          <p14:tracePt t="54888" x="2662238" y="2625725"/>
          <p14:tracePt t="54896" x="2698750" y="2625725"/>
          <p14:tracePt t="54904" x="2716213" y="2625725"/>
          <p14:tracePt t="54912" x="2752725" y="2625725"/>
          <p14:tracePt t="54920" x="2781300" y="2625725"/>
          <p14:tracePt t="54928" x="2835275" y="2625725"/>
          <p14:tracePt t="54937" x="2871788" y="2625725"/>
          <p14:tracePt t="54944" x="2917825" y="2625725"/>
          <p14:tracePt t="54954" x="2981325" y="2625725"/>
          <p14:tracePt t="54959" x="3090863" y="2625725"/>
          <p14:tracePt t="54968" x="3190875" y="2625725"/>
          <p14:tracePt t="54975" x="3263900" y="2644775"/>
          <p14:tracePt t="54984" x="3373438" y="2654300"/>
          <p14:tracePt t="54991" x="3455988" y="2654300"/>
          <p14:tracePt t="55000" x="3509963" y="2681288"/>
          <p14:tracePt t="55007" x="3592513" y="2690813"/>
          <p14:tracePt t="55015" x="3619500" y="2690813"/>
          <p14:tracePt t="55023" x="3629025" y="2690813"/>
          <p14:tracePt t="55031" x="3636963" y="2690813"/>
          <p14:tracePt t="55089" x="3636963" y="2681288"/>
          <p14:tracePt t="55473" x="3673475" y="2681288"/>
          <p14:tracePt t="55482" x="3729038" y="2681288"/>
          <p14:tracePt t="55487" x="3802063" y="2681288"/>
          <p14:tracePt t="55495" x="3911600" y="2698750"/>
          <p14:tracePt t="55503" x="4011613" y="2727325"/>
          <p14:tracePt t="55511" x="4065588" y="2735263"/>
          <p14:tracePt t="55520" x="4129088" y="2763838"/>
          <p14:tracePt t="55527" x="4157663" y="2781300"/>
          <p14:tracePt t="55536" x="4165600" y="2790825"/>
          <p14:tracePt t="55543" x="4175125" y="2808288"/>
          <p14:tracePt t="55553" x="4184650" y="2827338"/>
          <p14:tracePt t="55559" x="4184650" y="2854325"/>
          <p14:tracePt t="55567" x="4184650" y="2863850"/>
          <p14:tracePt t="55575" x="4194175" y="2881313"/>
          <p14:tracePt t="55584" x="4202113" y="2890838"/>
          <p14:tracePt t="55592" x="4211638" y="2890838"/>
          <p14:tracePt t="55679" x="4221163" y="2890838"/>
          <p14:tracePt t="55688" x="4248150" y="2890838"/>
          <p14:tracePt t="55695" x="4311650" y="2890838"/>
          <p14:tracePt t="55703" x="4448175" y="2863850"/>
          <p14:tracePt t="55711" x="4649788" y="2827338"/>
          <p14:tracePt t="55720" x="4886325" y="2817813"/>
          <p14:tracePt t="55727" x="5151438" y="2817813"/>
          <p14:tracePt t="55736" x="5451475" y="2817813"/>
          <p14:tracePt t="55743" x="5670550" y="2817813"/>
          <p14:tracePt t="55753" x="5870575" y="2817813"/>
          <p14:tracePt t="55759" x="5999163" y="2817813"/>
          <p14:tracePt t="55767" x="6089650" y="2800350"/>
          <p14:tracePt t="55775" x="6135688" y="2781300"/>
          <p14:tracePt t="55783" x="6145213" y="2771775"/>
          <p14:tracePt t="55928" x="6145213" y="2763838"/>
          <p14:tracePt t="55975" x="6135688" y="2763838"/>
          <p14:tracePt t="55984" x="6080125" y="2763838"/>
          <p14:tracePt t="55992" x="5972175" y="2763838"/>
          <p14:tracePt t="56004" x="5834063" y="2744788"/>
          <p14:tracePt t="56009" x="5724525" y="2744788"/>
          <p14:tracePt t="56016" x="5580063" y="2698750"/>
          <p14:tracePt t="56025" x="5487988" y="2690813"/>
          <p14:tracePt t="56032" x="5368925" y="2671763"/>
          <p14:tracePt t="56040" x="5278438" y="2662238"/>
          <p14:tracePt t="56048" x="5251450" y="2644775"/>
          <p14:tracePt t="56057" x="5214938" y="2635250"/>
          <p14:tracePt t="56073" x="5205413" y="2625725"/>
          <p14:tracePt t="56104" x="5205413" y="2608263"/>
          <p14:tracePt t="56112" x="5214938" y="2589213"/>
          <p14:tracePt t="56121" x="5224463" y="2581275"/>
          <p14:tracePt t="56128" x="5232400" y="2571750"/>
          <p14:tracePt t="56138" x="5241925" y="2544763"/>
          <p14:tracePt t="56144" x="5268913" y="2525713"/>
          <p14:tracePt t="56154" x="5268913" y="2517775"/>
          <p14:tracePt t="56160" x="5268913" y="2508250"/>
          <p14:tracePt t="56168" x="5278438" y="2489200"/>
          <p14:tracePt t="56176" x="5287963" y="2471738"/>
          <p14:tracePt t="56192" x="5287963" y="2462213"/>
          <p14:tracePt t="56297" x="5287963" y="2471738"/>
          <p14:tracePt t="56303" x="5268913" y="2489200"/>
          <p14:tracePt t="56311" x="5241925" y="2517775"/>
          <p14:tracePt t="56319" x="5232400" y="2562225"/>
          <p14:tracePt t="56327" x="5214938" y="2589213"/>
          <p14:tracePt t="56337" x="5214938" y="2635250"/>
          <p14:tracePt t="56343" x="5195888" y="2671763"/>
          <p14:tracePt t="56353" x="5195888" y="2698750"/>
          <p14:tracePt t="56359" x="5187950" y="2717800"/>
          <p14:tracePt t="56367" x="5187950" y="2727325"/>
          <p14:tracePt t="56375" x="5178425" y="2754313"/>
          <p14:tracePt t="56507" x="5168900" y="2754313"/>
          <p14:tracePt t="56602" x="5159375" y="2754313"/>
          <p14:tracePt t="56612" x="5132388" y="2754313"/>
          <p14:tracePt t="56618" x="5105400" y="2754313"/>
          <p14:tracePt t="56625" x="5059363" y="2754313"/>
          <p14:tracePt t="56632" x="5022850" y="2754313"/>
          <p14:tracePt t="56641" x="4978400" y="2754313"/>
          <p14:tracePt t="56648" x="4941888" y="2744788"/>
          <p14:tracePt t="56656" x="4876800" y="2735263"/>
          <p14:tracePt t="56664" x="4832350" y="2708275"/>
          <p14:tracePt t="56671" x="4795838" y="2698750"/>
          <p14:tracePt t="56679" x="4759325" y="2681288"/>
          <p14:tracePt t="56687" x="4740275" y="2662238"/>
          <p14:tracePt t="56695" x="4730750" y="2625725"/>
          <p14:tracePt t="56703" x="4722813" y="2598738"/>
          <p14:tracePt t="56711" x="4722813" y="2571750"/>
          <p14:tracePt t="56720" x="4722813" y="2544763"/>
          <p14:tracePt t="56727" x="4722813" y="2508250"/>
          <p14:tracePt t="56736" x="4722813" y="2481263"/>
          <p14:tracePt t="56743" x="4722813" y="2462213"/>
          <p14:tracePt t="56753" x="4749800" y="2435225"/>
          <p14:tracePt t="56759" x="4786313" y="2416175"/>
          <p14:tracePt t="56768" x="4813300" y="2398713"/>
          <p14:tracePt t="56775" x="4859338" y="2389188"/>
          <p14:tracePt t="56783" x="4922838" y="2352675"/>
          <p14:tracePt t="56791" x="4995863" y="2352675"/>
          <p14:tracePt t="56800" x="5141913" y="2352675"/>
          <p14:tracePt t="56809" x="5324475" y="2352675"/>
          <p14:tracePt t="56815" x="5461000" y="2352675"/>
          <p14:tracePt t="56823" x="5478463" y="2352675"/>
          <p14:tracePt t="56831" x="5543550" y="2371725"/>
          <p14:tracePt t="56839" x="5588000" y="2416175"/>
          <p14:tracePt t="56847" x="5607050" y="2435225"/>
          <p14:tracePt t="56855" x="5607050" y="2452688"/>
          <p14:tracePt t="56864" x="5607050" y="2471738"/>
          <p14:tracePt t="56871" x="5597525" y="2517775"/>
          <p14:tracePt t="56879" x="5534025" y="2544763"/>
          <p14:tracePt t="56888" x="5487988" y="2571750"/>
          <p14:tracePt t="56896" x="5424488" y="2617788"/>
          <p14:tracePt t="56907" x="5378450" y="2654300"/>
          <p14:tracePt t="56912" x="5297488" y="2690813"/>
          <p14:tracePt t="56923" x="5214938" y="2727325"/>
          <p14:tracePt t="56929" x="5151438" y="2754313"/>
          <p14:tracePt t="56940" x="5086350" y="2781300"/>
          <p14:tracePt t="56945" x="5032375" y="2790825"/>
          <p14:tracePt t="56952" x="5014913" y="2800350"/>
          <p14:tracePt t="56959" x="4978400" y="2817813"/>
          <p14:tracePt t="56967" x="4978400" y="2827338"/>
          <p14:tracePt t="57169" x="4978400" y="2836863"/>
          <p14:tracePt t="57177" x="4949825" y="2936875"/>
          <p14:tracePt t="57185" x="4886325" y="3009900"/>
          <p14:tracePt t="57194" x="4795838" y="3127375"/>
          <p14:tracePt t="57200" x="4722813" y="3228975"/>
          <p14:tracePt t="57208" x="4659313" y="3309938"/>
          <p14:tracePt t="57215" x="4613275" y="3392488"/>
          <p14:tracePt t="57224" x="4557713" y="3475038"/>
          <p14:tracePt t="57231" x="4503738" y="3575050"/>
          <p14:tracePt t="57240" x="4467225" y="3638550"/>
          <p14:tracePt t="57248" x="4440238" y="3711575"/>
          <p14:tracePt t="57256" x="4403725" y="3775075"/>
          <p14:tracePt t="57264" x="4357688" y="3857625"/>
          <p14:tracePt t="57272" x="4330700" y="3940175"/>
          <p14:tracePt t="57279" x="4311650" y="3984625"/>
          <p14:tracePt t="57287" x="4267200" y="4086225"/>
          <p14:tracePt t="57295" x="4257675" y="4140200"/>
          <p14:tracePt t="57305" x="4221163" y="4203700"/>
          <p14:tracePt t="57311" x="4194175" y="4286250"/>
          <p14:tracePt t="57321" x="4165600" y="4340225"/>
          <p14:tracePt t="57327" x="4157663" y="4405313"/>
          <p14:tracePt t="57336" x="4157663" y="4459288"/>
          <p14:tracePt t="57343" x="4157663" y="4514850"/>
          <p14:tracePt t="57353" x="4157663" y="4559300"/>
          <p14:tracePt t="57359" x="4157663" y="4595813"/>
          <p14:tracePt t="57367" x="4157663" y="4641850"/>
          <p14:tracePt t="57376" x="4157663" y="4668838"/>
          <p14:tracePt t="57383" x="4157663" y="4697413"/>
          <p14:tracePt t="57391" x="4157663" y="4724400"/>
          <p14:tracePt t="57399" x="4157663" y="4760913"/>
          <p14:tracePt t="57407" x="4157663" y="4778375"/>
          <p14:tracePt t="57415" x="4157663" y="4805363"/>
          <p14:tracePt t="57423" x="4157663" y="4824413"/>
          <p14:tracePt t="57431" x="4157663" y="4851400"/>
          <p14:tracePt t="57439" x="4157663" y="4870450"/>
          <p14:tracePt t="57447" x="4165600" y="4897438"/>
          <p14:tracePt t="57455" x="4165600" y="4943475"/>
          <p14:tracePt t="57464" x="4165600" y="4970463"/>
          <p14:tracePt t="57472" x="4175125" y="5006975"/>
          <p14:tracePt t="57480" x="4221163" y="5089525"/>
          <p14:tracePt t="57489" x="4221163" y="5126038"/>
          <p14:tracePt t="57496" x="4230688" y="5180013"/>
          <p14:tracePt t="57503" x="4238625" y="5197475"/>
          <p14:tracePt t="57511" x="4275138" y="5253038"/>
          <p14:tracePt t="57527" x="4284663" y="5289550"/>
          <p14:tracePt t="57626" x="4294188" y="5289550"/>
          <p14:tracePt t="57642" x="4303713" y="5316538"/>
          <p14:tracePt t="57650" x="4330700" y="5362575"/>
          <p14:tracePt t="57658" x="4357688" y="5399088"/>
          <p14:tracePt t="57664" x="4413250" y="5472113"/>
          <p14:tracePt t="57672" x="4467225" y="5535613"/>
          <p14:tracePt t="57679" x="4549775" y="5572125"/>
          <p14:tracePt t="57687" x="4649788" y="5618163"/>
          <p14:tracePt t="57695" x="4740275" y="5645150"/>
          <p14:tracePt t="57704" x="4859338" y="5662613"/>
          <p14:tracePt t="57711" x="4932363" y="5662613"/>
          <p14:tracePt t="57719" x="4986338" y="5662613"/>
          <p14:tracePt t="57727" x="5041900" y="5662613"/>
          <p14:tracePt t="57736" x="5095875" y="5662613"/>
          <p14:tracePt t="57744" x="5122863" y="5662613"/>
          <p14:tracePt t="57753" x="5159375" y="5645150"/>
          <p14:tracePt t="57760" x="5168900" y="5635625"/>
          <p14:tracePt t="57768" x="5187950" y="5635625"/>
          <p14:tracePt t="57784" x="5187950" y="5626100"/>
          <p14:tracePt t="57792" x="5187950" y="5618163"/>
          <p14:tracePt t="57857" x="5195888" y="5608638"/>
          <p14:tracePt t="57866" x="5224463" y="5589588"/>
          <p14:tracePt t="57874" x="5268913" y="5572125"/>
          <p14:tracePt t="57882" x="5351463" y="5545138"/>
          <p14:tracePt t="57888" x="5368925" y="5545138"/>
          <p14:tracePt t="57896" x="5405438" y="5535613"/>
          <p14:tracePt t="57905" x="5441950" y="5508625"/>
          <p14:tracePt t="58169" x="5405438" y="5508625"/>
          <p14:tracePt t="58178" x="5241925" y="5508625"/>
          <p14:tracePt t="58186" x="5095875" y="5508625"/>
          <p14:tracePt t="58194" x="4968875" y="5508625"/>
          <p14:tracePt t="58202" x="4840288" y="5508625"/>
          <p14:tracePt t="58208" x="4767263" y="5508625"/>
          <p14:tracePt t="58216" x="4730750" y="5508625"/>
          <p14:tracePt t="58224" x="4722813" y="5508625"/>
          <p14:tracePt t="58240" x="4713288" y="5508625"/>
          <p14:tracePt t="58537" x="4630738" y="5508625"/>
          <p14:tracePt t="58543" x="4284663" y="5453063"/>
          <p14:tracePt t="58552" x="3992563" y="5372100"/>
          <p14:tracePt t="58559" x="3719513" y="5280025"/>
          <p14:tracePt t="58567" x="3427413" y="5226050"/>
          <p14:tracePt t="58575" x="3144838" y="5160963"/>
          <p14:tracePt t="58583" x="2881313" y="5089525"/>
          <p14:tracePt t="58591" x="2716213" y="5070475"/>
          <p14:tracePt t="58599" x="2635250" y="5043488"/>
          <p14:tracePt t="58607" x="2579688" y="5043488"/>
          <p14:tracePt t="58615" x="2552700" y="5033963"/>
          <p14:tracePt t="58873" x="2543175" y="5033963"/>
          <p14:tracePt t="58988" x="2533650" y="5043488"/>
          <p14:tracePt t="58994" x="2525713" y="5053013"/>
          <p14:tracePt t="59006" x="2462213" y="5097463"/>
          <p14:tracePt t="59008" x="2416175" y="5143500"/>
          <p14:tracePt t="59016" x="2360613" y="5197475"/>
          <p14:tracePt t="59024" x="2333625" y="5226050"/>
          <p14:tracePt t="59031" x="2297113" y="5289550"/>
          <p14:tracePt t="59039" x="2260600" y="5335588"/>
          <p14:tracePt t="59047" x="2233613" y="5372100"/>
          <p14:tracePt t="59055" x="2206625" y="5399088"/>
          <p14:tracePt t="59071" x="2197100" y="5416550"/>
          <p14:tracePt t="59071" x="2179638" y="5435600"/>
          <p14:tracePt t="59079" x="2170113" y="5445125"/>
          <p14:tracePt t="59103" x="2160588" y="5453063"/>
          <p14:tracePt t="59251" x="2124075" y="5481638"/>
          <p14:tracePt t="59258" x="2114550" y="5481638"/>
          <p14:tracePt t="59266" x="2106613" y="5489575"/>
          <p14:tracePt t="59272" x="2087563" y="5489575"/>
          <p14:tracePt t="59281" x="2078038" y="5499100"/>
          <p14:tracePt t="59447" x="2097088" y="5499100"/>
          <p14:tracePt t="59457" x="2197100" y="5499100"/>
          <p14:tracePt t="59465" x="2397125" y="5499100"/>
          <p14:tracePt t="59473" x="2643188" y="5499100"/>
          <p14:tracePt t="59480" x="3017838" y="5499100"/>
          <p14:tracePt t="59488" x="3500438" y="5499100"/>
          <p14:tracePt t="59496" x="3729038" y="5499100"/>
          <p14:tracePt t="59506" x="4029075" y="5499100"/>
          <p14:tracePt t="59512" x="4248150" y="5499100"/>
          <p14:tracePt t="59523" x="4413250" y="5499100"/>
          <p14:tracePt t="59529" x="4549775" y="5545138"/>
          <p14:tracePt t="59538" x="4603750" y="5545138"/>
          <p14:tracePt t="59544" x="4630738" y="5545138"/>
          <p14:tracePt t="59676" x="4659313" y="5545138"/>
          <p14:tracePt t="59682" x="4676775" y="5535613"/>
          <p14:tracePt t="59689" x="4722813" y="5508625"/>
          <p14:tracePt t="59696" x="4740275" y="5489575"/>
          <p14:tracePt t="59705" x="4749800" y="5481638"/>
          <p14:tracePt t="59841" x="4703763" y="5481638"/>
          <p14:tracePt t="59849" x="4557713" y="5481638"/>
          <p14:tracePt t="59857" x="4394200" y="5481638"/>
          <p14:tracePt t="59864" x="4211638" y="5481638"/>
          <p14:tracePt t="59872" x="4065588" y="5481638"/>
          <p14:tracePt t="59880" x="3883025" y="5472113"/>
          <p14:tracePt t="59888" x="3702050" y="5416550"/>
          <p14:tracePt t="59896" x="3536950" y="5408613"/>
          <p14:tracePt t="59904" x="3390900" y="5389563"/>
          <p14:tracePt t="59911" x="3290888" y="5380038"/>
          <p14:tracePt t="59920" x="3273425" y="5380038"/>
          <p14:tracePt t="59927" x="3273425" y="5372100"/>
          <p14:tracePt t="60059" x="3273425" y="5353050"/>
          <p14:tracePt t="60070" x="3273425" y="5316538"/>
          <p14:tracePt t="60079" x="3273425" y="5299075"/>
          <p14:tracePt t="60080" x="3273425" y="5280025"/>
          <p14:tracePt t="60088" x="3273425" y="5270500"/>
          <p14:tracePt t="60096" x="3281363" y="5253038"/>
          <p14:tracePt t="60233" x="3227388" y="5253038"/>
          <p14:tracePt t="60241" x="3154363" y="5253038"/>
          <p14:tracePt t="60249" x="3100388" y="5253038"/>
          <p14:tracePt t="60258" x="3035300" y="5270500"/>
          <p14:tracePt t="60266" x="2971800" y="5289550"/>
          <p14:tracePt t="60273" x="2917825" y="5289550"/>
          <p14:tracePt t="60281" x="2862263" y="5316538"/>
          <p14:tracePt t="60287" x="2825750" y="5335588"/>
          <p14:tracePt t="60295" x="2808288" y="5335588"/>
          <p14:tracePt t="60304" x="2781300" y="5343525"/>
          <p14:tracePt t="60311" x="2771775" y="5343525"/>
          <p14:tracePt t="60320" x="2762250" y="5343525"/>
          <p14:tracePt t="60464" x="2752725" y="5362575"/>
          <p14:tracePt t="60471" x="2744788" y="5389563"/>
          <p14:tracePt t="60479" x="2716213" y="5389563"/>
          <p14:tracePt t="60487" x="2698750" y="5389563"/>
          <p14:tracePt t="60496" x="2689225" y="5389563"/>
          <p14:tracePt t="60503" x="2679700" y="5399088"/>
          <p14:tracePt t="60863" x="2725738" y="5343525"/>
          <p14:tracePt t="60871" x="2962275" y="5207000"/>
          <p14:tracePt t="60879" x="3281363" y="5033963"/>
          <p14:tracePt t="60887" x="3582988" y="4841875"/>
          <p14:tracePt t="60895" x="3865563" y="4678363"/>
          <p14:tracePt t="60903" x="4121150" y="4541838"/>
          <p14:tracePt t="60912" x="4376738" y="4386263"/>
          <p14:tracePt t="60920" x="4549775" y="4286250"/>
          <p14:tracePt t="60927" x="4686300" y="4213225"/>
          <p14:tracePt t="60936" x="4803775" y="4140200"/>
          <p14:tracePt t="60943" x="4886325" y="4067175"/>
          <p14:tracePt t="60953" x="4968875" y="4013200"/>
          <p14:tracePt t="60959" x="5049838" y="3976688"/>
          <p14:tracePt t="60969" x="5095875" y="3940175"/>
          <p14:tracePt t="60975" x="5187950" y="3867150"/>
          <p14:tracePt t="60986" x="5268913" y="3811588"/>
          <p14:tracePt t="60993" x="5334000" y="3757613"/>
          <p14:tracePt t="61002" x="5397500" y="3721100"/>
          <p14:tracePt t="61009" x="5478463" y="3665538"/>
          <p14:tracePt t="61022" x="5543550" y="3611563"/>
          <p14:tracePt t="61026" x="5607050" y="3556000"/>
          <p14:tracePt t="61033" x="5680075" y="3492500"/>
          <p14:tracePt t="61039" x="5707063" y="3475038"/>
          <p14:tracePt t="61047" x="5724525" y="3465513"/>
          <p14:tracePt t="61055" x="5743575" y="3446463"/>
          <p14:tracePt t="61079" x="5753100" y="3438525"/>
          <p14:tracePt t="61087" x="5789613" y="3419475"/>
          <p14:tracePt t="61104" x="5807075" y="3402013"/>
          <p14:tracePt t="61111" x="5834063" y="3375025"/>
          <p14:tracePt t="61128" x="5853113" y="3355975"/>
          <p14:tracePt t="61136" x="5889625" y="3319463"/>
          <p14:tracePt t="61144" x="5899150" y="3302000"/>
          <p14:tracePt t="61153" x="5926138" y="3273425"/>
          <p14:tracePt t="61160" x="5943600" y="3236913"/>
          <p14:tracePt t="61169" x="5953125" y="3236913"/>
          <p14:tracePt t="61175" x="5980113" y="3209925"/>
          <p14:tracePt t="61183" x="5989638" y="3200400"/>
          <p14:tracePt t="61191" x="5999163" y="3192463"/>
          <p14:tracePt t="61199" x="6007100" y="3163888"/>
          <p14:tracePt t="61207" x="6026150" y="3155950"/>
          <p14:tracePt t="61215" x="6043613" y="3146425"/>
          <p14:tracePt t="61223" x="6062663" y="3136900"/>
          <p14:tracePt t="61231" x="6108700" y="3109913"/>
          <p14:tracePt t="61239" x="6135688" y="3100388"/>
          <p14:tracePt t="61247" x="6199188" y="3082925"/>
          <p14:tracePt t="61255" x="6254750" y="3082925"/>
          <p14:tracePt t="61263" x="6362700" y="3054350"/>
          <p14:tracePt t="61271" x="6472238" y="3036888"/>
          <p14:tracePt t="61280" x="6591300" y="3027363"/>
          <p14:tracePt t="61289" x="6737350" y="2982913"/>
          <p14:tracePt t="61297" x="6764338" y="2982913"/>
          <p14:tracePt t="61303" x="6837363" y="2963863"/>
          <p14:tracePt t="61311" x="6910388" y="2954338"/>
          <p14:tracePt t="61320" x="6973888" y="2954338"/>
          <p14:tracePt t="61327" x="7029450" y="2954338"/>
          <p14:tracePt t="61336" x="7056438" y="2946400"/>
          <p14:tracePt t="61343" x="7065963" y="2946400"/>
          <p14:tracePt t="61353" x="7073900" y="2936875"/>
          <p14:tracePt t="61359" x="7073900" y="2927350"/>
          <p14:tracePt t="61369" x="7073900" y="2917825"/>
          <p14:tracePt t="61449" x="7073900" y="2909888"/>
          <p14:tracePt t="61592" x="7073900" y="2863850"/>
          <p14:tracePt t="61601" x="7073900" y="2836863"/>
          <p14:tracePt t="61611" x="7073900" y="2827338"/>
          <p14:tracePt t="61615" x="7073900" y="2781300"/>
          <p14:tracePt t="61624" x="7073900" y="2763838"/>
          <p14:tracePt t="61633" x="7073900" y="2744788"/>
          <p14:tracePt t="61642" x="7073900" y="2735263"/>
          <p14:tracePt t="61648" x="7073900" y="2727325"/>
          <p14:tracePt t="61658" x="7073900" y="2717800"/>
          <p14:tracePt t="61665" x="7073900" y="2708275"/>
          <p14:tracePt t="61679" x="7073900" y="2698750"/>
          <p14:tracePt t="61687" x="7083425" y="2681288"/>
          <p14:tracePt t="61695" x="7083425" y="2671763"/>
          <p14:tracePt t="61719" x="7083425" y="2662238"/>
          <p14:tracePt t="61743" x="7083425" y="2654300"/>
          <p14:tracePt t="61922" x="7046913" y="2690813"/>
          <p14:tracePt t="61930" x="7037388" y="2708275"/>
          <p14:tracePt t="61938" x="7029450" y="2708275"/>
          <p14:tracePt t="61945" x="7019925" y="2717800"/>
          <p14:tracePt t="62089" x="7046913" y="2717800"/>
          <p14:tracePt t="62097" x="7073900" y="2698750"/>
          <p14:tracePt t="62104" x="7083425" y="2690813"/>
          <p14:tracePt t="62113" x="7102475" y="2671763"/>
          <p14:tracePt t="62418" x="7110413" y="2662238"/>
          <p14:tracePt t="62424" x="7146925" y="2654300"/>
          <p14:tracePt t="62431" x="7202488" y="2644775"/>
          <p14:tracePt t="62439" x="7265988" y="2644775"/>
          <p14:tracePt t="62447" x="7356475" y="2625725"/>
          <p14:tracePt t="62455" x="7402513" y="2617788"/>
          <p14:tracePt t="62463" x="7439025" y="2608263"/>
          <p14:tracePt t="62487" x="7448550" y="2598738"/>
          <p14:tracePt t="62511" x="7448550" y="2571750"/>
          <p14:tracePt t="62519" x="7439025" y="2554288"/>
          <p14:tracePt t="62535" x="7429500" y="2535238"/>
          <p14:tracePt t="62955" x="7429500" y="2525713"/>
          <p14:tracePt t="63130" x="7421563" y="2517775"/>
          <p14:tracePt t="63552" x="7421563" y="2525713"/>
          <p14:tracePt t="63568" x="7421563" y="2535238"/>
          <p14:tracePt t="63575" x="7421563" y="2554288"/>
          <p14:tracePt t="64063" x="7421563" y="2562225"/>
          <p14:tracePt t="64079" x="7429500" y="2581275"/>
          <p14:tracePt t="64087" x="7439025" y="2581275"/>
          <p14:tracePt t="64096" x="7458075" y="2644775"/>
          <p14:tracePt t="64103" x="7458075" y="2717800"/>
          <p14:tracePt t="64111" x="7458075" y="2735263"/>
          <p14:tracePt t="64119" x="7458075" y="2763838"/>
          <p14:tracePt t="64127" x="7458075" y="2808288"/>
          <p14:tracePt t="64136" x="7458075" y="2836863"/>
          <p14:tracePt t="64143" x="7458075" y="2863850"/>
          <p14:tracePt t="64153" x="7458075" y="2881313"/>
          <p14:tracePt t="64169" x="7458075" y="2900363"/>
          <p14:tracePt t="64192" x="7466013" y="2909888"/>
          <p14:tracePt t="64337" x="7448550" y="2900363"/>
          <p14:tracePt t="64351" x="7439025" y="2900363"/>
          <p14:tracePt t="64359" x="7429500" y="2900363"/>
          <p14:tracePt t="64368" x="7421563" y="2890838"/>
          <p14:tracePt t="64375" x="7392988" y="2863850"/>
          <p14:tracePt t="64383" x="7385050" y="2790825"/>
          <p14:tracePt t="64392" x="7356475" y="2708275"/>
          <p14:tracePt t="64400" x="7348538" y="2708275"/>
          <p14:tracePt t="64407" x="7339013" y="2681288"/>
          <p14:tracePt t="64416" x="7329488" y="2644775"/>
          <p14:tracePt t="64425" x="7329488" y="2617788"/>
          <p14:tracePt t="64431" x="7319963" y="2589213"/>
          <p14:tracePt t="64439" x="7302500" y="2571750"/>
          <p14:tracePt t="64447" x="7302500" y="2562225"/>
          <p14:tracePt t="64455" x="7302500" y="2554288"/>
          <p14:tracePt t="64463" x="7292975" y="2544763"/>
          <p14:tracePt t="64546" x="7292975" y="2508250"/>
          <p14:tracePt t="64552" x="7292975" y="2489200"/>
          <p14:tracePt t="64559" x="7292975" y="2452688"/>
          <p14:tracePt t="64569" x="7292975" y="2425700"/>
          <p14:tracePt t="64575" x="7292975" y="2389188"/>
          <p14:tracePt t="64583" x="7292975" y="2362200"/>
          <p14:tracePt t="64591" x="7292975" y="2343150"/>
          <p14:tracePt t="64599" x="7292975" y="2325688"/>
          <p14:tracePt t="64607" x="7292975" y="2316163"/>
          <p14:tracePt t="64737" x="7302500" y="2289175"/>
          <p14:tracePt t="64745" x="7319963" y="2270125"/>
          <p14:tracePt t="64753" x="7339013" y="2243138"/>
          <p14:tracePt t="64761" x="7356475" y="2225675"/>
          <p14:tracePt t="64772" x="7366000" y="2206625"/>
          <p14:tracePt t="64776" x="7385050" y="2189163"/>
          <p14:tracePt t="64784" x="7402513" y="2160588"/>
          <p14:tracePt t="64792" x="7402513" y="2152650"/>
          <p14:tracePt t="64801" x="7412038" y="2143125"/>
          <p14:tracePt t="64865" x="7429500" y="2125663"/>
          <p14:tracePt t="65073" x="7429500" y="2133600"/>
          <p14:tracePt t="65089" x="7429500" y="2143125"/>
          <p14:tracePt t="65097" x="7429500" y="2160588"/>
          <p14:tracePt t="65105" x="7421563" y="2179638"/>
          <p14:tracePt t="65121" x="7412038" y="2262188"/>
          <p14:tracePt t="65127" x="7412038" y="2279650"/>
          <p14:tracePt t="65136" x="7385050" y="2306638"/>
          <p14:tracePt t="65143" x="7385050" y="2316163"/>
          <p14:tracePt t="65152" x="7385050" y="2335213"/>
          <p14:tracePt t="65159" x="7375525" y="2362200"/>
          <p14:tracePt t="65169" x="7366000" y="2371725"/>
          <p14:tracePt t="65175" x="7348538" y="2389188"/>
          <p14:tracePt t="65191" x="7339013" y="2408238"/>
          <p14:tracePt t="65216" x="7329488" y="2416175"/>
          <p14:tracePt t="65231" x="7319963" y="2416175"/>
          <p14:tracePt t="65255" x="7319963" y="2435225"/>
          <p14:tracePt t="65264" x="7319963" y="2444750"/>
          <p14:tracePt t="65271" x="7319963" y="2462213"/>
          <p14:tracePt t="65280" x="7319963" y="2489200"/>
          <p14:tracePt t="65287" x="7319963" y="2498725"/>
          <p14:tracePt t="65296" x="7319963" y="2525713"/>
          <p14:tracePt t="65304" x="7319963" y="2554288"/>
          <p14:tracePt t="65312" x="7319963" y="2598738"/>
          <p14:tracePt t="65321" x="7329488" y="2635250"/>
          <p14:tracePt t="65330" x="7356475" y="2654300"/>
          <p14:tracePt t="65335" x="7375525" y="2698750"/>
          <p14:tracePt t="65343" x="7385050" y="2708275"/>
          <p14:tracePt t="65352" x="7402513" y="2735263"/>
          <p14:tracePt t="65359" x="7412038" y="2754313"/>
          <p14:tracePt t="65369" x="7412038" y="2771775"/>
          <p14:tracePt t="65375" x="7421563" y="2790825"/>
          <p14:tracePt t="65384" x="7429500" y="2800350"/>
          <p14:tracePt t="65392" x="7439025" y="2808288"/>
          <p14:tracePt t="65680" x="7439025" y="2800350"/>
          <p14:tracePt t="65687" x="7439025" y="2771775"/>
          <p14:tracePt t="65695" x="7439025" y="2754313"/>
          <p14:tracePt t="65703" x="7439025" y="2727325"/>
          <p14:tracePt t="65711" x="7439025" y="2698750"/>
          <p14:tracePt t="65719" x="7458075" y="2654300"/>
          <p14:tracePt t="65727" x="7458075" y="2635250"/>
          <p14:tracePt t="65736" x="7458075" y="2608263"/>
          <p14:tracePt t="65743" x="7458075" y="2598738"/>
          <p14:tracePt t="65752" x="7458075" y="2589213"/>
          <p14:tracePt t="65769" x="7458075" y="2571750"/>
          <p14:tracePt t="65775" x="7458075" y="2562225"/>
          <p14:tracePt t="65784" x="7458075" y="2554288"/>
          <p14:tracePt t="65800" x="7448550" y="2535238"/>
          <p14:tracePt t="65808" x="7439025" y="2525713"/>
          <p14:tracePt t="65816" x="7439025" y="2517775"/>
          <p14:tracePt t="65840" x="7439025" y="2508250"/>
          <p14:tracePt t="65848" x="7439025" y="2489200"/>
          <p14:tracePt t="65864" x="7439025" y="2481263"/>
          <p14:tracePt t="65872" x="7439025" y="2471738"/>
          <p14:tracePt t="65880" x="7439025" y="2462213"/>
          <p14:tracePt t="65889" x="7439025" y="2452688"/>
          <p14:tracePt t="65896" x="7429500" y="2444750"/>
          <p14:tracePt t="65920" x="7421563" y="2435225"/>
          <p14:tracePt t="65943" x="7402513" y="2425700"/>
          <p14:tracePt t="65987" x="7392988" y="2425700"/>
          <p14:tracePt t="65991" x="7385050" y="2425700"/>
          <p14:tracePt t="66007" x="7366000" y="2425700"/>
          <p14:tracePt t="66015" x="7356475" y="2425700"/>
          <p14:tracePt t="66032" x="7348538" y="2425700"/>
          <p14:tracePt t="66063" x="7339013" y="2416175"/>
          <p14:tracePt t="66071" x="7329488" y="2416175"/>
          <p14:tracePt t="66087" x="7319963" y="2416175"/>
          <p14:tracePt t="66104" x="7312025" y="2416175"/>
          <p14:tracePt t="66119" x="7292975" y="2416175"/>
          <p14:tracePt t="66128" x="7283450" y="2416175"/>
          <p14:tracePt t="66136" x="7275513" y="2416175"/>
          <p14:tracePt t="66143" x="7256463" y="2398713"/>
          <p14:tracePt t="66159" x="7248525" y="2398713"/>
          <p14:tracePt t="66169" x="7239000" y="2398713"/>
          <p14:tracePt t="66184" x="7239000" y="2389188"/>
          <p14:tracePt t="66592" x="7239000" y="2379663"/>
          <p14:tracePt t="66601" x="7248525" y="2343150"/>
          <p14:tracePt t="66610" x="7392988" y="2343150"/>
          <p14:tracePt t="66616" x="7539038" y="2343150"/>
          <p14:tracePt t="66629" x="7685088" y="2343150"/>
          <p14:tracePt t="66631" x="7813675" y="2343150"/>
          <p14:tracePt t="66639" x="7885113" y="2343150"/>
          <p14:tracePt t="66647" x="7940675" y="2343150"/>
          <p14:tracePt t="66655" x="7950200" y="2343150"/>
          <p14:tracePt t="66937" x="7958138" y="2343150"/>
          <p14:tracePt t="66961" x="7958138" y="2352675"/>
          <p14:tracePt t="66970" x="7958138" y="2362200"/>
          <p14:tracePt t="66978" x="7931150" y="2398713"/>
          <p14:tracePt t="66988" x="7840663" y="2416175"/>
          <p14:tracePt t="66991" x="7704138" y="2471738"/>
          <p14:tracePt t="66999" x="7575550" y="2489200"/>
          <p14:tracePt t="67007" x="7485063" y="2498725"/>
          <p14:tracePt t="67016" x="7385050" y="2525713"/>
          <p14:tracePt t="67023" x="7329488" y="2525713"/>
          <p14:tracePt t="67031" x="7312025" y="2525713"/>
          <p14:tracePt t="67249" x="7302500" y="2535238"/>
          <p14:tracePt t="67296" x="7302500" y="2544763"/>
          <p14:tracePt t="67321" x="7302500" y="2562225"/>
          <p14:tracePt t="67336" x="7302500" y="2571750"/>
          <p14:tracePt t="67353" x="7302500" y="2581275"/>
          <p14:tracePt t="67362" x="7283450" y="2617788"/>
          <p14:tracePt t="67369" x="7275513" y="2625725"/>
          <p14:tracePt t="67376" x="7265988" y="2625725"/>
          <p14:tracePt t="67392" x="7265988" y="2644775"/>
          <p14:tracePt t="67399" x="7256463" y="2662238"/>
          <p14:tracePt t="67408" x="7248525" y="2681288"/>
          <p14:tracePt t="67415" x="7248525" y="2690813"/>
          <p14:tracePt t="67423" x="7239000" y="2708275"/>
          <p14:tracePt t="67433" x="7239000" y="2717800"/>
          <p14:tracePt t="67833" x="7239000" y="2727325"/>
          <p14:tracePt t="68193" x="7283450" y="2727325"/>
          <p14:tracePt t="68199" x="7339013" y="2727325"/>
          <p14:tracePt t="68207" x="7375525" y="2727325"/>
          <p14:tracePt t="68215" x="7385050" y="2727325"/>
          <p14:tracePt t="68487" x="7329488" y="2727325"/>
          <p14:tracePt t="68495" x="7219950" y="2727325"/>
          <p14:tracePt t="68503" x="7146925" y="2727325"/>
          <p14:tracePt t="68511" x="7073900" y="2727325"/>
          <p14:tracePt t="68519" x="7029450" y="2698750"/>
          <p14:tracePt t="68527" x="7000875" y="2690813"/>
          <p14:tracePt t="68536" x="6983413" y="2681288"/>
          <p14:tracePt t="68631" x="6973888" y="2681288"/>
          <p14:tracePt t="68639" x="6964363" y="2671763"/>
          <p14:tracePt t="68737" x="6956425" y="2671763"/>
          <p14:tracePt t="68755" x="6937375" y="2671763"/>
          <p14:tracePt t="68801" x="6929438" y="2662238"/>
          <p14:tracePt t="68837" x="6919913" y="2654300"/>
          <p14:tracePt t="68842" x="6910388" y="2654300"/>
          <p14:tracePt t="68873" x="6900863" y="2654300"/>
          <p14:tracePt t="68970" x="6892925" y="2654300"/>
          <p14:tracePt t="69003" x="6900863" y="2662238"/>
          <p14:tracePt t="69018" x="6910388" y="2671763"/>
          <p14:tracePt t="69025" x="6910388" y="2681288"/>
          <p14:tracePt t="69033" x="6910388" y="2690813"/>
          <p14:tracePt t="69047" x="6910388" y="2698750"/>
          <p14:tracePt t="69071" x="6900863" y="2698750"/>
          <p14:tracePt t="69087" x="6892925" y="2698750"/>
          <p14:tracePt t="69095" x="6892925" y="2690813"/>
          <p14:tracePt t="69112" x="6900863" y="2681288"/>
          <p14:tracePt t="69119" x="6929438" y="2654300"/>
          <p14:tracePt t="69127" x="6946900" y="2635250"/>
          <p14:tracePt t="69135" x="6956425" y="2625725"/>
          <p14:tracePt t="69143" x="6973888" y="2608263"/>
          <p14:tracePt t="69152" x="6983413" y="2598738"/>
          <p14:tracePt t="69159" x="6992938" y="2589213"/>
          <p14:tracePt t="69168" x="7000875" y="2589213"/>
          <p14:tracePt t="69175" x="7000875" y="2571750"/>
          <p14:tracePt t="69185" x="7000875" y="2562225"/>
          <p14:tracePt t="69192" x="7010400" y="2544763"/>
          <p14:tracePt t="69199" x="7010400" y="2525713"/>
          <p14:tracePt t="69215" x="7019925" y="2517775"/>
          <p14:tracePt t="69231" x="7019925" y="2508250"/>
          <p14:tracePt t="69444" x="7019925" y="2498725"/>
          <p14:tracePt t="69465" x="6973888" y="2535238"/>
          <p14:tracePt t="69474" x="6929438" y="2554288"/>
          <p14:tracePt t="69482" x="6883400" y="2581275"/>
          <p14:tracePt t="69488" x="6846888" y="2589213"/>
          <p14:tracePt t="69496" x="6800850" y="2608263"/>
          <p14:tracePt t="69505" x="6754813" y="2608263"/>
          <p14:tracePt t="69512" x="6727825" y="2617788"/>
          <p14:tracePt t="69521" x="6710363" y="2625725"/>
          <p14:tracePt t="69527" x="6700838" y="2625725"/>
          <p14:tracePt t="69535" x="6691313" y="2625725"/>
          <p14:tracePt t="69543" x="6673850" y="2625725"/>
          <p14:tracePt t="69567" x="6654800" y="2625725"/>
          <p14:tracePt t="69575" x="6627813" y="2625725"/>
          <p14:tracePt t="69585" x="6618288" y="2625725"/>
          <p14:tracePt t="69591" x="6581775" y="2625725"/>
          <p14:tracePt t="69599" x="6554788" y="2625725"/>
          <p14:tracePt t="69607" x="6508750" y="2625725"/>
          <p14:tracePt t="69615" x="6454775" y="2625725"/>
          <p14:tracePt t="69623" x="6399213" y="2625725"/>
          <p14:tracePt t="69632" x="6354763" y="2625725"/>
          <p14:tracePt t="69639" x="6318250" y="2625725"/>
          <p14:tracePt t="69647" x="6299200" y="2625725"/>
          <p14:tracePt t="69663" x="6281738" y="2625725"/>
          <p14:tracePt t="69738" x="6254750" y="2625725"/>
          <p14:tracePt t="69745" x="6172200" y="2625725"/>
          <p14:tracePt t="69755" x="6099175" y="2625725"/>
          <p14:tracePt t="69760" x="6016625" y="2625725"/>
          <p14:tracePt t="69771" x="5926138" y="2625725"/>
          <p14:tracePt t="69776" x="5853113" y="2625725"/>
          <p14:tracePt t="69785" x="5797550" y="2625725"/>
          <p14:tracePt t="69791" x="5770563" y="2625725"/>
          <p14:tracePt t="69799" x="5753100" y="2625725"/>
          <p14:tracePt t="69815" x="5743575" y="2617788"/>
          <p14:tracePt t="69931" x="5734050" y="2617788"/>
          <p14:tracePt t="69937" x="5716588" y="2617788"/>
          <p14:tracePt t="69946" x="5688013" y="2617788"/>
          <p14:tracePt t="69955" x="5634038" y="2617788"/>
          <p14:tracePt t="69961" x="5597525" y="2617788"/>
          <p14:tracePt t="69972" x="5543550" y="2617788"/>
          <p14:tracePt t="69977" x="5497513" y="2617788"/>
          <p14:tracePt t="69989" x="5470525" y="2617788"/>
          <p14:tracePt t="69992" x="5424488" y="2617788"/>
          <p14:tracePt t="70008" x="5414963" y="2617788"/>
          <p14:tracePt t="70017" x="5405438" y="2617788"/>
          <p14:tracePt t="70257" x="5397500" y="2617788"/>
          <p14:tracePt t="70282" x="5387975" y="2617788"/>
          <p14:tracePt t="70297" x="5378450" y="2617788"/>
          <p14:tracePt t="70321" x="5360988" y="2617788"/>
          <p14:tracePt t="70332" x="5360988" y="2608263"/>
          <p14:tracePt t="70368" x="5341938" y="2608263"/>
          <p14:tracePt t="70392" x="5341938" y="2589213"/>
          <p14:tracePt t="70401" x="5341938" y="2554288"/>
          <p14:tracePt t="70417" x="5341938" y="2544763"/>
          <p14:tracePt t="70424" x="5334000" y="2525713"/>
          <p14:tracePt t="70448" x="5334000" y="2517775"/>
          <p14:tracePt t="70711" x="5334000" y="2535238"/>
          <p14:tracePt t="70745" x="5334000" y="2544763"/>
          <p14:tracePt t="70753" x="5334000" y="2554288"/>
          <p14:tracePt t="70825" x="5334000" y="2544763"/>
          <p14:tracePt t="71130" x="5334000" y="2571750"/>
          <p14:tracePt t="71136" x="5334000" y="2598738"/>
          <p14:tracePt t="71148" x="5334000" y="2617788"/>
          <p14:tracePt t="71152" x="5334000" y="2625725"/>
          <p14:tracePt t="71159" x="5334000" y="2644775"/>
          <p14:tracePt t="71169" x="5334000" y="2662238"/>
          <p14:tracePt t="71175" x="5334000" y="2671763"/>
          <p14:tracePt t="71191" x="5334000" y="2681288"/>
          <p14:tracePt t="71307" x="5324475" y="2690813"/>
          <p14:tracePt t="71314" x="5314950" y="2690813"/>
          <p14:tracePt t="71322" x="5305425" y="2690813"/>
          <p14:tracePt t="71345" x="5297488" y="2690813"/>
          <p14:tracePt t="71351" x="5278438" y="2690813"/>
          <p14:tracePt t="71368" x="5260975" y="2690813"/>
          <p14:tracePt t="71375" x="5224463" y="2698750"/>
          <p14:tracePt t="71384" x="5168900" y="2698750"/>
          <p14:tracePt t="71391" x="5095875" y="2698750"/>
          <p14:tracePt t="71399" x="5032375" y="2698750"/>
          <p14:tracePt t="71407" x="5005388" y="2698750"/>
          <p14:tracePt t="71415" x="4986338" y="2698750"/>
          <p14:tracePt t="71423" x="4978400" y="2698750"/>
          <p14:tracePt t="71456" x="4978400" y="2690813"/>
          <p14:tracePt t="71583" x="4978400" y="2681288"/>
          <p14:tracePt t="71591" x="4978400" y="2671763"/>
          <p14:tracePt t="71600" x="5041900" y="2671763"/>
          <p14:tracePt t="71608" x="5151438" y="2671763"/>
          <p14:tracePt t="71616" x="5278438" y="2671763"/>
          <p14:tracePt t="71624" x="5405438" y="2671763"/>
          <p14:tracePt t="71632" x="5534025" y="2671763"/>
          <p14:tracePt t="71640" x="5580063" y="2671763"/>
          <p14:tracePt t="71648" x="5634038" y="2671763"/>
          <p14:tracePt t="71656" x="5643563" y="2671763"/>
          <p14:tracePt t="71825" x="5653088" y="2671763"/>
          <p14:tracePt t="71847" x="5653088" y="2681288"/>
          <p14:tracePt t="71855" x="5653088" y="2690813"/>
          <p14:tracePt t="71863" x="5643563" y="2698750"/>
          <p14:tracePt t="71871" x="5543550" y="2727325"/>
          <p14:tracePt t="71879" x="5424488" y="2735263"/>
          <p14:tracePt t="71887" x="5314950" y="2735263"/>
          <p14:tracePt t="71895" x="5224463" y="2735263"/>
          <p14:tracePt t="71903" x="5114925" y="2735263"/>
          <p14:tracePt t="71911" x="5022850" y="2735263"/>
          <p14:tracePt t="71920" x="4913313" y="2735263"/>
          <p14:tracePt t="71928" x="4840288" y="2735263"/>
          <p14:tracePt t="71936" x="4786313" y="2735263"/>
          <p14:tracePt t="71943" x="4740275" y="2735263"/>
          <p14:tracePt t="71952" x="4730750" y="2735263"/>
          <p14:tracePt t="72073" x="4713288" y="2744788"/>
          <p14:tracePt t="72113" x="4703763" y="2754313"/>
          <p14:tracePt t="72177" x="4713288" y="2754313"/>
          <p14:tracePt t="72183" x="4722813" y="2754313"/>
          <p14:tracePt t="72191" x="4759325" y="2763838"/>
          <p14:tracePt t="72199" x="4840288" y="2800350"/>
          <p14:tracePt t="72207" x="4986338" y="2817813"/>
          <p14:tracePt t="72215" x="5168900" y="2817813"/>
          <p14:tracePt t="72223" x="5334000" y="2844800"/>
          <p14:tracePt t="72231" x="5534025" y="2844800"/>
          <p14:tracePt t="72239" x="5716588" y="2844800"/>
          <p14:tracePt t="72247" x="5843588" y="2844800"/>
          <p14:tracePt t="72255" x="5972175" y="2844800"/>
          <p14:tracePt t="72263" x="6007100" y="2844800"/>
          <p14:tracePt t="72271" x="6026150" y="2844800"/>
          <p14:tracePt t="72393" x="6035675" y="2854325"/>
          <p14:tracePt t="72409" x="6026150" y="2854325"/>
          <p14:tracePt t="72418" x="5962650" y="2854325"/>
          <p14:tracePt t="72425" x="5907088" y="2854325"/>
          <p14:tracePt t="72432" x="5834063" y="2854325"/>
          <p14:tracePt t="72439" x="5770563" y="2854325"/>
          <p14:tracePt t="72447" x="5734050" y="2854325"/>
          <p14:tracePt t="72455" x="5688013" y="2854325"/>
          <p14:tracePt t="72463" x="5634038" y="2854325"/>
          <p14:tracePt t="72471" x="5597525" y="2854325"/>
          <p14:tracePt t="72479" x="5570538" y="2854325"/>
          <p14:tracePt t="72487" x="5534025" y="2854325"/>
          <p14:tracePt t="72495" x="5524500" y="2854325"/>
          <p14:tracePt t="72503" x="5487988" y="2854325"/>
          <p14:tracePt t="72841" x="5487988" y="2844800"/>
          <p14:tracePt t="72888" x="5487988" y="2854325"/>
          <p14:tracePt t="72896" x="5487988" y="2909888"/>
          <p14:tracePt t="72904" x="5487988" y="2936875"/>
          <p14:tracePt t="72912" x="5487988" y="2946400"/>
          <p14:tracePt t="72920" x="5487988" y="2963863"/>
          <p14:tracePt t="72928" x="5487988" y="2990850"/>
          <p14:tracePt t="72937" x="5487988" y="3000375"/>
          <p14:tracePt t="72944" x="5497513" y="3027363"/>
          <p14:tracePt t="72956" x="5497513" y="3036888"/>
          <p14:tracePt t="72960" x="5497513" y="3054350"/>
          <p14:tracePt t="72971" x="5507038" y="3073400"/>
          <p14:tracePt t="72988" x="5514975" y="3082925"/>
          <p14:tracePt t="73153" x="5497513" y="3090863"/>
          <p14:tracePt t="73186" x="5487988" y="3090863"/>
          <p14:tracePt t="73194" x="5461000" y="3090863"/>
          <p14:tracePt t="73201" x="5451475" y="3090863"/>
          <p14:tracePt t="73218" x="5441950" y="3090863"/>
          <p14:tracePt t="73226" x="5424488" y="3082925"/>
          <p14:tracePt t="73234" x="5414963" y="3082925"/>
          <p14:tracePt t="73241" x="5405438" y="3082925"/>
          <p14:tracePt t="73255" x="5368925" y="3082925"/>
          <p14:tracePt t="73264" x="5360988" y="3082925"/>
          <p14:tracePt t="73332" x="5351463" y="3073400"/>
          <p14:tracePt t="73377" x="5351463" y="3054350"/>
          <p14:tracePt t="73435" x="5360988" y="3046413"/>
          <p14:tracePt t="73442" x="5424488" y="3046413"/>
          <p14:tracePt t="73450" x="5543550" y="3046413"/>
          <p14:tracePt t="73455" x="5697538" y="3046413"/>
          <p14:tracePt t="73463" x="5826125" y="3046413"/>
          <p14:tracePt t="73471" x="5972175" y="3046413"/>
          <p14:tracePt t="73479" x="6080125" y="3046413"/>
          <p14:tracePt t="73487" x="6189663" y="3046413"/>
          <p14:tracePt t="73495" x="6272213" y="3046413"/>
          <p14:tracePt t="73503" x="6308725" y="3046413"/>
          <p14:tracePt t="73511" x="6318250" y="3046413"/>
          <p14:tracePt t="73567" x="6326188" y="3036888"/>
          <p14:tracePt t="73682" x="6318250" y="3036888"/>
          <p14:tracePt t="73690" x="6245225" y="3036888"/>
          <p14:tracePt t="73697" x="6208713" y="3036888"/>
          <p14:tracePt t="73704" x="6162675" y="3036888"/>
          <p14:tracePt t="73720" x="6145213" y="3036888"/>
          <p14:tracePt t="73728" x="6126163" y="3036888"/>
          <p14:tracePt t="73736" x="6108700" y="3036888"/>
          <p14:tracePt t="73744" x="6062663" y="3036888"/>
          <p14:tracePt t="73759" x="6035675" y="3036888"/>
          <p14:tracePt t="73768" x="6026150" y="3036888"/>
          <p14:tracePt t="73775" x="6016625" y="3036888"/>
          <p14:tracePt t="73785" x="6007100" y="3036888"/>
          <p14:tracePt t="73791" x="5972175" y="3036888"/>
          <p14:tracePt t="73800" x="5953125" y="3036888"/>
          <p14:tracePt t="73807" x="5926138" y="3036888"/>
          <p14:tracePt t="73815" x="5870575" y="3036888"/>
          <p14:tracePt t="73823" x="5816600" y="3036888"/>
          <p14:tracePt t="73831" x="5707063" y="3036888"/>
          <p14:tracePt t="73839" x="5634038" y="3036888"/>
          <p14:tracePt t="73847" x="5551488" y="3027363"/>
          <p14:tracePt t="73855" x="5497513" y="3009900"/>
          <p14:tracePt t="73863" x="5470525" y="3009900"/>
          <p14:tracePt t="73871" x="5441950" y="3000375"/>
          <p14:tracePt t="74009" x="5441950" y="2990850"/>
          <p14:tracePt t="74018" x="5451475" y="2990850"/>
          <p14:tracePt t="74034" x="5461000" y="2990850"/>
          <p14:tracePt t="74193" x="5478463" y="2990850"/>
          <p14:tracePt t="74209" x="5497513" y="2990850"/>
          <p14:tracePt t="74217" x="5514975" y="2990850"/>
          <p14:tracePt t="74224" x="5551488" y="2990850"/>
          <p14:tracePt t="74232" x="5607050" y="2990850"/>
          <p14:tracePt t="74240" x="5653088" y="2990850"/>
          <p14:tracePt t="74248" x="5688013" y="2990850"/>
          <p14:tracePt t="74255" x="5697538" y="2990850"/>
          <p14:tracePt t="74263" x="5707063" y="2990850"/>
          <p14:tracePt t="74537" x="5716588" y="2990850"/>
          <p14:tracePt t="74632" x="5716588" y="3000375"/>
          <p14:tracePt t="74671" x="5707063" y="3000375"/>
          <p14:tracePt t="74679" x="5680075" y="3009900"/>
          <p14:tracePt t="74687" x="5653088" y="3009900"/>
          <p14:tracePt t="74695" x="5643563" y="3009900"/>
          <p14:tracePt t="74871" x="5634038" y="3017838"/>
          <p14:tracePt t="75191" x="5634038" y="3036888"/>
          <p14:tracePt t="75200" x="5634038" y="3054350"/>
          <p14:tracePt t="75207" x="5624513" y="3082925"/>
          <p14:tracePt t="75220" x="5616575" y="3082925"/>
          <p14:tracePt t="75223" x="5607050" y="3090863"/>
          <p14:tracePt t="75231" x="5597525" y="3100388"/>
          <p14:tracePt t="76024" x="5607050" y="3073400"/>
          <p14:tracePt t="76032" x="5607050" y="3063875"/>
          <p14:tracePt t="76040" x="5616575" y="3054350"/>
          <p14:tracePt t="76257" x="5643563" y="3054350"/>
          <p14:tracePt t="76825" x="5653088" y="3046413"/>
          <p14:tracePt t="76945" x="5653088" y="3036888"/>
          <p14:tracePt t="76954" x="5661025" y="3027363"/>
          <p14:tracePt t="76962" x="5670550" y="3000375"/>
          <p14:tracePt t="76976" x="5688013" y="2982913"/>
          <p14:tracePt t="76987" x="5697538" y="2973388"/>
          <p14:tracePt t="76991" x="5707063" y="2963863"/>
          <p14:tracePt t="77007" x="5716588" y="2954338"/>
          <p14:tracePt t="77031" x="5724525" y="2936875"/>
          <p14:tracePt t="77056" x="5734050" y="2927350"/>
          <p14:tracePt t="77072" x="5743575" y="2927350"/>
          <p14:tracePt t="77079" x="5753100" y="2917825"/>
          <p14:tracePt t="77087" x="5770563" y="2909888"/>
          <p14:tracePt t="77095" x="5780088" y="2900363"/>
          <p14:tracePt t="77103" x="5797550" y="2881313"/>
          <p14:tracePt t="77111" x="5816600" y="2863850"/>
          <p14:tracePt t="77119" x="5826125" y="2854325"/>
          <p14:tracePt t="77127" x="5843588" y="2817813"/>
          <p14:tracePt t="77136" x="5853113" y="2808288"/>
          <p14:tracePt t="77143" x="5853113" y="2800350"/>
          <p14:tracePt t="77152" x="5862638" y="2790825"/>
          <p14:tracePt t="77159" x="5870575" y="2771775"/>
          <p14:tracePt t="77168" x="5870575" y="2763838"/>
          <p14:tracePt t="77175" x="5880100" y="2754313"/>
          <p14:tracePt t="77185" x="5889625" y="2735263"/>
          <p14:tracePt t="77208" x="5899150" y="2727325"/>
          <p14:tracePt t="77216" x="5907088" y="2717800"/>
          <p14:tracePt t="77241" x="5916613" y="2708275"/>
          <p14:tracePt t="77304" x="5926138" y="2698750"/>
          <p14:tracePt t="77431" x="5907088" y="2708275"/>
          <p14:tracePt t="77440" x="5899150" y="2735263"/>
          <p14:tracePt t="77447" x="5899150" y="2790825"/>
          <p14:tracePt t="77455" x="5899150" y="2836863"/>
          <p14:tracePt t="77463" x="5899150" y="2863850"/>
          <p14:tracePt t="77471" x="5899150" y="2990850"/>
          <p14:tracePt t="77479" x="5899150" y="3100388"/>
          <p14:tracePt t="77487" x="5926138" y="3219450"/>
          <p14:tracePt t="77495" x="5943600" y="3309938"/>
          <p14:tracePt t="77616" x="5972175" y="3302000"/>
          <p14:tracePt t="77632" x="5999163" y="3255963"/>
          <p14:tracePt t="77640" x="6043613" y="3209925"/>
          <p14:tracePt t="77648" x="6043613" y="3200400"/>
          <p14:tracePt t="77658" x="6053138" y="3163888"/>
          <p14:tracePt t="77720" x="6053138" y="3155950"/>
          <p14:tracePt t="77743" x="6053138" y="3146425"/>
          <p14:tracePt t="77775" x="6053138" y="3136900"/>
          <p14:tracePt t="77783" x="6035675" y="3109913"/>
          <p14:tracePt t="77791" x="6016625" y="3090863"/>
          <p14:tracePt t="77801" x="5980113" y="3046413"/>
          <p14:tracePt t="77807" x="5962650" y="3017838"/>
          <p14:tracePt t="77815" x="5935663" y="2982913"/>
          <p14:tracePt t="77823" x="5899150" y="2936875"/>
          <p14:tracePt t="77831" x="5889625" y="2890838"/>
          <p14:tracePt t="77839" x="5853113" y="2844800"/>
          <p14:tracePt t="77848" x="5853113" y="2808288"/>
          <p14:tracePt t="77856" x="5816600" y="2744788"/>
          <p14:tracePt t="77864" x="5816600" y="2717800"/>
          <p14:tracePt t="77871" x="5816600" y="2681288"/>
          <p14:tracePt t="77879" x="5816600" y="2635250"/>
          <p14:tracePt t="77887" x="5834063" y="2608263"/>
          <p14:tracePt t="77895" x="5862638" y="2571750"/>
          <p14:tracePt t="77903" x="5880100" y="2554288"/>
          <p14:tracePt t="77911" x="5889625" y="2535238"/>
          <p14:tracePt t="77920" x="5899150" y="2525713"/>
          <p14:tracePt t="77927" x="5899150" y="2517775"/>
          <p14:tracePt t="77935" x="5907088" y="2517775"/>
          <p14:tracePt t="77952" x="5916613" y="2508250"/>
          <p14:tracePt t="77959" x="5926138" y="2498725"/>
          <p14:tracePt t="77968" x="5935663" y="2489200"/>
          <p14:tracePt t="77975" x="5953125" y="2481263"/>
          <p14:tracePt t="77986" x="5962650" y="2471738"/>
          <p14:tracePt t="77991" x="5972175" y="2471738"/>
          <p14:tracePt t="78001" x="5989638" y="2471738"/>
          <p14:tracePt t="78007" x="6007100" y="2452688"/>
          <p14:tracePt t="78015" x="6016625" y="2452688"/>
          <p14:tracePt t="78105" x="6035675" y="2452688"/>
          <p14:tracePt t="78113" x="6062663" y="2452688"/>
          <p14:tracePt t="78121" x="6072188" y="2452688"/>
          <p14:tracePt t="78128" x="6089650" y="2452688"/>
          <p14:tracePt t="78137" x="6116638" y="2452688"/>
          <p14:tracePt t="78144" x="6162675" y="2452688"/>
          <p14:tracePt t="78153" x="6226175" y="2508250"/>
          <p14:tracePt t="78160" x="6308725" y="2544763"/>
          <p14:tracePt t="78168" x="6372225" y="2589213"/>
          <p14:tracePt t="78176" x="6408738" y="2598738"/>
          <p14:tracePt t="78186" x="6472238" y="2608263"/>
          <p14:tracePt t="78192" x="6500813" y="2644775"/>
          <p14:tracePt t="78203" x="6508750" y="2644775"/>
          <p14:tracePt t="78208" x="6527800" y="2654300"/>
          <p14:tracePt t="78216" x="6527800" y="2662238"/>
          <p14:tracePt t="78224" x="6537325" y="2671763"/>
          <p14:tracePt t="78240" x="6537325" y="2681288"/>
          <p14:tracePt t="78248" x="6537325" y="2690813"/>
          <p14:tracePt t="78256" x="6545263" y="2717800"/>
          <p14:tracePt t="78264" x="6545263" y="2727325"/>
          <p14:tracePt t="78280" x="6545263" y="2754313"/>
          <p14:tracePt t="78288" x="6545263" y="2763838"/>
          <p14:tracePt t="78296" x="6545263" y="2790825"/>
          <p14:tracePt t="78304" x="6545263" y="2800350"/>
          <p14:tracePt t="78312" x="6545263" y="2808288"/>
          <p14:tracePt t="78320" x="6537325" y="2836863"/>
          <p14:tracePt t="78328" x="6518275" y="2854325"/>
          <p14:tracePt t="78335" x="6472238" y="2873375"/>
          <p14:tracePt t="78344" x="6408738" y="2900363"/>
          <p14:tracePt t="78352" x="6399213" y="2909888"/>
          <p14:tracePt t="78361" x="6362700" y="2917825"/>
          <p14:tracePt t="78368" x="6335713" y="2927350"/>
          <p14:tracePt t="78384" x="6326188" y="2927350"/>
          <p14:tracePt t="78407" x="6318250" y="2927350"/>
          <p14:tracePt t="78425" x="6308725" y="2900363"/>
          <p14:tracePt t="78431" x="6308725" y="2863850"/>
          <p14:tracePt t="78440" x="6308725" y="2817813"/>
          <p14:tracePt t="78448" x="6308725" y="2790825"/>
          <p14:tracePt t="78456" x="6308725" y="2744788"/>
          <p14:tracePt t="78465" x="6308725" y="2717800"/>
          <p14:tracePt t="78471" x="6308725" y="2698750"/>
          <p14:tracePt t="78479" x="6308725" y="2671763"/>
          <p14:tracePt t="78487" x="6335713" y="2644775"/>
          <p14:tracePt t="78495" x="6354763" y="2617788"/>
          <p14:tracePt t="78503" x="6391275" y="2589213"/>
          <p14:tracePt t="78511" x="6408738" y="2571750"/>
          <p14:tracePt t="78519" x="6435725" y="2535238"/>
          <p14:tracePt t="78527" x="6472238" y="2489200"/>
          <p14:tracePt t="78536" x="6508750" y="2481263"/>
          <p14:tracePt t="78543" x="6545263" y="2444750"/>
          <p14:tracePt t="78551" x="6581775" y="2435225"/>
          <p14:tracePt t="78560" x="6637338" y="2416175"/>
          <p14:tracePt t="78567" x="6681788" y="2389188"/>
          <p14:tracePt t="78575" x="6710363" y="2389188"/>
          <p14:tracePt t="78584" x="6754813" y="2379663"/>
          <p14:tracePt t="78591" x="6773863" y="2371725"/>
          <p14:tracePt t="78663" x="6791325" y="2371725"/>
          <p14:tracePt t="78671" x="6810375" y="2371725"/>
          <p14:tracePt t="78679" x="6827838" y="2371725"/>
          <p14:tracePt t="78687" x="6846888" y="2379663"/>
          <p14:tracePt t="78695" x="6856413" y="2425700"/>
          <p14:tracePt t="78704" x="6856413" y="2462213"/>
          <p14:tracePt t="78711" x="6856413" y="2508250"/>
          <p14:tracePt t="78720" x="6856413" y="2544763"/>
          <p14:tracePt t="78727" x="6856413" y="2589213"/>
          <p14:tracePt t="78735" x="6856413" y="2608263"/>
          <p14:tracePt t="78743" x="6856413" y="2644775"/>
          <p14:tracePt t="78751" x="6856413" y="2671763"/>
          <p14:tracePt t="78759" x="6856413" y="2690813"/>
          <p14:tracePt t="78769" x="6846888" y="2727325"/>
          <p14:tracePt t="78784" x="6846888" y="2735263"/>
          <p14:tracePt t="78792" x="6837363" y="2744788"/>
          <p14:tracePt t="78802" x="6837363" y="2763838"/>
          <p14:tracePt t="78816" x="6827838" y="2781300"/>
          <p14:tracePt t="78824" x="6819900" y="2790825"/>
          <p14:tracePt t="78856" x="6800850" y="2800350"/>
          <p14:tracePt t="78929" x="6791325" y="2800350"/>
          <p14:tracePt t="78938" x="6783388" y="2800350"/>
          <p14:tracePt t="78953" x="6783388" y="2790825"/>
          <p14:tracePt t="78961" x="6783388" y="2763838"/>
          <p14:tracePt t="78972" x="6783388" y="2708275"/>
          <p14:tracePt t="78977" x="6783388" y="2671763"/>
          <p14:tracePt t="78987" x="6783388" y="2625725"/>
          <p14:tracePt t="78992" x="6783388" y="2589213"/>
          <p14:tracePt t="79002" x="6783388" y="2571750"/>
          <p14:tracePt t="79008" x="6783388" y="2562225"/>
          <p14:tracePt t="79016" x="6783388" y="2535238"/>
          <p14:tracePt t="79024" x="6783388" y="2525713"/>
          <p14:tracePt t="79034" x="6783388" y="2517775"/>
          <p14:tracePt t="79039" x="6810375" y="2489200"/>
          <p14:tracePt t="79047" x="6827838" y="2471738"/>
          <p14:tracePt t="79056" x="6837363" y="2462213"/>
          <p14:tracePt t="79070" x="6864350" y="2444750"/>
          <p14:tracePt t="79079" x="6883400" y="2435225"/>
          <p14:tracePt t="79128" x="6919913" y="2444750"/>
          <p14:tracePt t="79139" x="6946900" y="2452688"/>
          <p14:tracePt t="79146" x="6956425" y="2452688"/>
          <p14:tracePt t="79154" x="6964363" y="2452688"/>
          <p14:tracePt t="79160" x="6973888" y="2489200"/>
          <p14:tracePt t="79168" x="6973888" y="2535238"/>
          <p14:tracePt t="79175" x="6973888" y="2571750"/>
          <p14:tracePt t="79184" x="6973888" y="2589213"/>
          <p14:tracePt t="79191" x="6973888" y="2598738"/>
          <p14:tracePt t="79207" x="6973888" y="2625725"/>
          <p14:tracePt t="79215" x="6973888" y="2635250"/>
          <p14:tracePt t="79223" x="6973888" y="2644775"/>
          <p14:tracePt t="79231" x="6956425" y="2662238"/>
          <p14:tracePt t="79240" x="6937375" y="2681288"/>
          <p14:tracePt t="79248" x="6929438" y="2690813"/>
          <p14:tracePt t="79256" x="6883400" y="2727325"/>
          <p14:tracePt t="79263" x="6883400" y="2735263"/>
          <p14:tracePt t="79271" x="6856413" y="2763838"/>
          <p14:tracePt t="79279" x="6846888" y="2771775"/>
          <p14:tracePt t="79296" x="6827838" y="2781300"/>
          <p14:tracePt t="79721" x="6819900" y="2781300"/>
          <p14:tracePt t="79849" x="6819900" y="2771775"/>
          <p14:tracePt t="79897" x="6819900" y="2763838"/>
          <p14:tracePt t="79937" x="6827838" y="2763838"/>
          <p14:tracePt t="79961" x="6846888" y="2763838"/>
          <p14:tracePt t="79968" x="6846888" y="2754313"/>
          <p14:tracePt t="80674" x="6856413" y="2754313"/>
          <p14:tracePt t="80679" x="6864350" y="2754313"/>
          <p14:tracePt t="80687" x="6883400" y="2754313"/>
          <p14:tracePt t="80704" x="6892925" y="2754313"/>
          <p14:tracePt t="80720" x="6900863" y="2754313"/>
          <p14:tracePt t="81145" x="6910388" y="2763838"/>
          <p14:tracePt t="81156" x="6892925" y="2781300"/>
          <p14:tracePt t="81161" x="6892925" y="2790825"/>
          <p14:tracePt t="81727" x="6883400" y="2790825"/>
          <p14:tracePt t="81735" x="6846888" y="2790825"/>
          <p14:tracePt t="81743" x="6710363" y="2698750"/>
          <p14:tracePt t="81751" x="6435725" y="2635250"/>
          <p14:tracePt t="81759" x="6145213" y="2554288"/>
          <p14:tracePt t="81767" x="5816600" y="2471738"/>
          <p14:tracePt t="81775" x="5441950" y="2379663"/>
          <p14:tracePt t="81784" x="5251450" y="2371725"/>
          <p14:tracePt t="81791" x="5049838" y="2352675"/>
          <p14:tracePt t="81801" x="4876800" y="2306638"/>
          <p14:tracePt t="81807" x="4767263" y="2306638"/>
          <p14:tracePt t="81815" x="4695825" y="2298700"/>
          <p14:tracePt t="81823" x="4676775" y="2298700"/>
          <p14:tracePt t="81881" x="4667250" y="2298700"/>
          <p14:tracePt t="81945" x="4649788" y="2298700"/>
          <p14:tracePt t="81956" x="4640263" y="2298700"/>
          <p14:tracePt t="81968" x="4603750" y="2298700"/>
          <p14:tracePt t="81979" x="4540250" y="2316163"/>
          <p14:tracePt t="81988" x="4467225" y="2316163"/>
          <p14:tracePt t="81991" x="4403725" y="2325688"/>
          <p14:tracePt t="82001" x="4367213" y="2325688"/>
          <p14:tracePt t="82007" x="4275138" y="2352675"/>
          <p14:tracePt t="82015" x="4148138" y="2362200"/>
          <p14:tracePt t="82023" x="4021138" y="2379663"/>
          <p14:tracePt t="82031" x="3929063" y="2389188"/>
          <p14:tracePt t="82039" x="3829050" y="2416175"/>
          <p14:tracePt t="82047" x="3738563" y="2416175"/>
          <p14:tracePt t="82055" x="3702050" y="2435225"/>
          <p14:tracePt t="82068" x="3636963" y="2444750"/>
          <p14:tracePt t="82071" x="3582988" y="2444750"/>
          <p14:tracePt t="82079" x="3536950" y="2452688"/>
          <p14:tracePt t="82087" x="3490913" y="2471738"/>
          <p14:tracePt t="82095" x="3473450" y="2471738"/>
          <p14:tracePt t="82104" x="3446463" y="2489200"/>
          <p14:tracePt t="82112" x="3436938" y="2489200"/>
          <p14:tracePt t="82120" x="3419475" y="2489200"/>
          <p14:tracePt t="82128" x="3409950" y="2489200"/>
          <p14:tracePt t="82136" x="3390900" y="2498725"/>
          <p14:tracePt t="82144" x="3382963" y="2498725"/>
          <p14:tracePt t="82151" x="3354388" y="2498725"/>
          <p14:tracePt t="82160" x="3346450" y="2498725"/>
          <p14:tracePt t="82168" x="3327400" y="2517775"/>
          <p14:tracePt t="82256" x="3317875" y="2525713"/>
          <p14:tracePt t="82287" x="3317875" y="2535238"/>
          <p14:tracePt t="82295" x="3317875" y="2562225"/>
          <p14:tracePt t="82303" x="3317875" y="2644775"/>
          <p14:tracePt t="82311" x="3373438" y="2817813"/>
          <p14:tracePt t="82320" x="3482975" y="2954338"/>
          <p14:tracePt t="82327" x="3619500" y="3054350"/>
          <p14:tracePt t="82335" x="3738563" y="3173413"/>
          <p14:tracePt t="82343" x="3911600" y="3365500"/>
          <p14:tracePt t="82351" x="4057650" y="3538538"/>
          <p14:tracePt t="82360" x="4194175" y="3675063"/>
          <p14:tracePt t="82367" x="4340225" y="3794125"/>
          <p14:tracePt t="82376" x="4440238" y="3903663"/>
          <p14:tracePt t="82384" x="4494213" y="4013200"/>
          <p14:tracePt t="82391" x="4549775" y="4094163"/>
          <p14:tracePt t="82401" x="4586288" y="4159250"/>
          <p14:tracePt t="82407" x="4613275" y="4195763"/>
          <p14:tracePt t="82417" x="4640263" y="4240213"/>
          <p14:tracePt t="82424" x="4695825" y="4286250"/>
          <p14:tracePt t="82431" x="4722813" y="4313238"/>
          <p14:tracePt t="82439" x="4730750" y="4322763"/>
          <p14:tracePt t="82447" x="4749800" y="4368800"/>
          <p14:tracePt t="82455" x="4759325" y="4386263"/>
          <p14:tracePt t="82463" x="4767263" y="4413250"/>
          <p14:tracePt t="82471" x="4776788" y="4449763"/>
          <p14:tracePt t="82479" x="4776788" y="4468813"/>
          <p14:tracePt t="82487" x="4813300" y="4514850"/>
          <p14:tracePt t="82495" x="4840288" y="4578350"/>
          <p14:tracePt t="82503" x="4859338" y="4605338"/>
          <p14:tracePt t="82511" x="4886325" y="4651375"/>
          <p14:tracePt t="82519" x="4932363" y="4714875"/>
          <p14:tracePt t="82527" x="4959350" y="4751388"/>
          <p14:tracePt t="82536" x="5005388" y="4797425"/>
          <p14:tracePt t="82543" x="5086350" y="4870450"/>
          <p14:tracePt t="82552" x="5151438" y="4914900"/>
          <p14:tracePt t="82559" x="5195888" y="4951413"/>
          <p14:tracePt t="82568" x="5297488" y="5006975"/>
          <p14:tracePt t="82575" x="5324475" y="5024438"/>
          <p14:tracePt t="82584" x="5360988" y="5043488"/>
          <p14:tracePt t="82591" x="5387975" y="5070475"/>
          <p14:tracePt t="82600" x="5397500" y="5070475"/>
          <p14:tracePt t="82858" x="5405438" y="5080000"/>
          <p14:tracePt t="82863" x="5405438" y="5089525"/>
          <p14:tracePt t="82871" x="5378450" y="5116513"/>
          <p14:tracePt t="82879" x="5360988" y="5133975"/>
          <p14:tracePt t="82887" x="5314950" y="5170488"/>
          <p14:tracePt t="82895" x="5297488" y="5180013"/>
          <p14:tracePt t="82903" x="5268913" y="5189538"/>
          <p14:tracePt t="82911" x="5268913" y="5197475"/>
          <p14:tracePt t="82927" x="5260975" y="5216525"/>
          <p14:tracePt t="82986" x="5251450" y="5226050"/>
          <p14:tracePt t="82993" x="5224463" y="5233988"/>
          <p14:tracePt t="83002" x="5224463" y="5253038"/>
          <p14:tracePt t="83009" x="5224463" y="5280025"/>
          <p14:tracePt t="83019" x="5205413" y="5307013"/>
          <p14:tracePt t="83024" x="5195888" y="5343525"/>
          <p14:tracePt t="83032" x="5195888" y="5362575"/>
          <p14:tracePt t="83040" x="5195888" y="5408613"/>
          <p14:tracePt t="83048" x="5178425" y="5462588"/>
          <p14:tracePt t="83056" x="5168900" y="5472113"/>
          <p14:tracePt t="83071" x="5168900" y="5489575"/>
          <p14:tracePt t="83073" x="5168900" y="5499100"/>
          <p14:tracePt t="83081" x="5168900" y="5508625"/>
          <p14:tracePt t="83225" x="5168900" y="5518150"/>
          <p14:tracePt t="83251" x="5078413" y="5535613"/>
          <p14:tracePt t="83258" x="4895850" y="5554663"/>
          <p14:tracePt t="83265" x="4676775" y="5554663"/>
          <p14:tracePt t="83272" x="4413250" y="5554663"/>
          <p14:tracePt t="83279" x="4184650" y="5554663"/>
          <p14:tracePt t="83287" x="3883025" y="5554663"/>
          <p14:tracePt t="83295" x="3692525" y="5545138"/>
          <p14:tracePt t="83304" x="3519488" y="5535613"/>
          <p14:tracePt t="83312" x="3390900" y="5518150"/>
          <p14:tracePt t="83319" x="3300413" y="5508625"/>
          <p14:tracePt t="83329" x="3254375" y="5481638"/>
          <p14:tracePt t="83336" x="3244850" y="5481638"/>
          <p14:tracePt t="83666" x="3236913" y="5481638"/>
          <p14:tracePt t="83673" x="3200400" y="5481638"/>
          <p14:tracePt t="83679" x="3163888" y="5499100"/>
          <p14:tracePt t="83687" x="3127375" y="5526088"/>
          <p14:tracePt t="83695" x="3100388" y="5562600"/>
          <p14:tracePt t="83703" x="3071813" y="5581650"/>
          <p14:tracePt t="83711" x="3054350" y="5599113"/>
          <p14:tracePt t="83720" x="3035300" y="5618163"/>
          <p14:tracePt t="83727" x="3027363" y="5626100"/>
          <p14:tracePt t="83735" x="3027363" y="5635625"/>
          <p14:tracePt t="83743" x="3017838" y="5645150"/>
          <p14:tracePt t="83876" x="3008313" y="5645150"/>
          <p14:tracePt t="83882" x="2971800" y="5645150"/>
          <p14:tracePt t="83890" x="2852738" y="5645150"/>
          <p14:tracePt t="83897" x="2679700" y="5645150"/>
          <p14:tracePt t="83904" x="2516188" y="5645150"/>
          <p14:tracePt t="83912" x="2333625" y="5645150"/>
          <p14:tracePt t="83919" x="2170113" y="5645150"/>
          <p14:tracePt t="83928" x="2078038" y="5645150"/>
          <p14:tracePt t="83936" x="2005013" y="5645150"/>
          <p14:tracePt t="83944" x="1960563" y="5645150"/>
          <p14:tracePt t="83952" x="1951038" y="5645150"/>
          <p14:tracePt t="83959" x="1941513" y="5645150"/>
          <p14:tracePt t="84505" x="1968500" y="5654675"/>
          <p14:tracePt t="84511" x="2214563" y="5654675"/>
          <p14:tracePt t="84519" x="2397125" y="5654675"/>
          <p14:tracePt t="84527" x="2579688" y="5618163"/>
          <p14:tracePt t="84535" x="2698750" y="5589588"/>
          <p14:tracePt t="84543" x="2808288" y="5554663"/>
          <p14:tracePt t="84551" x="2852738" y="5535613"/>
          <p14:tracePt t="84559" x="2889250" y="5526088"/>
          <p14:tracePt t="84568" x="2889250" y="5518150"/>
          <p14:tracePt t="84591" x="2889250" y="5508625"/>
          <p14:tracePt t="84642" x="2881313" y="5508625"/>
          <p14:tracePt t="84649" x="2862263" y="5518150"/>
          <p14:tracePt t="84659" x="2844800" y="5518150"/>
          <p14:tracePt t="84663" x="2835275" y="5518150"/>
          <p14:tracePt t="84671" x="2817813" y="5526088"/>
          <p14:tracePt t="84704" x="2808288" y="5535613"/>
          <p14:tracePt t="84712" x="2798763" y="5545138"/>
          <p14:tracePt t="84728" x="2789238" y="5554663"/>
          <p14:tracePt t="84736" x="2762250" y="5554663"/>
          <p14:tracePt t="84743" x="2744788" y="5554663"/>
          <p14:tracePt t="84751" x="2735263" y="5554663"/>
          <p14:tracePt t="84759" x="2708275" y="5562600"/>
          <p14:tracePt t="84768" x="2689225" y="5562600"/>
          <p14:tracePt t="84775" x="2662238" y="5562600"/>
          <p14:tracePt t="84784" x="2643188" y="5562600"/>
          <p14:tracePt t="84791" x="2616200" y="5562600"/>
          <p14:tracePt t="84801" x="2562225" y="5562600"/>
          <p14:tracePt t="84807" x="2506663" y="5562600"/>
          <p14:tracePt t="84817" x="2443163" y="5554663"/>
          <p14:tracePt t="84823" x="2379663" y="5489575"/>
          <p14:tracePt t="84831" x="2343150" y="5445125"/>
          <p14:tracePt t="84840" x="2306638" y="5380038"/>
          <p14:tracePt t="84847" x="2279650" y="5299075"/>
          <p14:tracePt t="84855" x="2279650" y="5262563"/>
          <p14:tracePt t="84864" x="2279650" y="5207000"/>
          <p14:tracePt t="84871" x="2279650" y="5143500"/>
          <p14:tracePt t="84879" x="2297113" y="5089525"/>
          <p14:tracePt t="84887" x="2343150" y="5033963"/>
          <p14:tracePt t="84895" x="2389188" y="5016500"/>
          <p14:tracePt t="84903" x="2452688" y="4970463"/>
          <p14:tracePt t="84911" x="2543175" y="4943475"/>
          <p14:tracePt t="84919" x="2625725" y="4924425"/>
          <p14:tracePt t="84927" x="2735263" y="4906963"/>
          <p14:tracePt t="84935" x="2844800" y="4906963"/>
          <p14:tracePt t="84943" x="2990850" y="4906963"/>
          <p14:tracePt t="84951" x="3136900" y="4906963"/>
          <p14:tracePt t="84959" x="3263900" y="4906963"/>
          <p14:tracePt t="84967" x="3427413" y="4906963"/>
          <p14:tracePt t="84975" x="3573463" y="4906963"/>
          <p14:tracePt t="84984" x="3719513" y="4914900"/>
          <p14:tracePt t="84991" x="3846513" y="4924425"/>
          <p14:tracePt t="85000" x="4021138" y="4960938"/>
          <p14:tracePt t="85007" x="4148138" y="4997450"/>
          <p14:tracePt t="85018" x="4248150" y="5024438"/>
          <p14:tracePt t="85024" x="4357688" y="5089525"/>
          <p14:tracePt t="85034" x="4440238" y="5126038"/>
          <p14:tracePt t="85040" x="4457700" y="5160963"/>
          <p14:tracePt t="85048" x="4494213" y="5197475"/>
          <p14:tracePt t="85056" x="4503738" y="5243513"/>
          <p14:tracePt t="85068" x="4503738" y="5289550"/>
          <p14:tracePt t="85072" x="4503738" y="5343525"/>
          <p14:tracePt t="85079" x="4503738" y="5399088"/>
          <p14:tracePt t="85088" x="4503738" y="5426075"/>
          <p14:tracePt t="85097" x="4494213" y="5481638"/>
          <p14:tracePt t="85105" x="4484688" y="5499100"/>
          <p14:tracePt t="85112" x="4457700" y="5545138"/>
          <p14:tracePt t="85121" x="4430713" y="5581650"/>
          <p14:tracePt t="85128" x="4413250" y="5599113"/>
          <p14:tracePt t="85136" x="4376738" y="5626100"/>
          <p14:tracePt t="85144" x="4357688" y="5635625"/>
          <p14:tracePt t="85152" x="4330700" y="5645150"/>
          <p14:tracePt t="85160" x="4303713" y="5672138"/>
          <p14:tracePt t="85169" x="4267200" y="5672138"/>
          <p14:tracePt t="85176" x="4165600" y="5672138"/>
          <p14:tracePt t="85185" x="4057650" y="5672138"/>
          <p14:tracePt t="85192" x="3929063" y="5672138"/>
          <p14:tracePt t="85203" x="3802063" y="5672138"/>
          <p14:tracePt t="85208" x="3673475" y="5672138"/>
          <p14:tracePt t="85218" x="3582988" y="5662613"/>
          <p14:tracePt t="85224" x="3419475" y="5589588"/>
          <p14:tracePt t="85232" x="3281363" y="5545138"/>
          <p14:tracePt t="85240" x="3163888" y="5481638"/>
          <p14:tracePt t="85248" x="3100388" y="5435600"/>
          <p14:tracePt t="85256" x="3071813" y="5399088"/>
          <p14:tracePt t="85265" x="3027363" y="5335588"/>
          <p14:tracePt t="85273" x="3008313" y="5307013"/>
          <p14:tracePt t="85282" x="2990850" y="5270500"/>
          <p14:tracePt t="85287" x="2990850" y="5262563"/>
          <p14:tracePt t="85296" x="2990850" y="5226050"/>
          <p14:tracePt t="85303" x="2990850" y="5189538"/>
          <p14:tracePt t="85311" x="2990850" y="5170488"/>
          <p14:tracePt t="85319" x="2990850" y="5143500"/>
          <p14:tracePt t="85328" x="3017838" y="5097463"/>
          <p14:tracePt t="85335" x="3035300" y="5060950"/>
          <p14:tracePt t="85344" x="3063875" y="5033963"/>
          <p14:tracePt t="85352" x="3117850" y="4987925"/>
          <p14:tracePt t="85360" x="3181350" y="4933950"/>
          <p14:tracePt t="85368" x="3244850" y="4878388"/>
          <p14:tracePt t="85377" x="3363913" y="4824413"/>
          <p14:tracePt t="85384" x="3473450" y="4797425"/>
          <p14:tracePt t="85391" x="3592513" y="4778375"/>
          <p14:tracePt t="85400" x="3738563" y="4732338"/>
          <p14:tracePt t="85407" x="3883025" y="4732338"/>
          <p14:tracePt t="85417" x="4029075" y="4732338"/>
          <p14:tracePt t="85423" x="4175125" y="4732338"/>
          <p14:tracePt t="85431" x="4303713" y="4732338"/>
          <p14:tracePt t="85439" x="4394200" y="4741863"/>
          <p14:tracePt t="85447" x="4440238" y="4768850"/>
          <p14:tracePt t="85455" x="4494213" y="4805363"/>
          <p14:tracePt t="85463" x="4494213" y="4814888"/>
          <p14:tracePt t="85472" x="4494213" y="4851400"/>
          <p14:tracePt t="85479" x="4513263" y="4906963"/>
          <p14:tracePt t="85487" x="4513263" y="4979988"/>
          <p14:tracePt t="85495" x="4513263" y="5080000"/>
          <p14:tracePt t="85503" x="4513263" y="5133975"/>
          <p14:tracePt t="85511" x="4513263" y="5189538"/>
          <p14:tracePt t="85519" x="4476750" y="5270500"/>
          <p14:tracePt t="85527" x="4457700" y="5316538"/>
          <p14:tracePt t="85535" x="4403725" y="5380038"/>
          <p14:tracePt t="85543" x="4384675" y="5408613"/>
          <p14:tracePt t="85551" x="4348163" y="5445125"/>
          <p14:tracePt t="85568" x="4330700" y="5472113"/>
          <p14:tracePt t="85575" x="4303713" y="5489575"/>
          <p14:tracePt t="85584" x="4294188" y="5499100"/>
          <p14:tracePt t="85591" x="4275138" y="5508625"/>
          <p14:tracePt t="85600" x="4257675" y="5518150"/>
          <p14:tracePt t="85607" x="4211638" y="5518150"/>
          <p14:tracePt t="85617" x="4175125" y="5545138"/>
          <p14:tracePt t="85623" x="4094163" y="5554663"/>
          <p14:tracePt t="85632" x="3984625" y="5554663"/>
          <p14:tracePt t="85640" x="3892550" y="5554663"/>
          <p14:tracePt t="85648" x="3819525" y="5554663"/>
          <p14:tracePt t="85658" x="3692525" y="5545138"/>
          <p14:tracePt t="85664" x="3629025" y="5526088"/>
          <p14:tracePt t="85672" x="3563938" y="5472113"/>
          <p14:tracePt t="85680" x="3527425" y="5453063"/>
          <p14:tracePt t="85688" x="3509963" y="5435600"/>
          <p14:tracePt t="85712" x="3509963" y="5426075"/>
          <p14:tracePt t="85720" x="3509963" y="5399088"/>
          <p14:tracePt t="85728" x="3509963" y="5389563"/>
          <p14:tracePt t="85736" x="3509963" y="5380038"/>
          <p14:tracePt t="85744" x="3519488" y="5372100"/>
          <p14:tracePt t="85768" x="3527425" y="5362575"/>
          <p14:tracePt t="85863" x="3527425" y="5380038"/>
          <p14:tracePt t="85871" x="3556000" y="5416550"/>
          <p14:tracePt t="85879" x="3609975" y="5453063"/>
          <p14:tracePt t="85887" x="3629025" y="5462588"/>
          <p14:tracePt t="85895" x="3665538" y="5472113"/>
          <p14:tracePt t="85903" x="3702050" y="5489575"/>
          <p14:tracePt t="85911" x="3729038" y="5489575"/>
          <p14:tracePt t="85920" x="3738563" y="5489575"/>
          <p14:tracePt t="85969" x="3746500" y="5489575"/>
          <p14:tracePt t="86097" x="3665538" y="5489575"/>
          <p14:tracePt t="86104" x="3573463" y="5489575"/>
          <p14:tracePt t="86113" x="3455988" y="5489575"/>
          <p14:tracePt t="86121" x="3363913" y="5489575"/>
          <p14:tracePt t="86129" x="3254375" y="5489575"/>
          <p14:tracePt t="86138" x="3181350" y="5489575"/>
          <p14:tracePt t="86145" x="3136900" y="5462588"/>
          <p14:tracePt t="86153" x="3127375" y="5462588"/>
          <p14:tracePt t="86160" x="3117850" y="5462588"/>
          <p14:tracePt t="86169" x="3108325" y="5453063"/>
          <p14:tracePt t="86217" x="3117850" y="5435600"/>
          <p14:tracePt t="86224" x="3127375" y="5435600"/>
          <p14:tracePt t="86233" x="3136900" y="5435600"/>
          <p14:tracePt t="86240" x="3163888" y="5435600"/>
          <p14:tracePt t="86249" x="3171825" y="5435600"/>
          <p14:tracePt t="86256" x="3200400" y="5435600"/>
          <p14:tracePt t="86280" x="3217863" y="5435600"/>
          <p14:tracePt t="86288" x="3281363" y="5435600"/>
          <p14:tracePt t="86298" x="3363913" y="5445125"/>
          <p14:tracePt t="86304" x="3546475" y="5489575"/>
          <p14:tracePt t="86312" x="3775075" y="5526088"/>
          <p14:tracePt t="86320" x="4057650" y="5562600"/>
          <p14:tracePt t="86330" x="4367213" y="5581650"/>
          <p14:tracePt t="86336" x="4832350" y="5654675"/>
          <p14:tracePt t="86344" x="5105400" y="5672138"/>
          <p14:tracePt t="86353" x="5305425" y="5672138"/>
          <p14:tracePt t="86362" x="5487988" y="5672138"/>
          <p14:tracePt t="86369" x="5616575" y="5672138"/>
          <p14:tracePt t="86378" x="5670550" y="5672138"/>
          <p14:tracePt t="86383" x="5688013" y="5672138"/>
          <p14:tracePt t="86391" x="5697538" y="5672138"/>
          <p14:tracePt t="86431" x="5697538" y="5662613"/>
          <p14:tracePt t="86561" x="5707063" y="5654675"/>
          <p14:tracePt t="86569" x="5716588" y="5654675"/>
          <p14:tracePt t="86579" x="5724525" y="5654675"/>
          <p14:tracePt t="86697" x="5688013" y="5654675"/>
          <p14:tracePt t="86706" x="5661025" y="5654675"/>
          <p14:tracePt t="86713" x="5616575" y="5654675"/>
          <p14:tracePt t="86720" x="5561013" y="5654675"/>
          <p14:tracePt t="86728" x="5534025" y="5662613"/>
          <p14:tracePt t="86737" x="5514975" y="5662613"/>
          <p14:tracePt t="86945" x="5507038" y="5662613"/>
          <p14:tracePt t="86959" x="5507038" y="5654675"/>
          <p14:tracePt t="86967" x="5534025" y="5654675"/>
          <p14:tracePt t="86975" x="5580063" y="5654675"/>
          <p14:tracePt t="86984" x="5643563" y="5654675"/>
          <p14:tracePt t="86991" x="5716588" y="5654675"/>
          <p14:tracePt t="87001" x="5807075" y="5654675"/>
          <p14:tracePt t="87007" x="5889625" y="5654675"/>
          <p14:tracePt t="87017" x="5943600" y="5654675"/>
          <p14:tracePt t="87023" x="5999163" y="5654675"/>
          <p14:tracePt t="87032" x="6007100" y="5654675"/>
          <p14:tracePt t="87040" x="6026150" y="5654675"/>
          <p14:tracePt t="87232" x="5989638" y="5654675"/>
          <p14:tracePt t="87240" x="5953125" y="5654675"/>
          <p14:tracePt t="87248" x="5862638" y="5654675"/>
          <p14:tracePt t="87256" x="5734050" y="5654675"/>
          <p14:tracePt t="87264" x="5624513" y="5654675"/>
          <p14:tracePt t="87272" x="5534025" y="5654675"/>
          <p14:tracePt t="87280" x="5441950" y="5654675"/>
          <p14:tracePt t="87288" x="5387975" y="5645150"/>
          <p14:tracePt t="87296" x="5351463" y="5645150"/>
          <p14:tracePt t="87304" x="5351463" y="5635625"/>
          <p14:tracePt t="87312" x="5341938" y="5626100"/>
          <p14:tracePt t="88049" x="5360988" y="5618163"/>
          <p14:tracePt t="88061" x="5487988" y="5618163"/>
          <p14:tracePt t="88064" x="5653088" y="5618163"/>
          <p14:tracePt t="88071" x="5780088" y="5618163"/>
          <p14:tracePt t="88079" x="5926138" y="5618163"/>
          <p14:tracePt t="88087" x="6072188" y="5618163"/>
          <p14:tracePt t="88095" x="6145213" y="5626100"/>
          <p14:tracePt t="88103" x="6218238" y="5626100"/>
          <p14:tracePt t="88111" x="6235700" y="5626100"/>
          <p14:tracePt t="88151" x="6226175" y="5626100"/>
          <p14:tracePt t="88159" x="6172200" y="5626100"/>
          <p14:tracePt t="88168" x="6135688" y="5626100"/>
          <p14:tracePt t="88175" x="6080125" y="5626100"/>
          <p14:tracePt t="88184" x="6043613" y="5626100"/>
          <p14:tracePt t="88191" x="6026150" y="5626100"/>
          <p14:tracePt t="88200" x="5989638" y="5626100"/>
          <p14:tracePt t="88218" x="5980113" y="5626100"/>
          <p14:tracePt t="88473" x="5943600" y="5626100"/>
          <p14:tracePt t="88481" x="5889625" y="5626100"/>
          <p14:tracePt t="88489" x="5853113" y="5626100"/>
          <p14:tracePt t="88495" x="5834063" y="5626100"/>
          <p14:tracePt t="88503" x="5826125" y="5626100"/>
          <p14:tracePt t="88511" x="5797550" y="5626100"/>
          <p14:tracePt t="89650" x="5789613" y="5626100"/>
          <p14:tracePt t="89656" x="5753100" y="5635625"/>
          <p14:tracePt t="89663" x="5716588" y="5635625"/>
          <p14:tracePt t="89671" x="5688013" y="5635625"/>
          <p14:tracePt t="89679" x="5643563" y="5635625"/>
          <p14:tracePt t="89688" x="5607050" y="5635625"/>
          <p14:tracePt t="89695" x="5597525" y="5635625"/>
          <p14:tracePt t="89792" x="5588000" y="5635625"/>
          <p14:tracePt t="89799" x="5588000" y="5581650"/>
          <p14:tracePt t="89808" x="5580063" y="5554663"/>
          <p14:tracePt t="89816" x="5580063" y="5545138"/>
          <p14:tracePt t="89824" x="5580063" y="5526088"/>
          <p14:tracePt t="89834" x="5580063" y="5489575"/>
          <p14:tracePt t="89840" x="5580063" y="5481638"/>
          <p14:tracePt t="89848" x="5580063" y="5472113"/>
          <p14:tracePt t="89856" x="5580063" y="5445125"/>
          <p14:tracePt t="89864" x="5580063" y="5426075"/>
          <p14:tracePt t="89872" x="5580063" y="5408613"/>
          <p14:tracePt t="89880" x="5580063" y="5399088"/>
          <p14:tracePt t="89888" x="5580063" y="5380038"/>
          <p14:tracePt t="89903" x="5580063" y="5362575"/>
          <p14:tracePt t="89935" x="5580063" y="5353050"/>
          <p14:tracePt t="89943" x="5580063" y="5343525"/>
          <p14:tracePt t="89952" x="5580063" y="5335588"/>
          <p14:tracePt t="89960" x="5588000" y="5335588"/>
          <p14:tracePt t="89968" x="5624513" y="5335588"/>
          <p14:tracePt t="89975" x="5680075" y="5335588"/>
          <p14:tracePt t="89986" x="5734050" y="5335588"/>
          <p14:tracePt t="89992" x="5816600" y="5335588"/>
          <p14:tracePt t="90003" x="5907088" y="5335588"/>
          <p14:tracePt t="90008" x="5962650" y="5335588"/>
          <p14:tracePt t="90020" x="6035675" y="5335588"/>
          <p14:tracePt t="90025" x="6072188" y="5335588"/>
          <p14:tracePt t="90035" x="6108700" y="5335588"/>
          <p14:tracePt t="90041" x="6126163" y="5335588"/>
          <p14:tracePt t="90056" x="6135688" y="5335588"/>
          <p14:tracePt t="90098" x="6153150" y="5343525"/>
          <p14:tracePt t="90106" x="6145213" y="5389563"/>
          <p14:tracePt t="90112" x="6126163" y="5435600"/>
          <p14:tracePt t="90120" x="6126163" y="5472113"/>
          <p14:tracePt t="90128" x="6099175" y="5518150"/>
          <p14:tracePt t="90136" x="6099175" y="5554663"/>
          <p14:tracePt t="90144" x="6099175" y="5562600"/>
          <p14:tracePt t="90152" x="6099175" y="5572125"/>
          <p14:tracePt t="90160" x="6099175" y="5581650"/>
          <p14:tracePt t="90176" x="6099175" y="5608638"/>
          <p14:tracePt t="90235" x="6099175" y="5618163"/>
          <p14:tracePt t="90241" x="6099175" y="5635625"/>
          <p14:tracePt t="90250" x="6089650" y="5654675"/>
          <p14:tracePt t="90256" x="6072188" y="5672138"/>
          <p14:tracePt t="90264" x="6043613" y="5681663"/>
          <p14:tracePt t="90271" x="5989638" y="5718175"/>
          <p14:tracePt t="90279" x="5962650" y="5727700"/>
          <p14:tracePt t="90287" x="5926138" y="5735638"/>
          <p14:tracePt t="90295" x="5907088" y="5754688"/>
          <p14:tracePt t="90303" x="5899150" y="5754688"/>
          <p14:tracePt t="90396" x="5899150" y="5764213"/>
          <p14:tracePt t="90482" x="5889625" y="5764213"/>
          <p14:tracePt t="90492" x="5853113" y="5764213"/>
          <p14:tracePt t="90497" x="5780088" y="5764213"/>
          <p14:tracePt t="90504" x="5680075" y="5727700"/>
          <p14:tracePt t="90512" x="5588000" y="5718175"/>
          <p14:tracePt t="90520" x="5478463" y="5672138"/>
          <p14:tracePt t="90528" x="5378450" y="5662613"/>
          <p14:tracePt t="90536" x="5297488" y="5618163"/>
          <p14:tracePt t="90544" x="5232400" y="5581650"/>
          <p14:tracePt t="90552" x="5187950" y="5562600"/>
          <p14:tracePt t="90560" x="5168900" y="5545138"/>
          <p14:tracePt t="90576" x="5159375" y="5508625"/>
          <p14:tracePt t="90584" x="5151438" y="5499100"/>
          <p14:tracePt t="90600" x="5151438" y="5481638"/>
          <p14:tracePt t="90607" x="5151438" y="5472113"/>
          <p14:tracePt t="90616" x="5151438" y="5453063"/>
          <p14:tracePt t="90623" x="5151438" y="5435600"/>
          <p14:tracePt t="90633" x="5151438" y="5426075"/>
          <p14:tracePt t="90640" x="5151438" y="5416550"/>
          <p14:tracePt t="90648" x="5151438" y="5399088"/>
          <p14:tracePt t="90656" x="5151438" y="5389563"/>
          <p14:tracePt t="90663" x="5151438" y="5372100"/>
          <p14:tracePt t="90672" x="5151438" y="5353050"/>
          <p14:tracePt t="90681" x="5151438" y="5335588"/>
          <p14:tracePt t="90691" x="5151438" y="5326063"/>
          <p14:tracePt t="90697" x="5151438" y="5289550"/>
          <p14:tracePt t="90705" x="5159375" y="5280025"/>
          <p14:tracePt t="90713" x="5187950" y="5280025"/>
          <p14:tracePt t="90722" x="5205413" y="5270500"/>
          <p14:tracePt t="90729" x="5260975" y="5253038"/>
          <p14:tracePt t="90736" x="5305425" y="5253038"/>
          <p14:tracePt t="90745" x="5360988" y="5243513"/>
          <p14:tracePt t="90754" x="5405438" y="5243513"/>
          <p14:tracePt t="90760" x="5441950" y="5243513"/>
          <p14:tracePt t="90768" x="5514975" y="5243513"/>
          <p14:tracePt t="90776" x="5551488" y="5243513"/>
          <p14:tracePt t="90784" x="5580063" y="5243513"/>
          <p14:tracePt t="90792" x="5624513" y="5243513"/>
          <p14:tracePt t="90801" x="5661025" y="5243513"/>
          <p14:tracePt t="90808" x="5707063" y="5243513"/>
          <p14:tracePt t="90818" x="5761038" y="5253038"/>
          <p14:tracePt t="90824" x="5843588" y="5280025"/>
          <p14:tracePt t="90833" x="5870575" y="5299075"/>
          <p14:tracePt t="90840" x="5916613" y="5326063"/>
          <p14:tracePt t="90848" x="5962650" y="5343525"/>
          <p14:tracePt t="90856" x="5989638" y="5362575"/>
          <p14:tracePt t="90864" x="6007100" y="5380038"/>
          <p14:tracePt t="90872" x="6035675" y="5408613"/>
          <p14:tracePt t="90880" x="6053138" y="5426075"/>
          <p14:tracePt t="90888" x="6062663" y="5453063"/>
          <p14:tracePt t="90895" x="6072188" y="5472113"/>
          <p14:tracePt t="90911" x="6072188" y="5489575"/>
          <p14:tracePt t="90919" x="6072188" y="5499100"/>
          <p14:tracePt t="90927" x="6072188" y="5518150"/>
          <p14:tracePt t="90935" x="6072188" y="5545138"/>
          <p14:tracePt t="90943" x="6072188" y="5562600"/>
          <p14:tracePt t="90952" x="6072188" y="5589588"/>
          <p14:tracePt t="90959" x="6072188" y="5599113"/>
          <p14:tracePt t="90967" x="6072188" y="5626100"/>
          <p14:tracePt t="90975" x="6072188" y="5645150"/>
          <p14:tracePt t="90984" x="6072188" y="5672138"/>
          <p14:tracePt t="90991" x="6072188" y="5681663"/>
          <p14:tracePt t="91000" x="6062663" y="5708650"/>
          <p14:tracePt t="91007" x="6053138" y="5718175"/>
          <p14:tracePt t="91017" x="6043613" y="5727700"/>
          <p14:tracePt t="91023" x="6035675" y="5735638"/>
          <p14:tracePt t="91033" x="6026150" y="5745163"/>
          <p14:tracePt t="91040" x="6016625" y="5754688"/>
          <p14:tracePt t="91050" x="6016625" y="5764213"/>
          <p14:tracePt t="91074" x="5999163" y="5781675"/>
          <p14:tracePt t="91081" x="5980113" y="5781675"/>
          <p14:tracePt t="91096" x="5962650" y="5791200"/>
          <p14:tracePt t="91104" x="5943600" y="5808663"/>
          <p14:tracePt t="91112" x="5935663" y="5808663"/>
          <p14:tracePt t="91120" x="5916613" y="5808663"/>
          <p14:tracePt t="91128" x="5889625" y="5808663"/>
          <p14:tracePt t="91136" x="5870575" y="5808663"/>
          <p14:tracePt t="91144" x="5834063" y="5808663"/>
          <p14:tracePt t="91152" x="5780088" y="5808663"/>
          <p14:tracePt t="91160" x="5734050" y="5808663"/>
          <p14:tracePt t="91168" x="5716588" y="5808663"/>
          <p14:tracePt t="91177" x="5697538" y="5808663"/>
          <p14:tracePt t="91183" x="5680075" y="5808663"/>
          <p14:tracePt t="91200" x="5670550" y="5800725"/>
          <p14:tracePt t="91273" x="5670550" y="5772150"/>
          <p14:tracePt t="91284" x="5670550" y="5764213"/>
          <p14:tracePt t="91291" x="5670550" y="5754688"/>
          <p14:tracePt t="91297" x="5670550" y="5745163"/>
          <p14:tracePt t="91304" x="5688013" y="5727700"/>
          <p14:tracePt t="91312" x="5697538" y="5727700"/>
          <p14:tracePt t="91319" x="5716588" y="5718175"/>
          <p14:tracePt t="91328" x="5743575" y="5718175"/>
          <p14:tracePt t="91336" x="5789613" y="5718175"/>
          <p14:tracePt t="91343" x="5826125" y="5718175"/>
          <p14:tracePt t="91351" x="5880100" y="5718175"/>
          <p14:tracePt t="91359" x="5953125" y="5718175"/>
          <p14:tracePt t="91367" x="5999163" y="5718175"/>
          <p14:tracePt t="91375" x="6053138" y="5718175"/>
          <p14:tracePt t="91383" x="6072188" y="5718175"/>
          <p14:tracePt t="91391" x="6099175" y="5718175"/>
          <p14:tracePt t="91399" x="6108700" y="5718175"/>
          <p14:tracePt t="91545" x="6089650" y="5718175"/>
          <p14:tracePt t="91553" x="6043613" y="5718175"/>
          <p14:tracePt t="91561" x="5989638" y="5718175"/>
          <p14:tracePt t="91570" x="5935663" y="5718175"/>
          <p14:tracePt t="91578" x="5880100" y="5718175"/>
          <p14:tracePt t="91586" x="5816600" y="5708650"/>
          <p14:tracePt t="91592" x="5789613" y="5708650"/>
          <p14:tracePt t="91600" x="5770563" y="5699125"/>
          <p14:tracePt t="91607" x="5761038" y="5691188"/>
          <p14:tracePt t="91648" x="5761038" y="5662613"/>
          <p14:tracePt t="91656" x="5761038" y="5645150"/>
          <p14:tracePt t="91664" x="5761038" y="5635625"/>
          <p14:tracePt t="91672" x="5761038" y="5626100"/>
          <p14:tracePt t="91679" x="5761038" y="5608638"/>
          <p14:tracePt t="91695" x="5761038" y="5599113"/>
          <p14:tracePt t="91704" x="5761038" y="5589588"/>
          <p14:tracePt t="91969" x="5761038" y="5581650"/>
          <p14:tracePt t="91977" x="5661025" y="5572125"/>
          <p14:tracePt t="91990" x="5414963" y="5572125"/>
          <p14:tracePt t="91992" x="5114925" y="5572125"/>
          <p14:tracePt t="92001" x="4767263" y="5526088"/>
          <p14:tracePt t="92007" x="4430713" y="5526088"/>
          <p14:tracePt t="92017" x="4129088" y="5526088"/>
          <p14:tracePt t="92023" x="3819525" y="5508625"/>
          <p14:tracePt t="92033" x="3692525" y="5499100"/>
          <p14:tracePt t="92039" x="3546475" y="5481638"/>
          <p14:tracePt t="92047" x="3455988" y="5453063"/>
          <p14:tracePt t="92055" x="3436938" y="5453063"/>
          <p14:tracePt t="92067" x="3427413" y="5453063"/>
          <p14:tracePt t="92121" x="3409950" y="5453063"/>
          <p14:tracePt t="92136" x="3400425" y="5453063"/>
          <p14:tracePt t="92145" x="3354388" y="5453063"/>
          <p14:tracePt t="92153" x="3300413" y="5453063"/>
          <p14:tracePt t="92160" x="3227388" y="5453063"/>
          <p14:tracePt t="92168" x="3163888" y="5453063"/>
          <p14:tracePt t="92176" x="3108325" y="5472113"/>
          <p14:tracePt t="92184" x="3071813" y="5481638"/>
          <p14:tracePt t="92192" x="3044825" y="5481638"/>
          <p14:tracePt t="92201" x="2998788" y="5499100"/>
          <p14:tracePt t="93873" x="3108325" y="5499100"/>
          <p14:tracePt t="93881" x="3290888" y="5499100"/>
          <p14:tracePt t="93890" x="3490913" y="5499100"/>
          <p14:tracePt t="93896" x="3619500" y="5499100"/>
          <p14:tracePt t="93904" x="3746500" y="5499100"/>
          <p14:tracePt t="93912" x="3875088" y="5499100"/>
          <p14:tracePt t="93920" x="3965575" y="5499100"/>
          <p14:tracePt t="93927" x="3992563" y="5499100"/>
          <p14:tracePt t="93935" x="4038600" y="5499100"/>
          <p14:tracePt t="93943" x="4048125" y="5499100"/>
          <p14:tracePt t="93952" x="4057650" y="5499100"/>
          <p14:tracePt t="94016" x="4065588" y="5499100"/>
          <p14:tracePt t="94023" x="4102100" y="5499100"/>
          <p14:tracePt t="94032" x="4175125" y="5499100"/>
          <p14:tracePt t="94039" x="4303713" y="5499100"/>
          <p14:tracePt t="94048" x="4448175" y="5526088"/>
          <p14:tracePt t="94055" x="4630738" y="5572125"/>
          <p14:tracePt t="94068" x="4822825" y="5635625"/>
          <p14:tracePt t="94071" x="5086350" y="5708650"/>
          <p14:tracePt t="94079" x="5268913" y="5754688"/>
          <p14:tracePt t="94087" x="5434013" y="5764213"/>
          <p14:tracePt t="94095" x="5507038" y="5781675"/>
          <p14:tracePt t="94103" x="5570538" y="5781675"/>
          <p14:tracePt t="94111" x="5580063" y="5781675"/>
          <p14:tracePt t="94435" x="5570538" y="5781675"/>
          <p14:tracePt t="94482" x="5561013" y="5772150"/>
          <p14:tracePt t="94490" x="5551488" y="5754688"/>
          <p14:tracePt t="94498" x="5534025" y="5708650"/>
          <p14:tracePt t="94504" x="5524500" y="5708650"/>
          <p14:tracePt t="94511" x="5507038" y="5699125"/>
          <p14:tracePt t="94519" x="5497513" y="5691188"/>
          <p14:tracePt t="94527" x="5478463" y="5672138"/>
          <p14:tracePt t="94535" x="5470525" y="5662613"/>
          <p14:tracePt t="94551" x="5461000" y="5645150"/>
          <p14:tracePt t="94559" x="5461000" y="5635625"/>
          <p14:tracePt t="94575" x="5461000" y="5626100"/>
          <p14:tracePt t="94592" x="5461000" y="5608638"/>
          <p14:tracePt t="94601" x="5461000" y="5599113"/>
          <p14:tracePt t="94608" x="5461000" y="5581650"/>
          <p14:tracePt t="94617" x="5461000" y="5562600"/>
          <p14:tracePt t="94624" x="5461000" y="5545138"/>
          <p14:tracePt t="94634" x="5461000" y="5518150"/>
          <p14:tracePt t="94640" x="5461000" y="5508625"/>
          <p14:tracePt t="94647" x="5461000" y="5499100"/>
          <p14:tracePt t="94688" x="5461000" y="5481638"/>
          <p14:tracePt t="94833" x="5451475" y="5481638"/>
          <p14:tracePt t="94857" x="5414963" y="5518150"/>
          <p14:tracePt t="94866" x="5414963" y="5554663"/>
          <p14:tracePt t="94873" x="5414963" y="5572125"/>
          <p14:tracePt t="94880" x="5414963" y="5608638"/>
          <p14:tracePt t="94889" x="5414963" y="5626100"/>
          <p14:tracePt t="95211" x="5414963" y="5635625"/>
          <p14:tracePt t="95218" x="5414963" y="5654675"/>
          <p14:tracePt t="95225" x="5497513" y="5708650"/>
          <p14:tracePt t="95237" x="5661025" y="5735638"/>
          <p14:tracePt t="95241" x="5826125" y="5781675"/>
          <p14:tracePt t="95253" x="5972175" y="5800725"/>
          <p14:tracePt t="95257" x="6099175" y="5800725"/>
          <p14:tracePt t="95264" x="6235700" y="5854700"/>
          <p14:tracePt t="95272" x="6345238" y="5873750"/>
          <p14:tracePt t="95280" x="6445250" y="5900738"/>
          <p14:tracePt t="95288" x="6500813" y="5900738"/>
          <p14:tracePt t="95296" x="6508750" y="5900738"/>
          <p14:tracePt t="95745" x="6435725" y="5900738"/>
          <p14:tracePt t="95751" x="6326188" y="5900738"/>
          <p14:tracePt t="95759" x="6199188" y="5900738"/>
          <p14:tracePt t="95767" x="6089650" y="5900738"/>
          <p14:tracePt t="95775" x="5980113" y="5900738"/>
          <p14:tracePt t="95783" x="5889625" y="5900738"/>
          <p14:tracePt t="95791" x="5826125" y="5900738"/>
          <p14:tracePt t="95800" x="5753100" y="5873750"/>
          <p14:tracePt t="95807" x="5734050" y="5873750"/>
          <p14:tracePt t="95816" x="5724525" y="5864225"/>
          <p14:tracePt t="96073" x="5743575" y="5854700"/>
          <p14:tracePt t="96082" x="5797550" y="5854700"/>
          <p14:tracePt t="96089" x="5853113" y="5854700"/>
          <p14:tracePt t="96101" x="5889625" y="5854700"/>
          <p14:tracePt t="96107" x="5899150" y="5854700"/>
          <p14:tracePt t="96112" x="5916613" y="5854700"/>
          <p14:tracePt t="96120" x="5926138" y="5854700"/>
          <p14:tracePt t="96193" x="5935663" y="5845175"/>
          <p14:tracePt t="96672" x="5899150" y="5818188"/>
          <p14:tracePt t="96679" x="5826125" y="5800725"/>
          <p14:tracePt t="96687" x="5734050" y="5791200"/>
          <p14:tracePt t="96695" x="5653088" y="5764213"/>
          <p14:tracePt t="96703" x="5597525" y="5754688"/>
          <p14:tracePt t="96711" x="5514975" y="5727700"/>
          <p14:tracePt t="96719" x="5470525" y="5718175"/>
          <p14:tracePt t="96727" x="5451475" y="5708650"/>
          <p14:tracePt t="96735" x="5441950" y="5708650"/>
          <p14:tracePt t="96776" x="5434013" y="5699125"/>
          <p14:tracePt t="96792" x="5434013" y="5691188"/>
          <p14:tracePt t="96832" x="5434013" y="5672138"/>
          <p14:tracePt t="96864" x="5441950" y="5662613"/>
          <p14:tracePt t="96888" x="5441950" y="5654675"/>
          <p14:tracePt t="96991" x="5461000" y="5618163"/>
          <p14:tracePt t="97001" x="5470525" y="5608638"/>
          <p14:tracePt t="97015" x="5478463" y="5608638"/>
          <p14:tracePt t="97032" x="5487988" y="5599113"/>
          <p14:tracePt t="97289" x="5497513" y="5599113"/>
          <p14:tracePt t="97305" x="5497513" y="5608638"/>
          <p14:tracePt t="97321" x="5497513" y="5618163"/>
          <p14:tracePt t="97329" x="5497513" y="5626100"/>
          <p14:tracePt t="97335" x="5497513" y="5645150"/>
          <p14:tracePt t="97343" x="5497513" y="5654675"/>
          <p14:tracePt t="97360" x="5497513" y="5662613"/>
          <p14:tracePt t="97569" x="5497513" y="5654675"/>
          <p14:tracePt t="97577" x="5497513" y="5645150"/>
          <p14:tracePt t="97584" x="5514975" y="5599113"/>
          <p14:tracePt t="97594" x="5524500" y="5589588"/>
          <p14:tracePt t="97603" x="5551488" y="5562600"/>
          <p14:tracePt t="97608" x="5561013" y="5554663"/>
          <p14:tracePt t="97616" x="5580063" y="5545138"/>
          <p14:tracePt t="97623" x="5588000" y="5535613"/>
          <p14:tracePt t="97633" x="5597525" y="5535613"/>
          <p14:tracePt t="97639" x="5616575" y="5518150"/>
          <p14:tracePt t="97649" x="5653088" y="5508625"/>
          <p14:tracePt t="97656" x="5670550" y="5489575"/>
          <p14:tracePt t="97663" x="5680075" y="5481638"/>
          <p14:tracePt t="97672" x="5688013" y="5472113"/>
          <p14:tracePt t="98089" x="5680075" y="5481638"/>
          <p14:tracePt t="98095" x="5643563" y="5499100"/>
          <p14:tracePt t="98103" x="5597525" y="5545138"/>
          <p14:tracePt t="98111" x="5588000" y="5554663"/>
          <p14:tracePt t="98665" x="5588000" y="5562600"/>
          <p14:tracePt t="98719" x="5588000" y="5572125"/>
          <p14:tracePt t="99009" x="5588000" y="5581650"/>
          <p14:tracePt t="99023" x="5588000" y="5599113"/>
          <p14:tracePt t="99380" x="5607050" y="5662613"/>
          <p14:tracePt t="99386" x="5653088" y="5735638"/>
          <p14:tracePt t="99395" x="5753100" y="5764213"/>
          <p14:tracePt t="99404" x="5816600" y="5800725"/>
          <p14:tracePt t="99408" x="5889625" y="5808663"/>
          <p14:tracePt t="99416" x="5953125" y="5845175"/>
          <p14:tracePt t="99423" x="5989638" y="5854700"/>
          <p14:tracePt t="99432" x="6007100" y="5873750"/>
          <p14:tracePt t="99439" x="6035675" y="5881688"/>
          <p14:tracePt t="99449" x="6053138" y="5900738"/>
          <p14:tracePt t="99660" x="6043613" y="5900738"/>
          <p14:tracePt t="99667" x="6026150" y="5900738"/>
          <p14:tracePt t="99675" x="5989638" y="5891213"/>
          <p14:tracePt t="99680" x="5926138" y="5864225"/>
          <p14:tracePt t="99688" x="5899150" y="5854700"/>
          <p14:tracePt t="99696" x="5870575" y="5837238"/>
          <p14:tracePt t="99704" x="5843588" y="5800725"/>
          <p14:tracePt t="99720" x="5834063" y="5791200"/>
          <p14:tracePt t="99727" x="5826125" y="5781675"/>
          <p14:tracePt t="99744" x="5816600" y="5781675"/>
          <p14:tracePt t="99769" x="5816600" y="5772150"/>
          <p14:tracePt t="100021" x="5816600" y="5781675"/>
          <p14:tracePt t="100026" x="5816600" y="5800725"/>
          <p14:tracePt t="100032" x="5816600" y="5837238"/>
          <p14:tracePt t="100040" x="5816600" y="5854700"/>
          <p14:tracePt t="100049" x="5826125" y="5854700"/>
          <p14:tracePt t="100066" x="5826125" y="5873750"/>
          <p14:tracePt t="100071" x="5826125" y="5881688"/>
          <p14:tracePt t="100169" x="5834063" y="5891213"/>
          <p14:tracePt t="100377" x="5789613" y="5910263"/>
          <p14:tracePt t="100383" x="5688013" y="5937250"/>
          <p14:tracePt t="100391" x="5653088" y="5937250"/>
          <p14:tracePt t="100400" x="5597525" y="5937250"/>
          <p14:tracePt t="100408" x="5551488" y="5937250"/>
          <p14:tracePt t="100422" x="5534025" y="5937250"/>
          <p14:tracePt t="100425" x="5507038" y="5937250"/>
          <p14:tracePt t="100617" x="5514975" y="5937250"/>
          <p14:tracePt t="100627" x="5570538" y="5937250"/>
          <p14:tracePt t="100634" x="5661025" y="5937250"/>
          <p14:tracePt t="100642" x="5734050" y="5937250"/>
          <p14:tracePt t="100652" x="5834063" y="5937250"/>
          <p14:tracePt t="100657" x="5943600" y="5937250"/>
          <p14:tracePt t="100664" x="5999163" y="5937250"/>
          <p14:tracePt t="100671" x="6072188" y="5937250"/>
          <p14:tracePt t="100679" x="6099175" y="5937250"/>
          <p14:tracePt t="100687" x="6116638" y="5937250"/>
          <p14:tracePt t="100833" x="6108700" y="5937250"/>
          <p14:tracePt t="100841" x="6053138" y="5937250"/>
          <p14:tracePt t="100850" x="5999163" y="5937250"/>
          <p14:tracePt t="100857" x="5953125" y="5937250"/>
          <p14:tracePt t="100872" x="5943600" y="5937250"/>
          <p14:tracePt t="100880" x="5926138" y="5937250"/>
          <p14:tracePt t="100945" x="5916613" y="5927725"/>
          <p14:tracePt t="100969" x="5916613" y="5918200"/>
          <p14:tracePt t="101169" x="5907088" y="5910263"/>
          <p14:tracePt t="101202" x="5862638" y="5918200"/>
          <p14:tracePt t="101209" x="5797550" y="5918200"/>
          <p14:tracePt t="101217" x="5743575" y="5927725"/>
          <p14:tracePt t="101224" x="5670550" y="5927725"/>
          <p14:tracePt t="101234" x="5588000" y="5954713"/>
          <p14:tracePt t="101240" x="5551488" y="5954713"/>
          <p14:tracePt t="101250" x="5507038" y="5954713"/>
          <p14:tracePt t="101256" x="5478463" y="5954713"/>
          <p14:tracePt t="101265" x="5461000" y="5954713"/>
          <p14:tracePt t="101283" x="5461000" y="5946775"/>
          <p14:tracePt t="101287" x="5461000" y="5927725"/>
          <p14:tracePt t="101303" x="5461000" y="5910263"/>
          <p14:tracePt t="101311" x="5461000" y="5873750"/>
          <p14:tracePt t="101319" x="5461000" y="5864225"/>
          <p14:tracePt t="101328" x="5461000" y="5827713"/>
          <p14:tracePt t="101335" x="5461000" y="5791200"/>
          <p14:tracePt t="101343" x="5461000" y="5764213"/>
          <p14:tracePt t="101351" x="5461000" y="5718175"/>
          <p14:tracePt t="101359" x="5461000" y="5691188"/>
          <p14:tracePt t="101367" x="5461000" y="5662613"/>
          <p14:tracePt t="101376" x="5461000" y="5645150"/>
          <p14:tracePt t="101386" x="5461000" y="5626100"/>
          <p14:tracePt t="101392" x="5461000" y="5599113"/>
          <p14:tracePt t="101402" x="5461000" y="5581650"/>
          <p14:tracePt t="101408" x="5461000" y="5554663"/>
          <p14:tracePt t="101419" x="5461000" y="5545138"/>
          <p14:tracePt t="101425" x="5461000" y="5535613"/>
          <p14:tracePt t="101436" x="5461000" y="5526088"/>
          <p14:tracePt t="101441" x="5461000" y="5508625"/>
          <p14:tracePt t="101454" x="5461000" y="5489575"/>
          <p14:tracePt t="101468" x="5461000" y="5481638"/>
          <p14:tracePt t="101473" x="5470525" y="5462588"/>
          <p14:tracePt t="101481" x="5478463" y="5462588"/>
          <p14:tracePt t="101488" x="5487988" y="5453063"/>
          <p14:tracePt t="101496" x="5487988" y="5445125"/>
          <p14:tracePt t="101504" x="5497513" y="5435600"/>
          <p14:tracePt t="101512" x="5514975" y="5416550"/>
          <p14:tracePt t="101519" x="5534025" y="5408613"/>
          <p14:tracePt t="101527" x="5543550" y="5408613"/>
          <p14:tracePt t="101535" x="5580063" y="5408613"/>
          <p14:tracePt t="101543" x="5607050" y="5399088"/>
          <p14:tracePt t="101551" x="5697538" y="5399088"/>
          <p14:tracePt t="101559" x="5789613" y="5399088"/>
          <p14:tracePt t="101567" x="5862638" y="5399088"/>
          <p14:tracePt t="101575" x="5972175" y="5399088"/>
          <p14:tracePt t="101583" x="6099175" y="5399088"/>
          <p14:tracePt t="101592" x="6208713" y="5399088"/>
          <p14:tracePt t="101599" x="6318250" y="5399088"/>
          <p14:tracePt t="101608" x="6445250" y="5399088"/>
          <p14:tracePt t="101619" x="6554788" y="5408613"/>
          <p14:tracePt t="101628" x="6618288" y="5416550"/>
          <p14:tracePt t="101632" x="6654800" y="5426075"/>
          <p14:tracePt t="101639" x="6664325" y="5426075"/>
          <p14:tracePt t="101648" x="6681788" y="5426075"/>
          <p14:tracePt t="101695" x="6691313" y="5435600"/>
          <p14:tracePt t="101711" x="6710363" y="5453063"/>
          <p14:tracePt t="101719" x="6710363" y="5481638"/>
          <p14:tracePt t="101727" x="6710363" y="5535613"/>
          <p14:tracePt t="101735" x="6718300" y="5581650"/>
          <p14:tracePt t="101743" x="6754813" y="5626100"/>
          <p14:tracePt t="101751" x="6754813" y="5645150"/>
          <p14:tracePt t="101759" x="6754813" y="5681663"/>
          <p14:tracePt t="101767" x="6754813" y="5708650"/>
          <p14:tracePt t="101775" x="6754813" y="5727700"/>
          <p14:tracePt t="101783" x="6754813" y="5764213"/>
          <p14:tracePt t="101799" x="6737350" y="5791200"/>
          <p14:tracePt t="101809" x="6727825" y="5808663"/>
          <p14:tracePt t="101824" x="6700838" y="5854700"/>
          <p14:tracePt t="101841" x="6691313" y="5864225"/>
          <p14:tracePt t="101852" x="6681788" y="5873750"/>
          <p14:tracePt t="101856" x="6673850" y="5881688"/>
          <p14:tracePt t="101864" x="6654800" y="5891213"/>
          <p14:tracePt t="101872" x="6645275" y="5910263"/>
          <p14:tracePt t="101880" x="6627813" y="5918200"/>
          <p14:tracePt t="101888" x="6610350" y="5927725"/>
          <p14:tracePt t="101896" x="6564313" y="5946775"/>
          <p14:tracePt t="101904" x="6545263" y="5954713"/>
          <p14:tracePt t="101912" x="6518275" y="5973763"/>
          <p14:tracePt t="101922" x="6481763" y="5983288"/>
          <p14:tracePt t="101929" x="6445250" y="5983288"/>
          <p14:tracePt t="101937" x="6391275" y="6000750"/>
          <p14:tracePt t="101944" x="6345238" y="6010275"/>
          <p14:tracePt t="101955" x="6291263" y="6010275"/>
          <p14:tracePt t="101960" x="6254750" y="6027738"/>
          <p14:tracePt t="101970" x="6208713" y="6027738"/>
          <p14:tracePt t="101975" x="6181725" y="6027738"/>
          <p14:tracePt t="101986" x="6135688" y="6037263"/>
          <p14:tracePt t="101991" x="6108700" y="6037263"/>
          <p14:tracePt t="102002" x="6089650" y="6037263"/>
          <p14:tracePt t="102009" x="6062663" y="6037263"/>
          <p14:tracePt t="102020" x="6053138" y="6037263"/>
          <p14:tracePt t="102063" x="6043613" y="6037263"/>
          <p14:tracePt t="102071" x="6035675" y="6037263"/>
          <p14:tracePt t="102079" x="6007100" y="6037263"/>
          <p14:tracePt t="102087" x="5943600" y="6037263"/>
          <p14:tracePt t="102095" x="5816600" y="6027738"/>
          <p14:tracePt t="102103" x="5680075" y="5983288"/>
          <p14:tracePt t="102111" x="5588000" y="5973763"/>
          <p14:tracePt t="102119" x="5424488" y="5927725"/>
          <p14:tracePt t="102127" x="5268913" y="5900738"/>
          <p14:tracePt t="102135" x="5122863" y="5837238"/>
          <p14:tracePt t="102143" x="4986338" y="5808663"/>
          <p14:tracePt t="102151" x="4932363" y="5781675"/>
          <p14:tracePt t="102159" x="4868863" y="5754688"/>
          <p14:tracePt t="102176" x="4859338" y="5745163"/>
          <p14:tracePt t="102183" x="4859338" y="5735638"/>
          <p14:tracePt t="102191" x="4859338" y="5718175"/>
          <p14:tracePt t="102200" x="4868863" y="5672138"/>
          <p14:tracePt t="102209" x="4895850" y="5654675"/>
          <p14:tracePt t="102221" x="4895850" y="5645150"/>
          <p14:tracePt t="102224" x="4941888" y="5608638"/>
          <p14:tracePt t="102235" x="4949825" y="5599113"/>
          <p14:tracePt t="102239" x="4978400" y="5572125"/>
          <p14:tracePt t="102249" x="4986338" y="5562600"/>
          <p14:tracePt t="102255" x="4995863" y="5545138"/>
          <p14:tracePt t="102266" x="5005388" y="5535613"/>
          <p14:tracePt t="102271" x="5014913" y="5526088"/>
          <p14:tracePt t="102280" x="5032375" y="5508625"/>
          <p14:tracePt t="102287" x="5059363" y="5489575"/>
          <p14:tracePt t="102295" x="5068888" y="5481638"/>
          <p14:tracePt t="102303" x="5095875" y="5472113"/>
          <p14:tracePt t="102311" x="5141913" y="5445125"/>
          <p14:tracePt t="102319" x="5168900" y="5426075"/>
          <p14:tracePt t="102329" x="5232400" y="5416550"/>
          <p14:tracePt t="102337" x="5305425" y="5389563"/>
          <p14:tracePt t="102345" x="5378450" y="5389563"/>
          <p14:tracePt t="102352" x="5441950" y="5380038"/>
          <p14:tracePt t="102361" x="5497513" y="5380038"/>
          <p14:tracePt t="102367" x="5570538" y="5380038"/>
          <p14:tracePt t="102375" x="5643563" y="5380038"/>
          <p14:tracePt t="102383" x="5743575" y="5399088"/>
          <p14:tracePt t="102392" x="5789613" y="5408613"/>
          <p14:tracePt t="102399" x="5843588" y="5416550"/>
          <p14:tracePt t="102407" x="5889625" y="5453063"/>
          <p14:tracePt t="102416" x="5935663" y="5472113"/>
          <p14:tracePt t="102423" x="5943600" y="5489575"/>
          <p14:tracePt t="102432" x="5962650" y="5508625"/>
          <p14:tracePt t="102439" x="5980113" y="5526088"/>
          <p14:tracePt t="102449" x="5989638" y="5535613"/>
          <p14:tracePt t="102455" x="5999163" y="5545138"/>
          <p14:tracePt t="102471" x="6007100" y="5545138"/>
          <p14:tracePt t="102504" x="6016625" y="5554663"/>
          <p14:tracePt t="102538" x="6026150" y="5554663"/>
          <p14:tracePt t="102561" x="6043613" y="5572125"/>
          <p14:tracePt t="102569" x="6080125" y="5618163"/>
          <p14:tracePt t="102578" x="6089650" y="5662613"/>
          <p14:tracePt t="102584" x="6145213" y="5727700"/>
          <p14:tracePt t="102591" x="6189663" y="5772150"/>
          <p14:tracePt t="102600" x="6199188" y="5781675"/>
          <p14:tracePt t="102608" x="6235700" y="5837238"/>
          <p14:tracePt t="102616" x="6262688" y="5864225"/>
          <p14:tracePt t="102623" x="6262688" y="5873750"/>
          <p14:tracePt t="102632" x="6291263" y="5900738"/>
          <p14:tracePt t="102649" x="6291263" y="5910263"/>
          <p14:tracePt t="102695" x="6291263" y="5918200"/>
          <p14:tracePt t="102712" x="6291263" y="5937250"/>
          <p14:tracePt t="102721" x="6272213" y="5954713"/>
          <p14:tracePt t="102727" x="6254750" y="5973763"/>
          <p14:tracePt t="102735" x="6218238" y="5991225"/>
          <p14:tracePt t="102743" x="6189663" y="6018213"/>
          <p14:tracePt t="102751" x="6153150" y="6027738"/>
          <p14:tracePt t="102759" x="6145213" y="6027738"/>
          <p14:tracePt t="102767" x="6108700" y="6037263"/>
          <p14:tracePt t="102783" x="6089650" y="6037263"/>
          <p14:tracePt t="102791" x="6072188" y="6037263"/>
          <p14:tracePt t="102807" x="6062663" y="6037263"/>
          <p14:tracePt t="102832" x="6053138" y="6037263"/>
          <p14:tracePt t="102840" x="6035675" y="6037263"/>
          <p14:tracePt t="102850" x="5999163" y="6037263"/>
          <p14:tracePt t="102856" x="5916613" y="6037263"/>
          <p14:tracePt t="102866" x="5816600" y="6037263"/>
          <p14:tracePt t="102872" x="5697538" y="6037263"/>
          <p14:tracePt t="102880" x="5570538" y="6037263"/>
          <p14:tracePt t="102888" x="5451475" y="6037263"/>
          <p14:tracePt t="102896" x="5341938" y="6037263"/>
          <p14:tracePt t="102904" x="5214938" y="6027738"/>
          <p14:tracePt t="102912" x="5151438" y="6000750"/>
          <p14:tracePt t="102920" x="5122863" y="5983288"/>
          <p14:tracePt t="102928" x="5105400" y="5983288"/>
          <p14:tracePt t="102953" x="5095875" y="5973763"/>
          <p14:tracePt t="102960" x="5095875" y="5964238"/>
          <p14:tracePt t="102968" x="5095875" y="5946775"/>
          <p14:tracePt t="102976" x="5095875" y="5910263"/>
          <p14:tracePt t="102985" x="5095875" y="5891213"/>
          <p14:tracePt t="102991" x="5095875" y="5864225"/>
          <p14:tracePt t="103001" x="5095875" y="5845175"/>
          <p14:tracePt t="103007" x="5095875" y="5808663"/>
          <p14:tracePt t="103016" x="5095875" y="5791200"/>
          <p14:tracePt t="103023" x="5095875" y="5772150"/>
          <p14:tracePt t="103033" x="5095875" y="5754688"/>
          <p14:tracePt t="103039" x="5095875" y="5735638"/>
          <p14:tracePt t="103049" x="5095875" y="5727700"/>
          <p14:tracePt t="103055" x="5095875" y="5718175"/>
          <p14:tracePt t="103067" x="5095875" y="5699125"/>
          <p14:tracePt t="103071" x="5095875" y="5681663"/>
          <p14:tracePt t="103079" x="5095875" y="5672138"/>
          <p14:tracePt t="103087" x="5095875" y="5654675"/>
          <p14:tracePt t="103095" x="5095875" y="5635625"/>
          <p14:tracePt t="103103" x="5105400" y="5618163"/>
          <p14:tracePt t="103111" x="5132388" y="5589588"/>
          <p14:tracePt t="103119" x="5159375" y="5562600"/>
          <p14:tracePt t="103127" x="5205413" y="5545138"/>
          <p14:tracePt t="103135" x="5224463" y="5526088"/>
          <p14:tracePt t="103143" x="5268913" y="5518150"/>
          <p14:tracePt t="103151" x="5314950" y="5481638"/>
          <p14:tracePt t="103159" x="5341938" y="5472113"/>
          <p14:tracePt t="103167" x="5387975" y="5462588"/>
          <p14:tracePt t="103176" x="5405438" y="5462588"/>
          <p14:tracePt t="103185" x="5441950" y="5435600"/>
          <p14:tracePt t="103193" x="5478463" y="5435600"/>
          <p14:tracePt t="103204" x="5514975" y="5435600"/>
          <p14:tracePt t="103209" x="5561013" y="5435600"/>
          <p14:tracePt t="103222" x="5616575" y="5435600"/>
          <p14:tracePt t="103224" x="5670550" y="5435600"/>
          <p14:tracePt t="103236" x="5707063" y="5435600"/>
          <p14:tracePt t="103241" x="5770563" y="5453063"/>
          <p14:tracePt t="103251" x="5834063" y="5489575"/>
          <p14:tracePt t="103256" x="5907088" y="5499100"/>
          <p14:tracePt t="103268" x="5972175" y="5526088"/>
          <p14:tracePt t="103271" x="5999163" y="5554663"/>
          <p14:tracePt t="103279" x="6043613" y="5581650"/>
          <p14:tracePt t="103288" x="6089650" y="5599113"/>
          <p14:tracePt t="103296" x="6099175" y="5608638"/>
          <p14:tracePt t="103312" x="6108700" y="5618163"/>
          <p14:tracePt t="103319" x="6116638" y="5618163"/>
          <p14:tracePt t="103343" x="6135688" y="5645150"/>
          <p14:tracePt t="103351" x="6135688" y="5654675"/>
          <p14:tracePt t="103360" x="6145213" y="5691188"/>
          <p14:tracePt t="103367" x="6153150" y="5708650"/>
          <p14:tracePt t="103376" x="6153150" y="5727700"/>
          <p14:tracePt t="103385" x="6153150" y="5735638"/>
          <p14:tracePt t="103393" x="6153150" y="5745163"/>
          <p14:tracePt t="103401" x="6153150" y="5772150"/>
          <p14:tracePt t="103431" x="6153150" y="5781675"/>
          <p14:tracePt t="103455" x="6153150" y="5791200"/>
          <p14:tracePt t="103464" x="6153150" y="5808663"/>
          <p14:tracePt t="103471" x="6162675" y="5818188"/>
          <p14:tracePt t="103487" x="6162675" y="5827713"/>
          <p14:tracePt t="103503" x="6162675" y="5845175"/>
          <p14:tracePt t="103512" x="6162675" y="5854700"/>
          <p14:tracePt t="103520" x="6162675" y="5891213"/>
          <p14:tracePt t="103529" x="6162675" y="5910263"/>
          <p14:tracePt t="103544" x="6162675" y="5937250"/>
          <p14:tracePt t="103552" x="6162675" y="5954713"/>
          <p14:tracePt t="103560" x="6145213" y="5973763"/>
          <p14:tracePt t="103569" x="6145213" y="5983288"/>
          <p14:tracePt t="103576" x="6126163" y="6000750"/>
          <p14:tracePt t="103584" x="6116638" y="6010275"/>
          <p14:tracePt t="103592" x="6099175" y="6010275"/>
          <p14:tracePt t="103601" x="6089650" y="6018213"/>
          <p14:tracePt t="103627" x="6072188" y="6027738"/>
          <p14:tracePt t="103803" x="6043613" y="6027738"/>
          <p14:tracePt t="103810" x="6026150" y="6027738"/>
          <p14:tracePt t="103817" x="5989638" y="6018213"/>
          <p14:tracePt t="103824" x="5916613" y="5964238"/>
          <p14:tracePt t="103834" x="5789613" y="5954713"/>
          <p14:tracePt t="103840" x="5680075" y="5927725"/>
          <p14:tracePt t="103850" x="5543550" y="5891213"/>
          <p14:tracePt t="103856" x="5434013" y="5881688"/>
          <p14:tracePt t="103866" x="5324475" y="5854700"/>
          <p14:tracePt t="103872" x="5278438" y="5854700"/>
          <p14:tracePt t="103880" x="5241925" y="5854700"/>
          <p14:tracePt t="103888" x="5232400" y="5845175"/>
          <p14:tracePt t="104065" x="5224463" y="5837238"/>
          <p14:tracePt t="104074" x="5195888" y="5800725"/>
          <p14:tracePt t="104081" x="5195888" y="5754688"/>
          <p14:tracePt t="104088" x="5187950" y="5735638"/>
          <p14:tracePt t="104095" x="5168900" y="5681663"/>
          <p14:tracePt t="104103" x="5168900" y="5654675"/>
          <p14:tracePt t="104112" x="5168900" y="5608638"/>
          <p14:tracePt t="104119" x="5168900" y="5589588"/>
          <p14:tracePt t="104127" x="5168900" y="5562600"/>
          <p14:tracePt t="104135" x="5168900" y="5535613"/>
          <p14:tracePt t="104144" x="5195888" y="5489575"/>
          <p14:tracePt t="104152" x="5214938" y="5472113"/>
          <p14:tracePt t="104159" x="5260975" y="5462588"/>
          <p14:tracePt t="104167" x="5278438" y="5445125"/>
          <p14:tracePt t="104176" x="5287963" y="5435600"/>
          <p14:tracePt t="104183" x="5297488" y="5435600"/>
          <p14:tracePt t="104191" x="5305425" y="5426075"/>
          <p14:tracePt t="104207" x="5334000" y="5416550"/>
          <p14:tracePt t="104215" x="5341938" y="5408613"/>
          <p14:tracePt t="104232" x="5351463" y="5399088"/>
          <p14:tracePt t="104248" x="5378450" y="5399088"/>
          <p14:tracePt t="104255" x="5405438" y="5389563"/>
          <p14:tracePt t="104266" x="5434013" y="5389563"/>
          <p14:tracePt t="104271" x="5487988" y="5389563"/>
          <p14:tracePt t="104279" x="5551488" y="5389563"/>
          <p14:tracePt t="104288" x="5607050" y="5389563"/>
          <p14:tracePt t="104296" x="5697538" y="5389563"/>
          <p14:tracePt t="104304" x="5770563" y="5389563"/>
          <p14:tracePt t="104312" x="5843588" y="5389563"/>
          <p14:tracePt t="104319" x="5899150" y="5389563"/>
          <p14:tracePt t="104327" x="5943600" y="5389563"/>
          <p14:tracePt t="104335" x="5972175" y="5389563"/>
          <p14:tracePt t="104343" x="6026150" y="5389563"/>
          <p14:tracePt t="104351" x="6053138" y="5389563"/>
          <p14:tracePt t="104359" x="6099175" y="5389563"/>
          <p14:tracePt t="104367" x="6126163" y="5389563"/>
          <p14:tracePt t="104376" x="6145213" y="5399088"/>
          <p14:tracePt t="104383" x="6162675" y="5408613"/>
          <p14:tracePt t="104391" x="6208713" y="5408613"/>
          <p14:tracePt t="104400" x="6245225" y="5416550"/>
          <p14:tracePt t="104407" x="6308725" y="5435600"/>
          <p14:tracePt t="104415" x="6335713" y="5453063"/>
          <p14:tracePt t="104423" x="6391275" y="5462588"/>
          <p14:tracePt t="104432" x="6435725" y="5472113"/>
          <p14:tracePt t="104439" x="6464300" y="5481638"/>
          <p14:tracePt t="104449" x="6508750" y="5508625"/>
          <p14:tracePt t="104455" x="6527800" y="5518150"/>
          <p14:tracePt t="104465" x="6537325" y="5526088"/>
          <p14:tracePt t="104472" x="6554788" y="5535613"/>
          <p14:tracePt t="104479" x="6573838" y="5535613"/>
          <p14:tracePt t="104487" x="6573838" y="5545138"/>
          <p14:tracePt t="104553" x="6573838" y="5562600"/>
          <p14:tracePt t="104561" x="6564313" y="5599113"/>
          <p14:tracePt t="104579" x="6554788" y="5626100"/>
          <p14:tracePt t="104584" x="6554788" y="5635625"/>
          <p14:tracePt t="104594" x="6554788" y="5645150"/>
          <p14:tracePt t="104600" x="6554788" y="5654675"/>
          <p14:tracePt t="104607" x="6554788" y="5672138"/>
          <p14:tracePt t="104616" x="6554788" y="5681663"/>
          <p14:tracePt t="104873" x="6554788" y="5718175"/>
          <p14:tracePt t="104881" x="6554788" y="5735638"/>
          <p14:tracePt t="104890" x="6554788" y="5772150"/>
          <p14:tracePt t="104896" x="6554788" y="5808663"/>
          <p14:tracePt t="104904" x="6554788" y="5827713"/>
          <p14:tracePt t="104912" x="6554788" y="5854700"/>
          <p14:tracePt t="104922" x="6554788" y="5873750"/>
          <p14:tracePt t="104927" x="6545263" y="5881688"/>
          <p14:tracePt t="104935" x="6545263" y="5891213"/>
          <p14:tracePt t="104943" x="6527800" y="5910263"/>
          <p14:tracePt t="104959" x="6518275" y="5918200"/>
          <p14:tracePt t="104967" x="6508750" y="5927725"/>
          <p14:tracePt t="104975" x="6491288" y="5937250"/>
          <p14:tracePt t="104983" x="6491288" y="5946775"/>
          <p14:tracePt t="104991" x="6481763" y="5954713"/>
          <p14:tracePt t="105007" x="6472238" y="5954713"/>
          <p14:tracePt t="105016" x="6464300" y="5964238"/>
          <p14:tracePt t="105039" x="6454775" y="5964238"/>
          <p14:tracePt t="105080" x="6445250" y="5973763"/>
          <p14:tracePt t="105087" x="6435725" y="5973763"/>
          <p14:tracePt t="105095" x="6399213" y="5991225"/>
          <p14:tracePt t="105111" x="6391275" y="6000750"/>
          <p14:tracePt t="105119" x="6362700" y="6000750"/>
          <p14:tracePt t="105127" x="6345238" y="6010275"/>
          <p14:tracePt t="105143" x="6318250" y="6018213"/>
          <p14:tracePt t="105151" x="6308725" y="6018213"/>
          <p14:tracePt t="105159" x="6281738" y="6018213"/>
          <p14:tracePt t="105167" x="6272213" y="6018213"/>
          <p14:tracePt t="105176" x="6254750" y="6037263"/>
          <p14:tracePt t="105183" x="6226175" y="6037263"/>
          <p14:tracePt t="105192" x="6172200" y="6037263"/>
          <p14:tracePt t="105200" x="6126163" y="6037263"/>
          <p14:tracePt t="105208" x="6072188" y="6037263"/>
          <p14:tracePt t="105216" x="5999163" y="6037263"/>
          <p14:tracePt t="105224" x="5943600" y="6037263"/>
          <p14:tracePt t="105233" x="5889625" y="6037263"/>
          <p14:tracePt t="105240" x="5843588" y="6037263"/>
          <p14:tracePt t="105250" x="5816600" y="6037263"/>
          <p14:tracePt t="105255" x="5780088" y="6037263"/>
          <p14:tracePt t="105266" x="5770563" y="6027738"/>
          <p14:tracePt t="105297" x="5761038" y="6018213"/>
          <p14:tracePt t="105303" x="5761038" y="6000750"/>
          <p14:tracePt t="105319" x="5761038" y="5991225"/>
          <p14:tracePt t="105328" x="5743575" y="5973763"/>
          <p14:tracePt t="105337" x="5734050" y="5973763"/>
          <p14:tracePt t="105345" x="5724525" y="5954713"/>
          <p14:tracePt t="105361" x="5716588" y="5918200"/>
          <p14:tracePt t="105368" x="5697538" y="5900738"/>
          <p14:tracePt t="105386" x="5688013" y="5891213"/>
          <p14:tracePt t="105427" x="5680075" y="5891213"/>
          <p14:tracePt t="105449" x="5661025" y="5873750"/>
          <p14:tracePt t="105457" x="5653088" y="5864225"/>
          <p14:tracePt t="105473" x="5653088" y="5854700"/>
          <p14:tracePt t="105481" x="5643563" y="5827713"/>
          <p14:tracePt t="105488" x="5643563" y="5818188"/>
          <p14:tracePt t="105496" x="5634038" y="5800725"/>
          <p14:tracePt t="105504" x="5624513" y="5772150"/>
          <p14:tracePt t="105512" x="5616575" y="5764213"/>
          <p14:tracePt t="105520" x="5607050" y="5745163"/>
          <p14:tracePt t="105527" x="5597525" y="5727700"/>
          <p14:tracePt t="105535" x="5597525" y="5718175"/>
          <p14:tracePt t="105543" x="5597525" y="5699125"/>
          <p14:tracePt t="105551" x="5597525" y="5691188"/>
          <p14:tracePt t="105559" x="5597525" y="5681663"/>
          <p14:tracePt t="105567" x="5597525" y="5654675"/>
          <p14:tracePt t="105576" x="5597525" y="5635625"/>
          <p14:tracePt t="105583" x="5597525" y="5618163"/>
          <p14:tracePt t="105591" x="5597525" y="5599113"/>
          <p14:tracePt t="105599" x="5597525" y="5589588"/>
          <p14:tracePt t="105607" x="5597525" y="5572125"/>
          <p14:tracePt t="105615" x="5597525" y="5554663"/>
          <p14:tracePt t="105623" x="5607050" y="5554663"/>
          <p14:tracePt t="105632" x="5607050" y="5545138"/>
          <p14:tracePt t="105639" x="5616575" y="5535613"/>
          <p14:tracePt t="105648" x="5624513" y="5526088"/>
          <p14:tracePt t="105656" x="5643563" y="5508625"/>
          <p14:tracePt t="105665" x="5661025" y="5499100"/>
          <p14:tracePt t="105671" x="5688013" y="5499100"/>
          <p14:tracePt t="105679" x="5724525" y="5489575"/>
          <p14:tracePt t="105687" x="5753100" y="5481638"/>
          <p14:tracePt t="105696" x="5797550" y="5472113"/>
          <p14:tracePt t="105703" x="5834063" y="5453063"/>
          <p14:tracePt t="105711" x="5889625" y="5453063"/>
          <p14:tracePt t="105720" x="5926138" y="5453063"/>
          <p14:tracePt t="105727" x="5980113" y="5453063"/>
          <p14:tracePt t="105735" x="6016625" y="5453063"/>
          <p14:tracePt t="105744" x="6062663" y="5453063"/>
          <p14:tracePt t="105751" x="6116638" y="5472113"/>
          <p14:tracePt t="105760" x="6162675" y="5499100"/>
          <p14:tracePt t="105767" x="6208713" y="5545138"/>
          <p14:tracePt t="105776" x="6245225" y="5562600"/>
          <p14:tracePt t="105783" x="6291263" y="5608638"/>
          <p14:tracePt t="105791" x="6318250" y="5645150"/>
          <p14:tracePt t="105800" x="6335713" y="5672138"/>
          <p14:tracePt t="105808" x="6345238" y="5691188"/>
          <p14:tracePt t="105815" x="6354763" y="5699125"/>
          <p14:tracePt t="105823" x="6362700" y="5718175"/>
          <p14:tracePt t="105831" x="6362700" y="5735638"/>
          <p14:tracePt t="105839" x="6381750" y="5754688"/>
          <p14:tracePt t="105961" x="6381750" y="5772150"/>
          <p14:tracePt t="105968" x="6381750" y="5791200"/>
          <p14:tracePt t="105977" x="6372225" y="5800725"/>
          <p14:tracePt t="105987" x="6372225" y="5808663"/>
          <p14:tracePt t="106201" x="6354763" y="5818188"/>
          <p14:tracePt t="106209" x="6299200" y="5818188"/>
          <p14:tracePt t="106216" x="6235700" y="5791200"/>
          <p14:tracePt t="106224" x="6189663" y="5764213"/>
          <p14:tracePt t="106236" x="6126163" y="5735638"/>
          <p14:tracePt t="106239" x="6062663" y="5681663"/>
          <p14:tracePt t="106248" x="6026150" y="5654675"/>
          <p14:tracePt t="106255" x="6007100" y="5645150"/>
          <p14:tracePt t="106337" x="5999163" y="5645150"/>
          <p14:tracePt t="106361" x="5962650" y="5645150"/>
          <p14:tracePt t="106369" x="5907088" y="5645150"/>
          <p14:tracePt t="106376" x="5834063" y="5645150"/>
          <p14:tracePt t="106384" x="5780088" y="5645150"/>
          <p14:tracePt t="106392" x="5680075" y="5654675"/>
          <p14:tracePt t="106400" x="5607050" y="5654675"/>
          <p14:tracePt t="106407" x="5514975" y="5654675"/>
          <p14:tracePt t="106415" x="5461000" y="5654675"/>
          <p14:tracePt t="106424" x="5414963" y="5654675"/>
          <p14:tracePt t="106432" x="5405438" y="5654675"/>
          <p14:tracePt t="106440" x="5397500" y="5654675"/>
          <p14:tracePt t="106855" x="5387975" y="5662613"/>
          <p14:tracePt t="106913" x="5434013" y="5708650"/>
          <p14:tracePt t="106921" x="5597525" y="5735638"/>
          <p14:tracePt t="106929" x="5761038" y="5764213"/>
          <p14:tracePt t="106938" x="5926138" y="5764213"/>
          <p14:tracePt t="106943" x="6089650" y="5781675"/>
          <p14:tracePt t="106952" x="6254750" y="5800725"/>
          <p14:tracePt t="106959" x="6418263" y="5808663"/>
          <p14:tracePt t="106967" x="6564313" y="5808663"/>
          <p14:tracePt t="106975" x="6654800" y="5808663"/>
          <p14:tracePt t="106983" x="6691313" y="5808663"/>
          <p14:tracePt t="106992" x="6700838" y="5808663"/>
          <p14:tracePt t="107048" x="6710363" y="5818188"/>
          <p14:tracePt t="107081" x="6710363" y="5837238"/>
          <p14:tracePt t="107201" x="6700838" y="5845175"/>
          <p14:tracePt t="107216" x="6664325" y="5873750"/>
          <p14:tracePt t="107225" x="6610350" y="5891213"/>
          <p14:tracePt t="107233" x="6545263" y="5891213"/>
          <p14:tracePt t="107241" x="6491288" y="5891213"/>
          <p14:tracePt t="107249" x="6435725" y="5891213"/>
          <p14:tracePt t="107255" x="6399213" y="5891213"/>
          <p14:tracePt t="107265" x="6362700" y="5891213"/>
          <p14:tracePt t="107271" x="6345238" y="5891213"/>
          <p14:tracePt t="107555" x="6335713" y="5891213"/>
          <p14:tracePt t="107559" x="6291263" y="5910263"/>
          <p14:tracePt t="107567" x="6272213" y="5927725"/>
          <p14:tracePt t="107575" x="6245225" y="5937250"/>
          <p14:tracePt t="107583" x="6226175" y="5954713"/>
          <p14:tracePt t="107591" x="6208713" y="5954713"/>
          <p14:tracePt t="107599" x="6181725" y="5954713"/>
          <p14:tracePt t="107607" x="6162675" y="5973763"/>
          <p14:tracePt t="107616" x="6153150" y="5973763"/>
          <p14:tracePt t="107623" x="6145213" y="5973763"/>
          <p14:tracePt t="107631" x="6116638" y="5973763"/>
          <p14:tracePt t="107640" x="6099175" y="5973763"/>
          <p14:tracePt t="107649" x="6062663" y="5973763"/>
          <p14:tracePt t="107656" x="6007100" y="5973763"/>
          <p14:tracePt t="107665" x="5953125" y="5973763"/>
          <p14:tracePt t="107672" x="5889625" y="5973763"/>
          <p14:tracePt t="107679" x="5816600" y="5973763"/>
          <p14:tracePt t="107687" x="5761038" y="5973763"/>
          <p14:tracePt t="107695" x="5707063" y="5973763"/>
          <p14:tracePt t="107703" x="5661025" y="5973763"/>
          <p14:tracePt t="107711" x="5643563" y="5964238"/>
          <p14:tracePt t="107719" x="5616575" y="5954713"/>
          <p14:tracePt t="107727" x="5597525" y="5937250"/>
          <p14:tracePt t="107735" x="5588000" y="5927725"/>
          <p14:tracePt t="107751" x="5588000" y="5918200"/>
          <p14:tracePt t="107759" x="5588000" y="5891213"/>
          <p14:tracePt t="107767" x="5588000" y="5873750"/>
          <p14:tracePt t="107775" x="5588000" y="5837238"/>
          <p14:tracePt t="107783" x="5588000" y="5808663"/>
          <p14:tracePt t="107791" x="5588000" y="5772150"/>
          <p14:tracePt t="107799" x="5588000" y="5745163"/>
          <p14:tracePt t="107808" x="5588000" y="5727700"/>
          <p14:tracePt t="107815" x="5588000" y="5699125"/>
          <p14:tracePt t="107823" x="5588000" y="5681663"/>
          <p14:tracePt t="107832" x="5588000" y="5654675"/>
          <p14:tracePt t="107839" x="5588000" y="5635625"/>
          <p14:tracePt t="107848" x="5588000" y="5608638"/>
          <p14:tracePt t="107855" x="5588000" y="5589588"/>
          <p14:tracePt t="107864" x="5616575" y="5554663"/>
          <p14:tracePt t="107871" x="5643563" y="5535613"/>
          <p14:tracePt t="107880" x="5661025" y="5508625"/>
          <p14:tracePt t="107888" x="5680075" y="5499100"/>
          <p14:tracePt t="107896" x="5724525" y="5472113"/>
          <p14:tracePt t="107912" x="5753100" y="5453063"/>
          <p14:tracePt t="107919" x="5797550" y="5453063"/>
          <p14:tracePt t="107928" x="5853113" y="5453063"/>
          <p14:tracePt t="107936" x="5926138" y="5453063"/>
          <p14:tracePt t="107943" x="5980113" y="5453063"/>
          <p14:tracePt t="107952" x="6072188" y="5453063"/>
          <p14:tracePt t="107959" x="6162675" y="5453063"/>
          <p14:tracePt t="107967" x="6208713" y="5453063"/>
          <p14:tracePt t="107975" x="6245225" y="5453063"/>
          <p14:tracePt t="107991" x="6291263" y="5462588"/>
          <p14:tracePt t="107994" x="6318250" y="5472113"/>
          <p14:tracePt t="108000" x="6335713" y="5472113"/>
          <p14:tracePt t="108007" x="6345238" y="5489575"/>
          <p14:tracePt t="108017" x="6345238" y="5499100"/>
          <p14:tracePt t="108034" x="6345238" y="5526088"/>
          <p14:tracePt t="108039" x="6345238" y="5545138"/>
          <p14:tracePt t="108048" x="6345238" y="5589588"/>
          <p14:tracePt t="108055" x="6345238" y="5626100"/>
          <p14:tracePt t="108066" x="6354763" y="5672138"/>
          <p14:tracePt t="108071" x="6399213" y="5754688"/>
          <p14:tracePt t="108079" x="6408738" y="5772150"/>
          <p14:tracePt t="108087" x="6418263" y="5808663"/>
          <p14:tracePt t="108095" x="6418263" y="5827713"/>
          <p14:tracePt t="108103" x="6418263" y="5854700"/>
          <p14:tracePt t="108111" x="6418263" y="5873750"/>
          <p14:tracePt t="108119" x="6418263" y="5891213"/>
          <p14:tracePt t="108129" x="6418263" y="5900738"/>
          <p14:tracePt t="108135" x="6418263" y="5910263"/>
          <p14:tracePt t="108143" x="6418263" y="5918200"/>
          <p14:tracePt t="108151" x="6418263" y="5946775"/>
          <p14:tracePt t="108160" x="6408738" y="5964238"/>
          <p14:tracePt t="108167" x="6399213" y="5973763"/>
          <p14:tracePt t="108175" x="6381750" y="5991225"/>
          <p14:tracePt t="108183" x="6372225" y="5991225"/>
          <p14:tracePt t="108208" x="6362700" y="5991225"/>
          <p14:tracePt t="108224" x="6362700" y="6000750"/>
          <p14:tracePt t="108337" x="6354763" y="6000750"/>
          <p14:tracePt t="108379" x="6335713" y="6000750"/>
          <p14:tracePt t="108386" x="6326188" y="6000750"/>
          <p14:tracePt t="108393" x="6318250" y="6000750"/>
          <p14:tracePt t="108401" x="6291263" y="6000750"/>
          <p14:tracePt t="108408" x="6189663" y="5973763"/>
          <p14:tracePt t="108417" x="6062663" y="5946775"/>
          <p14:tracePt t="108424" x="5953125" y="5946775"/>
          <p14:tracePt t="108434" x="5843588" y="5946775"/>
          <p14:tracePt t="108441" x="5707063" y="5900738"/>
          <p14:tracePt t="108450" x="5616575" y="5900738"/>
          <p14:tracePt t="108456" x="5507038" y="5891213"/>
          <p14:tracePt t="108467" x="5461000" y="5881688"/>
          <p14:tracePt t="108472" x="5434013" y="5881688"/>
          <p14:tracePt t="108479" x="5414963" y="5881688"/>
          <p14:tracePt t="108569" x="5397500" y="5873750"/>
          <p14:tracePt t="108581" x="5387975" y="5864225"/>
          <p14:tracePt t="108593" x="5378450" y="5854700"/>
          <p14:tracePt t="108600" x="5378450" y="5837238"/>
          <p14:tracePt t="108609" x="5351463" y="5818188"/>
          <p14:tracePt t="108618" x="5341938" y="5800725"/>
          <p14:tracePt t="108625" x="5341938" y="5772150"/>
          <p14:tracePt t="108632" x="5341938" y="5754688"/>
          <p14:tracePt t="108640" x="5341938" y="5727700"/>
          <p14:tracePt t="108649" x="5341938" y="5708650"/>
          <p14:tracePt t="108656" x="5341938" y="5681663"/>
          <p14:tracePt t="108667" x="5341938" y="5662613"/>
          <p14:tracePt t="108672" x="5387975" y="5599113"/>
          <p14:tracePt t="108679" x="5434013" y="5562600"/>
          <p14:tracePt t="108687" x="5461000" y="5545138"/>
          <p14:tracePt t="108695" x="5507038" y="5508625"/>
          <p14:tracePt t="108704" x="5543550" y="5489575"/>
          <p14:tracePt t="108711" x="5597525" y="5481638"/>
          <p14:tracePt t="108719" x="5643563" y="5453063"/>
          <p14:tracePt t="108727" x="5661025" y="5445125"/>
          <p14:tracePt t="108735" x="5688013" y="5435600"/>
          <p14:tracePt t="108744" x="5707063" y="5435600"/>
          <p14:tracePt t="108751" x="5724525" y="5435600"/>
          <p14:tracePt t="108759" x="5734050" y="5435600"/>
          <p14:tracePt t="108767" x="5743575" y="5435600"/>
          <p14:tracePt t="108783" x="5761038" y="5435600"/>
          <p14:tracePt t="108791" x="5780088" y="5435600"/>
          <p14:tracePt t="108799" x="5834063" y="5435600"/>
          <p14:tracePt t="108808" x="5907088" y="5435600"/>
          <p14:tracePt t="108815" x="6016625" y="5435600"/>
          <p14:tracePt t="108824" x="6108700" y="5435600"/>
          <p14:tracePt t="108832" x="6262688" y="5453063"/>
          <p14:tracePt t="108840" x="6391275" y="5472113"/>
          <p14:tracePt t="108848" x="6554788" y="5489575"/>
          <p14:tracePt t="108855" x="6700838" y="5499100"/>
          <p14:tracePt t="108865" x="6800850" y="5545138"/>
          <p14:tracePt t="108871" x="6846888" y="5562600"/>
          <p14:tracePt t="108879" x="6873875" y="5589588"/>
          <p14:tracePt t="108912" x="6873875" y="5626100"/>
          <p14:tracePt t="108920" x="6864350" y="5662613"/>
          <p14:tracePt t="108928" x="6837363" y="5691188"/>
          <p14:tracePt t="108936" x="6810375" y="5735638"/>
          <p14:tracePt t="108944" x="6791325" y="5754688"/>
          <p14:tracePt t="108951" x="6754813" y="5791200"/>
          <p14:tracePt t="108960" x="6727825" y="5818188"/>
          <p14:tracePt t="108968" x="6700838" y="5864225"/>
          <p14:tracePt t="108976" x="6691313" y="5873750"/>
          <p14:tracePt t="108985" x="6691313" y="5881688"/>
          <p14:tracePt t="108991" x="6664325" y="5900738"/>
          <p14:tracePt t="109016" x="6664325" y="5910263"/>
          <p14:tracePt t="109023" x="6654800" y="5910263"/>
          <p14:tracePt t="109032" x="6637338" y="5927725"/>
          <p14:tracePt t="109039" x="6600825" y="5937250"/>
          <p14:tracePt t="109049" x="6573838" y="5946775"/>
          <p14:tracePt t="109066" x="6545263" y="5954713"/>
          <p14:tracePt t="109072" x="6508750" y="5973763"/>
          <p14:tracePt t="109088" x="6491288" y="5983288"/>
          <p14:tracePt t="109096" x="6472238" y="5991225"/>
          <p14:tracePt t="109120" x="6464300" y="5991225"/>
          <p14:tracePt t="109136" x="6435725" y="5991225"/>
          <p14:tracePt t="109144" x="6418263" y="5991225"/>
          <p14:tracePt t="109151" x="6362700" y="5991225"/>
          <p14:tracePt t="109159" x="6254750" y="5991225"/>
          <p14:tracePt t="109167" x="6181725" y="5991225"/>
          <p14:tracePt t="109177" x="6072188" y="5983288"/>
          <p14:tracePt t="109186" x="5972175" y="5973763"/>
          <p14:tracePt t="109193" x="5899150" y="5946775"/>
          <p14:tracePt t="109205" x="5834063" y="5918200"/>
          <p14:tracePt t="109208" x="5743575" y="5910263"/>
          <p14:tracePt t="109217" x="5707063" y="5891213"/>
          <p14:tracePt t="109224" x="5670550" y="5881688"/>
          <p14:tracePt t="109234" x="5653088" y="5864225"/>
          <p14:tracePt t="109265" x="5653088" y="5827713"/>
          <p14:tracePt t="109272" x="5653088" y="5818188"/>
          <p14:tracePt t="109281" x="5653088" y="5808663"/>
          <p14:tracePt t="109288" x="5653088" y="5800725"/>
          <p14:tracePt t="109296" x="5653088" y="5781675"/>
          <p14:tracePt t="109304" x="5653088" y="5764213"/>
          <p14:tracePt t="109320" x="5653088" y="5735638"/>
          <p14:tracePt t="109331" x="5653088" y="5727700"/>
          <p14:tracePt t="109335" x="5653088" y="5718175"/>
          <p14:tracePt t="109344" x="5653088" y="5699125"/>
          <p14:tracePt t="109351" x="5653088" y="5691188"/>
          <p14:tracePt t="109360" x="5653088" y="5681663"/>
          <p14:tracePt t="109513" x="5634038" y="5681663"/>
          <p14:tracePt t="109522" x="5588000" y="5691188"/>
          <p14:tracePt t="109532" x="5570538" y="5708650"/>
          <p14:tracePt t="109538" x="5561013" y="5718175"/>
          <p14:tracePt t="109543" x="5543550" y="5718175"/>
          <p14:tracePt t="109551" x="5524500" y="5727700"/>
          <p14:tracePt t="109575" x="5514975" y="5735638"/>
          <p14:tracePt t="109751" x="5524500" y="5718175"/>
          <p14:tracePt t="109759" x="5534025" y="5708650"/>
          <p14:tracePt t="109768" x="5543550" y="5699125"/>
          <p14:tracePt t="109783" x="5551488" y="5691188"/>
          <p14:tracePt t="109857" x="5561013" y="5691188"/>
          <p14:tracePt t="109866" x="5597525" y="5691188"/>
          <p14:tracePt t="109871" x="5643563" y="5708650"/>
          <p14:tracePt t="109879" x="5743575" y="5745163"/>
          <p14:tracePt t="109887" x="5826125" y="5791200"/>
          <p14:tracePt t="109895" x="5916613" y="5837238"/>
          <p14:tracePt t="109903" x="6016625" y="5845175"/>
          <p14:tracePt t="109911" x="6145213" y="5873750"/>
          <p14:tracePt t="109919" x="6235700" y="5873750"/>
          <p14:tracePt t="109927" x="6318250" y="5900738"/>
          <p14:tracePt t="109936" x="6345238" y="5900738"/>
          <p14:tracePt t="110274" x="6299200" y="5927725"/>
          <p14:tracePt t="110283" x="6235700" y="5937250"/>
          <p14:tracePt t="110289" x="6189663" y="5954713"/>
          <p14:tracePt t="110301" x="6126163" y="5983288"/>
          <p14:tracePt t="110305" x="6099175" y="5991225"/>
          <p14:tracePt t="110312" x="6062663" y="5991225"/>
          <p14:tracePt t="110320" x="6026150" y="6010275"/>
          <p14:tracePt t="110329" x="6007100" y="6010275"/>
          <p14:tracePt t="110337" x="5999163" y="6010275"/>
          <p14:tracePt t="110347" x="5980113" y="6010275"/>
          <p14:tracePt t="110352" x="5972175" y="6010275"/>
          <p14:tracePt t="110522" x="5962650" y="6010275"/>
          <p14:tracePt t="110675" x="5935663" y="6010275"/>
          <p14:tracePt t="110682" x="5926138" y="6018213"/>
          <p14:tracePt t="110689" x="5916613" y="6027738"/>
          <p14:tracePt t="110696" x="5907088" y="6046788"/>
          <p14:tracePt t="110711" x="5907088" y="6054725"/>
          <p14:tracePt t="110720" x="5899150" y="6064250"/>
          <p14:tracePt t="110727" x="5889625" y="6073775"/>
          <p14:tracePt t="111241" x="5889625" y="6054725"/>
          <p14:tracePt t="111255" x="5935663" y="5954713"/>
          <p14:tracePt t="111264" x="5943600" y="5937250"/>
          <p14:tracePt t="111271" x="5972175" y="5891213"/>
          <p14:tracePt t="111281" x="5972175" y="5881688"/>
          <p14:tracePt t="111287" x="5972175" y="5864225"/>
          <p14:tracePt t="111295" x="5972175" y="5845175"/>
          <p14:tracePt t="111303" x="5989638" y="5818188"/>
          <p14:tracePt t="111319" x="5989638" y="5800725"/>
          <p14:tracePt t="111329" x="5999163" y="5781675"/>
          <p14:tracePt t="111335" x="6007100" y="5764213"/>
          <p14:tracePt t="111344" x="6043613" y="5718175"/>
          <p14:tracePt t="111351" x="6053138" y="5699125"/>
          <p14:tracePt t="111360" x="6062663" y="5672138"/>
          <p14:tracePt t="111367" x="6072188" y="5662613"/>
          <p14:tracePt t="111376" x="6099175" y="5635625"/>
          <p14:tracePt t="111384" x="6116638" y="5608638"/>
          <p14:tracePt t="111392" x="6135688" y="5581650"/>
          <p14:tracePt t="111401" x="6153150" y="5562600"/>
          <p14:tracePt t="111408" x="6162675" y="5545138"/>
          <p14:tracePt t="111416" x="6172200" y="5535613"/>
          <p14:tracePt t="111424" x="6181725" y="5518150"/>
          <p14:tracePt t="111432" x="6189663" y="5518150"/>
          <p14:tracePt t="111440" x="6199188" y="5508625"/>
          <p14:tracePt t="111448" x="6208713" y="5489575"/>
          <p14:tracePt t="111455" x="6208713" y="5481638"/>
          <p14:tracePt t="111464" x="6208713" y="5472113"/>
          <p14:tracePt t="111481" x="6218238" y="5462588"/>
          <p14:tracePt t="111529" x="6226175" y="5462588"/>
          <p14:tracePt t="111538" x="6262688" y="5462588"/>
          <p14:tracePt t="111547" x="6281738" y="5462588"/>
          <p14:tracePt t="111551" x="6326188" y="5462588"/>
          <p14:tracePt t="111559" x="6362700" y="5462588"/>
          <p14:tracePt t="111567" x="6381750" y="5462588"/>
          <p14:tracePt t="111575" x="6408738" y="5462588"/>
          <p14:tracePt t="111583" x="6445250" y="5435600"/>
          <p14:tracePt t="111591" x="6464300" y="5426075"/>
          <p14:tracePt t="111599" x="6481763" y="5416550"/>
          <p14:tracePt t="111607" x="6500813" y="5408613"/>
          <p14:tracePt t="111616" x="6518275" y="5389563"/>
          <p14:tracePt t="111623" x="6527800" y="5380038"/>
          <p14:tracePt t="111631" x="6554788" y="5362575"/>
          <p14:tracePt t="111639" x="6564313" y="5362575"/>
          <p14:tracePt t="111648" x="6573838" y="5353050"/>
          <p14:tracePt t="111655" x="6581775" y="5343525"/>
          <p14:tracePt t="111664" x="6591300" y="5343525"/>
          <p14:tracePt t="111673" x="6600825" y="5335588"/>
          <p14:tracePt t="111850" x="6581775" y="5343525"/>
          <p14:tracePt t="111859" x="6564313" y="5343525"/>
          <p14:tracePt t="111865" x="6545263" y="5362575"/>
          <p14:tracePt t="111872" x="6518275" y="5380038"/>
          <p14:tracePt t="111882" x="6481763" y="5416550"/>
          <p14:tracePt t="111888" x="6445250" y="5426075"/>
          <p14:tracePt t="111899" x="6435725" y="5435600"/>
          <p14:tracePt t="111904" x="6418263" y="5435600"/>
          <p14:tracePt t="112025" x="6408738" y="5435600"/>
          <p14:tracePt t="112033" x="6391275" y="5445125"/>
          <p14:tracePt t="112040" x="6362700" y="5445125"/>
          <p14:tracePt t="112050" x="6354763" y="5445125"/>
          <p14:tracePt t="112056" x="6326188" y="5445125"/>
          <p14:tracePt t="112073" x="6308725" y="5445125"/>
          <p14:tracePt t="112083" x="6291263" y="5445125"/>
          <p14:tracePt t="112088" x="6281738" y="5445125"/>
          <p14:tracePt t="112097" x="6262688" y="5445125"/>
          <p14:tracePt t="112104" x="6254750" y="5426075"/>
          <p14:tracePt t="112112" x="6226175" y="5389563"/>
          <p14:tracePt t="112120" x="6226175" y="5380038"/>
          <p14:tracePt t="112128" x="6208713" y="5343525"/>
          <p14:tracePt t="112136" x="6208713" y="5335588"/>
          <p14:tracePt t="112144" x="6199188" y="5335588"/>
          <p14:tracePt t="112153" x="6189663" y="5326063"/>
          <p14:tracePt t="112306" x="6181725" y="5316538"/>
          <p14:tracePt t="112311" x="6162675" y="5289550"/>
          <p14:tracePt t="112319" x="6116638" y="5226050"/>
          <p14:tracePt t="112327" x="6089650" y="5180013"/>
          <p14:tracePt t="112335" x="6062663" y="5153025"/>
          <p14:tracePt t="112344" x="6053138" y="5133975"/>
          <p14:tracePt t="112351" x="6016625" y="5089525"/>
          <p14:tracePt t="112360" x="6007100" y="5070475"/>
          <p14:tracePt t="112367" x="6007100" y="5053013"/>
          <p14:tracePt t="112376" x="5999163" y="5024438"/>
          <p14:tracePt t="112384" x="5989638" y="4987925"/>
          <p14:tracePt t="112393" x="5980113" y="4979988"/>
          <p14:tracePt t="112400" x="5980113" y="4960938"/>
          <p14:tracePt t="112408" x="5980113" y="4943475"/>
          <p14:tracePt t="112417" x="5972175" y="4906963"/>
          <p14:tracePt t="112424" x="5972175" y="4887913"/>
          <p14:tracePt t="112434" x="5972175" y="4860925"/>
          <p14:tracePt t="112442" x="5962650" y="4833938"/>
          <p14:tracePt t="112451" x="5962650" y="4814888"/>
          <p14:tracePt t="112456" x="5962650" y="4797425"/>
          <p14:tracePt t="112467" x="5962650" y="4768850"/>
          <p14:tracePt t="112472" x="5962650" y="4751388"/>
          <p14:tracePt t="112482" x="5953125" y="4705350"/>
          <p14:tracePt t="112487" x="5953125" y="4687888"/>
          <p14:tracePt t="112495" x="5953125" y="4651375"/>
          <p14:tracePt t="112503" x="5953125" y="4624388"/>
          <p14:tracePt t="112511" x="5953125" y="4595813"/>
          <p14:tracePt t="112519" x="5953125" y="4551363"/>
          <p14:tracePt t="112527" x="5953125" y="4541838"/>
          <p14:tracePt t="112535" x="5953125" y="4514850"/>
          <p14:tracePt t="112543" x="5953125" y="4505325"/>
          <p14:tracePt t="112560" x="5953125" y="4486275"/>
          <p14:tracePt t="112568" x="5953125" y="4478338"/>
          <p14:tracePt t="112577" x="5972175" y="4459288"/>
          <p14:tracePt t="112592" x="5980113" y="4441825"/>
          <p14:tracePt t="112600" x="5980113" y="4432300"/>
          <p14:tracePt t="112610" x="6007100" y="4405313"/>
          <p14:tracePt t="112618" x="6053138" y="4386263"/>
          <p14:tracePt t="112627" x="6099175" y="4359275"/>
          <p14:tracePt t="112634" x="6135688" y="4349750"/>
          <p14:tracePt t="112641" x="6208713" y="4303713"/>
          <p14:tracePt t="112648" x="6235700" y="4286250"/>
          <p14:tracePt t="112655" x="6291263" y="4268788"/>
          <p14:tracePt t="112665" x="6354763" y="4240213"/>
          <p14:tracePt t="112671" x="6399213" y="4240213"/>
          <p14:tracePt t="112681" x="6445250" y="4213225"/>
          <p14:tracePt t="112687" x="6472238" y="4213225"/>
          <p14:tracePt t="112695" x="6481763" y="4213225"/>
          <p14:tracePt t="112743" x="6491288" y="4213225"/>
          <p14:tracePt t="112767" x="6527800" y="4213225"/>
          <p14:tracePt t="112775" x="6554788" y="4213225"/>
          <p14:tracePt t="112783" x="6600825" y="4232275"/>
          <p14:tracePt t="112791" x="6681788" y="4276725"/>
          <p14:tracePt t="112799" x="6727825" y="4295775"/>
          <p14:tracePt t="112807" x="6791325" y="4332288"/>
          <p14:tracePt t="112816" x="6819900" y="4359275"/>
          <p14:tracePt t="112824" x="6837363" y="4376738"/>
          <p14:tracePt t="112831" x="6864350" y="4386263"/>
          <p14:tracePt t="112857" x="6873875" y="4395788"/>
          <p14:tracePt t="112882" x="6883400" y="4405313"/>
          <p14:tracePt t="112890" x="6892925" y="4422775"/>
          <p14:tracePt t="112896" x="6892925" y="4468813"/>
          <p14:tracePt t="112904" x="6900863" y="4514850"/>
          <p14:tracePt t="112912" x="6910388" y="4541838"/>
          <p14:tracePt t="112920" x="6929438" y="4595813"/>
          <p14:tracePt t="112928" x="6946900" y="4660900"/>
          <p14:tracePt t="112936" x="6956425" y="4697413"/>
          <p14:tracePt t="112943" x="6973888" y="4760913"/>
          <p14:tracePt t="112953" x="6973888" y="4787900"/>
          <p14:tracePt t="112959" x="6973888" y="4805363"/>
          <p14:tracePt t="112967" x="6983413" y="4814888"/>
          <p14:tracePt t="112975" x="6983413" y="4833938"/>
          <p14:tracePt t="112991" x="6983413" y="4841875"/>
          <p14:tracePt t="113007" x="6983413" y="4851400"/>
          <p14:tracePt t="113015" x="6983413" y="4878388"/>
          <p14:tracePt t="113023" x="6983413" y="4897438"/>
          <p14:tracePt t="113032" x="6956425" y="4943475"/>
          <p14:tracePt t="113039" x="6937375" y="4960938"/>
          <p14:tracePt t="113048" x="6929438" y="4979988"/>
          <p14:tracePt t="113055" x="6910388" y="5024438"/>
          <p14:tracePt t="113067" x="6883400" y="5053013"/>
          <p14:tracePt t="113072" x="6873875" y="5089525"/>
          <p14:tracePt t="113081" x="6846888" y="5116513"/>
          <p14:tracePt t="113088" x="6837363" y="5143500"/>
          <p14:tracePt t="113096" x="6827838" y="5153025"/>
          <p14:tracePt t="113104" x="6810375" y="5189538"/>
          <p14:tracePt t="113112" x="6800850" y="5197475"/>
          <p14:tracePt t="113120" x="6791325" y="5216525"/>
          <p14:tracePt t="113128" x="6764338" y="5253038"/>
          <p14:tracePt t="113135" x="6754813" y="5253038"/>
          <p14:tracePt t="113143" x="6746875" y="5262563"/>
          <p14:tracePt t="113151" x="6727825" y="5280025"/>
          <p14:tracePt t="113159" x="6710363" y="5299075"/>
          <p14:tracePt t="113167" x="6700838" y="5307013"/>
          <p14:tracePt t="113176" x="6691313" y="5316538"/>
          <p14:tracePt t="113184" x="6673850" y="5326063"/>
          <p14:tracePt t="113193" x="6654800" y="5343525"/>
          <p14:tracePt t="113201" x="6645275" y="5353050"/>
          <p14:tracePt t="113433" x="6627813" y="5353050"/>
          <p14:tracePt t="113441" x="6618288" y="5353050"/>
          <p14:tracePt t="113459" x="6573838" y="5353050"/>
          <p14:tracePt t="113465" x="6500813" y="5353050"/>
          <p14:tracePt t="113472" x="6391275" y="5307013"/>
          <p14:tracePt t="113481" x="6262688" y="5289550"/>
          <p14:tracePt t="113487" x="6145213" y="5280025"/>
          <p14:tracePt t="113495" x="6053138" y="5262563"/>
          <p14:tracePt t="113503" x="5926138" y="5233988"/>
          <p14:tracePt t="113511" x="5834063" y="5233988"/>
          <p14:tracePt t="113519" x="5770563" y="5207000"/>
          <p14:tracePt t="113527" x="5688013" y="5197475"/>
          <p14:tracePt t="113535" x="5661025" y="5197475"/>
          <p14:tracePt t="113543" x="5643563" y="5180013"/>
          <p14:tracePt t="113551" x="5634038" y="5170488"/>
          <p14:tracePt t="113559" x="5616575" y="5170488"/>
          <p14:tracePt t="113567" x="5607050" y="5160963"/>
          <p14:tracePt t="113583" x="5597525" y="5143500"/>
          <p14:tracePt t="113591" x="5597525" y="5116513"/>
          <p14:tracePt t="113600" x="5580063" y="5080000"/>
          <p14:tracePt t="113609" x="5561013" y="5033963"/>
          <p14:tracePt t="113615" x="5551488" y="4970463"/>
          <p14:tracePt t="113624" x="5534025" y="4914900"/>
          <p14:tracePt t="113631" x="5524500" y="4870450"/>
          <p14:tracePt t="113640" x="5497513" y="4805363"/>
          <p14:tracePt t="113648" x="5487988" y="4778375"/>
          <p14:tracePt t="113657" x="5478463" y="4724400"/>
          <p14:tracePt t="113665" x="5470525" y="4678363"/>
          <p14:tracePt t="113671" x="5470525" y="4668838"/>
          <p14:tracePt t="113681" x="5461000" y="4632325"/>
          <p14:tracePt t="113687" x="5451475" y="4605338"/>
          <p14:tracePt t="113695" x="5451475" y="4595813"/>
          <p14:tracePt t="113704" x="5451475" y="4578350"/>
          <p14:tracePt t="113714" x="5451475" y="4551363"/>
          <p14:tracePt t="113722" x="5451475" y="4532313"/>
          <p14:tracePt t="113730" x="5451475" y="4505325"/>
          <p14:tracePt t="113736" x="5451475" y="4486275"/>
          <p14:tracePt t="113744" x="5451475" y="4459288"/>
          <p14:tracePt t="113751" x="5461000" y="4422775"/>
          <p14:tracePt t="113761" x="5497513" y="4376738"/>
          <p14:tracePt t="113768" x="5524500" y="4349750"/>
          <p14:tracePt t="113777" x="5580063" y="4303713"/>
          <p14:tracePt t="113783" x="5607050" y="4268788"/>
          <p14:tracePt t="113792" x="5670550" y="4232275"/>
          <p14:tracePt t="113799" x="5716588" y="4195763"/>
          <p14:tracePt t="113808" x="5761038" y="4167188"/>
          <p14:tracePt t="113816" x="5797550" y="4159250"/>
          <p14:tracePt t="113823" x="5853113" y="4140200"/>
          <p14:tracePt t="113831" x="5916613" y="4113213"/>
          <p14:tracePt t="113839" x="5953125" y="4103688"/>
          <p14:tracePt t="113848" x="5999163" y="4094163"/>
          <p14:tracePt t="113855" x="6016625" y="4094163"/>
          <p14:tracePt t="113864" x="6026150" y="4086225"/>
          <p14:tracePt t="113905" x="6043613" y="4086225"/>
          <p14:tracePt t="113913" x="6062663" y="4086225"/>
          <p14:tracePt t="113920" x="6108700" y="4086225"/>
          <p14:tracePt t="113928" x="6226175" y="4086225"/>
          <p14:tracePt t="113936" x="6335713" y="4094163"/>
          <p14:tracePt t="113945" x="6464300" y="4122738"/>
          <p14:tracePt t="113955" x="6610350" y="4130675"/>
          <p14:tracePt t="113960" x="6754813" y="4167188"/>
          <p14:tracePt t="113968" x="6910388" y="4195763"/>
          <p14:tracePt t="113976" x="7019925" y="4240213"/>
          <p14:tracePt t="113987" x="7102475" y="4276725"/>
          <p14:tracePt t="113991" x="7119938" y="4286250"/>
          <p14:tracePt t="113999" x="7129463" y="4303713"/>
          <p14:tracePt t="114007" x="7129463" y="4313238"/>
          <p14:tracePt t="114015" x="7129463" y="4322763"/>
          <p14:tracePt t="114023" x="7129463" y="4359275"/>
          <p14:tracePt t="114031" x="7110413" y="4376738"/>
          <p14:tracePt t="114039" x="7102475" y="4386263"/>
          <p14:tracePt t="114048" x="7092950" y="4405313"/>
          <p14:tracePt t="114065" x="7073900" y="4449763"/>
          <p14:tracePt t="114071" x="7065963" y="4459288"/>
          <p14:tracePt t="114081" x="7065963" y="4468813"/>
          <p14:tracePt t="114087" x="7065963" y="4495800"/>
          <p14:tracePt t="114103" x="7065963" y="4505325"/>
          <p14:tracePt t="114111" x="7056438" y="4522788"/>
          <p14:tracePt t="114119" x="7056438" y="4541838"/>
          <p14:tracePt t="114127" x="7046913" y="4568825"/>
          <p14:tracePt t="114135" x="7019925" y="4605338"/>
          <p14:tracePt t="114143" x="7000875" y="4632325"/>
          <p14:tracePt t="114151" x="6919913" y="4687888"/>
          <p14:tracePt t="114159" x="6827838" y="4724400"/>
          <p14:tracePt t="114167" x="6727825" y="4741863"/>
          <p14:tracePt t="114175" x="6581775" y="4768850"/>
          <p14:tracePt t="114183" x="6435725" y="4787900"/>
          <p14:tracePt t="114191" x="6308725" y="4797425"/>
          <p14:tracePt t="114199" x="6145213" y="4797425"/>
          <p14:tracePt t="114207" x="5999163" y="4797425"/>
          <p14:tracePt t="114215" x="5853113" y="4797425"/>
          <p14:tracePt t="114223" x="5724525" y="4797425"/>
          <p14:tracePt t="114231" x="5634038" y="4797425"/>
          <p14:tracePt t="114240" x="5580063" y="4797425"/>
          <p14:tracePt t="114248" x="5534025" y="4768850"/>
          <p14:tracePt t="114264" x="5534025" y="4760913"/>
          <p14:tracePt t="114271" x="5534025" y="4751388"/>
          <p14:tracePt t="114282" x="5534025" y="4741863"/>
          <p14:tracePt t="114288" x="5534025" y="4732338"/>
          <p14:tracePt t="114394" x="5543550" y="4724400"/>
          <p14:tracePt t="114409" x="5607050" y="4724400"/>
          <p14:tracePt t="114418" x="5716588" y="4724400"/>
          <p14:tracePt t="114424" x="5862638" y="4724400"/>
          <p14:tracePt t="114433" x="5989638" y="4724400"/>
          <p14:tracePt t="114440" x="6080125" y="4724400"/>
          <p14:tracePt t="114449" x="6208713" y="4724400"/>
          <p14:tracePt t="114456" x="6281738" y="4724400"/>
          <p14:tracePt t="114464" x="6354763" y="4724400"/>
          <p14:tracePt t="114471" x="6418263" y="4724400"/>
          <p14:tracePt t="114481" x="6427788" y="4724400"/>
          <p14:tracePt t="114487" x="6435725" y="4724400"/>
          <p14:tracePt t="114633" x="6435725" y="4732338"/>
          <p14:tracePt t="114649" x="6435725" y="4741863"/>
          <p14:tracePt t="114673" x="6408738" y="4741863"/>
          <p14:tracePt t="114681" x="6362700" y="4741863"/>
          <p14:tracePt t="114688" x="6335713" y="4741863"/>
          <p14:tracePt t="114696" x="6318250" y="4741863"/>
          <p14:tracePt t="114703" x="6299200" y="4714875"/>
          <p14:tracePt t="114719" x="6272213" y="4697413"/>
          <p14:tracePt t="114727" x="6272213" y="4678363"/>
          <p14:tracePt t="114735" x="6272213" y="4668838"/>
          <p14:tracePt t="114743" x="6262688" y="4651375"/>
          <p14:tracePt t="114751" x="6262688" y="4632325"/>
          <p14:tracePt t="114759" x="6262688" y="4595813"/>
          <p14:tracePt t="114767" x="6254750" y="4595813"/>
          <p14:tracePt t="114775" x="6254750" y="4587875"/>
          <p14:tracePt t="114783" x="6254750" y="4568825"/>
          <p14:tracePt t="114791" x="6254750" y="4559300"/>
          <p14:tracePt t="114807" x="6254750" y="4551363"/>
          <p14:tracePt t="115000" x="6254750" y="4587875"/>
          <p14:tracePt t="115007" x="6226175" y="4632325"/>
          <p14:tracePt t="115015" x="6226175" y="4660900"/>
          <p14:tracePt t="115023" x="6226175" y="4668838"/>
          <p14:tracePt t="115031" x="6226175" y="4697413"/>
          <p14:tracePt t="115040" x="6226175" y="4732338"/>
          <p14:tracePt t="115049" x="6226175" y="4741863"/>
          <p14:tracePt t="115056" x="6226175" y="4760913"/>
          <p14:tracePt t="115067" x="6208713" y="4778375"/>
          <p14:tracePt t="115071" x="6208713" y="4787900"/>
          <p14:tracePt t="115081" x="6199188" y="4797425"/>
          <p14:tracePt t="115296" x="6208713" y="4787900"/>
          <p14:tracePt t="115304" x="6226175" y="4751388"/>
          <p14:tracePt t="115312" x="6254750" y="4714875"/>
          <p14:tracePt t="115320" x="6272213" y="4687888"/>
          <p14:tracePt t="115333" x="6299200" y="4660900"/>
          <p14:tracePt t="115336" x="6318250" y="4632325"/>
          <p14:tracePt t="115344" x="6335713" y="4595813"/>
          <p14:tracePt t="115360" x="6354763" y="4578350"/>
          <p14:tracePt t="115369" x="6362700" y="4541838"/>
          <p14:tracePt t="115385" x="6362700" y="4532313"/>
          <p14:tracePt t="115449" x="6362700" y="4522788"/>
          <p14:tracePt t="115488" x="6354763" y="4522788"/>
          <p14:tracePt t="115497" x="6345238" y="4522788"/>
          <p14:tracePt t="115504" x="6326188" y="4522788"/>
          <p14:tracePt t="115513" x="6308725" y="4532313"/>
          <p14:tracePt t="115521" x="6299200" y="4541838"/>
          <p14:tracePt t="115528" x="6281738" y="4568825"/>
          <p14:tracePt t="115538" x="6262688" y="4595813"/>
          <p14:tracePt t="115545" x="6254750" y="4605338"/>
          <p14:tracePt t="115552" x="6245225" y="4624388"/>
          <p14:tracePt t="115567" x="6235700" y="4641850"/>
          <p14:tracePt t="115576" x="6235700" y="4651375"/>
          <p14:tracePt t="115904" x="6226175" y="4660900"/>
          <p14:tracePt t="115929" x="6226175" y="4668838"/>
          <p14:tracePt t="115939" x="6245225" y="4732338"/>
          <p14:tracePt t="115946" x="6262688" y="4760913"/>
          <p14:tracePt t="115955" x="6299200" y="4797425"/>
          <p14:tracePt t="115960" x="6399213" y="4851400"/>
          <p14:tracePt t="115968" x="6445250" y="4870450"/>
          <p14:tracePt t="115976" x="6472238" y="4878388"/>
          <p14:tracePt t="115986" x="6518275" y="4906963"/>
          <p14:tracePt t="115991" x="6537325" y="4914900"/>
          <p14:tracePt t="116000" x="6554788" y="4914900"/>
          <p14:tracePt t="116427" x="6564313" y="4924425"/>
          <p14:tracePt t="116521" x="6564313" y="4933950"/>
          <p14:tracePt t="116529" x="6554788" y="4943475"/>
          <p14:tracePt t="116536" x="6508750" y="4997450"/>
          <p14:tracePt t="116545" x="6500813" y="5006975"/>
          <p14:tracePt t="116553" x="6481763" y="5016500"/>
          <p14:tracePt t="116560" x="6445250" y="5053013"/>
          <p14:tracePt t="116568" x="6418263" y="5060950"/>
          <p14:tracePt t="116576" x="6362700" y="5070475"/>
          <p14:tracePt t="116585" x="6345238" y="5080000"/>
          <p14:tracePt t="116592" x="6326188" y="5080000"/>
          <p14:tracePt t="116841" x="6318250" y="5080000"/>
          <p14:tracePt t="116855" x="6318250" y="5070475"/>
          <p14:tracePt t="116993" x="6318250" y="5060950"/>
          <p14:tracePt t="117002" x="6299200" y="5060950"/>
          <p14:tracePt t="117017" x="6299200" y="5089525"/>
          <p14:tracePt t="117025" x="6299200" y="5097463"/>
          <p14:tracePt t="117034" x="6299200" y="5106988"/>
          <p14:tracePt t="117040" x="6299200" y="5116513"/>
          <p14:tracePt t="117056" x="6299200" y="5133975"/>
          <p14:tracePt t="117144" x="6291263" y="5143500"/>
          <p14:tracePt t="117169" x="6281738" y="5143500"/>
          <p14:tracePt t="117177" x="6272213" y="5143500"/>
          <p14:tracePt t="117193" x="6262688" y="5143500"/>
          <p14:tracePt t="117201" x="6235700" y="5143500"/>
          <p14:tracePt t="117209" x="6199188" y="5143500"/>
          <p14:tracePt t="117218" x="6172200" y="5143500"/>
          <p14:tracePt t="117224" x="6145213" y="5143500"/>
          <p14:tracePt t="117264" x="6135688" y="5143500"/>
          <p14:tracePt t="117977" x="6208713" y="5143500"/>
          <p14:tracePt t="117988" x="6335713" y="5143500"/>
          <p14:tracePt t="117994" x="6445250" y="5143500"/>
          <p14:tracePt t="118001" x="6537325" y="5143500"/>
          <p14:tracePt t="118007" x="6591300" y="5143500"/>
          <p14:tracePt t="118016" x="6645275" y="5143500"/>
          <p14:tracePt t="118023" x="6691313" y="5143500"/>
          <p14:tracePt t="118303" x="6691313" y="5153025"/>
          <p14:tracePt t="118319" x="6691313" y="5160963"/>
          <p14:tracePt t="118335" x="6681788" y="5160963"/>
          <p14:tracePt t="118378" x="6673850" y="5170488"/>
          <p14:tracePt t="118401" x="6654800" y="5189538"/>
          <p14:tracePt t="118427" x="6645275" y="5197475"/>
          <p14:tracePt t="118481" x="6637338" y="5207000"/>
          <p14:tracePt t="118498" x="6637338" y="5216525"/>
          <p14:tracePt t="118537" x="6637338" y="5226050"/>
          <p14:tracePt t="118753" x="6610350" y="5243513"/>
          <p14:tracePt t="118761" x="6600825" y="5253038"/>
          <p14:tracePt t="118768" x="6600825" y="5262563"/>
          <p14:tracePt t="119002" x="6591300" y="5262563"/>
          <p14:tracePt t="119009" x="6573838" y="5262563"/>
          <p14:tracePt t="119017" x="6527800" y="5216525"/>
          <p14:tracePt t="119023" x="6481763" y="5197475"/>
          <p14:tracePt t="119033" x="6454775" y="5189538"/>
          <p14:tracePt t="119039" x="6418263" y="5160963"/>
          <p14:tracePt t="119048" x="6399213" y="5153025"/>
          <p14:tracePt t="119055" x="6391275" y="5153025"/>
          <p14:tracePt t="119066" x="6381750" y="5143500"/>
          <p14:tracePt t="119283" x="6391275" y="5143500"/>
          <p14:tracePt t="119297" x="6399213" y="5153025"/>
          <p14:tracePt t="119306" x="6399213" y="5197475"/>
          <p14:tracePt t="119313" x="6391275" y="5216525"/>
          <p14:tracePt t="119337" x="6381750" y="5226050"/>
          <p14:tracePt t="119347" x="6372225" y="5226050"/>
          <p14:tracePt t="119354" x="6354763" y="5233988"/>
          <p14:tracePt t="119593" x="6391275" y="5233988"/>
          <p14:tracePt t="119599" x="6418263" y="5233988"/>
          <p14:tracePt t="119607" x="6435725" y="5233988"/>
          <p14:tracePt t="119615" x="6454775" y="5233988"/>
          <p14:tracePt t="119623" x="6464300" y="5233988"/>
          <p14:tracePt t="120098" x="6472238" y="5243513"/>
          <p14:tracePt t="120297" x="6472238" y="5262563"/>
          <p14:tracePt t="120303" x="6454775" y="5299075"/>
          <p14:tracePt t="120399" x="6454775" y="5307013"/>
          <p14:tracePt t="120546" x="6454775" y="5289550"/>
          <p14:tracePt t="120554" x="6454775" y="5180013"/>
          <p14:tracePt t="120561" x="6454775" y="5126038"/>
          <p14:tracePt t="120568" x="6454775" y="5070475"/>
          <p14:tracePt t="120579" x="6454775" y="5006975"/>
          <p14:tracePt t="120585" x="6454775" y="4970463"/>
          <p14:tracePt t="120592" x="6454775" y="4951413"/>
          <p14:tracePt t="120600" x="6454775" y="4933950"/>
          <p14:tracePt t="120609" x="6454775" y="4914900"/>
          <p14:tracePt t="120770" x="6445250" y="4906963"/>
          <p14:tracePt t="120817" x="6418263" y="4906963"/>
          <p14:tracePt t="120826" x="6399213" y="4914900"/>
          <p14:tracePt t="120834" x="6391275" y="4914900"/>
          <p14:tracePt t="120840" x="6362700" y="4924425"/>
          <p14:tracePt t="120849" x="6354763" y="4924425"/>
          <p14:tracePt t="120856" x="6345238" y="4933950"/>
          <p14:tracePt t="120866" x="6335713" y="4933950"/>
          <p14:tracePt t="120880" x="6326188" y="4933950"/>
          <p14:tracePt t="121067" x="6318250" y="4933950"/>
          <p14:tracePt t="121074" x="6308725" y="4933950"/>
          <p14:tracePt t="121082" x="6291263" y="4933950"/>
          <p14:tracePt t="121089" x="6272213" y="4914900"/>
          <p14:tracePt t="121097" x="6226175" y="4870450"/>
          <p14:tracePt t="121103" x="6189663" y="4833938"/>
          <p14:tracePt t="121112" x="6145213" y="4814888"/>
          <p14:tracePt t="121119" x="6116638" y="4797425"/>
          <p14:tracePt t="121128" x="6089650" y="4768850"/>
          <p14:tracePt t="121135" x="6072188" y="4751388"/>
          <p14:tracePt t="121143" x="6053138" y="4741863"/>
          <p14:tracePt t="121160" x="6043613" y="4732338"/>
          <p14:tracePt t="121209" x="6043613" y="4714875"/>
          <p14:tracePt t="121218" x="6043613" y="4705350"/>
          <p14:tracePt t="121225" x="6043613" y="4687888"/>
          <p14:tracePt t="121236" x="6043613" y="4668838"/>
          <p14:tracePt t="121240" x="6043613" y="4660900"/>
          <p14:tracePt t="121249" x="6043613" y="4641850"/>
          <p14:tracePt t="121255" x="6043613" y="4624388"/>
          <p14:tracePt t="121272" x="6053138" y="4595813"/>
          <p14:tracePt t="121280" x="6072188" y="4568825"/>
          <p14:tracePt t="121287" x="6080125" y="4551363"/>
          <p14:tracePt t="121297" x="6089650" y="4532313"/>
          <p14:tracePt t="121303" x="6089650" y="4514850"/>
          <p14:tracePt t="121311" x="6108700" y="4486275"/>
          <p14:tracePt t="121319" x="6116638" y="4478338"/>
          <p14:tracePt t="121327" x="6126163" y="4459288"/>
          <p14:tracePt t="121336" x="6135688" y="4441825"/>
          <p14:tracePt t="121343" x="6135688" y="4432300"/>
          <p14:tracePt t="121351" x="6145213" y="4432300"/>
          <p14:tracePt t="121359" x="6153150" y="4422775"/>
          <p14:tracePt t="121367" x="6153150" y="4413250"/>
          <p14:tracePt t="121383" x="6172200" y="4395788"/>
          <p14:tracePt t="121391" x="6181725" y="4386263"/>
          <p14:tracePt t="121399" x="6189663" y="4386263"/>
          <p14:tracePt t="121407" x="6199188" y="4386263"/>
          <p14:tracePt t="121415" x="6235700" y="4386263"/>
          <p14:tracePt t="121424" x="6291263" y="4386263"/>
          <p14:tracePt t="121431" x="6381750" y="4386263"/>
          <p14:tracePt t="121439" x="6472238" y="4386263"/>
          <p14:tracePt t="121447" x="6581775" y="4386263"/>
          <p14:tracePt t="121455" x="6691313" y="4386263"/>
          <p14:tracePt t="121464" x="6783388" y="4386263"/>
          <p14:tracePt t="121471" x="6873875" y="4386263"/>
          <p14:tracePt t="121480" x="6946900" y="4386263"/>
          <p14:tracePt t="121488" x="7010400" y="4386263"/>
          <p14:tracePt t="121498" x="7046913" y="4386263"/>
          <p14:tracePt t="121504" x="7065963" y="4386263"/>
          <p14:tracePt t="121512" x="7092950" y="4386263"/>
          <p14:tracePt t="121520" x="7102475" y="4395788"/>
          <p14:tracePt t="121560" x="7102475" y="4422775"/>
          <p14:tracePt t="121567" x="7092950" y="4432300"/>
          <p14:tracePt t="121575" x="7056438" y="4459288"/>
          <p14:tracePt t="121583" x="7046913" y="4468813"/>
          <p14:tracePt t="121591" x="7037388" y="4486275"/>
          <p14:tracePt t="121599" x="7019925" y="4505325"/>
          <p14:tracePt t="121608" x="7019925" y="4514850"/>
          <p14:tracePt t="121615" x="7010400" y="4541838"/>
          <p14:tracePt t="121623" x="7010400" y="4559300"/>
          <p14:tracePt t="121633" x="7010400" y="4568825"/>
          <p14:tracePt t="121641" x="7010400" y="4578350"/>
          <p14:tracePt t="121651" x="7000875" y="4587875"/>
          <p14:tracePt t="121659" x="6992938" y="4595813"/>
          <p14:tracePt t="121667" x="6992938" y="4605338"/>
          <p14:tracePt t="121676" x="6964363" y="4632325"/>
          <p14:tracePt t="121680" x="6946900" y="4641850"/>
          <p14:tracePt t="121687" x="6919913" y="4668838"/>
          <p14:tracePt t="121697" x="6910388" y="4678363"/>
          <p14:tracePt t="121704" x="6883400" y="4697413"/>
          <p14:tracePt t="121711" x="6856413" y="4705350"/>
          <p14:tracePt t="121719" x="6800850" y="4732338"/>
          <p14:tracePt t="121727" x="6764338" y="4751388"/>
          <p14:tracePt t="121735" x="6727825" y="4760913"/>
          <p14:tracePt t="121743" x="6710363" y="4778375"/>
          <p14:tracePt t="122067" x="6710363" y="4787900"/>
          <p14:tracePt t="122271" x="6710363" y="4805363"/>
          <p14:tracePt t="122280" x="6710363" y="4814888"/>
          <p14:tracePt t="122287" x="6700838" y="4833938"/>
          <p14:tracePt t="122297" x="6681788" y="4841875"/>
          <p14:tracePt t="122303" x="6664325" y="4860925"/>
          <p14:tracePt t="122456" x="6664325" y="4870450"/>
          <p14:tracePt t="122474" x="6664325" y="4878388"/>
          <p14:tracePt t="122505" x="6664325" y="4897438"/>
          <p14:tracePt t="122512" x="6664325" y="4914900"/>
          <p14:tracePt t="122519" x="6664325" y="4951413"/>
          <p14:tracePt t="122527" x="6673850" y="4970463"/>
          <p14:tracePt t="122535" x="6681788" y="4979988"/>
          <p14:tracePt t="122551" x="6710363" y="5006975"/>
          <p14:tracePt t="122559" x="6718300" y="5016500"/>
          <p14:tracePt t="122567" x="6746875" y="5043488"/>
          <p14:tracePt t="122575" x="6783388" y="5070475"/>
          <p14:tracePt t="122583" x="6827838" y="5089525"/>
          <p14:tracePt t="122591" x="6846888" y="5106988"/>
          <p14:tracePt t="122599" x="6873875" y="5143500"/>
          <p14:tracePt t="122607" x="6910388" y="5170488"/>
          <p14:tracePt t="122615" x="6929438" y="5189538"/>
          <p14:tracePt t="122623" x="6937375" y="5207000"/>
          <p14:tracePt t="122631" x="6946900" y="5253038"/>
          <p14:tracePt t="122639" x="6946900" y="5262563"/>
          <p14:tracePt t="122647" x="6946900" y="5270500"/>
          <p14:tracePt t="122656" x="6946900" y="5289550"/>
          <p14:tracePt t="122664" x="6946900" y="5326063"/>
          <p14:tracePt t="122680" x="6946900" y="5335588"/>
          <p14:tracePt t="122687" x="6946900" y="5362575"/>
          <p14:tracePt t="122697" x="6946900" y="5380038"/>
          <p14:tracePt t="122703" x="6946900" y="5389563"/>
          <p14:tracePt t="122711" x="6946900" y="5416550"/>
          <p14:tracePt t="122719" x="6946900" y="5426075"/>
          <p14:tracePt t="122727" x="6946900" y="5435600"/>
          <p14:tracePt t="122735" x="6929438" y="5445125"/>
          <p14:tracePt t="122743" x="6919913" y="5462588"/>
          <p14:tracePt t="122759" x="6910388" y="5489575"/>
          <p14:tracePt t="122767" x="6900863" y="5508625"/>
          <p14:tracePt t="122783" x="6892925" y="5508625"/>
          <p14:tracePt t="122791" x="6873875" y="5518150"/>
          <p14:tracePt t="122799" x="6864350" y="5518150"/>
          <p14:tracePt t="122807" x="6856413" y="5518150"/>
          <p14:tracePt t="122815" x="6846888" y="5526088"/>
          <p14:tracePt t="122832" x="6837363" y="5526088"/>
          <p14:tracePt t="122929" x="6827838" y="5535613"/>
          <p14:tracePt t="122937" x="6800850" y="5554663"/>
          <p14:tracePt t="122955" x="6800850" y="5562600"/>
          <p14:tracePt t="122962" x="6783388" y="5599113"/>
          <p14:tracePt t="122976" x="6773863" y="5626100"/>
          <p14:tracePt t="122986" x="6773863" y="5635625"/>
          <p14:tracePt t="122991" x="6754813" y="5662613"/>
          <p14:tracePt t="123007" x="6746875" y="5672138"/>
          <p14:tracePt t="123015" x="6737350" y="5681663"/>
          <p14:tracePt t="123031" x="6727825" y="5691188"/>
          <p14:tracePt t="123064" x="6718300" y="5691188"/>
          <p14:tracePt t="123145" x="6710363" y="5699125"/>
          <p14:tracePt t="123153" x="6700838" y="5699125"/>
          <p14:tracePt t="123161" x="6673850" y="5699125"/>
          <p14:tracePt t="123169" x="6618288" y="5708650"/>
          <p14:tracePt t="123177" x="6600825" y="5708650"/>
          <p14:tracePt t="123186" x="6581775" y="5708650"/>
          <p14:tracePt t="123193" x="6573838" y="5708650"/>
          <p14:tracePt t="123209" x="6564313" y="5708650"/>
          <p14:tracePt t="123224" x="6545263" y="5708650"/>
          <p14:tracePt t="123232" x="6508750" y="5727700"/>
          <p14:tracePt t="123249" x="6491288" y="5727700"/>
          <p14:tracePt t="123267" x="6481763" y="5727700"/>
          <p14:tracePt t="123272" x="6472238" y="5735638"/>
          <p14:tracePt t="123331" x="6464300" y="5745163"/>
          <p14:tracePt t="123337" x="6445250" y="5754688"/>
          <p14:tracePt t="123345" x="6427788" y="5772150"/>
          <p14:tracePt t="123352" x="6418263" y="5781675"/>
          <p14:tracePt t="123368" x="6399213" y="5791200"/>
          <p14:tracePt t="123569" x="6399213" y="5781675"/>
          <p14:tracePt t="123575" x="6399213" y="5772150"/>
          <p14:tracePt t="123583" x="6399213" y="5764213"/>
          <p14:tracePt t="123793" x="6399213" y="5735638"/>
          <p14:tracePt t="123801" x="6399213" y="5681663"/>
          <p14:tracePt t="123809" x="6399213" y="5608638"/>
          <p14:tracePt t="123817" x="6381750" y="5535613"/>
          <p14:tracePt t="123824" x="6372225" y="5435600"/>
          <p14:tracePt t="123832" x="6362700" y="5380038"/>
          <p14:tracePt t="123840" x="6335713" y="5299075"/>
          <p14:tracePt t="123847" x="6318250" y="5226050"/>
          <p14:tracePt t="123856" x="6281738" y="5143500"/>
          <p14:tracePt t="123864" x="6245225" y="5097463"/>
          <p14:tracePt t="123872" x="6189663" y="5043488"/>
          <p14:tracePt t="123881" x="6153150" y="4979988"/>
          <p14:tracePt t="123888" x="6135688" y="4960938"/>
          <p14:tracePt t="123896" x="6116638" y="4933950"/>
          <p14:tracePt t="123903" x="6108700" y="4914900"/>
          <p14:tracePt t="123912" x="6080125" y="4870450"/>
          <p14:tracePt t="123927" x="6080125" y="4860925"/>
          <p14:tracePt t="123935" x="6080125" y="4841875"/>
          <p14:tracePt t="123943" x="6072188" y="4824413"/>
          <p14:tracePt t="123952" x="6043613" y="4797425"/>
          <p14:tracePt t="123959" x="6026150" y="4760913"/>
          <p14:tracePt t="123967" x="6016625" y="4732338"/>
          <p14:tracePt t="123975" x="5999163" y="4705350"/>
          <p14:tracePt t="123984" x="5980113" y="4668838"/>
          <p14:tracePt t="123992" x="5962650" y="4632325"/>
          <p14:tracePt t="124003" x="5943600" y="4614863"/>
          <p14:tracePt t="124008" x="5935663" y="4568825"/>
          <p14:tracePt t="124017" x="5916613" y="4551363"/>
          <p14:tracePt t="124025" x="5889625" y="4478338"/>
          <p14:tracePt t="124034" x="5880100" y="4449763"/>
          <p14:tracePt t="124040" x="5870575" y="4413250"/>
          <p14:tracePt t="124066" x="5870575" y="4386263"/>
          <p14:tracePt t="124215" x="5889625" y="4422775"/>
          <p14:tracePt t="124223" x="5926138" y="4468813"/>
          <p14:tracePt t="124231" x="5953125" y="4486275"/>
          <p14:tracePt t="124239" x="5999163" y="4505325"/>
          <p14:tracePt t="124248" x="6026150" y="4522788"/>
          <p14:tracePt t="124255" x="6043613" y="4532313"/>
          <p14:tracePt t="124263" x="6062663" y="4541838"/>
          <p14:tracePt t="124271" x="6072188" y="4541838"/>
          <p14:tracePt t="125105" x="6072188" y="4532313"/>
          <p14:tracePt t="125115" x="6072188" y="4514850"/>
          <p14:tracePt t="125134" x="6072188" y="4478338"/>
          <p14:tracePt t="125139" x="6089650" y="4449763"/>
          <p14:tracePt t="125144" x="6108700" y="4432300"/>
          <p14:tracePt t="125152" x="6116638" y="4386263"/>
          <p14:tracePt t="125160" x="6126163" y="4376738"/>
          <p14:tracePt t="125168" x="6145213" y="4359275"/>
          <p14:tracePt t="125176" x="6145213" y="4349750"/>
          <p14:tracePt t="125184" x="6145213" y="4340225"/>
          <p14:tracePt t="125193" x="6145213" y="4332288"/>
          <p14:tracePt t="125202" x="6145213" y="4313238"/>
          <p14:tracePt t="125209" x="6145213" y="4303713"/>
          <p14:tracePt t="125218" x="6145213" y="4295775"/>
          <p14:tracePt t="125225" x="6145213" y="4276725"/>
          <p14:tracePt t="125241" x="6145213" y="4268788"/>
          <p14:tracePt t="125252" x="6153150" y="4249738"/>
          <p14:tracePt t="125266" x="6162675" y="4222750"/>
          <p14:tracePt t="125272" x="6162675" y="4213225"/>
          <p14:tracePt t="125282" x="6172200" y="4176713"/>
          <p14:tracePt t="125287" x="6181725" y="4167188"/>
          <p14:tracePt t="125297" x="6181725" y="4159250"/>
          <p14:tracePt t="125303" x="6199188" y="4130675"/>
          <p14:tracePt t="125312" x="6199188" y="4122738"/>
          <p14:tracePt t="125330" x="6208713" y="4103688"/>
          <p14:tracePt t="125343" x="6226175" y="4094163"/>
          <p14:tracePt t="125367" x="6235700" y="4086225"/>
          <p14:tracePt t="125400" x="6254750" y="4086225"/>
          <p14:tracePt t="125408" x="6272213" y="4076700"/>
          <p14:tracePt t="125426" x="6299200" y="4067175"/>
          <p14:tracePt t="125431" x="6308725" y="4067175"/>
          <p14:tracePt t="125447" x="6335713" y="4067175"/>
          <p14:tracePt t="125455" x="6372225" y="4040188"/>
          <p14:tracePt t="125463" x="6391275" y="4030663"/>
          <p14:tracePt t="125471" x="6418263" y="4021138"/>
          <p14:tracePt t="125480" x="6427788" y="4013200"/>
          <p14:tracePt t="125488" x="6435725" y="4003675"/>
          <p14:tracePt t="125496" x="6435725" y="3984625"/>
          <p14:tracePt t="125503" x="6454775" y="3967163"/>
          <p14:tracePt t="125519" x="6464300" y="3948113"/>
          <p14:tracePt t="125528" x="6472238" y="3940175"/>
          <p14:tracePt t="125617" x="6472238" y="3930650"/>
          <p14:tracePt t="126617" x="6472238" y="3921125"/>
          <p14:tracePt t="126623" x="6464300" y="3921125"/>
          <p14:tracePt t="126631" x="6445250" y="3921125"/>
          <p14:tracePt t="126688" x="6427788" y="3921125"/>
          <p14:tracePt t="126712" x="6418263" y="3921125"/>
          <p14:tracePt t="126760" x="6408738" y="3921125"/>
          <p14:tracePt t="126785" x="6408738" y="3911600"/>
          <p14:tracePt t="126817" x="6408738" y="3903663"/>
          <p14:tracePt t="126824" x="6408738" y="3884613"/>
          <p14:tracePt t="126849" x="6408738" y="3875088"/>
          <p14:tracePt t="126881" x="6408738" y="3867150"/>
          <p14:tracePt t="126889" x="6418263" y="3857625"/>
          <p14:tracePt t="127159" x="6418263" y="3867150"/>
          <p14:tracePt t="127184" x="6427788" y="3875088"/>
          <p14:tracePt t="127257" x="6435725" y="3884613"/>
          <p14:tracePt t="127330" x="6445250" y="3884613"/>
          <p14:tracePt t="127385" x="6454775" y="3884613"/>
          <p14:tracePt t="127588" x="6464300" y="3884613"/>
          <p14:tracePt t="127833" x="6500813" y="3884613"/>
          <p14:tracePt t="127849" x="6500813" y="3894138"/>
          <p14:tracePt t="127857" x="6500813" y="3903663"/>
          <p14:tracePt t="127864" x="6500813" y="3921125"/>
          <p14:tracePt t="127879" x="6500813" y="3930650"/>
          <p14:tracePt t="127897" x="6500813" y="3940175"/>
          <p14:tracePt t="127904" x="6500813" y="3948113"/>
          <p14:tracePt t="127920" x="6500813" y="3957638"/>
          <p14:tracePt t="127936" x="6500813" y="3976688"/>
          <p14:tracePt t="127944" x="6500813" y="3984625"/>
          <p14:tracePt t="127960" x="6500813" y="3994150"/>
          <p14:tracePt t="127969" x="6500813" y="4013200"/>
          <p14:tracePt t="127976" x="6500813" y="4021138"/>
          <p14:tracePt t="127986" x="6500813" y="4040188"/>
          <p14:tracePt t="127993" x="6500813" y="4057650"/>
          <p14:tracePt t="128008" x="6500813" y="4076700"/>
          <p14:tracePt t="128024" x="6500813" y="4094163"/>
          <p14:tracePt t="128033" x="6500813" y="4103688"/>
          <p14:tracePt t="128040" x="6500813" y="4113213"/>
          <p14:tracePt t="128048" x="6500813" y="4122738"/>
          <p14:tracePt t="128056" x="6500813" y="4130675"/>
          <p14:tracePt t="128067" x="6500813" y="4140200"/>
          <p14:tracePt t="128081" x="6500813" y="4149725"/>
          <p14:tracePt t="128088" x="6500813" y="4159250"/>
          <p14:tracePt t="128098" x="6500813" y="4186238"/>
          <p14:tracePt t="128104" x="6500813" y="4195763"/>
          <p14:tracePt t="128115" x="6491288" y="4203700"/>
          <p14:tracePt t="128128" x="6481763" y="4232275"/>
          <p14:tracePt t="128136" x="6464300" y="4249738"/>
          <p14:tracePt t="128144" x="6454775" y="4259263"/>
          <p14:tracePt t="128160" x="6454775" y="4276725"/>
          <p14:tracePt t="128168" x="6445250" y="4295775"/>
          <p14:tracePt t="128176" x="6445250" y="4303713"/>
          <p14:tracePt t="128184" x="6445250" y="4313238"/>
          <p14:tracePt t="128191" x="6435725" y="4332288"/>
          <p14:tracePt t="128203" x="6435725" y="4349750"/>
          <p14:tracePt t="128216" x="6418263" y="4368800"/>
          <p14:tracePt t="128249" x="6408738" y="4376738"/>
          <p14:tracePt t="128273" x="6408738" y="4395788"/>
          <p14:tracePt t="128283" x="6391275" y="4413250"/>
          <p14:tracePt t="128304" x="6372225" y="4432300"/>
          <p14:tracePt t="128312" x="6362700" y="4441825"/>
          <p14:tracePt t="128320" x="6354763" y="4459288"/>
          <p14:tracePt t="128336" x="6345238" y="4459288"/>
          <p14:tracePt t="128344" x="6318250" y="4486275"/>
          <p14:tracePt t="128352" x="6308725" y="4514850"/>
          <p14:tracePt t="128360" x="6299200" y="4532313"/>
          <p14:tracePt t="128368" x="6281738" y="4551363"/>
          <p14:tracePt t="128377" x="6272213" y="4559300"/>
          <p14:tracePt t="128392" x="6254750" y="4587875"/>
          <p14:tracePt t="128407" x="6245225" y="4605338"/>
          <p14:tracePt t="128415" x="6235700" y="4605338"/>
          <p14:tracePt t="128431" x="6226175" y="4614863"/>
          <p14:tracePt t="128447" x="6226175" y="4624388"/>
          <p14:tracePt t="128464" x="6226175" y="4632325"/>
          <p14:tracePt t="128471" x="6226175" y="4641850"/>
          <p14:tracePt t="128480" x="6226175" y="4660900"/>
          <p14:tracePt t="128487" x="6218238" y="4668838"/>
          <p14:tracePt t="128503" x="6218238" y="4678363"/>
          <p14:tracePt t="128519" x="6208713" y="4697413"/>
          <p14:tracePt t="128527" x="6208713" y="4705350"/>
          <p14:tracePt t="128543" x="6208713" y="4714875"/>
          <p14:tracePt t="128584" x="6208713" y="4724400"/>
          <p14:tracePt t="128601" x="6208713" y="4732338"/>
          <p14:tracePt t="128611" x="6208713" y="4741863"/>
          <p14:tracePt t="128616" x="6208713" y="4760913"/>
          <p14:tracePt t="128624" x="6208713" y="4787900"/>
          <p14:tracePt t="128632" x="6226175" y="4824413"/>
          <p14:tracePt t="128640" x="6254750" y="4851400"/>
          <p14:tracePt t="128648" x="6281738" y="4870450"/>
          <p14:tracePt t="128657" x="6354763" y="4906963"/>
          <p14:tracePt t="128663" x="6399213" y="4924425"/>
          <p14:tracePt t="128673" x="6481763" y="4960938"/>
          <p14:tracePt t="128684" x="6527800" y="4979988"/>
          <p14:tracePt t="128691" x="6591300" y="5006975"/>
          <p14:tracePt t="128696" x="6610350" y="5016500"/>
          <p14:tracePt t="128704" x="6637338" y="5024438"/>
          <p14:tracePt t="128849" x="6645275" y="5033963"/>
          <p14:tracePt t="128893" x="6654800" y="5043488"/>
          <p14:tracePt t="128907" x="6654800" y="5053013"/>
          <p14:tracePt t="128924" x="6654800" y="5060950"/>
          <p14:tracePt t="128945" x="6654800" y="5070475"/>
          <p14:tracePt t="128992" x="6654800" y="5089525"/>
          <p14:tracePt t="129000" x="6654800" y="5106988"/>
          <p14:tracePt t="129016" x="6654800" y="5116513"/>
          <p14:tracePt t="129031" x="6654800" y="5133975"/>
          <p14:tracePt t="129039" x="6645275" y="5153025"/>
          <p14:tracePt t="129063" x="6645275" y="5160963"/>
          <p14:tracePt t="129071" x="6645275" y="5180013"/>
          <p14:tracePt t="129079" x="6637338" y="5180013"/>
          <p14:tracePt t="129209" x="6637338" y="5189538"/>
          <p14:tracePt t="129215" x="6637338" y="5197475"/>
          <p14:tracePt t="129223" x="6637338" y="5226050"/>
          <p14:tracePt t="129239" x="6637338" y="5243513"/>
          <p14:tracePt t="129247" x="6637338" y="5270500"/>
          <p14:tracePt t="129255" x="6637338" y="5289550"/>
          <p14:tracePt t="129264" x="6654800" y="5335588"/>
          <p14:tracePt t="129271" x="6664325" y="5353050"/>
          <p14:tracePt t="129281" x="6700838" y="5399088"/>
          <p14:tracePt t="129289" x="6718300" y="5408613"/>
          <p14:tracePt t="129301" x="6737350" y="5435600"/>
          <p14:tracePt t="129305" x="6746875" y="5445125"/>
          <p14:tracePt t="129316" x="6754813" y="5462588"/>
          <p14:tracePt t="129320" x="6764338" y="5472113"/>
          <p14:tracePt t="129502" x="6764338" y="5481638"/>
          <p14:tracePt t="129507" x="6737350" y="5481638"/>
          <p14:tracePt t="129513" x="6681788" y="5481638"/>
          <p14:tracePt t="129520" x="6645275" y="5481638"/>
          <p14:tracePt t="129528" x="6627813" y="5481638"/>
          <p14:tracePt t="129535" x="6591300" y="5481638"/>
          <p14:tracePt t="129559" x="6581775" y="5481638"/>
          <p14:tracePt t="129567" x="6554788" y="5481638"/>
          <p14:tracePt t="129575" x="6500813" y="5481638"/>
          <p14:tracePt t="129583" x="6481763" y="5453063"/>
          <p14:tracePt t="129591" x="6464300" y="5453063"/>
          <p14:tracePt t="129599" x="6427788" y="5445125"/>
          <p14:tracePt t="129609" x="6408738" y="5445125"/>
          <p14:tracePt t="129616" x="6391275" y="5426075"/>
          <p14:tracePt t="129703" x="6381750" y="5416550"/>
          <p14:tracePt t="129785" x="6391275" y="5408613"/>
          <p14:tracePt t="129792" x="6408738" y="5408613"/>
          <p14:tracePt t="129800" x="6435725" y="5408613"/>
          <p14:tracePt t="129808" x="6445250" y="5408613"/>
          <p14:tracePt t="129816" x="6454775" y="5408613"/>
          <p14:tracePt t="129848" x="6472238" y="5408613"/>
          <p14:tracePt t="129881" x="6491288" y="5408613"/>
          <p14:tracePt t="129893" x="6500813" y="5408613"/>
          <p14:tracePt t="129899" x="6537325" y="5408613"/>
          <p14:tracePt t="129904" x="6564313" y="5408613"/>
          <p14:tracePt t="129914" x="6591300" y="5408613"/>
          <p14:tracePt t="129920" x="6637338" y="5426075"/>
          <p14:tracePt t="129928" x="6645275" y="5426075"/>
          <p14:tracePt t="129935" x="6673850" y="5435600"/>
          <p14:tracePt t="130279" x="6681788" y="5445125"/>
          <p14:tracePt t="130345" x="6673850" y="5462588"/>
          <p14:tracePt t="130352" x="6664325" y="5462588"/>
          <p14:tracePt t="130385" x="6654800" y="5472113"/>
          <p14:tracePt t="130394" x="6637338" y="5481638"/>
          <p14:tracePt t="130409" x="6627813" y="5481638"/>
          <p14:tracePt t="130441" x="6610350" y="5489575"/>
          <p14:tracePt t="130473" x="6610350" y="5499100"/>
          <p14:tracePt t="130721" x="6610350" y="5481638"/>
          <p14:tracePt t="130730" x="6618288" y="5462588"/>
          <p14:tracePt t="130737" x="6654800" y="5453063"/>
          <p14:tracePt t="130747" x="6700838" y="5435600"/>
          <p14:tracePt t="130753" x="6718300" y="5408613"/>
          <p14:tracePt t="130760" x="6737350" y="5399088"/>
          <p14:tracePt t="130768" x="6746875" y="5399088"/>
          <p14:tracePt t="130889" x="6746875" y="5389563"/>
          <p14:tracePt t="130907" x="6746875" y="5380038"/>
          <p14:tracePt t="130914" x="6746875" y="5372100"/>
          <p14:tracePt t="130930" x="6746875" y="5362575"/>
          <p14:tracePt t="130936" x="6746875" y="5343525"/>
          <p14:tracePt t="131007" x="6746875" y="5335588"/>
          <p14:tracePt t="131049" x="6746875" y="5326063"/>
          <p14:tracePt t="131057" x="6754813" y="5299075"/>
          <p14:tracePt t="131073" x="6764338" y="5299075"/>
          <p14:tracePt t="131098" x="6773863" y="5289550"/>
          <p14:tracePt t="131112" x="6783388" y="5280025"/>
          <p14:tracePt t="131265" x="6783388" y="5289550"/>
          <p14:tracePt t="131289" x="6783388" y="5299075"/>
          <p14:tracePt t="131296" x="6783388" y="5326063"/>
          <p14:tracePt t="131320" x="6783388" y="5335588"/>
          <p14:tracePt t="131336" x="6783388" y="5343525"/>
          <p14:tracePt t="131344" x="6783388" y="5362575"/>
          <p14:tracePt t="131352" x="6783388" y="5372100"/>
          <p14:tracePt t="131368" x="6783388" y="5380038"/>
          <p14:tracePt t="131806" x="6791325" y="5380038"/>
          <p14:tracePt t="131808" x="6810375" y="5380038"/>
          <p14:tracePt t="131815" x="6819900" y="5372100"/>
          <p14:tracePt t="131823" x="6819900" y="5362575"/>
          <p14:tracePt t="131970" x="6783388" y="5362575"/>
          <p14:tracePt t="131978" x="6764338" y="5362575"/>
          <p14:tracePt t="131989" x="6718300" y="5362575"/>
          <p14:tracePt t="131992" x="6710363" y="5362575"/>
          <p14:tracePt t="132001" x="6700838" y="5362575"/>
          <p14:tracePt t="132113" x="6691313" y="5362575"/>
          <p14:tracePt t="132250" x="6718300" y="5362575"/>
          <p14:tracePt t="132258" x="6773863" y="5362575"/>
          <p14:tracePt t="132264" x="6846888" y="5362575"/>
          <p14:tracePt t="132272" x="6900863" y="5362575"/>
          <p14:tracePt t="132281" x="6929438" y="5362575"/>
          <p14:tracePt t="132287" x="6946900" y="5362575"/>
          <p14:tracePt t="132441" x="6900863" y="5353050"/>
          <p14:tracePt t="132449" x="6773863" y="5316538"/>
          <p14:tracePt t="132457" x="6654800" y="5307013"/>
          <p14:tracePt t="132467" x="6545263" y="5289550"/>
          <p14:tracePt t="132473" x="6454775" y="5280025"/>
          <p14:tracePt t="132484" x="6408738" y="5280025"/>
          <p14:tracePt t="132488" x="6381750" y="5280025"/>
          <p14:tracePt t="132497" x="6354763" y="5262563"/>
          <p14:tracePt t="132552" x="6345238" y="5253038"/>
          <p14:tracePt t="132600" x="6345238" y="5243513"/>
          <p14:tracePt t="132610" x="6345238" y="5226050"/>
          <p14:tracePt t="132793" x="6345238" y="5262563"/>
          <p14:tracePt t="132802" x="6354763" y="5280025"/>
          <p14:tracePt t="132813" x="6418263" y="5316538"/>
          <p14:tracePt t="132819" x="6445250" y="5335588"/>
          <p14:tracePt t="132825" x="6491288" y="5353050"/>
          <p14:tracePt t="132832" x="6537325" y="5389563"/>
          <p14:tracePt t="132840" x="6581775" y="5426075"/>
          <p14:tracePt t="132848" x="6645275" y="5453063"/>
          <p14:tracePt t="132855" x="6673850" y="5462588"/>
          <p14:tracePt t="132863" x="6718300" y="5481638"/>
          <p14:tracePt t="132871" x="6764338" y="5508625"/>
          <p14:tracePt t="132880" x="6783388" y="5518150"/>
          <p14:tracePt t="132887" x="6810375" y="5535613"/>
          <p14:tracePt t="132896" x="6819900" y="5545138"/>
          <p14:tracePt t="133169" x="6819900" y="5535613"/>
          <p14:tracePt t="133175" x="6819900" y="5526088"/>
          <p14:tracePt t="133183" x="6819900" y="5499100"/>
          <p14:tracePt t="133191" x="6810375" y="5499100"/>
          <p14:tracePt t="133208" x="6783388" y="5489575"/>
          <p14:tracePt t="133231" x="6783388" y="5453063"/>
          <p14:tracePt t="133240" x="6773863" y="5453063"/>
          <p14:tracePt t="133248" x="6754813" y="5445125"/>
          <p14:tracePt t="133256" x="6754813" y="5426075"/>
          <p14:tracePt t="133263" x="6754813" y="5408613"/>
          <p14:tracePt t="133272" x="6737350" y="5389563"/>
          <p14:tracePt t="133288" x="6737350" y="5380038"/>
          <p14:tracePt t="133481" x="6727825" y="5372100"/>
          <p14:tracePt t="133543" x="6700838" y="5380038"/>
          <p14:tracePt t="133551" x="6673850" y="5389563"/>
          <p14:tracePt t="133559" x="6654800" y="5389563"/>
          <p14:tracePt t="133567" x="6645275" y="5389563"/>
          <p14:tracePt t="133720" x="6637338" y="5389563"/>
          <p14:tracePt t="133727" x="6637338" y="5380038"/>
          <p14:tracePt t="133735" x="6627813" y="5372100"/>
          <p14:tracePt t="133841" x="6610350" y="5372100"/>
          <p14:tracePt t="133857" x="6600825" y="5372100"/>
          <p14:tracePt t="134145" x="6581775" y="5408613"/>
          <p14:tracePt t="134154" x="6545263" y="5435600"/>
          <p14:tracePt t="134162" x="6537325" y="5445125"/>
          <p14:tracePt t="134169" x="6527800" y="5445125"/>
          <p14:tracePt t="134184" x="6527800" y="5453063"/>
          <p14:tracePt t="134192" x="6518275" y="5462588"/>
          <p14:tracePt t="134441" x="6518275" y="5499100"/>
          <p14:tracePt t="134450" x="6518275" y="5518150"/>
          <p14:tracePt t="134457" x="6527800" y="5545138"/>
          <p14:tracePt t="134466" x="6545263" y="5581650"/>
          <p14:tracePt t="134472" x="6564313" y="5599113"/>
          <p14:tracePt t="134480" x="6573838" y="5618163"/>
          <p14:tracePt t="134488" x="6581775" y="5626100"/>
          <p14:tracePt t="134496" x="6581775" y="5635625"/>
          <p14:tracePt t="134504" x="6581775" y="5645150"/>
          <p14:tracePt t="134513" x="6591300" y="5645150"/>
          <p14:tracePt t="134544" x="6600825" y="5654675"/>
          <p14:tracePt t="134729" x="6600825" y="5672138"/>
          <p14:tracePt t="134762" x="6600825" y="5681663"/>
          <p14:tracePt t="134769" x="6573838" y="5691188"/>
          <p14:tracePt t="134777" x="6545263" y="5691188"/>
          <p14:tracePt t="134785" x="6500813" y="5691188"/>
          <p14:tracePt t="134792" x="6472238" y="5691188"/>
          <p14:tracePt t="134799" x="6464300" y="5691188"/>
          <p14:tracePt t="134807" x="6454775" y="5691188"/>
          <p14:tracePt t="134945" x="6454775" y="5699125"/>
          <p14:tracePt t="134955" x="6500813" y="5708650"/>
          <p14:tracePt t="134962" x="6591300" y="5735638"/>
          <p14:tracePt t="134968" x="6718300" y="5745163"/>
          <p14:tracePt t="134976" x="6837363" y="5764213"/>
          <p14:tracePt t="134983" x="6964363" y="5772150"/>
          <p14:tracePt t="134991" x="7073900" y="5808663"/>
          <p14:tracePt t="135001" x="7156450" y="5818188"/>
          <p14:tracePt t="135007" x="7212013" y="5827713"/>
          <p14:tracePt t="135015" x="7256463" y="5837238"/>
          <p14:tracePt t="135023" x="7265988" y="5837238"/>
          <p14:tracePt t="135097" x="7229475" y="5837238"/>
          <p14:tracePt t="135104" x="7165975" y="5837238"/>
          <p14:tracePt t="135114" x="7138988" y="5837238"/>
          <p14:tracePt t="135121" x="7102475" y="5837238"/>
          <p14:tracePt t="135133" x="7065963" y="5837238"/>
          <p14:tracePt t="135137" x="7056438" y="5837238"/>
          <p14:tracePt t="135149" x="7019925" y="5837238"/>
          <p14:tracePt t="135152" x="7010400" y="5837238"/>
          <p14:tracePt t="135160" x="7000875" y="5837238"/>
          <p14:tracePt t="135168" x="6964363" y="5837238"/>
          <p14:tracePt t="135176" x="6956425" y="5837238"/>
          <p14:tracePt t="135184" x="6937375" y="5837238"/>
          <p14:tracePt t="135192" x="6929438" y="5837238"/>
          <p14:tracePt t="135200" x="6919913" y="5837238"/>
          <p14:tracePt t="135207" x="6910388" y="5837238"/>
          <p14:tracePt t="135218" x="6883400" y="5837238"/>
          <p14:tracePt t="135225" x="6873875" y="5837238"/>
          <p14:tracePt t="135235" x="6846888" y="5837238"/>
          <p14:tracePt t="135251" x="6837363" y="5837238"/>
          <p14:tracePt t="135256" x="6827838" y="5837238"/>
          <p14:tracePt t="135265" x="6810375" y="5837238"/>
          <p14:tracePt t="135435" x="6800850" y="5837238"/>
          <p14:tracePt t="135514" x="6791325" y="5845175"/>
          <p14:tracePt t="135737" x="6791325" y="5854700"/>
          <p14:tracePt t="135744" x="6810375" y="5854700"/>
          <p14:tracePt t="135752" x="6837363" y="5854700"/>
          <p14:tracePt t="135762" x="6892925" y="5854700"/>
          <p14:tracePt t="135769" x="6937375" y="5854700"/>
          <p14:tracePt t="135776" x="6964363" y="5854700"/>
          <p14:tracePt t="135784" x="7046913" y="5864225"/>
          <p14:tracePt t="135792" x="7092950" y="5881688"/>
          <p14:tracePt t="135800" x="7165975" y="5881688"/>
          <p14:tracePt t="135808" x="7192963" y="5881688"/>
          <p14:tracePt t="135815" x="7239000" y="5881688"/>
          <p14:tracePt t="135823" x="7248525" y="5881688"/>
          <p14:tracePt t="135831" x="7256463" y="5891213"/>
          <p14:tracePt t="135993" x="7229475" y="5891213"/>
          <p14:tracePt t="136000" x="7175500" y="5891213"/>
          <p14:tracePt t="136007" x="7110413" y="5881688"/>
          <p14:tracePt t="136015" x="7056438" y="5881688"/>
          <p14:tracePt t="136023" x="7037388" y="5881688"/>
          <p14:tracePt t="136031" x="7010400" y="5864225"/>
          <p14:tracePt t="136039" x="6992938" y="5864225"/>
          <p14:tracePt t="136047" x="6946900" y="5854700"/>
          <p14:tracePt t="136153" x="6929438" y="5854700"/>
          <p14:tracePt t="136161" x="6919913" y="5854700"/>
          <p14:tracePt t="136169" x="6900863" y="5845175"/>
          <p14:tracePt t="136352" x="6892925" y="5837238"/>
          <p14:tracePt t="137506" x="6892925" y="5845175"/>
          <p14:tracePt t="137511" x="6892925" y="5918200"/>
          <p14:tracePt t="137519" x="6892925" y="5973763"/>
          <p14:tracePt t="137528" x="6892925" y="6027738"/>
          <p14:tracePt t="137535" x="6892925" y="6083300"/>
          <p14:tracePt t="137543" x="6892925" y="6110288"/>
          <p14:tracePt t="137551" x="6892925" y="6146800"/>
          <p14:tracePt t="137559" x="6892925" y="6173788"/>
          <p14:tracePt t="137567" x="6892925" y="6192838"/>
          <p14:tracePt t="137575" x="6892925" y="6200775"/>
          <p14:tracePt t="137583" x="6892925" y="6210300"/>
          <p14:tracePt t="137599" x="6892925" y="6219825"/>
          <p14:tracePt t="137751" x="6892925" y="6192838"/>
          <p14:tracePt t="137759" x="6892925" y="6137275"/>
          <p14:tracePt t="137767" x="6892925" y="6064250"/>
          <p14:tracePt t="137776" x="6864350" y="6018213"/>
          <p14:tracePt t="137784" x="6846888" y="5991225"/>
          <p14:tracePt t="137792" x="6810375" y="5927725"/>
          <p14:tracePt t="137799" x="6791325" y="5881688"/>
          <p14:tracePt t="137808" x="6746875" y="5818188"/>
          <p14:tracePt t="137815" x="6727825" y="5800725"/>
          <p14:tracePt t="137826" x="6700838" y="5772150"/>
          <p14:tracePt t="137832" x="6664325" y="5735638"/>
          <p14:tracePt t="137842" x="6645275" y="5708650"/>
          <p14:tracePt t="137850" x="6618288" y="5672138"/>
          <p14:tracePt t="137858" x="6610350" y="5654675"/>
          <p14:tracePt t="137865" x="6600825" y="5635625"/>
          <p14:tracePt t="137872" x="6600825" y="5626100"/>
          <p14:tracePt t="137888" x="6600825" y="5618163"/>
          <p14:tracePt t="137956" x="6600825" y="5599113"/>
          <p14:tracePt t="138034" x="6600825" y="5589588"/>
          <p14:tracePt t="138151" x="6600825" y="5572125"/>
          <p14:tracePt t="138159" x="6564313" y="5518150"/>
          <p14:tracePt t="138167" x="6527800" y="5489575"/>
          <p14:tracePt t="138175" x="6500813" y="5462588"/>
          <p14:tracePt t="138183" x="6481763" y="5453063"/>
          <p14:tracePt t="138191" x="6464300" y="5435600"/>
          <p14:tracePt t="138199" x="6427788" y="5399088"/>
          <p14:tracePt t="138207" x="6372225" y="5380038"/>
          <p14:tracePt t="138215" x="6308725" y="5362575"/>
          <p14:tracePt t="138223" x="6281738" y="5353050"/>
          <p14:tracePt t="138647" x="6272213" y="5316538"/>
          <p14:tracePt t="138656" x="6272213" y="5307013"/>
          <p14:tracePt t="138663" x="6272213" y="5280025"/>
          <p14:tracePt t="138671" x="6272213" y="5270500"/>
          <p14:tracePt t="138679" x="6272213" y="5262563"/>
          <p14:tracePt t="138695" x="6272213" y="5243513"/>
          <p14:tracePt t="138712" x="6272213" y="5233988"/>
          <p14:tracePt t="138785" x="6291263" y="5226050"/>
          <p14:tracePt t="138794" x="6308725" y="5216525"/>
          <p14:tracePt t="138801" x="6354763" y="5216525"/>
          <p14:tracePt t="138810" x="6391275" y="5216525"/>
          <p14:tracePt t="138818" x="6427788" y="5189538"/>
          <p14:tracePt t="138824" x="6481763" y="5180013"/>
          <p14:tracePt t="138831" x="6537325" y="5180013"/>
          <p14:tracePt t="138839" x="6581775" y="5180013"/>
          <p14:tracePt t="138847" x="6627813" y="5180013"/>
          <p14:tracePt t="138855" x="6673850" y="5180013"/>
          <p14:tracePt t="138863" x="6710363" y="5180013"/>
          <p14:tracePt t="138871" x="6746875" y="5180013"/>
          <p14:tracePt t="138879" x="6773863" y="5180013"/>
          <p14:tracePt t="138887" x="6791325" y="5180013"/>
          <p14:tracePt t="138895" x="6819900" y="5180013"/>
          <p14:tracePt t="138903" x="6856413" y="5180013"/>
          <p14:tracePt t="138912" x="6864350" y="5180013"/>
          <p14:tracePt t="138919" x="6883400" y="5189538"/>
          <p14:tracePt t="138929" x="6900863" y="5197475"/>
          <p14:tracePt t="138935" x="6910388" y="5197475"/>
          <p14:tracePt t="138952" x="6919913" y="5197475"/>
          <p14:tracePt t="138961" x="6929438" y="5207000"/>
          <p14:tracePt t="138976" x="6964363" y="5216525"/>
          <p14:tracePt t="138986" x="6983413" y="5233988"/>
          <p14:tracePt t="139000" x="6992938" y="5233988"/>
          <p14:tracePt t="139024" x="7000875" y="5243513"/>
          <p14:tracePt t="139032" x="7000875" y="5270500"/>
          <p14:tracePt t="139040" x="7000875" y="5289550"/>
          <p14:tracePt t="139049" x="6983413" y="5326063"/>
          <p14:tracePt t="139056" x="6956425" y="5353050"/>
          <p14:tracePt t="139065" x="6937375" y="5372100"/>
          <p14:tracePt t="139072" x="6929438" y="5380038"/>
          <p14:tracePt t="139080" x="6910388" y="5399088"/>
          <p14:tracePt t="139088" x="6900863" y="5416550"/>
          <p14:tracePt t="139104" x="6892925" y="5416550"/>
          <p14:tracePt t="139193" x="6856413" y="5426075"/>
          <p14:tracePt t="139201" x="6727825" y="5426075"/>
          <p14:tracePt t="139208" x="6645275" y="5416550"/>
          <p14:tracePt t="139216" x="6610350" y="5399088"/>
          <p14:tracePt t="139223" x="6581775" y="5389563"/>
          <p14:tracePt t="139231" x="6545263" y="5380038"/>
          <p14:tracePt t="139239" x="6537325" y="5380038"/>
          <p14:tracePt t="139248" x="6527800" y="5380038"/>
          <p14:tracePt t="139255" x="6518275" y="5380038"/>
          <p14:tracePt t="139297" x="6518275" y="5362575"/>
          <p14:tracePt t="139313" x="6527800" y="5362575"/>
          <p14:tracePt t="139319" x="6564313" y="5343525"/>
          <p14:tracePt t="139337" x="6573838" y="5343525"/>
          <p14:tracePt t="139401" x="6564313" y="5343525"/>
          <p14:tracePt t="139410" x="6545263" y="5343525"/>
          <p14:tracePt t="139415" x="6500813" y="5326063"/>
          <p14:tracePt t="139439" x="6491288" y="5316538"/>
          <p14:tracePt t="139447" x="6491288" y="5307013"/>
          <p14:tracePt t="139455" x="6491288" y="5289550"/>
          <p14:tracePt t="139471" x="6491288" y="5280025"/>
          <p14:tracePt t="139562" x="6481763" y="5262563"/>
          <p14:tracePt t="139593" x="6472238" y="5253038"/>
          <p14:tracePt t="139640" x="6464300" y="5243513"/>
          <p14:tracePt t="139663" x="6464300" y="5233988"/>
          <p14:tracePt t="139671" x="6454775" y="5226050"/>
          <p14:tracePt t="139687" x="6454775" y="5207000"/>
          <p14:tracePt t="139695" x="6454775" y="5197475"/>
          <p14:tracePt t="139711" x="6445250" y="5189538"/>
          <p14:tracePt t="139752" x="6435725" y="5170488"/>
          <p14:tracePt t="139760" x="6427788" y="5170488"/>
          <p14:tracePt t="139775" x="6418263" y="5160963"/>
          <p14:tracePt t="139800" x="6418263" y="5153025"/>
          <p14:tracePt t="139816" x="6418263" y="5143500"/>
          <p14:tracePt t="139824" x="6418263" y="5126038"/>
          <p14:tracePt t="139832" x="6427788" y="5106988"/>
          <p14:tracePt t="139840" x="6445250" y="5097463"/>
          <p14:tracePt t="139848" x="6472238" y="5097463"/>
          <p14:tracePt t="139856" x="6491288" y="5097463"/>
          <p14:tracePt t="139864" x="6518275" y="5089525"/>
          <p14:tracePt t="139872" x="6554788" y="5080000"/>
          <p14:tracePt t="139880" x="6573838" y="5070475"/>
          <p14:tracePt t="139888" x="6591300" y="5060950"/>
          <p14:tracePt t="139896" x="6618288" y="5060950"/>
          <p14:tracePt t="139904" x="6627813" y="5060950"/>
          <p14:tracePt t="139913" x="6654800" y="5053013"/>
          <p14:tracePt t="139920" x="6664325" y="5053013"/>
          <p14:tracePt t="139960" x="6673850" y="5070475"/>
          <p14:tracePt t="139968" x="6673850" y="5097463"/>
          <p14:tracePt t="139976" x="6673850" y="5116513"/>
          <p14:tracePt t="139985" x="6673850" y="5143500"/>
          <p14:tracePt t="139991" x="6673850" y="5160963"/>
          <p14:tracePt t="140000" x="6673850" y="5170488"/>
          <p14:tracePt t="140007" x="6673850" y="5197475"/>
          <p14:tracePt t="140015" x="6673850" y="5207000"/>
          <p14:tracePt t="140023" x="6664325" y="5226050"/>
          <p14:tracePt t="140039" x="6654800" y="5233988"/>
          <p14:tracePt t="140062" x="6627813" y="5253038"/>
          <p14:tracePt t="140064" x="6618288" y="5262563"/>
          <p14:tracePt t="140071" x="6610350" y="5262563"/>
          <p14:tracePt t="140080" x="6591300" y="5280025"/>
          <p14:tracePt t="140087" x="6564313" y="5289550"/>
          <p14:tracePt t="140095" x="6537325" y="5289550"/>
          <p14:tracePt t="140103" x="6491288" y="5299075"/>
          <p14:tracePt t="140112" x="6464300" y="5299075"/>
          <p14:tracePt t="140119" x="6408738" y="5299075"/>
          <p14:tracePt t="140129" x="6354763" y="5299075"/>
          <p14:tracePt t="140135" x="6308725" y="5299075"/>
          <p14:tracePt t="140145" x="6272213" y="5299075"/>
          <p14:tracePt t="140151" x="6226175" y="5299075"/>
          <p14:tracePt t="140159" x="6218238" y="5299075"/>
          <p14:tracePt t="140167" x="6208713" y="5299075"/>
          <p14:tracePt t="140176" x="6181725" y="5299075"/>
          <p14:tracePt t="140184" x="6172200" y="5299075"/>
          <p14:tracePt t="140192" x="6145213" y="5299075"/>
          <p14:tracePt t="140251" x="6135688" y="5299075"/>
          <p14:tracePt t="140257" x="6135688" y="5280025"/>
          <p14:tracePt t="140264" x="6135688" y="5253038"/>
          <p14:tracePt t="140272" x="6135688" y="5233988"/>
          <p14:tracePt t="140280" x="6145213" y="5207000"/>
          <p14:tracePt t="140287" x="6145213" y="5189538"/>
          <p14:tracePt t="140304" x="6162675" y="5170488"/>
          <p14:tracePt t="140312" x="6162675" y="5160963"/>
          <p14:tracePt t="140319" x="6172200" y="5143500"/>
          <p14:tracePt t="140331" x="6181725" y="5143500"/>
          <p14:tracePt t="140335" x="6189663" y="5133975"/>
          <p14:tracePt t="140345" x="6218238" y="5133975"/>
          <p14:tracePt t="140351" x="6262688" y="5126038"/>
          <p14:tracePt t="140360" x="6281738" y="5126038"/>
          <p14:tracePt t="140367" x="6318250" y="5126038"/>
          <p14:tracePt t="140376" x="6362700" y="5126038"/>
          <p14:tracePt t="140383" x="6399213" y="5126038"/>
          <p14:tracePt t="140391" x="6435725" y="5126038"/>
          <p14:tracePt t="140399" x="6491288" y="5126038"/>
          <p14:tracePt t="140407" x="6527800" y="5126038"/>
          <p14:tracePt t="140415" x="6564313" y="5126038"/>
          <p14:tracePt t="140423" x="6610350" y="5126038"/>
          <p14:tracePt t="140431" x="6645275" y="5126038"/>
          <p14:tracePt t="140439" x="6691313" y="5133975"/>
          <p14:tracePt t="140447" x="6700838" y="5143500"/>
          <p14:tracePt t="140455" x="6727825" y="5143500"/>
          <p14:tracePt t="140463" x="6727825" y="5153025"/>
          <p14:tracePt t="140497" x="6737350" y="5153025"/>
          <p14:tracePt t="140504" x="6746875" y="5160963"/>
          <p14:tracePt t="140521" x="6746875" y="5180013"/>
          <p14:tracePt t="140533" x="6746875" y="5197475"/>
          <p14:tracePt t="140536" x="6746875" y="5207000"/>
          <p14:tracePt t="140548" x="6746875" y="5216525"/>
          <p14:tracePt t="140552" x="6746875" y="5233988"/>
          <p14:tracePt t="140576" x="6746875" y="5243513"/>
          <p14:tracePt t="140584" x="6746875" y="5262563"/>
          <p14:tracePt t="140592" x="6727825" y="5280025"/>
          <p14:tracePt t="140610" x="6710363" y="5289550"/>
          <p14:tracePt t="140615" x="6691313" y="5299075"/>
          <p14:tracePt t="140625" x="6664325" y="5316538"/>
          <p14:tracePt t="140632" x="6645275" y="5326063"/>
          <p14:tracePt t="140641" x="6627813" y="5326063"/>
          <p14:tracePt t="140649" x="6591300" y="5343525"/>
          <p14:tracePt t="140656" x="6573838" y="5353050"/>
          <p14:tracePt t="140664" x="6537325" y="5353050"/>
          <p14:tracePt t="140672" x="6491288" y="5353050"/>
          <p14:tracePt t="140680" x="6464300" y="5353050"/>
          <p14:tracePt t="140687" x="6427788" y="5353050"/>
          <p14:tracePt t="140695" x="6381750" y="5353050"/>
          <p14:tracePt t="140704" x="6362700" y="5353050"/>
          <p14:tracePt t="140712" x="6345238" y="5353050"/>
          <p14:tracePt t="140720" x="6335713" y="5353050"/>
          <p14:tracePt t="140752" x="6326188" y="5353050"/>
          <p14:tracePt t="140760" x="6308725" y="5353050"/>
          <p14:tracePt t="140768" x="6299200" y="5353050"/>
          <p14:tracePt t="140801" x="6291263" y="5353050"/>
          <p14:tracePt t="140815" x="6281738" y="5343525"/>
          <p14:tracePt t="140823" x="6281738" y="5335588"/>
          <p14:tracePt t="140831" x="6281738" y="5326063"/>
          <p14:tracePt t="140839" x="6281738" y="5316538"/>
          <p14:tracePt t="140847" x="6281738" y="5289550"/>
          <p14:tracePt t="140855" x="6281738" y="5280025"/>
          <p14:tracePt t="140863" x="6281738" y="5262563"/>
          <p14:tracePt t="140871" x="6281738" y="5253038"/>
          <p14:tracePt t="140879" x="6281738" y="5243513"/>
          <p14:tracePt t="140887" x="6281738" y="5233988"/>
          <p14:tracePt t="140903" x="6281738" y="5216525"/>
          <p14:tracePt t="140912" x="6281738" y="5207000"/>
          <p14:tracePt t="141007" x="6281738" y="5216525"/>
          <p14:tracePt t="141015" x="6281738" y="5233988"/>
          <p14:tracePt t="141023" x="6281738" y="5243513"/>
          <p14:tracePt t="141039" x="6281738" y="5253038"/>
          <p14:tracePt t="141128" x="6281738" y="5262563"/>
          <p14:tracePt t="141193" x="6291263" y="5262563"/>
          <p14:tracePt t="141201" x="6335713" y="5262563"/>
          <p14:tracePt t="141209" x="6362700" y="5262563"/>
          <p14:tracePt t="141218" x="6391275" y="5262563"/>
          <p14:tracePt t="141226" x="6408738" y="5262563"/>
          <p14:tracePt t="141232" x="6427788" y="5262563"/>
          <p14:tracePt t="141240" x="6435725" y="5262563"/>
          <p14:tracePt t="141248" x="6454775" y="5253038"/>
          <p14:tracePt t="141264" x="6454775" y="5243513"/>
          <p14:tracePt t="141271" x="6454775" y="5233988"/>
          <p14:tracePt t="141281" x="6454775" y="5216525"/>
          <p14:tracePt t="141287" x="6454775" y="5189538"/>
          <p14:tracePt t="141295" x="6454775" y="5170488"/>
          <p14:tracePt t="141303" x="6454775" y="5160963"/>
          <p14:tracePt t="141312" x="6454775" y="5143500"/>
          <p14:tracePt t="141319" x="6454775" y="5116513"/>
          <p14:tracePt t="141328" x="6454775" y="5106988"/>
          <p14:tracePt t="141335" x="6454775" y="5080000"/>
          <p14:tracePt t="141345" x="6454775" y="5060950"/>
          <p14:tracePt t="141359" x="6454775" y="5033963"/>
          <p14:tracePt t="141368" x="6454775" y="4987925"/>
          <p14:tracePt t="141376" x="6454775" y="4979988"/>
          <p14:tracePt t="141384" x="6454775" y="4960938"/>
          <p14:tracePt t="141392" x="6435725" y="4933950"/>
          <p14:tracePt t="141408" x="6427788" y="4924425"/>
          <p14:tracePt t="141416" x="6418263" y="4914900"/>
          <p14:tracePt t="141463" x="6408738" y="4914900"/>
          <p14:tracePt t="141495" x="6399213" y="4914900"/>
          <p14:tracePt t="141504" x="6391275" y="4914900"/>
          <p14:tracePt t="141511" x="6362700" y="4914900"/>
          <p14:tracePt t="141528" x="6354763" y="4914900"/>
          <p14:tracePt t="141536" x="6345238" y="4914900"/>
          <p14:tracePt t="141560" x="6326188" y="4914900"/>
          <p14:tracePt t="141601" x="6318250" y="4906963"/>
          <p14:tracePt t="141628" x="6318250" y="4897438"/>
          <p14:tracePt t="141730" x="6318250" y="4887913"/>
          <p14:tracePt t="141772" x="6326188" y="4897438"/>
          <p14:tracePt t="141783" x="6326188" y="4914900"/>
          <p14:tracePt t="141791" x="6326188" y="4924425"/>
          <p14:tracePt t="141799" x="6326188" y="4943475"/>
          <p14:tracePt t="141807" x="6326188" y="4960938"/>
          <p14:tracePt t="141815" x="6326188" y="4979988"/>
          <p14:tracePt t="141823" x="6326188" y="5016500"/>
          <p14:tracePt t="141831" x="6326188" y="5033963"/>
          <p14:tracePt t="141839" x="6326188" y="5060950"/>
          <p14:tracePt t="141847" x="6326188" y="5106988"/>
          <p14:tracePt t="141855" x="6326188" y="5133975"/>
          <p14:tracePt t="141863" x="6326188" y="5160963"/>
          <p14:tracePt t="141871" x="6326188" y="5189538"/>
          <p14:tracePt t="141879" x="6326188" y="5226050"/>
          <p14:tracePt t="141887" x="6326188" y="5233988"/>
          <p14:tracePt t="141895" x="6326188" y="5253038"/>
          <p14:tracePt t="141903" x="6326188" y="5262563"/>
          <p14:tracePt t="141919" x="6326188" y="5270500"/>
          <p14:tracePt t="141928" x="6326188" y="5289550"/>
          <p14:tracePt t="142176" x="6335713" y="5270500"/>
          <p14:tracePt t="142183" x="6372225" y="5197475"/>
          <p14:tracePt t="142191" x="6372225" y="5153025"/>
          <p14:tracePt t="142199" x="6372225" y="5089525"/>
          <p14:tracePt t="142207" x="6372225" y="5024438"/>
          <p14:tracePt t="142215" x="6372225" y="4970463"/>
          <p14:tracePt t="142223" x="6362700" y="4924425"/>
          <p14:tracePt t="142232" x="6335713" y="4897438"/>
          <p14:tracePt t="142239" x="6318250" y="4878388"/>
          <p14:tracePt t="142255" x="6318250" y="4870450"/>
          <p14:tracePt t="142535" x="6318250" y="4851400"/>
          <p14:tracePt t="142544" x="6318250" y="4833938"/>
          <p14:tracePt t="142551" x="6318250" y="4814888"/>
          <p14:tracePt t="142559" x="6335713" y="4787900"/>
          <p14:tracePt t="142575" x="6335713" y="4778375"/>
          <p14:tracePt t="142585" x="6345238" y="4760913"/>
          <p14:tracePt t="142591" x="6354763" y="4751388"/>
          <p14:tracePt t="142599" x="6354763" y="4741863"/>
          <p14:tracePt t="142607" x="6362700" y="4732338"/>
          <p14:tracePt t="142632" x="6362700" y="4724400"/>
          <p14:tracePt t="142719" x="6362700" y="4705350"/>
          <p14:tracePt t="142935" x="6372225" y="4697413"/>
          <p14:tracePt t="142952" x="6391275" y="4697413"/>
          <p14:tracePt t="142975" x="6399213" y="4697413"/>
          <p14:tracePt t="143143" x="6418263" y="4687888"/>
          <p14:tracePt t="143159" x="6445250" y="4668838"/>
          <p14:tracePt t="143167" x="6445250" y="4660900"/>
          <p14:tracePt t="143175" x="6445250" y="4651375"/>
          <p14:tracePt t="143183" x="6454775" y="4641850"/>
          <p14:tracePt t="143199" x="6464300" y="4632325"/>
          <p14:tracePt t="144185" x="6464300" y="4641850"/>
          <p14:tracePt t="144194" x="6464300" y="4678363"/>
          <p14:tracePt t="144201" x="6435725" y="4714875"/>
          <p14:tracePt t="144208" x="6427788" y="4732338"/>
          <p14:tracePt t="144216" x="6427788" y="4760913"/>
          <p14:tracePt t="144223" x="6408738" y="4787900"/>
          <p14:tracePt t="144231" x="6408738" y="4833938"/>
          <p14:tracePt t="144239" x="6399213" y="4860925"/>
          <p14:tracePt t="144248" x="6399213" y="4870450"/>
          <p14:tracePt t="144255" x="6399213" y="4878388"/>
          <p14:tracePt t="144282" x="6399213" y="4887913"/>
          <p14:tracePt t="144617" x="6399213" y="4897438"/>
          <p14:tracePt t="144630" x="6399213" y="4914900"/>
          <p14:tracePt t="144632" x="6399213" y="4933950"/>
          <p14:tracePt t="144641" x="6399213" y="4960938"/>
          <p14:tracePt t="144648" x="6399213" y="4970463"/>
          <p14:tracePt t="144658" x="6399213" y="4979988"/>
          <p14:tracePt t="144811" x="6391275" y="4987925"/>
          <p14:tracePt t="144897" x="6391275" y="5006975"/>
          <p14:tracePt t="144912" x="6381750" y="5016500"/>
          <p14:tracePt t="144921" x="6362700" y="5016500"/>
          <p14:tracePt t="144929" x="6354763" y="5016500"/>
          <p14:tracePt t="145482" x="6335713" y="5033963"/>
          <p14:tracePt t="145487" x="6318250" y="5043488"/>
          <p14:tracePt t="145495" x="6308725" y="5043488"/>
          <p14:tracePt t="145503" x="6299200" y="5053013"/>
          <p14:tracePt t="145519" x="6299200" y="5060950"/>
          <p14:tracePt t="145664" x="6299200" y="5070475"/>
          <p14:tracePt t="145695" x="6299200" y="5089525"/>
          <p14:tracePt t="145703" x="6299200" y="5097463"/>
          <p14:tracePt t="145711" x="6308725" y="5106988"/>
          <p14:tracePt t="145881" x="6318250" y="5106988"/>
          <p14:tracePt t="145891" x="6318250" y="5133975"/>
          <p14:tracePt t="145896" x="6318250" y="5180013"/>
          <p14:tracePt t="145906" x="6318250" y="5197475"/>
          <p14:tracePt t="145913" x="6308725" y="5216525"/>
          <p14:tracePt t="145920" x="6308725" y="5233988"/>
          <p14:tracePt t="145930" x="6308725" y="5243513"/>
          <p14:tracePt t="145936" x="6308725" y="5262563"/>
          <p14:tracePt t="145946" x="6299200" y="5270500"/>
          <p14:tracePt t="149379" x="6299200" y="5262563"/>
          <p14:tracePt t="149384" x="6262688" y="5126038"/>
          <p14:tracePt t="149391" x="6172200" y="4970463"/>
          <p14:tracePt t="149399" x="6062663" y="4851400"/>
          <p14:tracePt t="149407" x="5953125" y="4714875"/>
          <p14:tracePt t="149415" x="5889625" y="4614863"/>
          <p14:tracePt t="149423" x="5797550" y="4495800"/>
          <p14:tracePt t="149431" x="5688013" y="4376738"/>
          <p14:tracePt t="149439" x="5607050" y="4268788"/>
          <p14:tracePt t="149447" x="5534025" y="4167188"/>
          <p14:tracePt t="149455" x="5507038" y="4113213"/>
          <p14:tracePt t="149463" x="5487988" y="4049713"/>
          <p14:tracePt t="149471" x="5470525" y="4003675"/>
          <p14:tracePt t="149479" x="5470525" y="3967163"/>
          <p14:tracePt t="149487" x="5470525" y="3948113"/>
          <p14:tracePt t="149495" x="5451475" y="3903663"/>
          <p14:tracePt t="149511" x="5451475" y="3875088"/>
          <p14:tracePt t="149520" x="5441950" y="3857625"/>
          <p14:tracePt t="149528" x="5434013" y="3821113"/>
          <p14:tracePt t="149536" x="5397500" y="3803650"/>
          <p14:tracePt t="149546" x="5368925" y="3784600"/>
          <p14:tracePt t="149551" x="5351463" y="3757613"/>
          <p14:tracePt t="149561" x="5341938" y="3748088"/>
          <p14:tracePt t="149567" x="5287963" y="3721100"/>
          <p14:tracePt t="149575" x="5224463" y="3684588"/>
          <p14:tracePt t="149583" x="5178425" y="3648075"/>
          <p14:tracePt t="149591" x="5095875" y="3611563"/>
          <p14:tracePt t="149599" x="5014913" y="3538538"/>
          <p14:tracePt t="149607" x="4913313" y="3465513"/>
          <p14:tracePt t="149615" x="4849813" y="3419475"/>
          <p14:tracePt t="149624" x="4749800" y="3375025"/>
          <p14:tracePt t="149631" x="4686300" y="3319463"/>
          <p14:tracePt t="149640" x="4640263" y="3273425"/>
          <p14:tracePt t="149647" x="4549775" y="3200400"/>
          <p14:tracePt t="149656" x="4484688" y="3146425"/>
          <p14:tracePt t="149663" x="4403725" y="3063875"/>
          <p14:tracePt t="149671" x="4340225" y="3000375"/>
          <p14:tracePt t="149679" x="4202113" y="2890838"/>
          <p14:tracePt t="149687" x="4111625" y="2817813"/>
          <p14:tracePt t="149695" x="4029075" y="2754313"/>
          <p14:tracePt t="149703" x="3975100" y="2690813"/>
          <p14:tracePt t="149711" x="3911600" y="2635250"/>
          <p14:tracePt t="149719" x="3865563" y="2581275"/>
          <p14:tracePt t="149727" x="3802063" y="2535238"/>
          <p14:tracePt t="149735" x="3729038" y="2481263"/>
          <p14:tracePt t="149744" x="3683000" y="2452688"/>
          <p14:tracePt t="149752" x="3656013" y="2425700"/>
          <p14:tracePt t="149760" x="3619500" y="2379663"/>
          <p14:tracePt t="149767" x="3592513" y="2316163"/>
          <p14:tracePt t="149775" x="3573463" y="2298700"/>
          <p14:tracePt t="149783" x="3563938" y="2252663"/>
          <p14:tracePt t="149791" x="3556000" y="2197100"/>
          <p14:tracePt t="149800" x="3546475" y="2152650"/>
          <p14:tracePt t="149807" x="3546475" y="2097088"/>
          <p14:tracePt t="149815" x="3546475" y="2043113"/>
          <p14:tracePt t="149823" x="3519488" y="1979613"/>
          <p14:tracePt t="149831" x="3509963" y="1914525"/>
          <p14:tracePt t="149839" x="3509963" y="1860550"/>
          <p14:tracePt t="149847" x="3490913" y="1804988"/>
          <p14:tracePt t="149855" x="3490913" y="1760538"/>
          <p14:tracePt t="149863" x="3490913" y="1731963"/>
          <p14:tracePt t="149871" x="3490913" y="1697038"/>
          <p14:tracePt t="149879" x="3490913" y="1660525"/>
          <p14:tracePt t="149887" x="3490913" y="1641475"/>
          <p14:tracePt t="149896" x="3490913" y="1614488"/>
          <p14:tracePt t="149904" x="3490913" y="1604963"/>
          <p14:tracePt t="149911" x="3490913" y="1595438"/>
          <p14:tracePt t="149935" x="3490913" y="1577975"/>
          <p14:tracePt t="149960" x="3490913" y="1568450"/>
          <p14:tracePt t="150201" x="3490913" y="1624013"/>
          <p14:tracePt t="150209" x="3600450" y="1741488"/>
          <p14:tracePt t="150218" x="3702050" y="1824038"/>
          <p14:tracePt t="150226" x="3838575" y="1906588"/>
          <p14:tracePt t="150233" x="4057650" y="1987550"/>
          <p14:tracePt t="150239" x="4221163" y="2016125"/>
          <p14:tracePt t="150248" x="4394200" y="2097088"/>
          <p14:tracePt t="150255" x="4540250" y="2152650"/>
          <p14:tracePt t="150263" x="4686300" y="2179638"/>
          <p14:tracePt t="150271" x="4803775" y="2216150"/>
          <p14:tracePt t="150280" x="4876800" y="2216150"/>
          <p14:tracePt t="150287" x="4922838" y="2216150"/>
          <p14:tracePt t="150345" x="4932363" y="2216150"/>
          <p14:tracePt t="150355" x="4978400" y="2170113"/>
          <p14:tracePt t="150362" x="5022850" y="2133600"/>
          <p14:tracePt t="150369" x="5049838" y="2116138"/>
          <p14:tracePt t="150380" x="5095875" y="2097088"/>
          <p14:tracePt t="150385" x="5141913" y="2089150"/>
          <p14:tracePt t="150393" x="5187950" y="2060575"/>
          <p14:tracePt t="150401" x="5224463" y="2052638"/>
          <p14:tracePt t="150409" x="5232400" y="2052638"/>
          <p14:tracePt t="150417" x="5241925" y="2052638"/>
          <p14:tracePt t="150872" x="5251450" y="2052638"/>
          <p14:tracePt t="150880" x="5260975" y="2043113"/>
          <p14:tracePt t="150904" x="5305425" y="2006600"/>
          <p14:tracePt t="150911" x="5514975" y="1887538"/>
          <p14:tracePt t="150919" x="5697538" y="1768475"/>
          <p14:tracePt t="150927" x="5780088" y="1697038"/>
          <p14:tracePt t="150935" x="5862638" y="1624013"/>
          <p14:tracePt t="150944" x="5962650" y="1568450"/>
          <p14:tracePt t="150952" x="6026150" y="1514475"/>
          <p14:tracePt t="150961" x="6062663" y="1485900"/>
          <p14:tracePt t="150967" x="6089650" y="1449388"/>
          <p14:tracePt t="150975" x="6116638" y="1422400"/>
          <p14:tracePt t="150984" x="6135688" y="1404938"/>
          <p14:tracePt t="150993" x="6145213" y="1385888"/>
          <p14:tracePt t="151337" x="6153150" y="1376363"/>
          <p14:tracePt t="151345" x="6172200" y="1376363"/>
          <p14:tracePt t="151351" x="6199188" y="1395413"/>
          <p14:tracePt t="151360" x="6199188" y="1441450"/>
          <p14:tracePt t="151367" x="6199188" y="1495425"/>
          <p14:tracePt t="151375" x="6199188" y="1531938"/>
          <p14:tracePt t="151383" x="6218238" y="1568450"/>
          <p14:tracePt t="151392" x="6245225" y="1595438"/>
          <p14:tracePt t="151400" x="6281738" y="1631950"/>
          <p14:tracePt t="151408" x="6299200" y="1651000"/>
          <p14:tracePt t="151416" x="6326188" y="1668463"/>
          <p14:tracePt t="151424" x="6335713" y="1668463"/>
          <p14:tracePt t="151432" x="6372225" y="1677988"/>
          <p14:tracePt t="151441" x="6381750" y="1677988"/>
          <p14:tracePt t="151447" x="6391275" y="1677988"/>
          <p14:tracePt t="151456" x="6408738" y="1677988"/>
          <p14:tracePt t="151463" x="6427788" y="1677988"/>
          <p14:tracePt t="151479" x="6445250" y="1677988"/>
          <p14:tracePt t="151487" x="6464300" y="1677988"/>
          <p14:tracePt t="151495" x="6472238" y="1677988"/>
          <p14:tracePt t="151503" x="6518275" y="1677988"/>
          <p14:tracePt t="151511" x="6591300" y="1677988"/>
          <p14:tracePt t="151519" x="6700838" y="1677988"/>
          <p14:tracePt t="151529" x="6827838" y="1677988"/>
          <p14:tracePt t="151536" x="6964363" y="1677988"/>
          <p14:tracePt t="151545" x="7165975" y="1677988"/>
          <p14:tracePt t="151553" x="7366000" y="1677988"/>
          <p14:tracePt t="151565" x="7612063" y="1677988"/>
          <p14:tracePt t="151569" x="7913688" y="1677988"/>
          <p14:tracePt t="151583" x="8213725" y="1677988"/>
          <p14:tracePt t="151585" x="8442325" y="1677988"/>
          <p14:tracePt t="151593" x="8697913" y="1677988"/>
          <p14:tracePt t="151601" x="8897938" y="1677988"/>
          <p14:tracePt t="151608" x="9061450" y="1677988"/>
          <p14:tracePt t="151939" x="8761413" y="1441450"/>
          <p14:tracePt t="151945" x="8578850" y="1376363"/>
          <p14:tracePt t="151954" x="8405813" y="1331913"/>
          <p14:tracePt t="151963" x="8277225" y="1295400"/>
          <p14:tracePt t="151968" x="8159750" y="1258888"/>
          <p14:tracePt t="151976" x="8113713" y="1239838"/>
          <p14:tracePt t="151987" x="8113713" y="1231900"/>
          <p14:tracePt t="152233" x="8123238" y="1231900"/>
          <p14:tracePt t="152367" x="8132763" y="1231900"/>
          <p14:tracePt t="152401" x="8132763" y="1276350"/>
          <p14:tracePt t="152409" x="8132763" y="1295400"/>
          <p14:tracePt t="152417" x="8132763" y="1339850"/>
          <p14:tracePt t="152433" x="8123238" y="1349375"/>
          <p14:tracePt t="152449" x="8113713" y="1349375"/>
          <p14:tracePt t="152720" x="8113713" y="1368425"/>
          <p14:tracePt t="152728" x="8113713" y="1376363"/>
          <p14:tracePt t="152736" x="8123238" y="1404938"/>
          <p14:tracePt t="152744" x="8123238" y="1412875"/>
          <p14:tracePt t="152754" x="8123238" y="1422400"/>
          <p14:tracePt t="152761" x="8123238" y="1431925"/>
          <p14:tracePt t="152775" x="8059738" y="1458913"/>
          <p14:tracePt t="152783" x="8023225" y="1458913"/>
          <p14:tracePt t="182711" x="8013700" y="1477963"/>
          <p14:tracePt t="182719" x="8013700" y="1714500"/>
          <p14:tracePt t="182727" x="8013700" y="2016125"/>
          <p14:tracePt t="182735" x="8123238" y="2197100"/>
          <p14:tracePt t="182743" x="8204200" y="2298700"/>
          <p14:tracePt t="182751" x="8296275" y="2389188"/>
          <p14:tracePt t="182759" x="8313738" y="2435225"/>
          <p14:tracePt t="182767" x="8313738" y="2525713"/>
          <p14:tracePt t="182776" x="8332788" y="2598738"/>
          <p14:tracePt t="182783" x="8332788" y="2654300"/>
          <p14:tracePt t="182791" x="8342313" y="2698750"/>
          <p14:tracePt t="182799" x="8350250" y="2727325"/>
          <p14:tracePt t="182808" x="8350250" y="2754313"/>
          <p14:tracePt t="182815" x="8350250" y="2763838"/>
          <p14:tracePt t="182855" x="8359775" y="2771775"/>
          <p14:tracePt t="182969" x="8369300" y="2781300"/>
          <p14:tracePt t="182978" x="8286750" y="2873375"/>
          <p14:tracePt t="182990" x="8104188" y="2963863"/>
          <p14:tracePt t="182993" x="7904163" y="3054350"/>
          <p14:tracePt t="182999" x="7694613" y="3155950"/>
          <p14:tracePt t="183008" x="7512050" y="3273425"/>
          <p14:tracePt t="183015" x="7392988" y="3365500"/>
          <p14:tracePt t="183025" x="7275513" y="3455988"/>
          <p14:tracePt t="183032" x="7192963" y="3538538"/>
          <p14:tracePt t="183041" x="7073900" y="3638550"/>
          <p14:tracePt t="183047" x="7000875" y="3711575"/>
          <p14:tracePt t="183055" x="6919913" y="3794125"/>
          <p14:tracePt t="183075" x="6837363" y="3894138"/>
          <p14:tracePt t="183079" x="6810375" y="3921125"/>
          <p14:tracePt t="183087" x="6800850" y="3967163"/>
          <p14:tracePt t="183095" x="6783388" y="4013200"/>
          <p14:tracePt t="183103" x="6754813" y="4076700"/>
          <p14:tracePt t="183111" x="6746875" y="4113213"/>
          <p14:tracePt t="183119" x="6718300" y="4159250"/>
          <p14:tracePt t="183127" x="6718300" y="4203700"/>
          <p14:tracePt t="183135" x="6718300" y="4240213"/>
          <p14:tracePt t="183143" x="6718300" y="4286250"/>
          <p14:tracePt t="183159" x="6718300" y="4313238"/>
          <p14:tracePt t="183167" x="6718300" y="4322763"/>
          <p14:tracePt t="183184" x="6718300" y="4332288"/>
          <p14:tracePt t="183248" x="6718300" y="4340225"/>
          <p14:tracePt t="183255" x="6700838" y="4386263"/>
          <p14:tracePt t="183263" x="6681788" y="4422775"/>
          <p14:tracePt t="183271" x="6627813" y="4495800"/>
          <p14:tracePt t="183279" x="6591300" y="4559300"/>
          <p14:tracePt t="183287" x="6508750" y="4660900"/>
          <p14:tracePt t="183296" x="6435725" y="4778375"/>
          <p14:tracePt t="183303" x="6326188" y="4878388"/>
          <p14:tracePt t="183311" x="6226175" y="4979988"/>
          <p14:tracePt t="183319" x="6126163" y="5070475"/>
          <p14:tracePt t="183327" x="6007100" y="5143500"/>
          <p14:tracePt t="183335" x="5907088" y="5216525"/>
          <p14:tracePt t="183343" x="5789613" y="5270500"/>
          <p14:tracePt t="183351" x="5743575" y="5299075"/>
          <p14:tracePt t="183359" x="5634038" y="5343525"/>
          <p14:tracePt t="183367" x="5588000" y="5353050"/>
          <p14:tracePt t="183376" x="5561013" y="5362575"/>
          <p14:tracePt t="183383" x="5514975" y="5372100"/>
          <p14:tracePt t="183391" x="5487988" y="5389563"/>
          <p14:tracePt t="183399" x="5470525" y="5399088"/>
          <p14:tracePt t="183407" x="5441950" y="5399088"/>
          <p14:tracePt t="183415" x="5405438" y="5408613"/>
          <p14:tracePt t="183425" x="5378450" y="5408613"/>
          <p14:tracePt t="183431" x="5324475" y="5426075"/>
          <p14:tracePt t="183442" x="5224463" y="5453063"/>
          <p14:tracePt t="183447" x="5114925" y="5462588"/>
          <p14:tracePt t="183455" x="5005388" y="5462588"/>
          <p14:tracePt t="183463" x="4895850" y="5462588"/>
          <p14:tracePt t="183471" x="4767263" y="5462588"/>
          <p14:tracePt t="183479" x="4622800" y="5445125"/>
          <p14:tracePt t="183488" x="4476750" y="5416550"/>
          <p14:tracePt t="183495" x="4376738" y="5353050"/>
          <p14:tracePt t="183503" x="4238625" y="5299075"/>
          <p14:tracePt t="183511" x="4157663" y="5216525"/>
          <p14:tracePt t="183519" x="4075113" y="5143500"/>
          <p14:tracePt t="183527" x="3948113" y="5024438"/>
          <p14:tracePt t="183535" x="3902075" y="4951413"/>
          <p14:tracePt t="183543" x="3875088" y="4878388"/>
          <p14:tracePt t="183551" x="3875088" y="4824413"/>
          <p14:tracePt t="183559" x="3875088" y="4778375"/>
          <p14:tracePt t="183567" x="3875088" y="4724400"/>
          <p14:tracePt t="183576" x="3875088" y="4668838"/>
          <p14:tracePt t="183583" x="3883025" y="4641850"/>
          <p14:tracePt t="183591" x="3902075" y="4595813"/>
          <p14:tracePt t="183599" x="3911600" y="4568825"/>
          <p14:tracePt t="183609" x="3948113" y="4505325"/>
          <p14:tracePt t="183615" x="4002088" y="4459288"/>
          <p14:tracePt t="183625" x="4038600" y="4395788"/>
          <p14:tracePt t="183631" x="4094163" y="4322763"/>
          <p14:tracePt t="183641" x="4157663" y="4240213"/>
          <p14:tracePt t="183647" x="4221163" y="4203700"/>
          <p14:tracePt t="183655" x="4267200" y="4186238"/>
          <p14:tracePt t="183663" x="4311650" y="4167188"/>
          <p14:tracePt t="183672" x="4348163" y="4167188"/>
          <p14:tracePt t="183679" x="4384675" y="4167188"/>
          <p14:tracePt t="183687" x="4421188" y="4167188"/>
          <p14:tracePt t="183695" x="4467225" y="4186238"/>
          <p14:tracePt t="183703" x="4549775" y="4240213"/>
          <p14:tracePt t="183711" x="4613275" y="4295775"/>
          <p14:tracePt t="183719" x="4667250" y="4340225"/>
          <p14:tracePt t="183727" x="4730750" y="4405313"/>
          <p14:tracePt t="183735" x="4767263" y="4468813"/>
          <p14:tracePt t="183743" x="4803775" y="4522788"/>
          <p14:tracePt t="183751" x="4832350" y="4578350"/>
          <p14:tracePt t="183759" x="4849813" y="4624388"/>
          <p14:tracePt t="183767" x="4859338" y="4668838"/>
          <p14:tracePt t="183775" x="4876800" y="4724400"/>
          <p14:tracePt t="183783" x="4876800" y="4787900"/>
          <p14:tracePt t="183792" x="4886325" y="4841875"/>
          <p14:tracePt t="183799" x="4886325" y="4897438"/>
          <p14:tracePt t="183808" x="4886325" y="4960938"/>
          <p14:tracePt t="183815" x="4886325" y="5016500"/>
          <p14:tracePt t="183824" x="4886325" y="5033963"/>
          <p14:tracePt t="183831" x="4886325" y="5089525"/>
          <p14:tracePt t="183839" x="4886325" y="5180013"/>
          <p14:tracePt t="183847" x="4886325" y="5253038"/>
          <p14:tracePt t="183855" x="4886325" y="5343525"/>
          <p14:tracePt t="183863" x="4840288" y="5481638"/>
          <p14:tracePt t="183871" x="4813300" y="5589588"/>
          <p14:tracePt t="183879" x="4767263" y="5708650"/>
          <p14:tracePt t="183888" x="4722813" y="5818188"/>
          <p14:tracePt t="183895" x="4695825" y="5845175"/>
          <p14:tracePt t="183904" x="4649788" y="5891213"/>
          <p14:tracePt t="183912" x="4594225" y="5937250"/>
          <p14:tracePt t="183920" x="4576763" y="5954713"/>
          <p14:tracePt t="183927" x="4521200" y="5991225"/>
          <p14:tracePt t="183935" x="4457700" y="6000750"/>
          <p14:tracePt t="183943" x="4348163" y="6000750"/>
          <p14:tracePt t="183952" x="4257675" y="6000750"/>
          <p14:tracePt t="183959" x="4184650" y="6018213"/>
          <p14:tracePt t="183967" x="4065588" y="6000750"/>
          <p14:tracePt t="183976" x="3992563" y="5973763"/>
          <p14:tracePt t="183983" x="3875088" y="5900738"/>
          <p14:tracePt t="183994" x="3783013" y="5827713"/>
          <p14:tracePt t="184001" x="3702050" y="5745163"/>
          <p14:tracePt t="184010" x="3629025" y="5645150"/>
          <p14:tracePt t="184017" x="3556000" y="5545138"/>
          <p14:tracePt t="184027" x="3463925" y="5389563"/>
          <p14:tracePt t="184034" x="3390900" y="5233988"/>
          <p14:tracePt t="184039" x="3327400" y="5089525"/>
          <p14:tracePt t="184047" x="3290888" y="4951413"/>
          <p14:tracePt t="184055" x="3254375" y="4841875"/>
          <p14:tracePt t="184063" x="3227388" y="4724400"/>
          <p14:tracePt t="184071" x="3208338" y="4668838"/>
          <p14:tracePt t="184079" x="3208338" y="4624388"/>
          <p14:tracePt t="184087" x="3208338" y="4587875"/>
          <p14:tracePt t="184095" x="3208338" y="4541838"/>
          <p14:tracePt t="184103" x="3208338" y="4514850"/>
          <p14:tracePt t="184111" x="3217863" y="4468813"/>
          <p14:tracePt t="184119" x="3236913" y="4449763"/>
          <p14:tracePt t="184147" x="3482975" y="4332288"/>
          <p14:tracePt t="184152" x="3629025" y="4286250"/>
          <p14:tracePt t="184161" x="3775075" y="4276725"/>
          <p14:tracePt t="184168" x="3919538" y="4259263"/>
          <p14:tracePt t="184177" x="4084638" y="4240213"/>
          <p14:tracePt t="184184" x="4230688" y="4240213"/>
          <p14:tracePt t="184193" x="4376738" y="4240213"/>
          <p14:tracePt t="184200" x="4521200" y="4240213"/>
          <p14:tracePt t="184209" x="4649788" y="4240213"/>
          <p14:tracePt t="184216" x="4730750" y="4276725"/>
          <p14:tracePt t="184226" x="4849813" y="4349750"/>
          <p14:tracePt t="184232" x="4895850" y="4386263"/>
          <p14:tracePt t="184244" x="4978400" y="4468813"/>
          <p14:tracePt t="184248" x="5049838" y="4532313"/>
          <p14:tracePt t="184256" x="5086350" y="4632325"/>
          <p14:tracePt t="184264" x="5132388" y="4714875"/>
          <p14:tracePt t="184272" x="5168900" y="4833938"/>
          <p14:tracePt t="184281" x="5195888" y="4906963"/>
          <p14:tracePt t="184288" x="5214938" y="4987925"/>
          <p14:tracePt t="184296" x="5214938" y="5080000"/>
          <p14:tracePt t="184304" x="5224463" y="5153025"/>
          <p14:tracePt t="184312" x="5224463" y="5207000"/>
          <p14:tracePt t="184321" x="5224463" y="5280025"/>
          <p14:tracePt t="184330" x="5224463" y="5326063"/>
          <p14:tracePt t="184337" x="5224463" y="5380038"/>
          <p14:tracePt t="184345" x="5224463" y="5399088"/>
          <p14:tracePt t="184352" x="5224463" y="5435600"/>
          <p14:tracePt t="184360" x="5187950" y="5489575"/>
          <p14:tracePt t="184367" x="5168900" y="5518150"/>
          <p14:tracePt t="184376" x="5151438" y="5545138"/>
          <p14:tracePt t="184383" x="5122863" y="5562600"/>
          <p14:tracePt t="184391" x="5078413" y="5599113"/>
          <p14:tracePt t="184399" x="5059363" y="5608638"/>
          <p14:tracePt t="184408" x="5022850" y="5618163"/>
          <p14:tracePt t="184415" x="4995863" y="5618163"/>
          <p14:tracePt t="184424" x="4968875" y="5645150"/>
          <p14:tracePt t="184431" x="4913313" y="5645150"/>
          <p14:tracePt t="184442" x="4859338" y="5645150"/>
          <p14:tracePt t="184447" x="4749800" y="5645150"/>
          <p14:tracePt t="184455" x="4676775" y="5645150"/>
          <p14:tracePt t="184463" x="4567238" y="5618163"/>
          <p14:tracePt t="184471" x="4394200" y="5562600"/>
          <p14:tracePt t="184479" x="4248150" y="5499100"/>
          <p14:tracePt t="184488" x="4075113" y="5426075"/>
          <p14:tracePt t="184496" x="3911600" y="5362575"/>
          <p14:tracePt t="184504" x="3810000" y="5316538"/>
          <p14:tracePt t="184512" x="3709988" y="5262563"/>
          <p14:tracePt t="184520" x="3665538" y="5243513"/>
          <p14:tracePt t="184527" x="3600450" y="5197475"/>
          <p14:tracePt t="184536" x="3592513" y="5197475"/>
          <p14:tracePt t="184545" x="3573463" y="5170488"/>
          <p14:tracePt t="184553" x="3573463" y="5160963"/>
          <p14:tracePt t="184559" x="3556000" y="5106988"/>
          <p14:tracePt t="184567" x="3556000" y="5053013"/>
          <p14:tracePt t="184575" x="3556000" y="4979988"/>
          <p14:tracePt t="184583" x="3556000" y="4870450"/>
          <p14:tracePt t="184592" x="3556000" y="4797425"/>
          <p14:tracePt t="184599" x="3573463" y="4678363"/>
          <p14:tracePt t="184607" x="3592513" y="4587875"/>
          <p14:tracePt t="184615" x="3692525" y="4514850"/>
          <p14:tracePt t="184624" x="3775075" y="4432300"/>
          <p14:tracePt t="184631" x="3929063" y="4349750"/>
          <p14:tracePt t="184641" x="4075113" y="4295775"/>
          <p14:tracePt t="184647" x="4248150" y="4249738"/>
          <p14:tracePt t="184657" x="4430713" y="4232275"/>
          <p14:tracePt t="184663" x="4613275" y="4222750"/>
          <p14:tracePt t="184672" x="4767263" y="4222750"/>
          <p14:tracePt t="184679" x="4968875" y="4222750"/>
          <p14:tracePt t="184687" x="5068888" y="4268788"/>
          <p14:tracePt t="184695" x="5224463" y="4340225"/>
          <p14:tracePt t="184704" x="5368925" y="4413250"/>
          <p14:tracePt t="184711" x="5524500" y="4522788"/>
          <p14:tracePt t="184719" x="5607050" y="4595813"/>
          <p14:tracePt t="184727" x="5697538" y="4678363"/>
          <p14:tracePt t="184735" x="5753100" y="4760913"/>
          <p14:tracePt t="184743" x="5789613" y="4824413"/>
          <p14:tracePt t="184751" x="5816600" y="4943475"/>
          <p14:tracePt t="184760" x="5862638" y="5033963"/>
          <p14:tracePt t="184768" x="5862638" y="5116513"/>
          <p14:tracePt t="184776" x="5870575" y="5207000"/>
          <p14:tracePt t="184783" x="5889625" y="5280025"/>
          <p14:tracePt t="184792" x="5889625" y="5353050"/>
          <p14:tracePt t="184800" x="5889625" y="5435600"/>
          <p14:tracePt t="184808" x="5889625" y="5508625"/>
          <p14:tracePt t="184816" x="5889625" y="5562600"/>
          <p14:tracePt t="184825" x="5880100" y="5618163"/>
          <p14:tracePt t="184831" x="5843588" y="5681663"/>
          <p14:tracePt t="184844" x="5826125" y="5718175"/>
          <p14:tracePt t="184849" x="5761038" y="5772150"/>
          <p14:tracePt t="184860" x="5716588" y="5827713"/>
          <p14:tracePt t="184866" x="5670550" y="5845175"/>
          <p14:tracePt t="184873" x="5624513" y="5873750"/>
          <p14:tracePt t="184880" x="5607050" y="5881688"/>
          <p14:tracePt t="184893" x="5561013" y="5881688"/>
          <p14:tracePt t="184897" x="5543550" y="5881688"/>
          <p14:tracePt t="184904" x="5524500" y="5881688"/>
          <p14:tracePt t="184920" x="5514975" y="5881688"/>
          <p14:tracePt t="184928" x="5507038" y="5881688"/>
          <p14:tracePt t="184936" x="5487988" y="5873750"/>
          <p14:tracePt t="184944" x="5470525" y="5864225"/>
          <p14:tracePt t="184954" x="5405438" y="5818188"/>
          <p14:tracePt t="184960" x="5324475" y="5745163"/>
          <p14:tracePt t="184968" x="5241925" y="5672138"/>
          <p14:tracePt t="184976" x="5151438" y="5572125"/>
          <p14:tracePt t="184986" x="5132388" y="5545138"/>
          <p14:tracePt t="184992" x="5086350" y="5481638"/>
          <p14:tracePt t="185002" x="5032375" y="5416550"/>
          <p14:tracePt t="185009" x="4968875" y="5353050"/>
          <p14:tracePt t="185015" x="4868863" y="5280025"/>
          <p14:tracePt t="185024" x="4822825" y="5253038"/>
          <p14:tracePt t="185031" x="4776788" y="5226050"/>
          <p14:tracePt t="185041" x="4767263" y="5226050"/>
          <p14:tracePt t="185321" x="4759325" y="5216525"/>
          <p14:tracePt t="185328" x="4740275" y="5216525"/>
          <p14:tracePt t="185335" x="4730750" y="5216525"/>
          <p14:tracePt t="248618" x="4722813" y="5207000"/>
          <p14:tracePt t="248627" x="4786313" y="5106988"/>
          <p14:tracePt t="248633" x="5105400" y="5006975"/>
          <p14:tracePt t="248641" x="5724525" y="4906963"/>
          <p14:tracePt t="248648" x="6218238" y="4860925"/>
          <p14:tracePt t="248657" x="6746875" y="4687888"/>
          <p14:tracePt t="248663" x="7329488" y="4559300"/>
          <p14:tracePt t="248671" x="7794625" y="4486275"/>
          <p14:tracePt t="248679" x="8223250" y="4413250"/>
          <p14:tracePt t="248687" x="8542338" y="4376738"/>
          <p14:tracePt t="248695" x="8688388" y="4332288"/>
          <p14:tracePt t="248705" x="8770938" y="4322763"/>
          <p14:tracePt t="248713" x="8797925" y="4286250"/>
          <p14:tracePt t="248881" x="8842375" y="4268788"/>
          <p14:tracePt t="248891" x="8980488" y="42227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トランジスタ素子</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a:t>2</a:t>
            </a:r>
            <a:r>
              <a:rPr kumimoji="1" lang="en-US" altLang="ja-JP" dirty="0" err="1"/>
              <a:t>SA</a:t>
            </a:r>
            <a:r>
              <a:rPr lang="en-US" altLang="ja-JP" dirty="0" err="1"/>
              <a:t>XXX</a:t>
            </a:r>
            <a:r>
              <a:rPr lang="ja-JP" altLang="en-US" dirty="0"/>
              <a:t>　→　</a:t>
            </a:r>
            <a:r>
              <a:rPr lang="en-US" altLang="ja-JP" dirty="0"/>
              <a:t>PNP</a:t>
            </a:r>
            <a:r>
              <a:rPr lang="ja-JP" altLang="en-US" dirty="0"/>
              <a:t>型小信号用</a:t>
            </a:r>
            <a:endParaRPr lang="en-US" altLang="ja-JP" dirty="0"/>
          </a:p>
          <a:p>
            <a:r>
              <a:rPr lang="en-US" altLang="ja-JP" dirty="0" err="1"/>
              <a:t>2</a:t>
            </a:r>
            <a:r>
              <a:rPr kumimoji="1" lang="en-US" altLang="ja-JP" dirty="0" err="1"/>
              <a:t>SBXXX</a:t>
            </a:r>
            <a:r>
              <a:rPr kumimoji="1" lang="ja-JP" altLang="en-US" dirty="0"/>
              <a:t>　→　</a:t>
            </a:r>
            <a:r>
              <a:rPr kumimoji="1" lang="en-US" altLang="ja-JP" dirty="0"/>
              <a:t>PNP</a:t>
            </a:r>
            <a:r>
              <a:rPr kumimoji="1" lang="ja-JP" altLang="en-US" dirty="0"/>
              <a:t>型パワー用</a:t>
            </a:r>
            <a:endParaRPr kumimoji="1" lang="en-US" altLang="ja-JP" dirty="0"/>
          </a:p>
          <a:p>
            <a:r>
              <a:rPr lang="en-US" altLang="ja-JP" dirty="0" err="1"/>
              <a:t>2SCXXX</a:t>
            </a:r>
            <a:r>
              <a:rPr lang="ja-JP" altLang="en-US" dirty="0"/>
              <a:t>　→　</a:t>
            </a:r>
            <a:r>
              <a:rPr lang="en-US" altLang="ja-JP" dirty="0"/>
              <a:t>NPN</a:t>
            </a:r>
            <a:r>
              <a:rPr lang="ja-JP" altLang="en-US" dirty="0"/>
              <a:t>型小信号用</a:t>
            </a:r>
            <a:endParaRPr lang="en-US" altLang="ja-JP" dirty="0"/>
          </a:p>
          <a:p>
            <a:r>
              <a:rPr lang="en-US" altLang="ja-JP" dirty="0" err="1"/>
              <a:t>2</a:t>
            </a:r>
            <a:r>
              <a:rPr kumimoji="1" lang="en-US" altLang="ja-JP" dirty="0" err="1"/>
              <a:t>SDXXX</a:t>
            </a:r>
            <a:r>
              <a:rPr kumimoji="1" lang="ja-JP" altLang="en-US" dirty="0"/>
              <a:t>　→　</a:t>
            </a:r>
            <a:r>
              <a:rPr kumimoji="1" lang="en-US" altLang="ja-JP" dirty="0"/>
              <a:t>NPN</a:t>
            </a:r>
            <a:r>
              <a:rPr kumimoji="1" lang="ja-JP" altLang="en-US" dirty="0"/>
              <a:t>型パワー用</a:t>
            </a:r>
            <a:endParaRPr kumimoji="1" lang="en-US" altLang="ja-JP" dirty="0"/>
          </a:p>
          <a:p>
            <a:r>
              <a:rPr kumimoji="1" lang="en-US" altLang="ja-JP" dirty="0"/>
              <a:t>2SFXXX </a:t>
            </a:r>
            <a:r>
              <a:rPr kumimoji="1" lang="ja-JP" altLang="en-US" dirty="0"/>
              <a:t>→　サイリスタ</a:t>
            </a:r>
            <a:endParaRPr kumimoji="1" lang="en-US" altLang="ja-JP" dirty="0"/>
          </a:p>
          <a:p>
            <a:r>
              <a:rPr kumimoji="1" lang="en-US" altLang="ja-JP" dirty="0"/>
              <a:t>2SJXXX </a:t>
            </a:r>
            <a:r>
              <a:rPr kumimoji="1" lang="ja-JP" altLang="en-US" dirty="0"/>
              <a:t>→　</a:t>
            </a:r>
            <a:r>
              <a:rPr kumimoji="1" lang="en-US" altLang="ja-JP" dirty="0" err="1"/>
              <a:t>Pch</a:t>
            </a:r>
            <a:r>
              <a:rPr kumimoji="1" lang="ja-JP" altLang="en-US" dirty="0"/>
              <a:t> 電解効果型トランジスタ</a:t>
            </a:r>
            <a:endParaRPr kumimoji="1" lang="en-US" altLang="ja-JP" dirty="0"/>
          </a:p>
          <a:p>
            <a:r>
              <a:rPr lang="en-US" altLang="ja-JP" dirty="0"/>
              <a:t>2SKXXX </a:t>
            </a:r>
            <a:r>
              <a:rPr lang="ja-JP" altLang="en-US" dirty="0"/>
              <a:t>→　</a:t>
            </a:r>
            <a:r>
              <a:rPr lang="en-US" altLang="ja-JP" dirty="0" err="1"/>
              <a:t>Nch</a:t>
            </a:r>
            <a:r>
              <a:rPr lang="en-US" altLang="ja-JP" dirty="0"/>
              <a:t> </a:t>
            </a:r>
            <a:r>
              <a:rPr lang="ja-JP" altLang="en-US" dirty="0"/>
              <a:t>電解効果型トランジスタ</a:t>
            </a:r>
            <a:endParaRPr kumimoji="1" lang="ja-JP" altLang="en-US" dirty="0"/>
          </a:p>
        </p:txBody>
      </p:sp>
      <p:pic>
        <p:nvPicPr>
          <p:cNvPr id="4" name="オーディオ 3">
            <a:hlinkClick r:id="" action="ppaction://media"/>
            <a:extLst>
              <a:ext uri="{FF2B5EF4-FFF2-40B4-BE49-F238E27FC236}">
                <a16:creationId xmlns:a16="http://schemas.microsoft.com/office/drawing/2014/main" id="{DEE49C9B-428F-435D-9B55-2AAD8F84B9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01882163"/>
      </p:ext>
    </p:extLst>
  </p:cSld>
  <p:clrMapOvr>
    <a:masterClrMapping/>
  </p:clrMapOvr>
  <mc:AlternateContent xmlns:mc="http://schemas.openxmlformats.org/markup-compatibility/2006">
    <mc:Choice xmlns:p14="http://schemas.microsoft.com/office/powerpoint/2010/main" Requires="p14">
      <p:transition spd="slow" p14:dur="2000" advTm="56620"/>
    </mc:Choice>
    <mc:Fallback>
      <p:transition spd="slow" advTm="5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15" x="8988425" y="4122738"/>
          <p14:tracePt t="523" x="8842375" y="4167188"/>
          <p14:tracePt t="530" x="8678863" y="4195763"/>
          <p14:tracePt t="539" x="8542338" y="4240213"/>
          <p14:tracePt t="548" x="8415338" y="4268788"/>
          <p14:tracePt t="555" x="8313738" y="4322763"/>
          <p14:tracePt t="564" x="8223250" y="4340225"/>
          <p14:tracePt t="571" x="8123238" y="4376738"/>
          <p14:tracePt t="579" x="8077200" y="4386263"/>
          <p14:tracePt t="587" x="8050213" y="4405313"/>
          <p14:tracePt t="594" x="7994650" y="4422775"/>
          <p14:tracePt t="603" x="7986713" y="4432300"/>
          <p14:tracePt t="611" x="7967663" y="4432300"/>
          <p14:tracePt t="619" x="7958138" y="4441825"/>
          <p14:tracePt t="627" x="7950200" y="4441825"/>
          <p14:tracePt t="635" x="7931150" y="4449763"/>
          <p14:tracePt t="658" x="7913688" y="4459288"/>
          <p14:tracePt t="667" x="7904163" y="4468813"/>
          <p14:tracePt t="674" x="7894638" y="4468813"/>
          <p14:tracePt t="683" x="7877175" y="4478338"/>
          <p14:tracePt t="690" x="7840663" y="4486275"/>
          <p14:tracePt t="699" x="7831138" y="4486275"/>
          <p14:tracePt t="706" x="7794625" y="4495800"/>
          <p14:tracePt t="715" x="7740650" y="4495800"/>
          <p14:tracePt t="723" x="7712075" y="4522788"/>
          <p14:tracePt t="733" x="7612063" y="4541838"/>
          <p14:tracePt t="740" x="7539038" y="4551363"/>
          <p14:tracePt t="749" x="7429500" y="4578350"/>
          <p14:tracePt t="756" x="7348538" y="4578350"/>
          <p14:tracePt t="765" x="7256463" y="4595813"/>
          <p14:tracePt t="771" x="7183438" y="4595813"/>
          <p14:tracePt t="780" x="7073900" y="4605338"/>
          <p14:tracePt t="788" x="6992938" y="4624388"/>
          <p14:tracePt t="796" x="6883400" y="4624388"/>
          <p14:tracePt t="804" x="6810375" y="4624388"/>
          <p14:tracePt t="812" x="6737350" y="4651375"/>
          <p14:tracePt t="820" x="6673850" y="4651375"/>
          <p14:tracePt t="828" x="6637338" y="4651375"/>
          <p14:tracePt t="836" x="6581775" y="4660900"/>
          <p14:tracePt t="844" x="6537325" y="4660900"/>
          <p14:tracePt t="852" x="6508750" y="4660900"/>
          <p14:tracePt t="860" x="6481763" y="4660900"/>
          <p14:tracePt t="868" x="6464300" y="4660900"/>
          <p14:tracePt t="876" x="6418263" y="4660900"/>
          <p14:tracePt t="884" x="6391275" y="4660900"/>
          <p14:tracePt t="891" x="6362700" y="4660900"/>
          <p14:tracePt t="900" x="6326188" y="4660900"/>
          <p14:tracePt t="908" x="6291263" y="4660900"/>
          <p14:tracePt t="915" x="6262688" y="4660900"/>
          <p14:tracePt t="924" x="6226175" y="4660900"/>
          <p14:tracePt t="934" x="6162675" y="4641850"/>
          <p14:tracePt t="938" x="6135688" y="4632325"/>
          <p14:tracePt t="948" x="6062663" y="4624388"/>
          <p14:tracePt t="954" x="5980113" y="4578350"/>
          <p14:tracePt t="964" x="5870575" y="4551363"/>
          <p14:tracePt t="971" x="5789613" y="4522788"/>
          <p14:tracePt t="979" x="5697538" y="4486275"/>
          <p14:tracePt t="986" x="5616575" y="4441825"/>
          <p14:tracePt t="994" x="5534025" y="4422775"/>
          <p14:tracePt t="1002" x="5451475" y="4349750"/>
          <p14:tracePt t="1011" x="5368925" y="4295775"/>
          <p14:tracePt t="1018" x="5305425" y="4259263"/>
          <p14:tracePt t="1028" x="5260975" y="4222750"/>
          <p14:tracePt t="1035" x="5205413" y="4167188"/>
          <p14:tracePt t="1043" x="5178425" y="4140200"/>
          <p14:tracePt t="1051" x="5141913" y="4076700"/>
          <p14:tracePt t="1059" x="5114925" y="4030663"/>
          <p14:tracePt t="1067" x="5105400" y="4003675"/>
          <p14:tracePt t="1075" x="5068888" y="3957638"/>
          <p14:tracePt t="1083" x="5059363" y="3894138"/>
          <p14:tracePt t="1091" x="5059363" y="3857625"/>
          <p14:tracePt t="1099" x="5049838" y="3794125"/>
          <p14:tracePt t="1107" x="5049838" y="3738563"/>
          <p14:tracePt t="1116" x="5049838" y="3702050"/>
          <p14:tracePt t="1123" x="5049838" y="3648075"/>
          <p14:tracePt t="1131" x="5049838" y="3602038"/>
          <p14:tracePt t="1139" x="5049838" y="3565525"/>
          <p14:tracePt t="1148" x="5049838" y="3519488"/>
          <p14:tracePt t="1156" x="5049838" y="3482975"/>
          <p14:tracePt t="1166" x="5086350" y="3438525"/>
          <p14:tracePt t="1173" x="5105400" y="3402013"/>
          <p14:tracePt t="1187" x="5151438" y="3338513"/>
          <p14:tracePt t="1194" x="5178425" y="3302000"/>
          <p14:tracePt t="1202" x="5187950" y="3292475"/>
          <p14:tracePt t="1210" x="5224463" y="3246438"/>
          <p14:tracePt t="1219" x="5232400" y="3236913"/>
          <p14:tracePt t="1226" x="5278438" y="3209925"/>
          <p14:tracePt t="1235" x="5324475" y="3192463"/>
          <p14:tracePt t="1243" x="5397500" y="3163888"/>
          <p14:tracePt t="1251" x="5461000" y="3136900"/>
          <p14:tracePt t="1259" x="5534025" y="3127375"/>
          <p14:tracePt t="1266" x="5616575" y="3127375"/>
          <p14:tracePt t="1275" x="5707063" y="3100388"/>
          <p14:tracePt t="1283" x="5797550" y="3100388"/>
          <p14:tracePt t="1291" x="5870575" y="3100388"/>
          <p14:tracePt t="1298" x="5935663" y="3100388"/>
          <p14:tracePt t="1306" x="5989638" y="3100388"/>
          <p14:tracePt t="1314" x="6016625" y="3100388"/>
          <p14:tracePt t="1323" x="6035675" y="3100388"/>
          <p14:tracePt t="1396" x="6053138" y="3109913"/>
          <p14:tracePt t="1404" x="6080125" y="3127375"/>
          <p14:tracePt t="1412" x="6080125" y="3146425"/>
          <p14:tracePt t="1420" x="6080125" y="3155950"/>
          <p14:tracePt t="1428" x="6080125" y="3173413"/>
          <p14:tracePt t="4911" x="6080125" y="3192463"/>
          <p14:tracePt t="4916" x="6080125" y="3228975"/>
          <p14:tracePt t="4925" x="6053138" y="3228975"/>
          <p14:tracePt t="4935" x="6007100" y="3236913"/>
          <p14:tracePt t="4941" x="5953125" y="3236913"/>
          <p14:tracePt t="4950" x="5899150" y="3236913"/>
          <p14:tracePt t="4956" x="5843588" y="3236913"/>
          <p14:tracePt t="4971" x="5743575" y="3228975"/>
          <p14:tracePt t="4981" x="5680075" y="3209925"/>
          <p14:tracePt t="4986" x="5661025" y="3209925"/>
          <p14:tracePt t="4995" x="5634038" y="3209925"/>
          <p14:tracePt t="5002" x="5580063" y="3182938"/>
          <p14:tracePt t="5011" x="5570538" y="3173413"/>
          <p14:tracePt t="5020" x="5543550" y="3163888"/>
          <p14:tracePt t="5028" x="5524500" y="3163888"/>
          <p14:tracePt t="5036" x="5514975" y="3163888"/>
          <p14:tracePt t="5052" x="5497513" y="3155950"/>
          <p14:tracePt t="5116" x="5478463" y="3146425"/>
          <p14:tracePt t="5124" x="5461000" y="3127375"/>
          <p14:tracePt t="5131" x="5424488" y="3100388"/>
          <p14:tracePt t="5140" x="5341938" y="3054350"/>
          <p14:tracePt t="5149" x="5260975" y="3000375"/>
          <p14:tracePt t="5156" x="5214938" y="2973388"/>
          <p14:tracePt t="5165" x="5132388" y="2936875"/>
          <p14:tracePt t="5172" x="5049838" y="2881313"/>
          <p14:tracePt t="5184" x="4968875" y="2844800"/>
          <p14:tracePt t="5187" x="4868863" y="2800350"/>
          <p14:tracePt t="5196" x="4795838" y="2771775"/>
          <p14:tracePt t="5205" x="4703763" y="2717800"/>
          <p14:tracePt t="5212" x="4630738" y="2681288"/>
          <p14:tracePt t="5220" x="4567238" y="2635250"/>
          <p14:tracePt t="5229" x="4530725" y="2617788"/>
          <p14:tracePt t="5236" x="4503738" y="2598738"/>
          <p14:tracePt t="5244" x="4476750" y="2589213"/>
          <p14:tracePt t="5252" x="4448175" y="2571750"/>
          <p14:tracePt t="5261" x="4448175" y="2562225"/>
          <p14:tracePt t="5268" x="4440238" y="2554288"/>
          <p14:tracePt t="5276" x="4421188" y="2544763"/>
          <p14:tracePt t="5284" x="4403725" y="2544763"/>
          <p14:tracePt t="5292" x="4394200" y="2535238"/>
          <p14:tracePt t="5300" x="4384675" y="2525713"/>
          <p14:tracePt t="5379" x="4348163" y="2525713"/>
          <p14:tracePt t="5388" x="4267200" y="2525713"/>
          <p14:tracePt t="5396" x="4121150" y="2498725"/>
          <p14:tracePt t="5404" x="3938588" y="2481263"/>
          <p14:tracePt t="5412" x="3775075" y="2452688"/>
          <p14:tracePt t="5420" x="3592513" y="2452688"/>
          <p14:tracePt t="5427" x="3409950" y="2435225"/>
          <p14:tracePt t="5435" x="3244850" y="2435225"/>
          <p14:tracePt t="5443" x="3100388" y="2435225"/>
          <p14:tracePt t="5451" x="2954338" y="2435225"/>
          <p14:tracePt t="5459" x="2862263" y="2435225"/>
          <p14:tracePt t="5467" x="2752725" y="2435225"/>
          <p14:tracePt t="5475" x="2662238" y="2425700"/>
          <p14:tracePt t="5483" x="2616200" y="2425700"/>
          <p14:tracePt t="5491" x="2579688" y="2425700"/>
          <p14:tracePt t="5499" x="2562225" y="2425700"/>
          <p14:tracePt t="5507" x="2533650" y="2425700"/>
          <p14:tracePt t="5515" x="2525713" y="2416175"/>
          <p14:tracePt t="5547" x="2516188" y="2408238"/>
          <p14:tracePt t="5564" x="2506663" y="2398713"/>
          <p14:tracePt t="5571" x="2489200" y="2389188"/>
          <p14:tracePt t="5579" x="2479675" y="2389188"/>
          <p14:tracePt t="5586" x="2452688" y="2379663"/>
          <p14:tracePt t="5594" x="2443163" y="2379663"/>
          <p14:tracePt t="5605" x="2433638" y="2379663"/>
          <p14:tracePt t="5611" x="2389188" y="2352675"/>
          <p14:tracePt t="5619" x="2370138" y="2343150"/>
          <p14:tracePt t="5626" x="2352675" y="2343150"/>
          <p14:tracePt t="5635" x="2343150" y="2335213"/>
          <p14:tracePt t="5642" x="2324100" y="2325688"/>
          <p14:tracePt t="5651" x="2297113" y="2316163"/>
          <p14:tracePt t="5674" x="2287588" y="2306638"/>
          <p14:tracePt t="5845" x="2251075" y="2279650"/>
          <p14:tracePt t="5852" x="2143125" y="2279650"/>
          <p14:tracePt t="5860" x="2041525" y="2252663"/>
          <p14:tracePt t="5868" x="1951038" y="2243138"/>
          <p14:tracePt t="5877" x="1841500" y="2225675"/>
          <p14:tracePt t="5887" x="1722438" y="2216150"/>
          <p14:tracePt t="5892" x="1649413" y="2216150"/>
          <p14:tracePt t="5902" x="1585913" y="2189163"/>
          <p14:tracePt t="5907" x="1549400" y="2189163"/>
          <p14:tracePt t="5915" x="1531938" y="2179638"/>
          <p14:tracePt t="6278" x="1522413" y="2179638"/>
          <p14:tracePt t="6332" x="1504950" y="2179638"/>
          <p14:tracePt t="6340" x="1476375" y="2179638"/>
          <p14:tracePt t="6348" x="1431925" y="2179638"/>
          <p14:tracePt t="6358" x="1376363" y="2197100"/>
          <p14:tracePt t="6365" x="1312863" y="2206625"/>
          <p14:tracePt t="6371" x="1239838" y="2206625"/>
          <p14:tracePt t="6380" x="1130300" y="2216150"/>
          <p14:tracePt t="6387" x="1112838" y="2216150"/>
          <p14:tracePt t="6395" x="1076325" y="2216150"/>
          <p14:tracePt t="6619" x="1066800" y="2206625"/>
          <p14:tracePt t="6636" x="1066800" y="2197100"/>
          <p14:tracePt t="6651" x="1066800" y="2170113"/>
          <p14:tracePt t="6658" x="1066800" y="2160588"/>
          <p14:tracePt t="6666" x="1066800" y="2143125"/>
          <p14:tracePt t="6683" x="1066800" y="2133600"/>
          <p14:tracePt t="7429" x="1066800" y="2152650"/>
          <p14:tracePt t="7436" x="1066800" y="2160588"/>
          <p14:tracePt t="7444" x="1112838" y="2197100"/>
          <p14:tracePt t="7452" x="1120775" y="2206625"/>
          <p14:tracePt t="7460" x="1166813" y="2225675"/>
          <p14:tracePt t="7470" x="1176338" y="2225675"/>
          <p14:tracePt t="7476" x="1203325" y="2243138"/>
          <p14:tracePt t="7486" x="1222375" y="2270125"/>
          <p14:tracePt t="7502" x="1230313" y="2270125"/>
          <p14:tracePt t="7590" x="1239838" y="2270125"/>
          <p14:tracePt t="7597" x="1258888" y="2252663"/>
          <p14:tracePt t="7627" x="1258888" y="2243138"/>
          <p14:tracePt t="7739" x="1266825" y="2233613"/>
          <p14:tracePt t="7746" x="1285875" y="2206625"/>
          <p14:tracePt t="7763" x="1303338" y="2197100"/>
          <p14:tracePt t="7771" x="1312863" y="2189163"/>
          <p14:tracePt t="7779" x="1312863" y="2179638"/>
          <p14:tracePt t="7787" x="1322388" y="2179638"/>
          <p14:tracePt t="7803" x="1330325" y="2170113"/>
          <p14:tracePt t="7810" x="1339850" y="2160588"/>
          <p14:tracePt t="7834" x="1349375" y="2152650"/>
          <p14:tracePt t="7989" x="1349375" y="2160588"/>
          <p14:tracePt t="7997" x="1358900" y="2179638"/>
          <p14:tracePt t="8005" x="1385888" y="2197100"/>
          <p14:tracePt t="8016" x="1422400" y="2216150"/>
          <p14:tracePt t="8020" x="1449388" y="2225675"/>
          <p14:tracePt t="8027" x="1485900" y="2243138"/>
          <p14:tracePt t="8035" x="1531938" y="2252663"/>
          <p14:tracePt t="8043" x="1549400" y="2270125"/>
          <p14:tracePt t="8051" x="1558925" y="2270125"/>
          <p14:tracePt t="8092" x="1576388" y="2270125"/>
          <p14:tracePt t="8124" x="1585913" y="2270125"/>
          <p14:tracePt t="8140" x="1595438" y="2262188"/>
          <p14:tracePt t="8157" x="1595438" y="2243138"/>
          <p14:tracePt t="8164" x="1595438" y="2233613"/>
          <p14:tracePt t="8181" x="1595438" y="2225675"/>
          <p14:tracePt t="8188" x="1595438" y="2206625"/>
          <p14:tracePt t="8196" x="1595438" y="2197100"/>
          <p14:tracePt t="8211" x="1595438" y="2189163"/>
          <p14:tracePt t="8642" x="1595438" y="2197100"/>
          <p14:tracePt t="8650" x="1576388" y="2243138"/>
          <p14:tracePt t="8659" x="1531938" y="2289175"/>
          <p14:tracePt t="8666" x="1495425" y="2352675"/>
          <p14:tracePt t="8674" x="1439863" y="2416175"/>
          <p14:tracePt t="8682" x="1385888" y="2489200"/>
          <p14:tracePt t="8691" x="1339850" y="2525713"/>
          <p14:tracePt t="8699" x="1303338" y="2589213"/>
          <p14:tracePt t="8707" x="1249363" y="2635250"/>
          <p14:tracePt t="8715" x="1203325" y="2681288"/>
          <p14:tracePt t="8723" x="1157288" y="2717800"/>
          <p14:tracePt t="8731" x="1130300" y="2754313"/>
          <p14:tracePt t="8739" x="1103313" y="2763838"/>
          <p14:tracePt t="8747" x="1084263" y="2771775"/>
          <p14:tracePt t="8754" x="1057275" y="2771775"/>
          <p14:tracePt t="8763" x="1039813" y="2790825"/>
          <p14:tracePt t="8935" x="1076325" y="2790825"/>
          <p14:tracePt t="8941" x="1103313" y="2790825"/>
          <p14:tracePt t="8948" x="1130300" y="2790825"/>
          <p14:tracePt t="8956" x="1185863" y="2790825"/>
          <p14:tracePt t="8967" x="1212850" y="2790825"/>
          <p14:tracePt t="8971" x="1258888" y="2790825"/>
          <p14:tracePt t="8981" x="1293813" y="2790825"/>
          <p14:tracePt t="8988" x="1349375" y="2790825"/>
          <p14:tracePt t="8998" x="1366838" y="2790825"/>
          <p14:tracePt t="9003" x="1395413" y="2790825"/>
          <p14:tracePt t="9012" x="1412875" y="2790825"/>
          <p14:tracePt t="9018" x="1431925" y="2790825"/>
          <p14:tracePt t="9026" x="1439863" y="2781300"/>
          <p14:tracePt t="9034" x="1449388" y="2781300"/>
          <p14:tracePt t="9047" x="1458913" y="2771775"/>
          <p14:tracePt t="9067" x="1468438" y="2771775"/>
          <p14:tracePt t="9092" x="1476375" y="2763838"/>
          <p14:tracePt t="9237" x="1476375" y="2790825"/>
          <p14:tracePt t="9244" x="1476375" y="2808288"/>
          <p14:tracePt t="9253" x="1468438" y="2854325"/>
          <p14:tracePt t="9262" x="1458913" y="2881313"/>
          <p14:tracePt t="9269" x="1422400" y="2927350"/>
          <p14:tracePt t="9275" x="1412875" y="2954338"/>
          <p14:tracePt t="9283" x="1385888" y="2990850"/>
          <p14:tracePt t="9292" x="1366838" y="3017838"/>
          <p14:tracePt t="9299" x="1349375" y="3063875"/>
          <p14:tracePt t="9307" x="1330325" y="3082925"/>
          <p14:tracePt t="9315" x="1322388" y="3100388"/>
          <p14:tracePt t="9322" x="1312863" y="3109913"/>
          <p14:tracePt t="9339" x="1303338" y="3127375"/>
          <p14:tracePt t="9347" x="1303338" y="3136900"/>
          <p14:tracePt t="9355" x="1293813" y="3146425"/>
          <p14:tracePt t="9363" x="1285875" y="3146425"/>
          <p14:tracePt t="9380" x="1285875" y="3155950"/>
          <p14:tracePt t="9397" x="1276350" y="3155950"/>
          <p14:tracePt t="9412" x="1258888" y="3155950"/>
          <p14:tracePt t="9420" x="1249363" y="3163888"/>
          <p14:tracePt t="9436" x="1239838" y="3163888"/>
          <p14:tracePt t="9444" x="1222375" y="3182938"/>
          <p14:tracePt t="9460" x="1212850" y="3182938"/>
          <p14:tracePt t="9590" x="1203325" y="3192463"/>
          <p14:tracePt t="9621" x="1185863" y="3209925"/>
          <p14:tracePt t="9627" x="1185863" y="3219450"/>
          <p14:tracePt t="9642" x="1185863" y="3228975"/>
          <p14:tracePt t="9651" x="1185863" y="3255963"/>
          <p14:tracePt t="9667" x="1185863" y="3265488"/>
          <p14:tracePt t="9683" x="1212850" y="3282950"/>
          <p14:tracePt t="9691" x="1266825" y="3282950"/>
          <p14:tracePt t="9699" x="1322388" y="3282950"/>
          <p14:tracePt t="9707" x="1366838" y="3282950"/>
          <p14:tracePt t="9715" x="1385888" y="3282950"/>
          <p14:tracePt t="9722" x="1412875" y="3282950"/>
          <p14:tracePt t="9731" x="1422400" y="3282950"/>
          <p14:tracePt t="9755" x="1431925" y="3282950"/>
          <p14:tracePt t="9810" x="1431925" y="3273425"/>
          <p14:tracePt t="9835" x="1431925" y="3265488"/>
          <p14:tracePt t="9859" x="1431925" y="3246438"/>
          <p14:tracePt t="9868" x="1458913" y="3228975"/>
          <p14:tracePt t="10015" x="1458913" y="3236913"/>
          <p14:tracePt t="10021" x="1458913" y="3273425"/>
          <p14:tracePt t="10033" x="1439863" y="3309938"/>
          <p14:tracePt t="10036" x="1395413" y="3355975"/>
          <p14:tracePt t="10044" x="1349375" y="3402013"/>
          <p14:tracePt t="10052" x="1303338" y="3429000"/>
          <p14:tracePt t="10060" x="1266825" y="3455988"/>
          <p14:tracePt t="10068" x="1185863" y="3511550"/>
          <p14:tracePt t="10076" x="1166813" y="3529013"/>
          <p14:tracePt t="10086" x="1112838" y="3575050"/>
          <p14:tracePt t="10092" x="1093788" y="3602038"/>
          <p14:tracePt t="10102" x="1084263" y="3602038"/>
          <p14:tracePt t="10111" x="1066800" y="3621088"/>
          <p14:tracePt t="10146" x="1057275" y="3629025"/>
          <p14:tracePt t="10179" x="1047750" y="3638550"/>
          <p14:tracePt t="10187" x="1030288" y="3657600"/>
          <p14:tracePt t="10196" x="1020763" y="3657600"/>
          <p14:tracePt t="10203" x="1011238" y="3665538"/>
          <p14:tracePt t="10211" x="1011238" y="3675063"/>
          <p14:tracePt t="10228" x="1003300" y="3684588"/>
          <p14:tracePt t="10235" x="993775" y="3684588"/>
          <p14:tracePt t="10251" x="984250" y="3684588"/>
          <p14:tracePt t="10311" x="984250" y="3694113"/>
          <p14:tracePt t="10322" x="984250" y="3702050"/>
          <p14:tracePt t="10331" x="984250" y="3730625"/>
          <p14:tracePt t="10338" x="984250" y="3738563"/>
          <p14:tracePt t="10346" x="984250" y="3748088"/>
          <p14:tracePt t="10355" x="984250" y="3775075"/>
          <p14:tracePt t="10363" x="984250" y="3784600"/>
          <p14:tracePt t="10370" x="984250" y="3794125"/>
          <p14:tracePt t="10379" x="984250" y="3821113"/>
          <p14:tracePt t="10386" x="1039813" y="3857625"/>
          <p14:tracePt t="10396" x="1103313" y="3884613"/>
          <p14:tracePt t="10403" x="1222375" y="3911600"/>
          <p14:tracePt t="10411" x="1293813" y="3921125"/>
          <p14:tracePt t="10419" x="1412875" y="3948113"/>
          <p14:tracePt t="10427" x="1485900" y="3948113"/>
          <p14:tracePt t="10435" x="1522413" y="3967163"/>
          <p14:tracePt t="10443" x="1558925" y="3967163"/>
          <p14:tracePt t="10516" x="1568450" y="3967163"/>
          <p14:tracePt t="10573" x="1568450" y="3957638"/>
          <p14:tracePt t="11077" x="1568450" y="3948113"/>
          <p14:tracePt t="11221" x="1558925" y="3940175"/>
          <p14:tracePt t="11229" x="1495425" y="3940175"/>
          <p14:tracePt t="11236" x="1422400" y="3940175"/>
          <p14:tracePt t="11245" x="1339850" y="3940175"/>
          <p14:tracePt t="11252" x="1285875" y="3940175"/>
          <p14:tracePt t="11261" x="1176338" y="3911600"/>
          <p14:tracePt t="11269" x="1112838" y="3903663"/>
          <p14:tracePt t="11281" x="1076325" y="3903663"/>
          <p14:tracePt t="11284" x="1057275" y="3894138"/>
          <p14:tracePt t="11291" x="1047750" y="3894138"/>
          <p14:tracePt t="11373" x="1039813" y="3884613"/>
          <p14:tracePt t="11804" x="1084263" y="3867150"/>
          <p14:tracePt t="11810" x="1212850" y="3848100"/>
          <p14:tracePt t="11818" x="1339850" y="3830638"/>
          <p14:tracePt t="11827" x="1468438" y="3821113"/>
          <p14:tracePt t="11834" x="1558925" y="3821113"/>
          <p14:tracePt t="11843" x="1695450" y="3794125"/>
          <p14:tracePt t="11851" x="1787525" y="3794125"/>
          <p14:tracePt t="11859" x="1841500" y="3794125"/>
          <p14:tracePt t="11867" x="1868488" y="3794125"/>
          <p14:tracePt t="11875" x="1878013" y="3794125"/>
          <p14:tracePt t="11883" x="1887538" y="3794125"/>
          <p14:tracePt t="12342" x="1895475" y="3784600"/>
          <p14:tracePt t="12347" x="1895475" y="3748088"/>
          <p14:tracePt t="12358" x="1895475" y="3675063"/>
          <p14:tracePt t="12365" x="1895475" y="3638550"/>
          <p14:tracePt t="12372" x="1868488" y="3565525"/>
          <p14:tracePt t="12383" x="1868488" y="3511550"/>
          <p14:tracePt t="12388" x="1851025" y="3446463"/>
          <p14:tracePt t="12398" x="1851025" y="3375025"/>
          <p14:tracePt t="12404" x="1841500" y="3282950"/>
          <p14:tracePt t="12411" x="1824038" y="3200400"/>
          <p14:tracePt t="12419" x="1824038" y="3146425"/>
          <p14:tracePt t="12427" x="1824038" y="3073400"/>
          <p14:tracePt t="12434" x="1824038" y="3017838"/>
          <p14:tracePt t="12442" x="1804988" y="2954338"/>
          <p14:tracePt t="12450" x="1804988" y="2900363"/>
          <p14:tracePt t="12458" x="1795463" y="2854325"/>
          <p14:tracePt t="12466" x="1778000" y="2827338"/>
          <p14:tracePt t="12474" x="1778000" y="2800350"/>
          <p14:tracePt t="12482" x="1778000" y="2763838"/>
          <p14:tracePt t="12498" x="1778000" y="2744788"/>
          <p14:tracePt t="12596" x="1778000" y="2708275"/>
          <p14:tracePt t="12606" x="1778000" y="2698750"/>
          <p14:tracePt t="12613" x="1778000" y="2662238"/>
          <p14:tracePt t="12621" x="1778000" y="2625725"/>
          <p14:tracePt t="12626" x="1758950" y="2608263"/>
          <p14:tracePt t="12635" x="1741488" y="2589213"/>
          <p14:tracePt t="12642" x="1731963" y="2571750"/>
          <p14:tracePt t="12650" x="1731963" y="2554288"/>
          <p14:tracePt t="12658" x="1722438" y="2517775"/>
          <p14:tracePt t="12667" x="1722438" y="2508250"/>
          <p14:tracePt t="12674" x="1704975" y="2481263"/>
          <p14:tracePt t="12691" x="1704975" y="2462213"/>
          <p14:tracePt t="12706" x="1704975" y="2452688"/>
          <p14:tracePt t="12714" x="1704975" y="2444750"/>
          <p14:tracePt t="12859" x="1704975" y="2416175"/>
          <p14:tracePt t="12867" x="1704975" y="2389188"/>
          <p14:tracePt t="12875" x="1704975" y="2371725"/>
          <p14:tracePt t="12884" x="1704975" y="2343150"/>
          <p14:tracePt t="12892" x="1704975" y="2325688"/>
          <p14:tracePt t="12900" x="1704975" y="2298700"/>
          <p14:tracePt t="12908" x="1704975" y="2279650"/>
          <p14:tracePt t="12916" x="1704975" y="2233613"/>
          <p14:tracePt t="12934" x="1704975" y="2206625"/>
          <p14:tracePt t="12939" x="1704975" y="2197100"/>
          <p14:tracePt t="12947" x="1704975" y="2189163"/>
          <p14:tracePt t="12967" x="1704975" y="2170113"/>
          <p14:tracePt t="12971" x="1704975" y="2160588"/>
          <p14:tracePt t="12988" x="1704975" y="2152650"/>
          <p14:tracePt t="12998" x="1704975" y="2143125"/>
          <p14:tracePt t="13016" x="1704975" y="2125663"/>
          <p14:tracePt t="13645" x="1704975" y="2116138"/>
          <p14:tracePt t="13652" x="1814513" y="2116138"/>
          <p14:tracePt t="13659" x="1978025" y="2116138"/>
          <p14:tracePt t="13667" x="2179638" y="2116138"/>
          <p14:tracePt t="13674" x="2324100" y="2116138"/>
          <p14:tracePt t="13683" x="2470150" y="2116138"/>
          <p14:tracePt t="13690" x="2616200" y="2116138"/>
          <p14:tracePt t="13698" x="2762250" y="2116138"/>
          <p14:tracePt t="13707" x="2852738" y="2116138"/>
          <p14:tracePt t="13717" x="2944813" y="2116138"/>
          <p14:tracePt t="13726" x="2998788" y="2116138"/>
          <p14:tracePt t="13732" x="3008313" y="2116138"/>
          <p14:tracePt t="13747" x="3017838" y="2116138"/>
          <p14:tracePt t="14229" x="3054350" y="2125663"/>
          <p14:tracePt t="14236" x="3127375" y="2125663"/>
          <p14:tracePt t="14246" x="3236913" y="2125663"/>
          <p14:tracePt t="14253" x="3309938" y="2125663"/>
          <p14:tracePt t="14263" x="3382963" y="2125663"/>
          <p14:tracePt t="14268" x="3436938" y="2125663"/>
          <p14:tracePt t="14278" x="3473450" y="2125663"/>
          <p14:tracePt t="14293" x="3482975" y="2125663"/>
          <p14:tracePt t="14373" x="3490913" y="2125663"/>
          <p14:tracePt t="14412" x="3509963" y="2125663"/>
          <p14:tracePt t="14425" x="3563938" y="2125663"/>
          <p14:tracePt t="14429" x="3619500" y="2125663"/>
          <p14:tracePt t="14436" x="3673475" y="2125663"/>
          <p14:tracePt t="14445" x="3746500" y="2125663"/>
          <p14:tracePt t="14452" x="3810000" y="2125663"/>
          <p14:tracePt t="14461" x="3829050" y="2125663"/>
          <p14:tracePt t="14468" x="3838575" y="2125663"/>
          <p14:tracePt t="14476" x="3846513" y="2125663"/>
          <p14:tracePt t="14596" x="3856038" y="2125663"/>
          <p14:tracePt t="14605" x="3865563" y="2125663"/>
          <p14:tracePt t="15021" x="3911600" y="2116138"/>
          <p14:tracePt t="15029" x="4002088" y="2116138"/>
          <p14:tracePt t="15037" x="4084638" y="2116138"/>
          <p14:tracePt t="15044" x="4157663" y="2116138"/>
          <p14:tracePt t="15051" x="4267200" y="2116138"/>
          <p14:tracePt t="15059" x="4340225" y="2116138"/>
          <p14:tracePt t="15067" x="4413250" y="2116138"/>
          <p14:tracePt t="15075" x="4467225" y="2116138"/>
          <p14:tracePt t="15083" x="4521200" y="2116138"/>
          <p14:tracePt t="15091" x="4567238" y="2116138"/>
          <p14:tracePt t="15099" x="4603750" y="2116138"/>
          <p14:tracePt t="15107" x="4622800" y="2116138"/>
          <p14:tracePt t="15115" x="4630738" y="2116138"/>
          <p14:tracePt t="15122" x="4649788" y="2116138"/>
          <p14:tracePt t="15642" x="4576763" y="2125663"/>
          <p14:tracePt t="15650" x="4457700" y="2179638"/>
          <p14:tracePt t="15658" x="4348163" y="2206625"/>
          <p14:tracePt t="15666" x="4194175" y="2252663"/>
          <p14:tracePt t="15675" x="4029075" y="2298700"/>
          <p14:tracePt t="15682" x="3865563" y="2343150"/>
          <p14:tracePt t="15691" x="3719513" y="2371725"/>
          <p14:tracePt t="15698" x="3582988" y="2398713"/>
          <p14:tracePt t="15706" x="3419475" y="2416175"/>
          <p14:tracePt t="15715" x="3309938" y="2435225"/>
          <p14:tracePt t="15723" x="3217863" y="2444750"/>
          <p14:tracePt t="15732" x="3136900" y="2444750"/>
          <p14:tracePt t="15738" x="3081338" y="2471738"/>
          <p14:tracePt t="15747" x="3044825" y="2471738"/>
          <p14:tracePt t="15754" x="3017838" y="2471738"/>
          <p14:tracePt t="15762" x="2990850" y="2481263"/>
          <p14:tracePt t="15770" x="2971800" y="2481263"/>
          <p14:tracePt t="15780" x="2954338" y="2481263"/>
          <p14:tracePt t="15786" x="2917825" y="2481263"/>
          <p14:tracePt t="15796" x="2898775" y="2481263"/>
          <p14:tracePt t="15803" x="2844800" y="2481263"/>
          <p14:tracePt t="15811" x="2752725" y="2481263"/>
          <p14:tracePt t="15819" x="2652713" y="2489200"/>
          <p14:tracePt t="15826" x="2579688" y="2489200"/>
          <p14:tracePt t="15834" x="2489200" y="2489200"/>
          <p14:tracePt t="15842" x="2397125" y="2508250"/>
          <p14:tracePt t="15850" x="2324100" y="2508250"/>
          <p14:tracePt t="15858" x="2260600" y="2508250"/>
          <p14:tracePt t="15867" x="2206625" y="2508250"/>
          <p14:tracePt t="15875" x="2151063" y="2508250"/>
          <p14:tracePt t="15883" x="2114550" y="2508250"/>
          <p14:tracePt t="15891" x="2078038" y="2508250"/>
          <p14:tracePt t="15899" x="2060575" y="2508250"/>
          <p14:tracePt t="15907" x="2033588" y="2508250"/>
          <p14:tracePt t="15915" x="2005013" y="2508250"/>
          <p14:tracePt t="15922" x="1968500" y="2508250"/>
          <p14:tracePt t="15932" x="1931988" y="2525713"/>
          <p14:tracePt t="15938" x="1905000" y="2525713"/>
          <p14:tracePt t="15946" x="1860550" y="2525713"/>
          <p14:tracePt t="15954" x="1824038" y="2535238"/>
          <p14:tracePt t="15964" x="1795463" y="2544763"/>
          <p14:tracePt t="15970" x="1778000" y="2544763"/>
          <p14:tracePt t="15980" x="1731963" y="2544763"/>
          <p14:tracePt t="15988" x="1714500" y="2544763"/>
          <p14:tracePt t="15998" x="1685925" y="2554288"/>
          <p14:tracePt t="16004" x="1677988" y="2554288"/>
          <p14:tracePt t="16014" x="1668463" y="2554288"/>
          <p14:tracePt t="16028" x="1658938" y="2554288"/>
          <p14:tracePt t="16052" x="1658938" y="2562225"/>
          <p14:tracePt t="16215" x="1649413" y="2571750"/>
          <p14:tracePt t="16278" x="1631950" y="2581275"/>
          <p14:tracePt t="16317" x="1604963" y="2589213"/>
          <p14:tracePt t="16324" x="1595438" y="2598738"/>
          <p14:tracePt t="16331" x="1576388" y="2617788"/>
          <p14:tracePt t="16342" x="1558925" y="2617788"/>
          <p14:tracePt t="16347" x="1541463" y="2625725"/>
          <p14:tracePt t="16356" x="1531938" y="2635250"/>
          <p14:tracePt t="16362" x="1522413" y="2644775"/>
          <p14:tracePt t="16371" x="1504950" y="2644775"/>
          <p14:tracePt t="16380" x="1495425" y="2644775"/>
          <p14:tracePt t="16387" x="1495425" y="2654300"/>
          <p14:tracePt t="16403" x="1485900" y="2662238"/>
          <p14:tracePt t="16638" x="1522413" y="2644775"/>
          <p14:tracePt t="16645" x="1541463" y="2635250"/>
          <p14:tracePt t="16653" x="1576388" y="2617788"/>
          <p14:tracePt t="16659" x="1631950" y="2617788"/>
          <p14:tracePt t="16667" x="1758950" y="2617788"/>
          <p14:tracePt t="16675" x="1924050" y="2617788"/>
          <p14:tracePt t="16683" x="2143125" y="2617788"/>
          <p14:tracePt t="16690" x="2406650" y="2617788"/>
          <p14:tracePt t="16699" x="2662238" y="2617788"/>
          <p14:tracePt t="16706" x="2962275" y="2617788"/>
          <p14:tracePt t="16714" x="3163888" y="2617788"/>
          <p14:tracePt t="16722" x="3346450" y="2617788"/>
          <p14:tracePt t="16732" x="3473450" y="2617788"/>
          <p14:tracePt t="16738" x="3546475" y="2617788"/>
          <p14:tracePt t="16747" x="3573463" y="2617788"/>
          <p14:tracePt t="16754" x="3582988" y="2617788"/>
          <p14:tracePt t="16849" x="3592513" y="2608263"/>
          <p14:tracePt t="16851" x="3629025" y="2598738"/>
          <p14:tracePt t="16858" x="3683000" y="2598738"/>
          <p14:tracePt t="16867" x="3729038" y="2589213"/>
          <p14:tracePt t="16875" x="3802063" y="2589213"/>
          <p14:tracePt t="16882" x="3883025" y="2562225"/>
          <p14:tracePt t="16890" x="3975100" y="2544763"/>
          <p14:tracePt t="16899" x="4084638" y="2535238"/>
          <p14:tracePt t="16906" x="4194175" y="2535238"/>
          <p14:tracePt t="16915" x="4303713" y="2535238"/>
          <p14:tracePt t="16923" x="4413250" y="2535238"/>
          <p14:tracePt t="16932" x="4521200" y="2535238"/>
          <p14:tracePt t="16938" x="4594225" y="2535238"/>
          <p14:tracePt t="16947" x="4613275" y="2535238"/>
          <p14:tracePt t="16954" x="4659313" y="2517775"/>
          <p14:tracePt t="17543" x="4649788" y="2517775"/>
          <p14:tracePt t="17549" x="4576763" y="2562225"/>
          <p14:tracePt t="17556" x="4440238" y="2617788"/>
          <p14:tracePt t="17563" x="4348163" y="2662238"/>
          <p14:tracePt t="17571" x="4230688" y="2717800"/>
          <p14:tracePt t="17579" x="4094163" y="2781300"/>
          <p14:tracePt t="17586" x="3938588" y="2854325"/>
          <p14:tracePt t="17595" x="3775075" y="2917825"/>
          <p14:tracePt t="17603" x="3600450" y="2990850"/>
          <p14:tracePt t="17612" x="3473450" y="3036888"/>
          <p14:tracePt t="17618" x="3336925" y="3100388"/>
          <p14:tracePt t="17627" x="3208338" y="3146425"/>
          <p14:tracePt t="17635" x="3163888" y="3163888"/>
          <p14:tracePt t="17642" x="3117850" y="3173413"/>
          <p14:tracePt t="17651" x="3063875" y="3200400"/>
          <p14:tracePt t="17658" x="3027363" y="3209925"/>
          <p14:tracePt t="17666" x="3017838" y="3209925"/>
          <p14:tracePt t="17683" x="3008313" y="3209925"/>
          <p14:tracePt t="17690" x="2990850" y="3209925"/>
          <p14:tracePt t="17699" x="2944813" y="3219450"/>
          <p14:tracePt t="17706" x="2889250" y="3219450"/>
          <p14:tracePt t="17715" x="2808288" y="3236913"/>
          <p14:tracePt t="17723" x="2679700" y="3265488"/>
          <p14:tracePt t="17732" x="2570163" y="3273425"/>
          <p14:tracePt t="17738" x="2443163" y="3292475"/>
          <p14:tracePt t="17746" x="2316163" y="3292475"/>
          <p14:tracePt t="17754" x="2179638" y="3338513"/>
          <p14:tracePt t="17763" x="2051050" y="3338513"/>
          <p14:tracePt t="17770" x="1924050" y="3338513"/>
          <p14:tracePt t="17778" x="1795463" y="3338513"/>
          <p14:tracePt t="17787" x="1722438" y="3338513"/>
          <p14:tracePt t="17795" x="1631950" y="3338513"/>
          <p14:tracePt t="17803" x="1604963" y="3338513"/>
          <p14:tracePt t="17812" x="1576388" y="3338513"/>
          <p14:tracePt t="17847" x="1568450" y="3338513"/>
          <p14:tracePt t="17891" x="1558925" y="3338513"/>
          <p14:tracePt t="17907" x="1531938" y="3355975"/>
          <p14:tracePt t="17914" x="1522413" y="3382963"/>
          <p14:tracePt t="17922" x="1476375" y="3382963"/>
          <p14:tracePt t="17932" x="1439863" y="3382963"/>
          <p14:tracePt t="17938" x="1422400" y="3392488"/>
          <p14:tracePt t="17947" x="1412875" y="3392488"/>
          <p14:tracePt t="18147" x="1412875" y="3355975"/>
          <p14:tracePt t="18155" x="1412875" y="3346450"/>
          <p14:tracePt t="18163" x="1412875" y="3328988"/>
          <p14:tracePt t="18171" x="1412875" y="3302000"/>
          <p14:tracePt t="18179" x="1422400" y="3282950"/>
          <p14:tracePt t="18186" x="1422400" y="3265488"/>
          <p14:tracePt t="18195" x="1431925" y="3246438"/>
          <p14:tracePt t="18211" x="1431925" y="3236913"/>
          <p14:tracePt t="18227" x="1439863" y="3228975"/>
          <p14:tracePt t="18347" x="1449388" y="3219450"/>
          <p14:tracePt t="18428" x="1458913" y="3209925"/>
          <p14:tracePt t="18438" x="1485900" y="3209925"/>
          <p14:tracePt t="18442" x="1568450" y="3209925"/>
          <p14:tracePt t="18451" x="1677988" y="3209925"/>
          <p14:tracePt t="18458" x="1824038" y="3209925"/>
          <p14:tracePt t="18466" x="1968500" y="3209925"/>
          <p14:tracePt t="18474" x="2114550" y="3209925"/>
          <p14:tracePt t="18483" x="2260600" y="3209925"/>
          <p14:tracePt t="18491" x="2389188" y="3219450"/>
          <p14:tracePt t="18499" x="2462213" y="3219450"/>
          <p14:tracePt t="18507" x="2516188" y="3228975"/>
          <p14:tracePt t="18515" x="2552700" y="3236913"/>
          <p14:tracePt t="19492" x="2562225" y="3236913"/>
          <p14:tracePt t="19524" x="2598738" y="3236913"/>
          <p14:tracePt t="19532" x="2716213" y="3236913"/>
          <p14:tracePt t="19538" x="2881313" y="3236913"/>
          <p14:tracePt t="19547" x="3008313" y="3236913"/>
          <p14:tracePt t="19554" x="3154363" y="3236913"/>
          <p14:tracePt t="19563" x="3244850" y="3236913"/>
          <p14:tracePt t="19571" x="3354388" y="3265488"/>
          <p14:tracePt t="19578" x="3409950" y="3265488"/>
          <p14:tracePt t="19588" x="3455988" y="3282950"/>
          <p14:tracePt t="19597" x="3473450" y="3282950"/>
          <p14:tracePt t="19604" x="3482975" y="3282950"/>
          <p14:tracePt t="19998" x="3500438" y="3282950"/>
          <p14:tracePt t="20005" x="3636963" y="3282950"/>
          <p14:tracePt t="20014" x="3819525" y="3292475"/>
          <p14:tracePt t="20020" x="4021138" y="3292475"/>
          <p14:tracePt t="20029" x="4202113" y="3309938"/>
          <p14:tracePt t="20036" x="4384675" y="3355975"/>
          <p14:tracePt t="20049" x="4530725" y="3375025"/>
          <p14:tracePt t="20051" x="4630738" y="3382963"/>
          <p14:tracePt t="20059" x="4703763" y="3382963"/>
          <p14:tracePt t="20067" x="4730750" y="3382963"/>
          <p14:tracePt t="20221" x="4740275" y="3392488"/>
          <p14:tracePt t="21261" x="4686300" y="3402013"/>
          <p14:tracePt t="21268" x="4576763" y="3429000"/>
          <p14:tracePt t="21279" x="4421188" y="3475038"/>
          <p14:tracePt t="21285" x="4257675" y="3519488"/>
          <p14:tracePt t="21292" x="4075113" y="3565525"/>
          <p14:tracePt t="21300" x="3929063" y="3565525"/>
          <p14:tracePt t="21310" x="3783013" y="3592513"/>
          <p14:tracePt t="21318" x="3609975" y="3629025"/>
          <p14:tracePt t="21324" x="3463925" y="3638550"/>
          <p14:tracePt t="21332" x="3336925" y="3657600"/>
          <p14:tracePt t="21339" x="3263900" y="3657600"/>
          <p14:tracePt t="21347" x="3208338" y="3657600"/>
          <p14:tracePt t="21355" x="3154363" y="3657600"/>
          <p14:tracePt t="21364" x="3090863" y="3657600"/>
          <p14:tracePt t="21372" x="3035300" y="3657600"/>
          <p14:tracePt t="21379" x="2962275" y="3665538"/>
          <p14:tracePt t="21387" x="2871788" y="3665538"/>
          <p14:tracePt t="21396" x="2789238" y="3711575"/>
          <p14:tracePt t="21403" x="2698750" y="3711575"/>
          <p14:tracePt t="21412" x="2570163" y="3721100"/>
          <p14:tracePt t="21419" x="2433638" y="3738563"/>
          <p14:tracePt t="21427" x="2306638" y="3767138"/>
          <p14:tracePt t="21435" x="2160588" y="3784600"/>
          <p14:tracePt t="21443" x="2033588" y="3794125"/>
          <p14:tracePt t="21450" x="1924050" y="3811588"/>
          <p14:tracePt t="21458" x="1795463" y="3811588"/>
          <p14:tracePt t="21466" x="1677988" y="3811588"/>
          <p14:tracePt t="21474" x="1604963" y="3811588"/>
          <p14:tracePt t="21482" x="1568450" y="3811588"/>
          <p14:tracePt t="21490" x="1549400" y="3811588"/>
          <p14:tracePt t="21498" x="1541463" y="3811588"/>
          <p14:tracePt t="21572" x="1531938" y="3821113"/>
          <p14:tracePt t="21606" x="1512888" y="3830638"/>
          <p14:tracePt t="21613" x="1495425" y="3840163"/>
          <p14:tracePt t="21629" x="1476375" y="3848100"/>
          <p14:tracePt t="21638" x="1458913" y="3848100"/>
          <p14:tracePt t="21644" x="1449388" y="3848100"/>
          <p14:tracePt t="21659" x="1431925" y="3857625"/>
          <p14:tracePt t="21917" x="1431925" y="3867150"/>
          <p14:tracePt t="21924" x="1449388" y="3867150"/>
          <p14:tracePt t="21934" x="1504950" y="3857625"/>
          <p14:tracePt t="21940" x="1541463" y="3848100"/>
          <p14:tracePt t="21948" x="1576388" y="3840163"/>
          <p14:tracePt t="21955" x="1612900" y="3830638"/>
          <p14:tracePt t="21968" x="1622425" y="3821113"/>
          <p14:tracePt t="22020" x="1631950" y="3821113"/>
          <p14:tracePt t="22029" x="1649413" y="3821113"/>
          <p14:tracePt t="22037" x="1695450" y="3821113"/>
          <p14:tracePt t="22046" x="1758950" y="3821113"/>
          <p14:tracePt t="22051" x="1814513" y="3821113"/>
          <p14:tracePt t="22059" x="1887538" y="3821113"/>
          <p14:tracePt t="22067" x="1931988" y="3821113"/>
          <p14:tracePt t="22075" x="1960563" y="3821113"/>
          <p14:tracePt t="22083" x="1978025" y="3821113"/>
          <p14:tracePt t="22091" x="1987550" y="3821113"/>
          <p14:tracePt t="22371" x="1997075" y="3821113"/>
          <p14:tracePt t="22387" x="2005013" y="3821113"/>
          <p14:tracePt t="22396" x="2087563" y="3821113"/>
          <p14:tracePt t="22404" x="2251075" y="3821113"/>
          <p14:tracePt t="22413" x="2416175" y="3821113"/>
          <p14:tracePt t="22420" x="2579688" y="3821113"/>
          <p14:tracePt t="22430" x="2762250" y="3821113"/>
          <p14:tracePt t="22436" x="2889250" y="3821113"/>
          <p14:tracePt t="22443" x="2998788" y="3821113"/>
          <p14:tracePt t="22450" x="3108325" y="3821113"/>
          <p14:tracePt t="22458" x="3181350" y="3821113"/>
          <p14:tracePt t="22466" x="3236913" y="3821113"/>
          <p14:tracePt t="22474" x="3273425" y="3821113"/>
          <p14:tracePt t="22483" x="3281363" y="3821113"/>
          <p14:tracePt t="22549" x="3290888" y="3821113"/>
          <p14:tracePt t="22692" x="3309938" y="3821113"/>
          <p14:tracePt t="22724" x="3317875" y="3821113"/>
          <p14:tracePt t="22733" x="3346450" y="3821113"/>
          <p14:tracePt t="22740" x="3409950" y="3821113"/>
          <p14:tracePt t="22749" x="3482975" y="3821113"/>
          <p14:tracePt t="22756" x="3546475" y="3821113"/>
          <p14:tracePt t="22764" x="3600450" y="3821113"/>
          <p14:tracePt t="22771" x="3656013" y="3821113"/>
          <p14:tracePt t="22778" x="3692525" y="3821113"/>
          <p14:tracePt t="22787" x="3729038" y="3821113"/>
          <p14:tracePt t="22796" x="3746500" y="3821113"/>
          <p14:tracePt t="23381" x="3709988" y="3857625"/>
          <p14:tracePt t="23388" x="3609975" y="3903663"/>
          <p14:tracePt t="23397" x="3490913" y="3930650"/>
          <p14:tracePt t="23404" x="3346450" y="3976688"/>
          <p14:tracePt t="23415" x="3181350" y="4003675"/>
          <p14:tracePt t="23420" x="3027363" y="4049713"/>
          <p14:tracePt t="23436" x="2808288" y="4076700"/>
          <p14:tracePt t="23443" x="2698750" y="4076700"/>
          <p14:tracePt t="23451" x="2652713" y="4094163"/>
          <p14:tracePt t="23459" x="2643188" y="4094163"/>
          <p14:tracePt t="23725" x="2616200" y="4086225"/>
          <p14:tracePt t="23734" x="2570163" y="4067175"/>
          <p14:tracePt t="23742" x="2525713" y="4040188"/>
          <p14:tracePt t="23750" x="2498725" y="4030663"/>
          <p14:tracePt t="23754" x="2470150" y="4003675"/>
          <p14:tracePt t="23762" x="2452688" y="3994150"/>
          <p14:tracePt t="23770" x="2433638" y="3984625"/>
          <p14:tracePt t="23779" x="2425700" y="3984625"/>
          <p14:tracePt t="23795" x="2416175" y="3976688"/>
          <p14:tracePt t="24374" x="2416175" y="3957638"/>
          <p14:tracePt t="24380" x="2462213" y="3940175"/>
          <p14:tracePt t="24388" x="2525713" y="3903663"/>
          <p14:tracePt t="24397" x="2570163" y="3875088"/>
          <p14:tracePt t="24405" x="2652713" y="3821113"/>
          <p14:tracePt t="24413" x="2679700" y="3811588"/>
          <p14:tracePt t="24420" x="2708275" y="3775075"/>
          <p14:tracePt t="24430" x="2716213" y="3757613"/>
          <p14:tracePt t="24438" x="2725738" y="3757613"/>
          <p14:tracePt t="24444" x="2735263" y="3748088"/>
          <p14:tracePt t="24483" x="2735263" y="3738563"/>
          <p14:tracePt t="24507" x="2744788" y="3721100"/>
          <p14:tracePt t="24515" x="2744788" y="3694113"/>
          <p14:tracePt t="24523" x="2752725" y="3657600"/>
          <p14:tracePt t="24531" x="2752725" y="3629025"/>
          <p14:tracePt t="24539" x="2752725" y="3592513"/>
          <p14:tracePt t="24547" x="2752725" y="3575050"/>
          <p14:tracePt t="24555" x="2781300" y="3519488"/>
          <p14:tracePt t="24564" x="2781300" y="3502025"/>
          <p14:tracePt t="24571" x="2781300" y="3482975"/>
          <p14:tracePt t="24579" x="2789238" y="3438525"/>
          <p14:tracePt t="24588" x="2789238" y="3419475"/>
          <p14:tracePt t="24595" x="2789238" y="3402013"/>
          <p14:tracePt t="24602" x="2789238" y="3392488"/>
          <p14:tracePt t="24627" x="2798763" y="3382963"/>
          <p14:tracePt t="24722" x="2798763" y="3365500"/>
          <p14:tracePt t="24730" x="2798763" y="3338513"/>
          <p14:tracePt t="24738" x="2798763" y="3309938"/>
          <p14:tracePt t="24746" x="2798763" y="3265488"/>
          <p14:tracePt t="24754" x="2798763" y="3246438"/>
          <p14:tracePt t="24762" x="2798763" y="3219450"/>
          <p14:tracePt t="24770" x="2798763" y="3192463"/>
          <p14:tracePt t="24778" x="2798763" y="3146425"/>
          <p14:tracePt t="24786" x="2798763" y="3127375"/>
          <p14:tracePt t="24795" x="2771775" y="3100388"/>
          <p14:tracePt t="24803" x="2771775" y="3073400"/>
          <p14:tracePt t="24812" x="2762250" y="3054350"/>
          <p14:tracePt t="24828" x="2762250" y="3017838"/>
          <p14:tracePt t="24835" x="2752725" y="3009900"/>
          <p14:tracePt t="24940" x="2744788" y="3000375"/>
          <p14:tracePt t="24951" x="2735263" y="3000375"/>
          <p14:tracePt t="24954" x="2708275" y="2973388"/>
          <p14:tracePt t="24964" x="2679700" y="2954338"/>
          <p14:tracePt t="24970" x="2635250" y="2936875"/>
          <p14:tracePt t="24978" x="2606675" y="2900363"/>
          <p14:tracePt t="24986" x="2570163" y="2881313"/>
          <p14:tracePt t="24995" x="2525713" y="2836863"/>
          <p14:tracePt t="25002" x="2479675" y="2800350"/>
          <p14:tracePt t="25011" x="2416175" y="2763838"/>
          <p14:tracePt t="25018" x="2370138" y="2727325"/>
          <p14:tracePt t="25026" x="2343150" y="2708275"/>
          <p14:tracePt t="25034" x="2297113" y="2671763"/>
          <p14:tracePt t="25048" x="2260600" y="2662238"/>
          <p14:tracePt t="25050" x="2233613" y="2644775"/>
          <p14:tracePt t="25058" x="2224088" y="2635250"/>
          <p14:tracePt t="27046" x="2214563" y="2635250"/>
          <p14:tracePt t="55148" x="2214563" y="2625725"/>
          <p14:tracePt t="55156" x="2224088" y="2625725"/>
          <p14:tracePt t="55164" x="2297113" y="2589213"/>
          <p14:tracePt t="55172" x="2506663" y="2471738"/>
          <p14:tracePt t="55180" x="2671763" y="2416175"/>
          <p14:tracePt t="55188" x="2835275" y="2416175"/>
          <p14:tracePt t="55196" x="3108325" y="2416175"/>
          <p14:tracePt t="55204" x="3609975" y="2452688"/>
          <p14:tracePt t="55214" x="4057650" y="2471738"/>
          <p14:tracePt t="55220" x="4630738" y="2554288"/>
          <p14:tracePt t="55227" x="5032375" y="2635250"/>
          <p14:tracePt t="55234" x="5461000" y="2681288"/>
          <p14:tracePt t="55242" x="5734050" y="2717800"/>
          <p14:tracePt t="55250" x="5980113" y="2754313"/>
          <p14:tracePt t="55259" x="6145213" y="2771775"/>
          <p14:tracePt t="55266" x="6262688" y="2781300"/>
          <p14:tracePt t="55276" x="6335713" y="2808288"/>
          <p14:tracePt t="55397" x="6372225" y="2808288"/>
          <p14:tracePt t="55404" x="6435725" y="2800350"/>
          <p14:tracePt t="55412" x="6500813" y="2800350"/>
          <p14:tracePt t="55420" x="6637338" y="2800350"/>
          <p14:tracePt t="55427" x="6800850" y="2800350"/>
          <p14:tracePt t="55435" x="6964363" y="2800350"/>
          <p14:tracePt t="55443" x="7110413" y="2800350"/>
          <p14:tracePt t="55451" x="7312025" y="2800350"/>
          <p14:tracePt t="55458" x="7458075" y="2800350"/>
          <p14:tracePt t="55467" x="7639050" y="2817813"/>
          <p14:tracePt t="55475" x="7785100" y="2854325"/>
          <p14:tracePt t="55483" x="7931150" y="2863850"/>
          <p14:tracePt t="55491" x="8067675" y="2890838"/>
          <p14:tracePt t="55498" x="8159750" y="2909888"/>
          <p14:tracePt t="55507" x="8204200" y="2909888"/>
          <p14:tracePt t="55514" x="8240713" y="2917825"/>
          <p14:tracePt t="55523" x="8269288" y="2917825"/>
          <p14:tracePt t="55531" x="8277225" y="2917825"/>
          <p14:tracePt t="55548" x="8286750" y="2917825"/>
          <p14:tracePt t="55572" x="8296275" y="2917825"/>
          <p14:tracePt t="55580" x="8313738" y="2917825"/>
          <p14:tracePt t="55589" x="8350250" y="2909888"/>
          <p14:tracePt t="55596" x="8396288" y="2890838"/>
          <p14:tracePt t="55604" x="8459788" y="2881313"/>
          <p14:tracePt t="55613" x="8515350" y="2881313"/>
          <p14:tracePt t="55622" x="8569325" y="2881313"/>
          <p14:tracePt t="55626" x="8661400" y="2881313"/>
          <p14:tracePt t="55638" x="8751888" y="2873375"/>
          <p14:tracePt t="55643" x="8834438" y="2873375"/>
          <p14:tracePt t="55652" x="8924925" y="2873375"/>
          <p14:tracePt t="55662" x="8997950" y="2873375"/>
          <p14:tracePt t="55668" x="9070975" y="28733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タイトル 1"/>
          <p:cNvSpPr>
            <a:spLocks noGrp="1"/>
          </p:cNvSpPr>
          <p:nvPr>
            <p:ph type="title"/>
          </p:nvPr>
        </p:nvSpPr>
        <p:spPr>
          <a:xfrm>
            <a:off x="0" y="0"/>
            <a:ext cx="9144000" cy="1143000"/>
          </a:xfrm>
        </p:spPr>
        <p:txBody>
          <a:bodyPr/>
          <a:lstStyle/>
          <a:p>
            <a:r>
              <a:rPr lang="ja-JP" altLang="en-US" sz="3600"/>
              <a:t>トランジスタの特性：実例</a:t>
            </a:r>
            <a:r>
              <a:rPr lang="en-US" altLang="ja-JP" sz="3600"/>
              <a:t>(</a:t>
            </a:r>
            <a:r>
              <a:rPr lang="ja-JP" altLang="en-US" sz="3600"/>
              <a:t>東芝</a:t>
            </a:r>
            <a:r>
              <a:rPr lang="en-US" altLang="ja-JP" sz="3600"/>
              <a:t>2SC1627A</a:t>
            </a:r>
            <a:r>
              <a:rPr lang="ja-JP" altLang="en-US" sz="3600"/>
              <a:t>）</a:t>
            </a:r>
            <a:br>
              <a:rPr lang="en-US" altLang="ja-JP" sz="3600"/>
            </a:br>
            <a:r>
              <a:rPr lang="en-US" altLang="ja-JP" sz="1500">
                <a:latin typeface="Tahoma" pitchFamily="34" charset="0"/>
                <a:cs typeface="Tahoma" pitchFamily="34" charset="0"/>
              </a:rPr>
              <a:t>http://www.semicon.toshiba.co.jp/docs/datasheet/ja/Transistor/2SC1627A_ja_datasheet_061107.pdf</a:t>
            </a:r>
            <a:endParaRPr lang="ja-JP" altLang="en-US" sz="1500">
              <a:latin typeface="Tahoma" pitchFamily="34" charset="0"/>
              <a:cs typeface="Tahoma" pitchFamily="34" charset="0"/>
            </a:endParaRPr>
          </a:p>
        </p:txBody>
      </p:sp>
      <p:pic>
        <p:nvPicPr>
          <p:cNvPr id="86019" name="Picture 4"/>
          <p:cNvPicPr>
            <a:picLocks noChangeAspect="1" noChangeArrowheads="1"/>
          </p:cNvPicPr>
          <p:nvPr/>
        </p:nvPicPr>
        <p:blipFill>
          <a:blip r:embed="rId5" cstate="print"/>
          <a:srcRect/>
          <a:stretch>
            <a:fillRect/>
          </a:stretch>
        </p:blipFill>
        <p:spPr bwMode="auto">
          <a:xfrm>
            <a:off x="188913" y="1017588"/>
            <a:ext cx="3373437" cy="3100387"/>
          </a:xfrm>
          <a:prstGeom prst="rect">
            <a:avLst/>
          </a:prstGeom>
          <a:noFill/>
          <a:ln w="9525">
            <a:noFill/>
            <a:miter lim="800000"/>
            <a:headEnd/>
            <a:tailEnd/>
          </a:ln>
        </p:spPr>
      </p:pic>
      <p:pic>
        <p:nvPicPr>
          <p:cNvPr id="86020" name="Picture 5"/>
          <p:cNvPicPr>
            <a:picLocks noChangeAspect="1" noChangeArrowheads="1"/>
          </p:cNvPicPr>
          <p:nvPr/>
        </p:nvPicPr>
        <p:blipFill>
          <a:blip r:embed="rId6" cstate="print"/>
          <a:srcRect/>
          <a:stretch>
            <a:fillRect/>
          </a:stretch>
        </p:blipFill>
        <p:spPr bwMode="auto">
          <a:xfrm>
            <a:off x="3621088" y="1001713"/>
            <a:ext cx="3233737" cy="2987675"/>
          </a:xfrm>
          <a:prstGeom prst="rect">
            <a:avLst/>
          </a:prstGeom>
          <a:noFill/>
          <a:ln w="9525">
            <a:noFill/>
            <a:miter lim="800000"/>
            <a:headEnd/>
            <a:tailEnd/>
          </a:ln>
        </p:spPr>
      </p:pic>
      <p:pic>
        <p:nvPicPr>
          <p:cNvPr id="86021" name="Picture 6"/>
          <p:cNvPicPr>
            <a:picLocks noChangeAspect="1" noChangeArrowheads="1"/>
          </p:cNvPicPr>
          <p:nvPr/>
        </p:nvPicPr>
        <p:blipFill>
          <a:blip r:embed="rId7" cstate="print"/>
          <a:srcRect/>
          <a:stretch>
            <a:fillRect/>
          </a:stretch>
        </p:blipFill>
        <p:spPr bwMode="auto">
          <a:xfrm>
            <a:off x="241300" y="3994150"/>
            <a:ext cx="3373438" cy="2695575"/>
          </a:xfrm>
          <a:prstGeom prst="rect">
            <a:avLst/>
          </a:prstGeom>
          <a:noFill/>
          <a:ln w="9525">
            <a:noFill/>
            <a:miter lim="800000"/>
            <a:headEnd/>
            <a:tailEnd/>
          </a:ln>
        </p:spPr>
      </p:pic>
      <p:sp>
        <p:nvSpPr>
          <p:cNvPr id="86022" name="テキスト ボックス 7"/>
          <p:cNvSpPr txBox="1">
            <a:spLocks noChangeArrowheads="1"/>
          </p:cNvSpPr>
          <p:nvPr/>
        </p:nvSpPr>
        <p:spPr bwMode="auto">
          <a:xfrm>
            <a:off x="4089400" y="4125913"/>
            <a:ext cx="4492625" cy="2216150"/>
          </a:xfrm>
          <a:prstGeom prst="rect">
            <a:avLst/>
          </a:prstGeom>
          <a:noFill/>
          <a:ln w="9525">
            <a:noFill/>
            <a:miter lim="800000"/>
            <a:headEnd/>
            <a:tailEnd/>
          </a:ln>
        </p:spPr>
        <p:txBody>
          <a:bodyPr wrap="none">
            <a:spAutoFit/>
          </a:bodyPr>
          <a:lstStyle/>
          <a:p>
            <a:r>
              <a:rPr lang="ja-JP" altLang="en-US"/>
              <a:t>・</a:t>
            </a:r>
            <a:r>
              <a:rPr lang="en-US" altLang="ja-JP"/>
              <a:t>V</a:t>
            </a:r>
            <a:r>
              <a:rPr lang="en-US" altLang="ja-JP" baseline="-25000"/>
              <a:t>BE</a:t>
            </a:r>
            <a:r>
              <a:rPr lang="ja-JP" altLang="en-US"/>
              <a:t>ー</a:t>
            </a:r>
            <a:r>
              <a:rPr lang="en-US" altLang="ja-JP"/>
              <a:t>I</a:t>
            </a:r>
            <a:r>
              <a:rPr lang="en-US" altLang="ja-JP" baseline="-25000"/>
              <a:t>B</a:t>
            </a:r>
            <a:r>
              <a:rPr lang="ja-JP" altLang="en-US"/>
              <a:t>特性は省略されている．</a:t>
            </a:r>
            <a:endParaRPr lang="en-US" altLang="ja-JP"/>
          </a:p>
          <a:p>
            <a:r>
              <a:rPr lang="ja-JP" altLang="en-US"/>
              <a:t>　　→その代りに</a:t>
            </a:r>
            <a:r>
              <a:rPr lang="en-US" altLang="ja-JP"/>
              <a:t>V</a:t>
            </a:r>
            <a:r>
              <a:rPr lang="en-US" altLang="ja-JP" baseline="-25000"/>
              <a:t>BE</a:t>
            </a:r>
            <a:r>
              <a:rPr lang="ja-JP" altLang="en-US"/>
              <a:t>ー</a:t>
            </a:r>
            <a:r>
              <a:rPr lang="en-US" altLang="ja-JP"/>
              <a:t>I</a:t>
            </a:r>
            <a:r>
              <a:rPr lang="en-US" altLang="ja-JP" baseline="-25000"/>
              <a:t>C</a:t>
            </a:r>
            <a:r>
              <a:rPr lang="ja-JP" altLang="en-US"/>
              <a:t>特性がある．</a:t>
            </a:r>
            <a:endParaRPr lang="en-US" altLang="ja-JP"/>
          </a:p>
          <a:p>
            <a:endParaRPr lang="en-US" altLang="ja-JP"/>
          </a:p>
          <a:p>
            <a:r>
              <a:rPr lang="ja-JP" altLang="en-US"/>
              <a:t>　　</a:t>
            </a:r>
            <a:r>
              <a:rPr lang="en-US" altLang="ja-JP" sz="1600"/>
              <a:t>I</a:t>
            </a:r>
            <a:r>
              <a:rPr lang="en-US" altLang="ja-JP" sz="1600" baseline="-25000"/>
              <a:t>C </a:t>
            </a:r>
            <a:r>
              <a:rPr lang="en-US" altLang="ja-JP" sz="1600"/>
              <a:t>=h</a:t>
            </a:r>
            <a:r>
              <a:rPr lang="en-US" altLang="ja-JP" sz="1600" baseline="-25000"/>
              <a:t>FE</a:t>
            </a:r>
            <a:r>
              <a:rPr lang="ja-JP" altLang="en-US" sz="1600" baseline="-25000"/>
              <a:t>　</a:t>
            </a:r>
            <a:r>
              <a:rPr lang="en-US" altLang="ja-JP" sz="1600"/>
              <a:t>I</a:t>
            </a:r>
            <a:r>
              <a:rPr lang="en-US" altLang="ja-JP" sz="1600" baseline="-25000"/>
              <a:t>B</a:t>
            </a:r>
            <a:r>
              <a:rPr lang="ja-JP" altLang="en-US" sz="1600" baseline="-25000"/>
              <a:t>　</a:t>
            </a:r>
            <a:r>
              <a:rPr lang="en-US" altLang="ja-JP" sz="1600"/>
              <a:t> </a:t>
            </a:r>
            <a:r>
              <a:rPr lang="ja-JP" altLang="en-US" sz="1600"/>
              <a:t>つまり，</a:t>
            </a:r>
            <a:r>
              <a:rPr lang="en-US" altLang="ja-JP" sz="1600"/>
              <a:t> I</a:t>
            </a:r>
            <a:r>
              <a:rPr lang="en-US" altLang="ja-JP" sz="1600" baseline="-25000"/>
              <a:t>C </a:t>
            </a:r>
            <a:r>
              <a:rPr lang="ja-JP" altLang="en-US" sz="1600"/>
              <a:t>と</a:t>
            </a:r>
            <a:r>
              <a:rPr lang="en-US" altLang="ja-JP" sz="1600"/>
              <a:t>I</a:t>
            </a:r>
            <a:r>
              <a:rPr lang="en-US" altLang="ja-JP" sz="1600" baseline="-25000"/>
              <a:t>B</a:t>
            </a:r>
            <a:r>
              <a:rPr lang="en-US" altLang="ja-JP" sz="1600"/>
              <a:t> </a:t>
            </a:r>
            <a:r>
              <a:rPr lang="ja-JP" altLang="en-US" sz="1600"/>
              <a:t>は比例しているので</a:t>
            </a:r>
            <a:endParaRPr lang="en-US" altLang="ja-JP" sz="1600"/>
          </a:p>
          <a:p>
            <a:r>
              <a:rPr lang="ja-JP" altLang="en-US" sz="1600"/>
              <a:t>　　</a:t>
            </a:r>
            <a:r>
              <a:rPr lang="en-US" altLang="ja-JP" sz="1600"/>
              <a:t>V</a:t>
            </a:r>
            <a:r>
              <a:rPr lang="en-US" altLang="ja-JP" sz="1600" baseline="-25000"/>
              <a:t>BE</a:t>
            </a:r>
            <a:r>
              <a:rPr lang="ja-JP" altLang="en-US" sz="1600"/>
              <a:t>ー</a:t>
            </a:r>
            <a:r>
              <a:rPr lang="en-US" altLang="ja-JP" sz="1600"/>
              <a:t>I</a:t>
            </a:r>
            <a:r>
              <a:rPr lang="en-US" altLang="ja-JP" sz="1600" baseline="-25000"/>
              <a:t>C</a:t>
            </a:r>
            <a:r>
              <a:rPr lang="ja-JP" altLang="en-US" sz="1600"/>
              <a:t>特性と</a:t>
            </a:r>
            <a:r>
              <a:rPr lang="en-US" altLang="ja-JP" sz="1600"/>
              <a:t>V</a:t>
            </a:r>
            <a:r>
              <a:rPr lang="en-US" altLang="ja-JP" sz="1600" baseline="-25000"/>
              <a:t>BE</a:t>
            </a:r>
            <a:r>
              <a:rPr lang="ja-JP" altLang="en-US" sz="1600"/>
              <a:t>ー</a:t>
            </a:r>
            <a:r>
              <a:rPr lang="en-US" altLang="ja-JP" sz="1600"/>
              <a:t>I</a:t>
            </a:r>
            <a:r>
              <a:rPr lang="en-US" altLang="ja-JP" sz="1600" baseline="-25000"/>
              <a:t>B</a:t>
            </a:r>
            <a:r>
              <a:rPr lang="ja-JP" altLang="en-US" sz="1600"/>
              <a:t>特性は同じ形になる</a:t>
            </a:r>
            <a:endParaRPr lang="en-US" altLang="ja-JP" sz="1600"/>
          </a:p>
          <a:p>
            <a:endParaRPr lang="en-US" altLang="ja-JP" sz="1600"/>
          </a:p>
          <a:p>
            <a:r>
              <a:rPr lang="ja-JP" altLang="en-US" sz="1600"/>
              <a:t>・温度によって特性が違う．</a:t>
            </a:r>
            <a:endParaRPr lang="en-US" altLang="ja-JP" sz="1600"/>
          </a:p>
          <a:p>
            <a:endParaRPr lang="ja-JP" altLang="en-US"/>
          </a:p>
        </p:txBody>
      </p:sp>
      <p:pic>
        <p:nvPicPr>
          <p:cNvPr id="2" name="オーディオ 1">
            <a:hlinkClick r:id="" action="ppaction://media"/>
            <a:extLst>
              <a:ext uri="{FF2B5EF4-FFF2-40B4-BE49-F238E27FC236}">
                <a16:creationId xmlns:a16="http://schemas.microsoft.com/office/drawing/2014/main" id="{999EADA9-7426-47CE-A7D8-8AA28D451A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483"/>
    </mc:Choice>
    <mc:Fallback>
      <p:transition spd="slow" advTm="4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4" x="9080500" y="4067175"/>
          <p14:tracePt t="259" x="9053513" y="4076700"/>
          <p14:tracePt t="267" x="9024938" y="4094163"/>
          <p14:tracePt t="274" x="8988425" y="4113213"/>
          <p14:tracePt t="282" x="8951913" y="4122738"/>
          <p14:tracePt t="290" x="8907463" y="4140200"/>
          <p14:tracePt t="298" x="8878888" y="4167188"/>
          <p14:tracePt t="306" x="8842375" y="4176713"/>
          <p14:tracePt t="314" x="8807450" y="4186238"/>
          <p14:tracePt t="322" x="8770938" y="4213225"/>
          <p14:tracePt t="331" x="8742363" y="4222750"/>
          <p14:tracePt t="338" x="8697913" y="4232275"/>
          <p14:tracePt t="346" x="8669338" y="4240213"/>
          <p14:tracePt t="354" x="8624888" y="4276725"/>
          <p14:tracePt t="362" x="8588375" y="4276725"/>
          <p14:tracePt t="370" x="8542338" y="4295775"/>
          <p14:tracePt t="379" x="8523288" y="4295775"/>
          <p14:tracePt t="386" x="8478838" y="4303713"/>
          <p14:tracePt t="395" x="8478838" y="4313238"/>
          <p14:tracePt t="402" x="8459788" y="4332288"/>
          <p14:tracePt t="410" x="8451850" y="4332288"/>
          <p14:tracePt t="418" x="8442325" y="4332288"/>
          <p14:tracePt t="427" x="8432800" y="4332288"/>
          <p14:tracePt t="434" x="8423275" y="4340225"/>
          <p14:tracePt t="442" x="8405813" y="4359275"/>
          <p14:tracePt t="450" x="8386763" y="4359275"/>
          <p14:tracePt t="458" x="8359775" y="4376738"/>
          <p14:tracePt t="466" x="8332788" y="4386263"/>
          <p14:tracePt t="474" x="8286750" y="4422775"/>
          <p14:tracePt t="482" x="8240713" y="4432300"/>
          <p14:tracePt t="490" x="8204200" y="4441825"/>
          <p14:tracePt t="498" x="8150225" y="4495800"/>
          <p14:tracePt t="506" x="8077200" y="4505325"/>
          <p14:tracePt t="514" x="8013700" y="4541838"/>
          <p14:tracePt t="522" x="7950200" y="4568825"/>
          <p14:tracePt t="530" x="7885113" y="4605338"/>
          <p14:tracePt t="538" x="7821613" y="4632325"/>
          <p14:tracePt t="546" x="7794625" y="4651375"/>
          <p14:tracePt t="554" x="7748588" y="4660900"/>
          <p14:tracePt t="563" x="7721600" y="4668838"/>
          <p14:tracePt t="570" x="7704138" y="4678363"/>
          <p14:tracePt t="586" x="7685088" y="4697413"/>
          <p14:tracePt t="810" x="7685088" y="4641850"/>
          <p14:tracePt t="818" x="7685088" y="4514850"/>
          <p14:tracePt t="826" x="7685088" y="4422775"/>
          <p14:tracePt t="834" x="7685088" y="4332288"/>
          <p14:tracePt t="842" x="7685088" y="4259263"/>
          <p14:tracePt t="850" x="7685088" y="4195763"/>
          <p14:tracePt t="858" x="7685088" y="4122738"/>
          <p14:tracePt t="866" x="7685088" y="4049713"/>
          <p14:tracePt t="874" x="7685088" y="3957638"/>
          <p14:tracePt t="882" x="7685088" y="3884613"/>
          <p14:tracePt t="890" x="7658100" y="3803650"/>
          <p14:tracePt t="899" x="7639050" y="3748088"/>
          <p14:tracePt t="907" x="7631113" y="3665538"/>
          <p14:tracePt t="915" x="7631113" y="3638550"/>
          <p14:tracePt t="923" x="7631113" y="3621088"/>
          <p14:tracePt t="931" x="7631113" y="3602038"/>
          <p14:tracePt t="939" x="7631113" y="3592513"/>
          <p14:tracePt t="1324" x="7631113" y="3584575"/>
          <p14:tracePt t="1376" x="7621588" y="3455988"/>
          <p14:tracePt t="1381" x="7575550" y="3292475"/>
          <p14:tracePt t="1386" x="7548563" y="3209925"/>
          <p14:tracePt t="1394" x="7512050" y="3127375"/>
          <p14:tracePt t="1402" x="7485063" y="3046413"/>
          <p14:tracePt t="1410" x="7458075" y="2954338"/>
          <p14:tracePt t="1418" x="7439025" y="2881313"/>
          <p14:tracePt t="1427" x="7429500" y="2817813"/>
          <p14:tracePt t="1434" x="7402513" y="2754313"/>
          <p14:tracePt t="1442" x="7385050" y="2727325"/>
          <p14:tracePt t="1450" x="7375525" y="2681288"/>
          <p14:tracePt t="1466" x="7375525" y="2662238"/>
          <p14:tracePt t="1679" x="7366000" y="2654300"/>
          <p14:tracePt t="2034" x="7348538" y="2554288"/>
          <p14:tracePt t="2042" x="7329488" y="2508250"/>
          <p14:tracePt t="2050" x="7329488" y="2452688"/>
          <p14:tracePt t="2058" x="7329488" y="2398713"/>
          <p14:tracePt t="2066" x="7329488" y="2352675"/>
          <p14:tracePt t="2074" x="7319963" y="2325688"/>
          <p14:tracePt t="2082" x="7319963" y="2279650"/>
          <p14:tracePt t="2090" x="7319963" y="2243138"/>
          <p14:tracePt t="2098" x="7312025" y="2225675"/>
          <p14:tracePt t="2106" x="7312025" y="2197100"/>
          <p14:tracePt t="2114" x="7302500" y="2179638"/>
          <p14:tracePt t="2334" x="7292975" y="2170113"/>
          <p14:tracePt t="2341" x="7292975" y="2143125"/>
          <p14:tracePt t="2348" x="7292975" y="2125663"/>
          <p14:tracePt t="2356" x="7283450" y="2097088"/>
          <p14:tracePt t="2362" x="7283450" y="2079625"/>
          <p14:tracePt t="2371" x="7275513" y="2043113"/>
          <p14:tracePt t="2387" x="7265988" y="2033588"/>
          <p14:tracePt t="2397" x="7248525" y="2016125"/>
          <p14:tracePt t="2564" x="7248525" y="2006600"/>
          <p14:tracePt t="2578" x="7248525" y="1979613"/>
          <p14:tracePt t="2588" x="7248525" y="1943100"/>
          <p14:tracePt t="2596" x="7239000" y="1924050"/>
          <p14:tracePt t="2619" x="7239000" y="1914525"/>
          <p14:tracePt t="2836" x="7239000" y="1906588"/>
          <p14:tracePt t="2842" x="7239000" y="1870075"/>
          <p14:tracePt t="2850" x="7219950" y="1814513"/>
          <p14:tracePt t="2858" x="7202488" y="1787525"/>
          <p14:tracePt t="2874" x="7192963" y="1760538"/>
          <p14:tracePt t="2882" x="7192963" y="1751013"/>
          <p14:tracePt t="2895" x="7183438" y="1741488"/>
          <p14:tracePt t="2898" x="7183438" y="1731963"/>
          <p14:tracePt t="2906" x="7175500" y="1724025"/>
          <p14:tracePt t="2922" x="7165975" y="1714500"/>
          <p14:tracePt t="2980" x="7156450" y="1704975"/>
          <p14:tracePt t="2994" x="7146925" y="1687513"/>
          <p14:tracePt t="3002" x="7146925" y="1677988"/>
          <p14:tracePt t="3009" x="7146925" y="1660525"/>
          <p14:tracePt t="3018" x="7138988" y="1641475"/>
          <p14:tracePt t="3034" x="7129463" y="1631950"/>
          <p14:tracePt t="3042" x="7110413" y="1604963"/>
          <p14:tracePt t="3050" x="7110413" y="1595438"/>
          <p14:tracePt t="3058" x="7102475" y="1577975"/>
          <p14:tracePt t="3066" x="7102475" y="1558925"/>
          <p14:tracePt t="3074" x="7092950" y="1541463"/>
          <p14:tracePt t="3091" x="7092950" y="1531938"/>
          <p14:tracePt t="3098" x="7092950" y="1514475"/>
          <p14:tracePt t="3668" x="7092950" y="1504950"/>
          <p14:tracePt t="3680" x="7083425" y="1504950"/>
          <p14:tracePt t="3692" x="7073900" y="1504950"/>
          <p14:tracePt t="3700" x="7037388" y="1522413"/>
          <p14:tracePt t="3709" x="6983413" y="1558925"/>
          <p14:tracePt t="3718" x="6956425" y="1568450"/>
          <p14:tracePt t="3724" x="6946900" y="1568450"/>
          <p14:tracePt t="3731" x="6919913" y="1577975"/>
          <p14:tracePt t="3747" x="6900863" y="1595438"/>
          <p14:tracePt t="4051" x="6910388" y="1595438"/>
          <p14:tracePt t="4059" x="6937375" y="1595438"/>
          <p14:tracePt t="4068" x="6973888" y="1595438"/>
          <p14:tracePt t="4076" x="7029450" y="1595438"/>
          <p14:tracePt t="4085" x="7056438" y="1595438"/>
          <p14:tracePt t="4091" x="7092950" y="1595438"/>
          <p14:tracePt t="4098" x="7129463" y="1595438"/>
          <p14:tracePt t="4107" x="7138988" y="1595438"/>
          <p14:tracePt t="4114" x="7165975" y="1595438"/>
          <p14:tracePt t="4204" x="7175500" y="1604963"/>
          <p14:tracePt t="4380" x="7183438" y="1604963"/>
          <p14:tracePt t="4532" x="7183438" y="1587500"/>
          <p14:tracePt t="4540" x="7212013" y="1550988"/>
          <p14:tracePt t="4565" x="7219950" y="1531938"/>
          <p14:tracePt t="4571" x="7219950" y="1522413"/>
          <p14:tracePt t="4579" x="7229475" y="1504950"/>
          <p14:tracePt t="4692" x="7239000" y="1504950"/>
          <p14:tracePt t="4709" x="7248525" y="1504950"/>
          <p14:tracePt t="4731" x="7265988" y="1495425"/>
          <p14:tracePt t="4740" x="7275513" y="1485900"/>
          <p14:tracePt t="4747" x="7283450" y="1477963"/>
          <p14:tracePt t="4755" x="7292975" y="1468438"/>
          <p14:tracePt t="4763" x="7302500" y="1458913"/>
          <p14:tracePt t="4780" x="7319963" y="1449388"/>
          <p14:tracePt t="4788" x="7339013" y="1431925"/>
          <p14:tracePt t="5076" x="7348538" y="1422400"/>
          <p14:tracePt t="5116" x="7366000" y="1422400"/>
          <p14:tracePt t="5123" x="7392988" y="1422400"/>
          <p14:tracePt t="5131" x="7466013" y="1422400"/>
          <p14:tracePt t="5140" x="7539038" y="1422400"/>
          <p14:tracePt t="5146" x="7612063" y="1422400"/>
          <p14:tracePt t="5154" x="7667625" y="1422400"/>
          <p14:tracePt t="5162" x="7731125" y="1422400"/>
          <p14:tracePt t="5170" x="7785100" y="1422400"/>
          <p14:tracePt t="5178" x="7804150" y="1422400"/>
          <p14:tracePt t="5186" x="7821613" y="1422400"/>
          <p14:tracePt t="5602" x="7813675" y="1449388"/>
          <p14:tracePt t="5611" x="7785100" y="1485900"/>
          <p14:tracePt t="5617" x="7767638" y="1504950"/>
          <p14:tracePt t="5626" x="7758113" y="1522413"/>
          <p14:tracePt t="5634" x="7740650" y="1541463"/>
          <p14:tracePt t="5644" x="7712075" y="1568450"/>
          <p14:tracePt t="5675" x="7712075" y="1577975"/>
          <p14:tracePt t="5731" x="7704138" y="1595438"/>
          <p14:tracePt t="5740" x="7685088" y="1614488"/>
          <p14:tracePt t="5756" x="7675563" y="1624013"/>
          <p14:tracePt t="5772" x="7667625" y="1631950"/>
          <p14:tracePt t="5779" x="7648575" y="1651000"/>
          <p14:tracePt t="5795" x="7631113" y="1668463"/>
          <p14:tracePt t="5819" x="7612063" y="1687513"/>
          <p14:tracePt t="5827" x="7585075" y="1714500"/>
          <p14:tracePt t="5843" x="7575550" y="1731963"/>
          <p14:tracePt t="5859" x="7575550" y="1741488"/>
          <p14:tracePt t="5867" x="7567613" y="1760538"/>
          <p14:tracePt t="5875" x="7558088" y="1768475"/>
          <p14:tracePt t="5883" x="7548563" y="1778000"/>
          <p14:tracePt t="5899" x="7512050" y="1814513"/>
          <p14:tracePt t="5906" x="7494588" y="1833563"/>
          <p14:tracePt t="5914" x="7485063" y="1841500"/>
          <p14:tracePt t="5922" x="7466013" y="1851025"/>
          <p14:tracePt t="5930" x="7448550" y="1878013"/>
          <p14:tracePt t="5938" x="7439025" y="1897063"/>
          <p14:tracePt t="5946" x="7421563" y="1914525"/>
          <p14:tracePt t="5954" x="7412038" y="1933575"/>
          <p14:tracePt t="5962" x="7412038" y="1951038"/>
          <p14:tracePt t="5970" x="7402513" y="1970088"/>
          <p14:tracePt t="5978" x="7392988" y="1987550"/>
          <p14:tracePt t="5986" x="7375525" y="2016125"/>
          <p14:tracePt t="5994" x="7366000" y="2033588"/>
          <p14:tracePt t="6002" x="7356475" y="2070100"/>
          <p14:tracePt t="6009" x="7348538" y="2089150"/>
          <p14:tracePt t="6018" x="7319963" y="2116138"/>
          <p14:tracePt t="6026" x="7319963" y="2125663"/>
          <p14:tracePt t="6034" x="7312025" y="2143125"/>
          <p14:tracePt t="6043" x="7302500" y="2170113"/>
          <p14:tracePt t="6050" x="7292975" y="2189163"/>
          <p14:tracePt t="6058" x="7292975" y="2206625"/>
          <p14:tracePt t="6066" x="7283450" y="2233613"/>
          <p14:tracePt t="6074" x="7275513" y="2243138"/>
          <p14:tracePt t="6084" x="7265988" y="2262188"/>
          <p14:tracePt t="6089" x="7265988" y="2279650"/>
          <p14:tracePt t="6098" x="7265988" y="2298700"/>
          <p14:tracePt t="6106" x="7256463" y="2316163"/>
          <p14:tracePt t="6123" x="7256463" y="2325688"/>
          <p14:tracePt t="6138" x="7256463" y="2343150"/>
          <p14:tracePt t="6397" x="7248525" y="2408238"/>
          <p14:tracePt t="6403" x="7219950" y="2489200"/>
          <p14:tracePt t="6412" x="7219950" y="2525713"/>
          <p14:tracePt t="6420" x="7219950" y="2581275"/>
          <p14:tracePt t="6429" x="7219950" y="2625725"/>
          <p14:tracePt t="6436" x="7219950" y="2654300"/>
          <p14:tracePt t="6446" x="7219950" y="2681288"/>
          <p14:tracePt t="6452" x="7219950" y="2698750"/>
          <p14:tracePt t="6459" x="7219950" y="2727325"/>
          <p14:tracePt t="6467" x="7219950" y="2744788"/>
          <p14:tracePt t="6475" x="7219950" y="2763838"/>
          <p14:tracePt t="6482" x="7212013" y="2781300"/>
          <p14:tracePt t="6522" x="7212013" y="2790825"/>
          <p14:tracePt t="6538" x="7202488" y="2808288"/>
          <p14:tracePt t="6546" x="7202488" y="2817813"/>
          <p14:tracePt t="6554" x="7202488" y="2827338"/>
          <p14:tracePt t="6563" x="7202488" y="2836863"/>
          <p14:tracePt t="6570" x="7202488" y="2863850"/>
          <p14:tracePt t="6579" x="7192963" y="2881313"/>
          <p14:tracePt t="6595" x="7192963" y="2900363"/>
          <p14:tracePt t="6603" x="7175500" y="2917825"/>
          <p14:tracePt t="6716" x="7165975" y="2936875"/>
          <p14:tracePt t="6724" x="7146925" y="2963863"/>
          <p14:tracePt t="6731" x="7119938" y="2982913"/>
          <p14:tracePt t="6742" x="7110413" y="3000375"/>
          <p14:tracePt t="6749" x="7073900" y="3017838"/>
          <p14:tracePt t="6755" x="7065963" y="3027363"/>
          <p14:tracePt t="6763" x="7046913" y="3046413"/>
          <p14:tracePt t="6771" x="7029450" y="3063875"/>
          <p14:tracePt t="6780" x="7000875" y="3090863"/>
          <p14:tracePt t="6787" x="6983413" y="3119438"/>
          <p14:tracePt t="6795" x="6973888" y="3119438"/>
          <p14:tracePt t="6803" x="6964363" y="3136900"/>
          <p14:tracePt t="6812" x="6956425" y="3155950"/>
          <p14:tracePt t="6819" x="6956425" y="3173413"/>
          <p14:tracePt t="6829" x="6937375" y="3192463"/>
          <p14:tracePt t="6844" x="6929438" y="3200400"/>
          <p14:tracePt t="7197" x="6919913" y="3228975"/>
          <p14:tracePt t="7204" x="6864350" y="3255963"/>
          <p14:tracePt t="7212" x="6819900" y="3255963"/>
          <p14:tracePt t="7219" x="6764338" y="3292475"/>
          <p14:tracePt t="7230" x="6718300" y="3302000"/>
          <p14:tracePt t="7236" x="6654800" y="3309938"/>
          <p14:tracePt t="7244" x="6581775" y="3319463"/>
          <p14:tracePt t="7251" x="6518275" y="3346450"/>
          <p14:tracePt t="7259" x="6464300" y="3355975"/>
          <p14:tracePt t="7269" x="6381750" y="3382963"/>
          <p14:tracePt t="7274" x="6345238" y="3382963"/>
          <p14:tracePt t="7282" x="6281738" y="3419475"/>
          <p14:tracePt t="7290" x="6245225" y="3419475"/>
          <p14:tracePt t="7299" x="6189663" y="3419475"/>
          <p14:tracePt t="7306" x="6172200" y="3419475"/>
          <p14:tracePt t="7315" x="6153150" y="3419475"/>
          <p14:tracePt t="7330" x="6145213" y="3419475"/>
          <p14:tracePt t="7420" x="6126163" y="3419475"/>
          <p14:tracePt t="7428" x="6089650" y="3419475"/>
          <p14:tracePt t="7436" x="6035675" y="3419475"/>
          <p14:tracePt t="7445" x="5953125" y="3402013"/>
          <p14:tracePt t="7451" x="5862638" y="3392488"/>
          <p14:tracePt t="7462" x="5761038" y="3375025"/>
          <p14:tracePt t="7467" x="5653088" y="3375025"/>
          <p14:tracePt t="7475" x="5561013" y="3346450"/>
          <p14:tracePt t="7483" x="5451475" y="3338513"/>
          <p14:tracePt t="7493" x="5368925" y="3319463"/>
          <p14:tracePt t="7498" x="5297488" y="3319463"/>
          <p14:tracePt t="7506" x="5241925" y="3309938"/>
          <p14:tracePt t="7514" x="5195888" y="3309938"/>
          <p14:tracePt t="7522" x="5178425" y="3309938"/>
          <p14:tracePt t="7530" x="5159375" y="3309938"/>
          <p14:tracePt t="7538" x="5151438" y="3309938"/>
          <p14:tracePt t="7724" x="5141913" y="3309938"/>
          <p14:tracePt t="7732" x="5105400" y="3309938"/>
          <p14:tracePt t="7740" x="5059363" y="3338513"/>
          <p14:tracePt t="7747" x="5032375" y="3346450"/>
          <p14:tracePt t="7755" x="5014913" y="3346450"/>
          <p14:tracePt t="7763" x="4986338" y="3355975"/>
          <p14:tracePt t="7771" x="4959350" y="3355975"/>
          <p14:tracePt t="7780" x="4922838" y="3365500"/>
          <p14:tracePt t="7788" x="4886325" y="3382963"/>
          <p14:tracePt t="7796" x="4868863" y="3382963"/>
          <p14:tracePt t="7802" x="4832350" y="3392488"/>
          <p14:tracePt t="7811" x="4822825" y="3392488"/>
          <p14:tracePt t="7819" x="4803775" y="3402013"/>
          <p14:tracePt t="7828" x="4795838" y="3402013"/>
          <p14:tracePt t="7835" x="4776788" y="3402013"/>
          <p14:tracePt t="7846" x="4767263" y="3402013"/>
          <p14:tracePt t="7930" x="4759325" y="3402013"/>
          <p14:tracePt t="7938" x="4759325" y="3382963"/>
          <p14:tracePt t="7946" x="4776788" y="3346450"/>
          <p14:tracePt t="7954" x="4822825" y="3309938"/>
          <p14:tracePt t="7962" x="4868863" y="3282950"/>
          <p14:tracePt t="7972" x="4932363" y="3255963"/>
          <p14:tracePt t="7978" x="5014913" y="3209925"/>
          <p14:tracePt t="7986" x="5095875" y="3192463"/>
          <p14:tracePt t="7996" x="5205413" y="3155950"/>
          <p14:tracePt t="8002" x="5268913" y="3146425"/>
          <p14:tracePt t="8010" x="5341938" y="3119438"/>
          <p14:tracePt t="8020" x="5405438" y="3119438"/>
          <p14:tracePt t="8027" x="5434013" y="3119438"/>
          <p14:tracePt t="8034" x="5451475" y="3119438"/>
          <p14:tracePt t="8050" x="5470525" y="3119438"/>
          <p14:tracePt t="8270" x="5424488" y="3119438"/>
          <p14:tracePt t="8276" x="5297488" y="3090863"/>
          <p14:tracePt t="8284" x="5187950" y="3063875"/>
          <p14:tracePt t="8292" x="5032375" y="3046413"/>
          <p14:tracePt t="8305" x="4886325" y="3000375"/>
          <p14:tracePt t="8307" x="4759325" y="2973388"/>
          <p14:tracePt t="8315" x="4640263" y="2927350"/>
          <p14:tracePt t="8322" x="4557713" y="2909888"/>
          <p14:tracePt t="8331" x="4540250" y="2900363"/>
          <p14:tracePt t="8354" x="4540250" y="2890838"/>
          <p14:tracePt t="8363" x="4540250" y="2881313"/>
          <p14:tracePt t="8371" x="4540250" y="2863850"/>
          <p14:tracePt t="8378" x="4557713" y="2863850"/>
          <p14:tracePt t="8386" x="4613275" y="2863850"/>
          <p14:tracePt t="8395" x="4622800" y="2863850"/>
          <p14:tracePt t="8402" x="4667250" y="2854325"/>
          <p14:tracePt t="8410" x="4676775" y="2844800"/>
          <p14:tracePt t="8418" x="4703763" y="2844800"/>
          <p14:tracePt t="8427" x="4713288" y="2844800"/>
          <p14:tracePt t="8434" x="4722813" y="2844800"/>
          <p14:tracePt t="8459" x="4740275" y="2844800"/>
          <p14:tracePt t="8498" x="4749800" y="2836863"/>
          <p14:tracePt t="8506" x="4759325" y="2827338"/>
          <p14:tracePt t="8514" x="4767263" y="2827338"/>
          <p14:tracePt t="8522" x="4795838" y="2817813"/>
          <p14:tracePt t="8530" x="4840288" y="2817813"/>
          <p14:tracePt t="8538" x="4905375" y="2817813"/>
          <p14:tracePt t="8546" x="4978400" y="2817813"/>
          <p14:tracePt t="8555" x="5078413" y="2817813"/>
          <p14:tracePt t="8563" x="5151438" y="2817813"/>
          <p14:tracePt t="8571" x="5224463" y="2817813"/>
          <p14:tracePt t="8579" x="5297488" y="2817813"/>
          <p14:tracePt t="8587" x="5351463" y="2817813"/>
          <p14:tracePt t="8597" x="5397500" y="2817813"/>
          <p14:tracePt t="8602" x="5424488" y="2817813"/>
          <p14:tracePt t="8652" x="5434013" y="2808288"/>
          <p14:tracePt t="8764" x="5368925" y="2790825"/>
          <p14:tracePt t="8772" x="5241925" y="2781300"/>
          <p14:tracePt t="8779" x="5132388" y="2763838"/>
          <p14:tracePt t="8789" x="5049838" y="2735263"/>
          <p14:tracePt t="8796" x="4978400" y="2727325"/>
          <p14:tracePt t="8802" x="4932363" y="2708275"/>
          <p14:tracePt t="8810" x="4868863" y="2662238"/>
          <p14:tracePt t="8819" x="4803775" y="2644775"/>
          <p14:tracePt t="8827" x="4786313" y="2625725"/>
          <p14:tracePt t="8834" x="4786313" y="2608263"/>
          <p14:tracePt t="8843" x="4786313" y="2562225"/>
          <p14:tracePt t="8850" x="4786313" y="2535238"/>
          <p14:tracePt t="8858" x="4786313" y="2517775"/>
          <p14:tracePt t="8867" x="4786313" y="2508250"/>
          <p14:tracePt t="8874" x="4786313" y="2489200"/>
          <p14:tracePt t="8882" x="4795838" y="2462213"/>
          <p14:tracePt t="8898" x="4795838" y="2444750"/>
          <p14:tracePt t="8906" x="4795838" y="2425700"/>
          <p14:tracePt t="8914" x="4803775" y="2416175"/>
          <p14:tracePt t="8930" x="4803775" y="2398713"/>
          <p14:tracePt t="8938" x="4813300" y="2398713"/>
          <p14:tracePt t="8946" x="4822825" y="2389188"/>
          <p14:tracePt t="8962" x="4840288" y="2379663"/>
          <p14:tracePt t="8971" x="4868863" y="2379663"/>
          <p14:tracePt t="8978" x="4913313" y="2371725"/>
          <p14:tracePt t="8986" x="5005388" y="2371725"/>
          <p14:tracePt t="8994" x="5086350" y="2343150"/>
          <p14:tracePt t="9002" x="5122863" y="2335213"/>
          <p14:tracePt t="9011" x="5187950" y="2335213"/>
          <p14:tracePt t="9018" x="5241925" y="2316163"/>
          <p14:tracePt t="9026" x="5287963" y="2306638"/>
          <p14:tracePt t="9034" x="5305425" y="2289175"/>
          <p14:tracePt t="9042" x="5334000" y="2279650"/>
          <p14:tracePt t="9050" x="5341938" y="2279650"/>
          <p14:tracePt t="9179" x="5314950" y="2289175"/>
          <p14:tracePt t="9188" x="5287963" y="2289175"/>
          <p14:tracePt t="9197" x="5232400" y="2298700"/>
          <p14:tracePt t="9204" x="5178425" y="2298700"/>
          <p14:tracePt t="9210" x="5122863" y="2298700"/>
          <p14:tracePt t="9219" x="5059363" y="2298700"/>
          <p14:tracePt t="9228" x="4986338" y="2298700"/>
          <p14:tracePt t="9235" x="4949825" y="2298700"/>
          <p14:tracePt t="9244" x="4895850" y="2298700"/>
          <p14:tracePt t="9251" x="4868863" y="2298700"/>
          <p14:tracePt t="9260" x="4849813" y="2298700"/>
          <p14:tracePt t="9269" x="4813300" y="2279650"/>
          <p14:tracePt t="9275" x="4803775" y="2270125"/>
          <p14:tracePt t="9283" x="4795838" y="2262188"/>
          <p14:tracePt t="9291" x="4795838" y="2252663"/>
          <p14:tracePt t="9307" x="4795838" y="2233613"/>
          <p14:tracePt t="9315" x="4795838" y="2225675"/>
          <p14:tracePt t="9323" x="4795838" y="2197100"/>
          <p14:tracePt t="9339" x="4795838" y="2170113"/>
          <p14:tracePt t="9347" x="4795838" y="2160588"/>
          <p14:tracePt t="9355" x="4795838" y="2143125"/>
          <p14:tracePt t="9365" x="4795838" y="2125663"/>
          <p14:tracePt t="9370" x="4795838" y="2106613"/>
          <p14:tracePt t="9378" x="4795838" y="2097088"/>
          <p14:tracePt t="9386" x="4795838" y="2089150"/>
          <p14:tracePt t="9395" x="4795838" y="2079625"/>
          <p14:tracePt t="9412" x="4803775" y="2060575"/>
          <p14:tracePt t="9428" x="4813300" y="2052638"/>
          <p14:tracePt t="9445" x="4822825" y="2043113"/>
          <p14:tracePt t="9452" x="4832350" y="2024063"/>
          <p14:tracePt t="9461" x="4859338" y="2006600"/>
          <p14:tracePt t="9467" x="4868863" y="1997075"/>
          <p14:tracePt t="9476" x="4895850" y="1970088"/>
          <p14:tracePt t="9484" x="4932363" y="1943100"/>
          <p14:tracePt t="9492" x="4949825" y="1914525"/>
          <p14:tracePt t="9500" x="4995863" y="1887538"/>
          <p14:tracePt t="9507" x="5014913" y="1870075"/>
          <p14:tracePt t="9515" x="5022850" y="1860550"/>
          <p14:tracePt t="9523" x="5041900" y="1841500"/>
          <p14:tracePt t="9539" x="5049838" y="1833563"/>
          <p14:tracePt t="9676" x="5041900" y="1841500"/>
          <p14:tracePt t="9684" x="5005388" y="1851025"/>
          <p14:tracePt t="9692" x="4959350" y="1887538"/>
          <p14:tracePt t="9698" x="4905375" y="1897063"/>
          <p14:tracePt t="9706" x="4840288" y="1924050"/>
          <p14:tracePt t="9714" x="4813300" y="1943100"/>
          <p14:tracePt t="9722" x="4749800" y="1960563"/>
          <p14:tracePt t="9730" x="4713288" y="1979613"/>
          <p14:tracePt t="9746" x="4703763" y="1979613"/>
          <p14:tracePt t="9876" x="4695825" y="1979613"/>
          <p14:tracePt t="9884" x="4695825" y="1960563"/>
          <p14:tracePt t="9901" x="4703763" y="1933575"/>
          <p14:tracePt t="9908" x="4713288" y="1924050"/>
          <p14:tracePt t="9924" x="4722813" y="1914525"/>
          <p14:tracePt t="9931" x="4722813" y="1906588"/>
          <p14:tracePt t="9939" x="4730750" y="1897063"/>
          <p14:tracePt t="9955" x="4730750" y="1887538"/>
          <p14:tracePt t="10044" x="4740275" y="1870075"/>
          <p14:tracePt t="10051" x="4749800" y="1860550"/>
          <p14:tracePt t="10061" x="4759325" y="1860550"/>
          <p14:tracePt t="10077" x="4759325" y="1851025"/>
          <p14:tracePt t="10084" x="4767263" y="1841500"/>
          <p14:tracePt t="10107" x="4776788" y="1833563"/>
          <p14:tracePt t="10114" x="4776788" y="1824038"/>
          <p14:tracePt t="10138" x="4776788" y="1814513"/>
          <p14:tracePt t="10146" x="4786313" y="1804988"/>
          <p14:tracePt t="10204" x="4795838" y="1797050"/>
          <p14:tracePt t="10260" x="4795838" y="1787525"/>
          <p14:tracePt t="10267" x="4803775" y="1768475"/>
          <p14:tracePt t="10284" x="4813300" y="1760538"/>
          <p14:tracePt t="10293" x="4813300" y="1751013"/>
          <p14:tracePt t="10484" x="4795838" y="1751013"/>
          <p14:tracePt t="10491" x="4767263" y="1778000"/>
          <p14:tracePt t="10501" x="4703763" y="1824038"/>
          <p14:tracePt t="10507" x="4659313" y="1860550"/>
          <p14:tracePt t="10515" x="4613275" y="1897063"/>
          <p14:tracePt t="10523" x="4549775" y="1933575"/>
          <p14:tracePt t="10531" x="4513263" y="1943100"/>
          <p14:tracePt t="10540" x="4494213" y="1960563"/>
          <p14:tracePt t="10550" x="4440238" y="1987550"/>
          <p14:tracePt t="10556" x="4430713" y="1987550"/>
          <p14:tracePt t="10565" x="4394200" y="2016125"/>
          <p14:tracePt t="10571" x="4376738" y="2033588"/>
          <p14:tracePt t="10580" x="4357688" y="2043113"/>
          <p14:tracePt t="10586" x="4348163" y="2052638"/>
          <p14:tracePt t="10598" x="4330700" y="2052638"/>
          <p14:tracePt t="10601" x="4303713" y="2079625"/>
          <p14:tracePt t="10610" x="4294188" y="2079625"/>
          <p14:tracePt t="10618" x="4267200" y="2097088"/>
          <p14:tracePt t="10626" x="4248150" y="2106613"/>
          <p14:tracePt t="10634" x="4202113" y="2125663"/>
          <p14:tracePt t="10643" x="4157663" y="2152650"/>
          <p14:tracePt t="10650" x="4148138" y="2152650"/>
          <p14:tracePt t="10658" x="4111625" y="2160588"/>
          <p14:tracePt t="10666" x="4094163" y="2179638"/>
          <p14:tracePt t="10675" x="4084638" y="2189163"/>
          <p14:tracePt t="10682" x="4075113" y="2189163"/>
          <p14:tracePt t="10691" x="4065588" y="2189163"/>
          <p14:tracePt t="10714" x="4057650" y="2197100"/>
          <p14:tracePt t="10722" x="4029075" y="2216150"/>
          <p14:tracePt t="10730" x="4021138" y="2225675"/>
          <p14:tracePt t="10739" x="4011613" y="2225675"/>
          <p14:tracePt t="10747" x="3984625" y="2233613"/>
          <p14:tracePt t="10755" x="3975100" y="2243138"/>
          <p14:tracePt t="10763" x="3948113" y="2262188"/>
          <p14:tracePt t="10771" x="3929063" y="2270125"/>
          <p14:tracePt t="10780" x="3919538" y="2279650"/>
          <p14:tracePt t="10788" x="3911600" y="2279650"/>
          <p14:tracePt t="10794" x="3892550" y="2289175"/>
          <p14:tracePt t="10802" x="3865563" y="2306638"/>
          <p14:tracePt t="10811" x="3846513" y="2316163"/>
          <p14:tracePt t="10826" x="3838575" y="2325688"/>
          <p14:tracePt t="10834" x="3819525" y="2335213"/>
          <p14:tracePt t="10842" x="3783013" y="2352675"/>
          <p14:tracePt t="10850" x="3783013" y="2362200"/>
          <p14:tracePt t="10863" x="3765550" y="2371725"/>
          <p14:tracePt t="10866" x="3719513" y="2379663"/>
          <p14:tracePt t="10874" x="3692525" y="2408238"/>
          <p14:tracePt t="10896" x="3629025" y="2462213"/>
          <p14:tracePt t="10898" x="3563938" y="2489200"/>
          <p14:tracePt t="10906" x="3482975" y="2525713"/>
          <p14:tracePt t="10914" x="3455988" y="2535238"/>
          <p14:tracePt t="10922" x="3400425" y="2554288"/>
          <p14:tracePt t="10930" x="3354388" y="2571750"/>
          <p14:tracePt t="10938" x="3309938" y="2581275"/>
          <p14:tracePt t="10946" x="3300413" y="2581275"/>
          <p14:tracePt t="11204" x="3273425" y="2589213"/>
          <p14:tracePt t="11210" x="3254375" y="2589213"/>
          <p14:tracePt t="11221" x="3227388" y="2598738"/>
          <p14:tracePt t="11228" x="3200400" y="2625725"/>
          <p14:tracePt t="11236" x="3171825" y="2625725"/>
          <p14:tracePt t="11245" x="3127375" y="2635250"/>
          <p14:tracePt t="11252" x="3071813" y="2635250"/>
          <p14:tracePt t="11262" x="3035300" y="2644775"/>
          <p14:tracePt t="11270" x="2981325" y="2654300"/>
          <p14:tracePt t="11277" x="2944813" y="2654300"/>
          <p14:tracePt t="11284" x="2871788" y="2681288"/>
          <p14:tracePt t="11291" x="2825750" y="2690813"/>
          <p14:tracePt t="11301" x="2789238" y="2690813"/>
          <p14:tracePt t="11305" x="2771775" y="2690813"/>
          <p14:tracePt t="11314" x="2744788" y="2690813"/>
          <p14:tracePt t="11330" x="2735263" y="2698750"/>
          <p14:tracePt t="11458" x="2735263" y="2690813"/>
          <p14:tracePt t="11466" x="2735263" y="2681288"/>
          <p14:tracePt t="11482" x="2735263" y="2671763"/>
          <p14:tracePt t="11498" x="2735263" y="2654300"/>
          <p14:tracePt t="11524" x="2735263" y="2644775"/>
          <p14:tracePt t="11564" x="2735263" y="2635250"/>
          <p14:tracePt t="11932" x="2725738" y="2625725"/>
          <p14:tracePt t="11986" x="2708275" y="2625725"/>
          <p14:tracePt t="12099" x="2698750" y="2625725"/>
          <p14:tracePt t="12107" x="2689225" y="2625725"/>
          <p14:tracePt t="12221" x="2689225" y="2635250"/>
          <p14:tracePt t="12228" x="2689225" y="2644775"/>
          <p14:tracePt t="12252" x="2689225" y="2654300"/>
          <p14:tracePt t="12260" x="2689225" y="2671763"/>
          <p14:tracePt t="12270" x="2689225" y="2681288"/>
          <p14:tracePt t="12524" x="2689225" y="2717800"/>
          <p14:tracePt t="12532" x="2689225" y="2735263"/>
          <p14:tracePt t="12540" x="2698750" y="2754313"/>
          <p14:tracePt t="12548" x="2744788" y="2790825"/>
          <p14:tracePt t="12556" x="2835275" y="2790825"/>
          <p14:tracePt t="12566" x="2908300" y="2800350"/>
          <p14:tracePt t="12572" x="2998788" y="2817813"/>
          <p14:tracePt t="12581" x="3081338" y="2854325"/>
          <p14:tracePt t="12587" x="3090863" y="2854325"/>
          <p14:tracePt t="12619" x="3108325" y="2854325"/>
          <p14:tracePt t="12626" x="3208338" y="2854325"/>
          <p14:tracePt t="12667" x="3300413" y="2854325"/>
          <p14:tracePt t="12677" x="3317875" y="2854325"/>
          <p14:tracePt t="12683" x="3327400" y="2854325"/>
          <p14:tracePt t="12693" x="3373438" y="2854325"/>
          <p14:tracePt t="12697" x="3646488" y="2854325"/>
          <p14:tracePt t="12706" x="3775075" y="2836863"/>
          <p14:tracePt t="12730" x="3819525" y="2827338"/>
          <p14:tracePt t="12739" x="3875088" y="2827338"/>
          <p14:tracePt t="12746" x="3911600" y="2781300"/>
          <p14:tracePt t="12754" x="3948113" y="2735263"/>
          <p14:tracePt t="12762" x="4011613" y="2698750"/>
          <p14:tracePt t="12770" x="4075113" y="2581275"/>
          <p14:tracePt t="12786" x="4075113" y="2571750"/>
          <p14:tracePt t="12900" x="4065588" y="2581275"/>
          <p14:tracePt t="12907" x="4002088" y="2581275"/>
          <p14:tracePt t="12916" x="3892550" y="2589213"/>
          <p14:tracePt t="12926" x="3775075" y="2608263"/>
          <p14:tracePt t="12932" x="3646488" y="2608263"/>
          <p14:tracePt t="12939" x="3500438" y="2608263"/>
          <p14:tracePt t="12947" x="3354388" y="2608263"/>
          <p14:tracePt t="12955" x="3236913" y="2608263"/>
          <p14:tracePt t="12963" x="3117850" y="2608263"/>
          <p14:tracePt t="12972" x="3044825" y="2608263"/>
          <p14:tracePt t="12979" x="2990850" y="2608263"/>
          <p14:tracePt t="12986" x="2954338" y="2608263"/>
          <p14:tracePt t="12994" x="2935288" y="2608263"/>
          <p14:tracePt t="13002" x="2889250" y="2608263"/>
          <p14:tracePt t="13010" x="2852738" y="2608263"/>
          <p14:tracePt t="13018" x="2825750" y="2608263"/>
          <p14:tracePt t="13026" x="2781300" y="2608263"/>
          <p14:tracePt t="13034" x="2725738" y="2608263"/>
          <p14:tracePt t="13043" x="2689225" y="2608263"/>
          <p14:tracePt t="13050" x="2616200" y="2608263"/>
          <p14:tracePt t="13059" x="2543175" y="2608263"/>
          <p14:tracePt t="13066" x="2452688" y="2608263"/>
          <p14:tracePt t="13074" x="2360613" y="2608263"/>
          <p14:tracePt t="13082" x="2287588" y="2608263"/>
          <p14:tracePt t="13091" x="2187575" y="2608263"/>
          <p14:tracePt t="13099" x="2133600" y="2608263"/>
          <p14:tracePt t="13106" x="2078038" y="2608263"/>
          <p14:tracePt t="13114" x="2024063" y="2608263"/>
          <p14:tracePt t="13122" x="1978025" y="2608263"/>
          <p14:tracePt t="13130" x="1941513" y="2608263"/>
          <p14:tracePt t="13138" x="1895475" y="2608263"/>
          <p14:tracePt t="13146" x="1860550" y="2608263"/>
          <p14:tracePt t="13154" x="1841500" y="2608263"/>
          <p14:tracePt t="13162" x="1814513" y="2608263"/>
          <p14:tracePt t="13170" x="1795463" y="2608263"/>
          <p14:tracePt t="13178" x="1768475" y="2608263"/>
          <p14:tracePt t="13195" x="1758950" y="2608263"/>
          <p14:tracePt t="13202" x="1751013" y="2617788"/>
          <p14:tracePt t="13428" x="1751013" y="2644775"/>
          <p14:tracePt t="13436" x="1751013" y="2671763"/>
          <p14:tracePt t="13445" x="1758950" y="2698750"/>
          <p14:tracePt t="13452" x="1768475" y="2708275"/>
          <p14:tracePt t="13462" x="1778000" y="2717800"/>
          <p14:tracePt t="14070" x="1778000" y="2708275"/>
          <p14:tracePt t="14076" x="1795463" y="2671763"/>
          <p14:tracePt t="14084" x="1831975" y="2625725"/>
          <p14:tracePt t="14092" x="1841500" y="2598738"/>
          <p14:tracePt t="14100" x="1868488" y="2562225"/>
          <p14:tracePt t="14108" x="1887538" y="2535238"/>
          <p14:tracePt t="14115" x="1895475" y="2498725"/>
          <p14:tracePt t="14122" x="1905000" y="2481263"/>
          <p14:tracePt t="14130" x="1914525" y="2462213"/>
          <p14:tracePt t="14138" x="1924050" y="2444750"/>
          <p14:tracePt t="14146" x="1924050" y="2435225"/>
          <p14:tracePt t="14162" x="1924050" y="2425700"/>
          <p14:tracePt t="14170" x="1931988" y="2398713"/>
          <p14:tracePt t="14186" x="1931988" y="2389188"/>
          <p14:tracePt t="14195" x="1931988" y="2379663"/>
          <p14:tracePt t="14202" x="1931988" y="2352675"/>
          <p14:tracePt t="14211" x="1931988" y="2343150"/>
          <p14:tracePt t="14218" x="1931988" y="2325688"/>
          <p14:tracePt t="14226" x="1941513" y="2316163"/>
          <p14:tracePt t="14243" x="1941513" y="2306638"/>
          <p14:tracePt t="14252" x="1941513" y="2298700"/>
          <p14:tracePt t="14277" x="1941513" y="2279650"/>
          <p14:tracePt t="14305" x="1941513" y="2270125"/>
          <p14:tracePt t="14340" x="1941513" y="2262188"/>
          <p14:tracePt t="14364" x="1960563" y="2216150"/>
          <p14:tracePt t="14379" x="1960563" y="2189163"/>
          <p14:tracePt t="14387" x="1960563" y="2170113"/>
          <p14:tracePt t="14396" x="1968500" y="2152650"/>
          <p14:tracePt t="14403" x="1968500" y="2125663"/>
          <p14:tracePt t="14412" x="1968500" y="2116138"/>
          <p14:tracePt t="14418" x="1978025" y="2089150"/>
          <p14:tracePt t="14426" x="1978025" y="2052638"/>
          <p14:tracePt t="14434" x="1978025" y="2033588"/>
          <p14:tracePt t="14442" x="1987550" y="2006600"/>
          <p14:tracePt t="14450" x="1997075" y="1970088"/>
          <p14:tracePt t="14459" x="2005013" y="1943100"/>
          <p14:tracePt t="14466" x="2005013" y="1887538"/>
          <p14:tracePt t="14474" x="2014538" y="1860550"/>
          <p14:tracePt t="14482" x="2014538" y="1824038"/>
          <p14:tracePt t="14490" x="2014538" y="1797050"/>
          <p14:tracePt t="14498" x="2024063" y="1778000"/>
          <p14:tracePt t="14506" x="2024063" y="1768475"/>
          <p14:tracePt t="14514" x="2024063" y="1760538"/>
          <p14:tracePt t="14522" x="2024063" y="1751013"/>
          <p14:tracePt t="14547" x="2024063" y="1741488"/>
          <p14:tracePt t="14756" x="2033588" y="1731963"/>
          <p14:tracePt t="14772" x="2033588" y="1714500"/>
          <p14:tracePt t="14788" x="2051050" y="1697038"/>
          <p14:tracePt t="14804" x="2060575" y="1687513"/>
          <p14:tracePt t="14877" x="2070100" y="1677988"/>
          <p14:tracePt t="15068" x="2070100" y="1651000"/>
          <p14:tracePt t="15084" x="2078038" y="1614488"/>
          <p14:tracePt t="15092" x="2097088" y="1587500"/>
          <p14:tracePt t="15104" x="2097088" y="1577975"/>
          <p14:tracePt t="15108" x="2114550" y="1541463"/>
          <p14:tracePt t="15114" x="2114550" y="1522413"/>
          <p14:tracePt t="15122" x="2124075" y="1504950"/>
          <p14:tracePt t="15130" x="2143125" y="1485900"/>
          <p14:tracePt t="15138" x="2151063" y="1468438"/>
          <p14:tracePt t="15146" x="2151063" y="1441450"/>
          <p14:tracePt t="15154" x="2160588" y="1431925"/>
          <p14:tracePt t="15162" x="2160588" y="1412875"/>
          <p14:tracePt t="15170" x="2170113" y="1385888"/>
          <p14:tracePt t="15178" x="2170113" y="1376363"/>
          <p14:tracePt t="15186" x="2170113" y="1368425"/>
          <p14:tracePt t="15202" x="2170113" y="1349375"/>
          <p14:tracePt t="15420" x="2170113" y="1395413"/>
          <p14:tracePt t="15427" x="2143125" y="1477963"/>
          <p14:tracePt t="15436" x="2114550" y="1595438"/>
          <p14:tracePt t="15444" x="2097088" y="1687513"/>
          <p14:tracePt t="15452" x="2070100" y="1797050"/>
          <p14:tracePt t="15461" x="2033588" y="1897063"/>
          <p14:tracePt t="15468" x="1997075" y="2024063"/>
          <p14:tracePt t="15476" x="1987550" y="2160588"/>
          <p14:tracePt t="15482" x="1968500" y="2289175"/>
          <p14:tracePt t="15490" x="1968500" y="2398713"/>
          <p14:tracePt t="15498" x="1968500" y="2525713"/>
          <p14:tracePt t="15506" x="1960563" y="2635250"/>
          <p14:tracePt t="15514" x="1960563" y="2727325"/>
          <p14:tracePt t="15522" x="1931988" y="2808288"/>
          <p14:tracePt t="15530" x="1931988" y="2881313"/>
          <p14:tracePt t="15538" x="1931988" y="2936875"/>
          <p14:tracePt t="15546" x="1924050" y="2982913"/>
          <p14:tracePt t="15555" x="1924050" y="3017838"/>
          <p14:tracePt t="15562" x="1914525" y="3027363"/>
          <p14:tracePt t="15570" x="1914525" y="3063875"/>
          <p14:tracePt t="15578" x="1914525" y="3119438"/>
          <p14:tracePt t="15586" x="1905000" y="3146425"/>
          <p14:tracePt t="15594" x="1887538" y="3182938"/>
          <p14:tracePt t="15602" x="1868488" y="3219450"/>
          <p14:tracePt t="15610" x="1868488" y="3246438"/>
          <p14:tracePt t="15618" x="1868488" y="3282950"/>
          <p14:tracePt t="15627" x="1860550" y="3319463"/>
          <p14:tracePt t="15634" x="1860550" y="3346450"/>
          <p14:tracePt t="15643" x="1860550" y="3365500"/>
          <p14:tracePt t="15650" x="1851025" y="3382963"/>
          <p14:tracePt t="15659" x="1851025" y="3392488"/>
          <p14:tracePt t="15690" x="1851025" y="3402013"/>
          <p14:tracePt t="15700" x="1851025" y="3411538"/>
          <p14:tracePt t="15712" x="1831975" y="3438525"/>
          <p14:tracePt t="15714" x="1824038" y="3455988"/>
          <p14:tracePt t="15723" x="1824038" y="3482975"/>
          <p14:tracePt t="15731" x="1824038" y="3511550"/>
          <p14:tracePt t="15739" x="1814513" y="3548063"/>
          <p14:tracePt t="15747" x="1814513" y="3565525"/>
          <p14:tracePt t="15755" x="1804988" y="3592513"/>
          <p14:tracePt t="15763" x="1804988" y="3629025"/>
          <p14:tracePt t="15771" x="1804988" y="3648075"/>
          <p14:tracePt t="15779" x="1787525" y="3684588"/>
          <p14:tracePt t="15788" x="1778000" y="3702050"/>
          <p14:tracePt t="15796" x="1778000" y="3711575"/>
          <p14:tracePt t="15900" x="1795463" y="3694113"/>
          <p14:tracePt t="15908" x="1814513" y="3684588"/>
          <p14:tracePt t="15915" x="1841500" y="3648075"/>
          <p14:tracePt t="15926" x="1851025" y="3638550"/>
          <p14:tracePt t="15932" x="1860550" y="3621088"/>
          <p14:tracePt t="15938" x="1887538" y="3602038"/>
          <p14:tracePt t="16018" x="1887538" y="3592513"/>
          <p14:tracePt t="16034" x="1887538" y="3575050"/>
          <p14:tracePt t="16042" x="1895475" y="3565525"/>
          <p14:tracePt t="16050" x="1914525" y="3548063"/>
          <p14:tracePt t="16058" x="1924050" y="3529013"/>
          <p14:tracePt t="16066" x="1931988" y="3511550"/>
          <p14:tracePt t="16074" x="1951038" y="3492500"/>
          <p14:tracePt t="16082" x="1951038" y="3475038"/>
          <p14:tracePt t="16090" x="1951038" y="3465513"/>
          <p14:tracePt t="16098" x="1951038" y="3455988"/>
          <p14:tracePt t="16228" x="1960563" y="3438525"/>
          <p14:tracePt t="16244" x="1968500" y="3411538"/>
          <p14:tracePt t="16252" x="1978025" y="3392488"/>
          <p14:tracePt t="16261" x="2005013" y="3355975"/>
          <p14:tracePt t="16269" x="2014538" y="3328988"/>
          <p14:tracePt t="16277" x="2024063" y="3309938"/>
          <p14:tracePt t="16283" x="2033588" y="3255963"/>
          <p14:tracePt t="16291" x="2070100" y="3209925"/>
          <p14:tracePt t="16301" x="2070100" y="3173413"/>
          <p14:tracePt t="16306" x="2087563" y="3136900"/>
          <p14:tracePt t="16314" x="2087563" y="3119438"/>
          <p14:tracePt t="16323" x="2114550" y="3100388"/>
          <p14:tracePt t="16332" x="2114550" y="3082925"/>
          <p14:tracePt t="16339" x="2114550" y="3073400"/>
          <p14:tracePt t="16349" x="2114550" y="3054350"/>
          <p14:tracePt t="16355" x="2114550" y="3046413"/>
          <p14:tracePt t="16363" x="2114550" y="3017838"/>
          <p14:tracePt t="16371" x="2114550" y="3009900"/>
          <p14:tracePt t="16379" x="2124075" y="2982913"/>
          <p14:tracePt t="16387" x="2124075" y="2946400"/>
          <p14:tracePt t="16395" x="2143125" y="2917825"/>
          <p14:tracePt t="16403" x="2143125" y="2900363"/>
          <p14:tracePt t="16413" x="2151063" y="2881313"/>
          <p14:tracePt t="16419" x="2170113" y="2863850"/>
          <p14:tracePt t="16428" x="2170113" y="2844800"/>
          <p14:tracePt t="16435" x="2170113" y="2827338"/>
          <p14:tracePt t="16444" x="2170113" y="2790825"/>
          <p14:tracePt t="16451" x="2170113" y="2781300"/>
          <p14:tracePt t="16461" x="2179638" y="2744788"/>
          <p14:tracePt t="16467" x="2179638" y="2727325"/>
          <p14:tracePt t="16476" x="2179638" y="2690813"/>
          <p14:tracePt t="16483" x="2187575" y="2644775"/>
          <p14:tracePt t="16491" x="2187575" y="2589213"/>
          <p14:tracePt t="16499" x="2206625" y="2544763"/>
          <p14:tracePt t="16507" x="2206625" y="2517775"/>
          <p14:tracePt t="16514" x="2224088" y="2444750"/>
          <p14:tracePt t="16522" x="2224088" y="2408238"/>
          <p14:tracePt t="16530" x="2224088" y="2362200"/>
          <p14:tracePt t="16539" x="2224088" y="2325688"/>
          <p14:tracePt t="16546" x="2224088" y="2270125"/>
          <p14:tracePt t="16555" x="2233613" y="2206625"/>
          <p14:tracePt t="16563" x="2233613" y="2170113"/>
          <p14:tracePt t="16571" x="2233613" y="2143125"/>
          <p14:tracePt t="16579" x="2233613" y="2097088"/>
          <p14:tracePt t="16587" x="2233613" y="2060575"/>
          <p14:tracePt t="16596" x="2233613" y="2052638"/>
          <p14:tracePt t="16603" x="2233613" y="2024063"/>
          <p14:tracePt t="16611" x="2233613" y="2006600"/>
          <p14:tracePt t="16618" x="2233613" y="1987550"/>
          <p14:tracePt t="16626" x="2233613" y="1960563"/>
          <p14:tracePt t="16634" x="2233613" y="1951038"/>
          <p14:tracePt t="16644" x="2233613" y="1924050"/>
          <p14:tracePt t="16651" x="2233613" y="1914525"/>
          <p14:tracePt t="17059" x="2233613" y="1951038"/>
          <p14:tracePt t="17066" x="2233613" y="2016125"/>
          <p14:tracePt t="17075" x="2243138" y="2070100"/>
          <p14:tracePt t="17082" x="2287588" y="2133600"/>
          <p14:tracePt t="17091" x="2333625" y="2197100"/>
          <p14:tracePt t="17098" x="2333625" y="2206625"/>
          <p14:tracePt t="17106" x="2343150" y="2225675"/>
          <p14:tracePt t="17114" x="2370138" y="2352675"/>
          <p14:tracePt t="17122" x="2370138" y="2462213"/>
          <p14:tracePt t="17130" x="2397125" y="2525713"/>
          <p14:tracePt t="17260" x="2416175" y="2517775"/>
          <p14:tracePt t="17270" x="2425700" y="2471738"/>
          <p14:tracePt t="17292" x="2425700" y="2462213"/>
          <p14:tracePt t="17306" x="2406650" y="2444750"/>
          <p14:tracePt t="17332" x="2397125" y="2435225"/>
          <p14:tracePt t="17340" x="2397125" y="2425700"/>
          <p14:tracePt t="17356" x="2397125" y="2408238"/>
          <p14:tracePt t="17365" x="2397125" y="2389188"/>
          <p14:tracePt t="17396" x="2397125" y="2362200"/>
          <p14:tracePt t="17404" x="2397125" y="2343150"/>
          <p14:tracePt t="17411" x="2397125" y="2325688"/>
          <p14:tracePt t="17419" x="2397125" y="2306638"/>
          <p14:tracePt t="17426" x="2397125" y="2279650"/>
          <p14:tracePt t="17434" x="2397125" y="2270125"/>
          <p14:tracePt t="17443" x="2397125" y="2262188"/>
          <p14:tracePt t="17450" x="2406650" y="2252663"/>
          <p14:tracePt t="17460" x="2406650" y="2233613"/>
          <p14:tracePt t="17467" x="2416175" y="2216150"/>
          <p14:tracePt t="17474" x="2416175" y="2206625"/>
          <p14:tracePt t="17490" x="2416175" y="2189163"/>
          <p14:tracePt t="17507" x="2416175" y="2179638"/>
          <p14:tracePt t="17515" x="2416175" y="2170113"/>
          <p14:tracePt t="17523" x="2425700" y="2143125"/>
          <p14:tracePt t="17572" x="2433638" y="2125663"/>
          <p14:tracePt t="17796" x="2443163" y="2125663"/>
          <p14:tracePt t="17804" x="2425700" y="2152650"/>
          <p14:tracePt t="17812" x="2389188" y="2216150"/>
          <p14:tracePt t="17821" x="2333625" y="2279650"/>
          <p14:tracePt t="17826" x="2316163" y="2306638"/>
          <p14:tracePt t="17834" x="2270125" y="2371725"/>
          <p14:tracePt t="17843" x="2214563" y="2416175"/>
          <p14:tracePt t="17850" x="2197100" y="2462213"/>
          <p14:tracePt t="17859" x="2143125" y="2535238"/>
          <p14:tracePt t="17866" x="2124075" y="2562225"/>
          <p14:tracePt t="17875" x="2114550" y="2608263"/>
          <p14:tracePt t="17882" x="2078038" y="2625725"/>
          <p14:tracePt t="17895" x="2070100" y="2644775"/>
          <p14:tracePt t="17898" x="2051050" y="2662238"/>
          <p14:tracePt t="17906" x="2033588" y="2681288"/>
          <p14:tracePt t="17914" x="2033588" y="2690813"/>
          <p14:tracePt t="17922" x="2024063" y="2698750"/>
          <p14:tracePt t="17930" x="2024063" y="2717800"/>
          <p14:tracePt t="17938" x="2005013" y="2735263"/>
          <p14:tracePt t="17946" x="2005013" y="2744788"/>
          <p14:tracePt t="17954" x="1997075" y="2744788"/>
          <p14:tracePt t="17962" x="1997075" y="2754313"/>
          <p14:tracePt t="17970" x="1997075" y="2771775"/>
          <p14:tracePt t="17994" x="1997075" y="2781300"/>
          <p14:tracePt t="18002" x="1997075" y="2790825"/>
          <p14:tracePt t="18019" x="1997075" y="2800350"/>
          <p14:tracePt t="18026" x="1997075" y="2808288"/>
          <p14:tracePt t="18034" x="1987550" y="2817813"/>
          <p14:tracePt t="18043" x="1987550" y="2827338"/>
          <p14:tracePt t="18050" x="1987550" y="2854325"/>
          <p14:tracePt t="18059" x="1987550" y="2873375"/>
          <p14:tracePt t="18066" x="1987550" y="2909888"/>
          <p14:tracePt t="18074" x="1978025" y="2936875"/>
          <p14:tracePt t="18082" x="1978025" y="2973388"/>
          <p14:tracePt t="18090" x="1978025" y="3000375"/>
          <p14:tracePt t="18098" x="1978025" y="3027363"/>
          <p14:tracePt t="18106" x="1978025" y="3063875"/>
          <p14:tracePt t="18115" x="1978025" y="3082925"/>
          <p14:tracePt t="18122" x="1978025" y="3109913"/>
          <p14:tracePt t="18130" x="1978025" y="3119438"/>
          <p14:tracePt t="18162" x="1978025" y="3136900"/>
          <p14:tracePt t="18179" x="1978025" y="3146425"/>
          <p14:tracePt t="18187" x="1978025" y="3155950"/>
          <p14:tracePt t="18195" x="1978025" y="3163888"/>
          <p14:tracePt t="18203" x="1978025" y="3192463"/>
          <p14:tracePt t="18211" x="1978025" y="3209925"/>
          <p14:tracePt t="18220" x="1978025" y="3236913"/>
          <p14:tracePt t="18226" x="1978025" y="3255963"/>
          <p14:tracePt t="18235" x="1978025" y="3292475"/>
          <p14:tracePt t="18244" x="1978025" y="3338513"/>
          <p14:tracePt t="18251" x="1978025" y="3355975"/>
          <p14:tracePt t="18261" x="2005013" y="3402013"/>
          <p14:tracePt t="18269" x="2005013" y="3429000"/>
          <p14:tracePt t="18277" x="2005013" y="3446463"/>
          <p14:tracePt t="18283" x="2005013" y="3482975"/>
          <p14:tracePt t="18291" x="2005013" y="3492500"/>
          <p14:tracePt t="18301" x="2005013" y="3502025"/>
          <p14:tracePt t="18305" x="2005013" y="3519488"/>
          <p14:tracePt t="18315" x="2005013" y="3529013"/>
          <p14:tracePt t="18323" x="2005013" y="3538538"/>
          <p14:tracePt t="18332" x="2005013" y="3556000"/>
          <p14:tracePt t="18339" x="2005013" y="3575050"/>
          <p14:tracePt t="18348" x="2005013" y="3592513"/>
          <p14:tracePt t="18363" x="1997075" y="3611563"/>
          <p14:tracePt t="18564" x="1997075" y="3602038"/>
          <p14:tracePt t="18572" x="1997075" y="3575050"/>
          <p14:tracePt t="18580" x="2005013" y="3519488"/>
          <p14:tracePt t="18588" x="2024063" y="3438525"/>
          <p14:tracePt t="18599" x="2051050" y="3328988"/>
          <p14:tracePt t="18603" x="2078038" y="3265488"/>
          <p14:tracePt t="18614" x="2087563" y="3192463"/>
          <p14:tracePt t="18618" x="2097088" y="3109913"/>
          <p14:tracePt t="18627" x="2106613" y="3073400"/>
          <p14:tracePt t="18635" x="2106613" y="3027363"/>
          <p14:tracePt t="18645" x="2106613" y="3000375"/>
          <p14:tracePt t="18652" x="2106613" y="2973388"/>
          <p14:tracePt t="18661" x="2106613" y="2954338"/>
          <p14:tracePt t="18667" x="2106613" y="2936875"/>
          <p14:tracePt t="18677" x="2106613" y="2927350"/>
          <p14:tracePt t="18683" x="2106613" y="2917825"/>
          <p14:tracePt t="18691" x="2106613" y="2890838"/>
          <p14:tracePt t="18699" x="2106613" y="2881313"/>
          <p14:tracePt t="18708" x="2133600" y="2844800"/>
          <p14:tracePt t="18726" x="2133600" y="2827338"/>
          <p14:tracePt t="18731" x="2133600" y="2790825"/>
          <p14:tracePt t="18739" x="2133600" y="2781300"/>
          <p14:tracePt t="18747" x="2133600" y="2771775"/>
          <p14:tracePt t="18755" x="2143125" y="2744788"/>
          <p14:tracePt t="18779" x="2143125" y="2735263"/>
          <p14:tracePt t="18787" x="2143125" y="2727325"/>
          <p14:tracePt t="18795" x="2143125" y="2717800"/>
          <p14:tracePt t="18803" x="2151063" y="2708275"/>
          <p14:tracePt t="18812" x="2151063" y="2698750"/>
          <p14:tracePt t="18819" x="2151063" y="2681288"/>
          <p14:tracePt t="18826" x="2151063" y="2662238"/>
          <p14:tracePt t="18835" x="2179638" y="2644775"/>
          <p14:tracePt t="18845" x="2197100" y="2617788"/>
          <p14:tracePt t="18851" x="2197100" y="2608263"/>
          <p14:tracePt t="18860" x="2206625" y="2589213"/>
          <p14:tracePt t="18867" x="2224088" y="2581275"/>
          <p14:tracePt t="18898" x="2233613" y="2571750"/>
          <p14:tracePt t="18994" x="2233613" y="2598738"/>
          <p14:tracePt t="19002" x="2233613" y="2617788"/>
          <p14:tracePt t="19010" x="2233613" y="2654300"/>
          <p14:tracePt t="19018" x="2233613" y="2671763"/>
          <p14:tracePt t="19026" x="2251075" y="2698750"/>
          <p14:tracePt t="19034" x="2260600" y="2717800"/>
          <p14:tracePt t="19042" x="2270125" y="2727325"/>
          <p14:tracePt t="19172" x="2279650" y="2735263"/>
          <p14:tracePt t="19604" x="2251075" y="2708275"/>
          <p14:tracePt t="19611" x="2243138" y="2698750"/>
          <p14:tracePt t="19619" x="2214563" y="2662238"/>
          <p14:tracePt t="19634" x="2187575" y="2635250"/>
          <p14:tracePt t="19643" x="2160588" y="2617788"/>
          <p14:tracePt t="19650" x="2151063" y="2608263"/>
          <p14:tracePt t="19659" x="2133600" y="2589213"/>
          <p14:tracePt t="19772" x="2133600" y="2581275"/>
          <p14:tracePt t="19779" x="2133600" y="2571750"/>
          <p14:tracePt t="19796" x="2133600" y="2554288"/>
          <p14:tracePt t="19804" x="2151063" y="2544763"/>
          <p14:tracePt t="19810" x="2170113" y="2544763"/>
          <p14:tracePt t="19821" x="2179638" y="2544763"/>
          <p14:tracePt t="19829" x="2206625" y="2525713"/>
          <p14:tracePt t="19834" x="2224088" y="2517775"/>
          <p14:tracePt t="19843" x="2233613" y="2517775"/>
          <p14:tracePt t="19850" x="2251075" y="2517775"/>
          <p14:tracePt t="19860" x="2260600" y="2517775"/>
          <p14:tracePt t="19907" x="2279650" y="2525713"/>
          <p14:tracePt t="19916" x="2316163" y="2535238"/>
          <p14:tracePt t="19923" x="2343150" y="2571750"/>
          <p14:tracePt t="19931" x="2360613" y="2581275"/>
          <p14:tracePt t="19940" x="2397125" y="2598738"/>
          <p14:tracePt t="19946" x="2425700" y="2617788"/>
          <p14:tracePt t="19955" x="2433638" y="2625725"/>
          <p14:tracePt t="19963" x="2462213" y="2635250"/>
          <p14:tracePt t="20123" x="2462213" y="2654300"/>
          <p14:tracePt t="20130" x="2462213" y="2671763"/>
          <p14:tracePt t="20138" x="2462213" y="2708275"/>
          <p14:tracePt t="20146" x="2462213" y="2754313"/>
          <p14:tracePt t="20154" x="2462213" y="2763838"/>
          <p14:tracePt t="20162" x="2462213" y="2800350"/>
          <p14:tracePt t="20170" x="2462213" y="2817813"/>
          <p14:tracePt t="20178" x="2452688" y="2817813"/>
          <p14:tracePt t="20186" x="2452688" y="2844800"/>
          <p14:tracePt t="20194" x="2443163" y="2854325"/>
          <p14:tracePt t="20211" x="2433638" y="2863850"/>
          <p14:tracePt t="20356" x="2433638" y="2844800"/>
          <p14:tracePt t="20362" x="2433638" y="2836863"/>
          <p14:tracePt t="20509" x="2433638" y="2827338"/>
          <p14:tracePt t="20572" x="2425700" y="2827338"/>
          <p14:tracePt t="20581" x="2397125" y="2836863"/>
          <p14:tracePt t="20588" x="2352675" y="2873375"/>
          <p14:tracePt t="20599" x="2306638" y="2927350"/>
          <p14:tracePt t="20603" x="2270125" y="2990850"/>
          <p14:tracePt t="20614" x="2197100" y="3090863"/>
          <p14:tracePt t="20617" x="2124075" y="3192463"/>
          <p14:tracePt t="20626" x="2070100" y="3273425"/>
          <p14:tracePt t="20634" x="2014538" y="3355975"/>
          <p14:tracePt t="20642" x="1960563" y="3419475"/>
          <p14:tracePt t="20651" x="1905000" y="3502025"/>
          <p14:tracePt t="20661" x="1868488" y="3548063"/>
          <p14:tracePt t="20667" x="1831975" y="3592513"/>
          <p14:tracePt t="20676" x="1814513" y="3621088"/>
          <p14:tracePt t="20683" x="1787525" y="3648075"/>
          <p14:tracePt t="20693" x="1778000" y="3657600"/>
          <p14:tracePt t="20699" x="1768475" y="3665538"/>
          <p14:tracePt t="20710" x="1758950" y="3684588"/>
          <p14:tracePt t="20715" x="1751013" y="3684588"/>
          <p14:tracePt t="20726" x="1741488" y="3694113"/>
          <p14:tracePt t="20731" x="1731963" y="3702050"/>
          <p14:tracePt t="20739" x="1695450" y="3711575"/>
          <p14:tracePt t="20747" x="1685925" y="3721100"/>
          <p14:tracePt t="20755" x="1685925" y="3730625"/>
          <p14:tracePt t="20763" x="1677988" y="3738563"/>
          <p14:tracePt t="20771" x="1658938" y="3767138"/>
          <p14:tracePt t="20779" x="1649413" y="3775075"/>
          <p14:tracePt t="20787" x="1641475" y="3803650"/>
          <p14:tracePt t="20797" x="1631950" y="3803650"/>
          <p14:tracePt t="20974" x="1649413" y="3811588"/>
          <p14:tracePt t="20980" x="1685925" y="3811588"/>
          <p14:tracePt t="20989" x="1722438" y="3811588"/>
          <p14:tracePt t="20994" x="1758950" y="3803650"/>
          <p14:tracePt t="21002" x="1768475" y="3794125"/>
          <p14:tracePt t="21010" x="1778000" y="3775075"/>
          <p14:tracePt t="21026" x="1778000" y="3767138"/>
          <p14:tracePt t="21034" x="1787525" y="3767138"/>
          <p14:tracePt t="21050" x="1795463" y="3757613"/>
          <p14:tracePt t="21066" x="1804988" y="3748088"/>
          <p14:tracePt t="21099" x="1824038" y="3730625"/>
          <p14:tracePt t="21122" x="1831975" y="3721100"/>
          <p14:tracePt t="21130" x="1841500" y="3711575"/>
          <p14:tracePt t="21146" x="1868488" y="3702050"/>
          <p14:tracePt t="21170" x="1878013" y="3702050"/>
          <p14:tracePt t="21186" x="1887538" y="3702050"/>
          <p14:tracePt t="21194" x="1895475" y="3702050"/>
          <p14:tracePt t="21202" x="1924050" y="3675063"/>
          <p14:tracePt t="21210" x="1941513" y="3665538"/>
          <p14:tracePt t="21218" x="1960563" y="3657600"/>
          <p14:tracePt t="21227" x="1987550" y="3629025"/>
          <p14:tracePt t="21234" x="1997075" y="3621088"/>
          <p14:tracePt t="21251" x="1997075" y="3602038"/>
          <p14:tracePt t="21530" x="2014538" y="3584575"/>
          <p14:tracePt t="21986" x="1997075" y="3584575"/>
          <p14:tracePt t="21994" x="1987550" y="3584575"/>
          <p14:tracePt t="22002" x="1978025" y="3584575"/>
          <p14:tracePt t="22508" x="1968500" y="3584575"/>
          <p14:tracePt t="22531" x="1987550" y="3584575"/>
          <p14:tracePt t="22540" x="2014538" y="3584575"/>
          <p14:tracePt t="22548" x="2024063" y="3584575"/>
          <p14:tracePt t="22556" x="2041525" y="3575050"/>
          <p14:tracePt t="22604" x="2051050" y="3565525"/>
          <p14:tracePt t="22613" x="2051050" y="3556000"/>
          <p14:tracePt t="22636" x="2051050" y="3548063"/>
          <p14:tracePt t="22644" x="2051050" y="3538538"/>
          <p14:tracePt t="22948" x="2051050" y="3548063"/>
          <p14:tracePt t="22957" x="2051050" y="3556000"/>
          <p14:tracePt t="22964" x="2041525" y="3584575"/>
          <p14:tracePt t="22973" x="2033588" y="3592513"/>
          <p14:tracePt t="22987" x="2024063" y="3602038"/>
          <p14:tracePt t="23324" x="2014538" y="3602038"/>
          <p14:tracePt t="23388" x="1987550" y="3602038"/>
          <p14:tracePt t="23394" x="1978025" y="3602038"/>
          <p14:tracePt t="23404" x="1960563" y="3611563"/>
          <p14:tracePt t="23580" x="1987550" y="3611563"/>
          <p14:tracePt t="23588" x="2014538" y="3584575"/>
          <p14:tracePt t="23595" x="2033588" y="3575050"/>
          <p14:tracePt t="23604" x="2060575" y="3565525"/>
          <p14:tracePt t="23615" x="2087563" y="3556000"/>
          <p14:tracePt t="23629" x="2106613" y="3538538"/>
          <p14:tracePt t="23644" x="2133600" y="3529013"/>
          <p14:tracePt t="23651" x="2143125" y="3519488"/>
          <p14:tracePt t="23660" x="2151063" y="3502025"/>
          <p14:tracePt t="23667" x="2160588" y="3482975"/>
          <p14:tracePt t="23677" x="2179638" y="3465513"/>
          <p14:tracePt t="23683" x="2187575" y="3446463"/>
          <p14:tracePt t="23694" x="2187575" y="3438525"/>
          <p14:tracePt t="23699" x="2197100" y="3411538"/>
          <p14:tracePt t="23709" x="2197100" y="3402013"/>
          <p14:tracePt t="23715" x="2197100" y="3392488"/>
          <p14:tracePt t="23723" x="2197100" y="3355975"/>
          <p14:tracePt t="23731" x="2197100" y="3346450"/>
          <p14:tracePt t="23746" x="2206625" y="3319463"/>
          <p14:tracePt t="23755" x="2206625" y="3309938"/>
          <p14:tracePt t="23762" x="2206625" y="3302000"/>
          <p14:tracePt t="23771" x="2206625" y="3282950"/>
          <p14:tracePt t="23787" x="2206625" y="3273425"/>
          <p14:tracePt t="23794" x="2206625" y="3255963"/>
          <p14:tracePt t="23802" x="2206625" y="3246438"/>
          <p14:tracePt t="23810" x="2214563" y="3228975"/>
          <p14:tracePt t="23818" x="2224088" y="3219450"/>
          <p14:tracePt t="23827" x="2224088" y="3200400"/>
          <p14:tracePt t="23834" x="2224088" y="3182938"/>
          <p14:tracePt t="23842" x="2224088" y="3163888"/>
          <p14:tracePt t="23851" x="2224088" y="3146425"/>
          <p14:tracePt t="23859" x="2233613" y="3127375"/>
          <p14:tracePt t="23867" x="2233613" y="3100388"/>
          <p14:tracePt t="23876" x="2233613" y="3073400"/>
          <p14:tracePt t="23895" x="2243138" y="3009900"/>
          <p14:tracePt t="23898" x="2243138" y="3000375"/>
          <p14:tracePt t="23906" x="2251075" y="2973388"/>
          <p14:tracePt t="23915" x="2270125" y="2936875"/>
          <p14:tracePt t="23923" x="2279650" y="2909888"/>
          <p14:tracePt t="23931" x="2287588" y="2873375"/>
          <p14:tracePt t="23939" x="2306638" y="2827338"/>
          <p14:tracePt t="23947" x="2306638" y="2790825"/>
          <p14:tracePt t="23955" x="2324100" y="2727325"/>
          <p14:tracePt t="23962" x="2352675" y="2671763"/>
          <p14:tracePt t="23971" x="2352675" y="2608263"/>
          <p14:tracePt t="23978" x="2360613" y="2571750"/>
          <p14:tracePt t="23987" x="2360613" y="2517775"/>
          <p14:tracePt t="23994" x="2360613" y="2481263"/>
          <p14:tracePt t="24002" x="2379663" y="2444750"/>
          <p14:tracePt t="24010" x="2379663" y="2398713"/>
          <p14:tracePt t="24020" x="2406650" y="2371725"/>
          <p14:tracePt t="24027" x="2406650" y="2352675"/>
          <p14:tracePt t="24035" x="2416175" y="2325688"/>
          <p14:tracePt t="24043" x="2416175" y="2306638"/>
          <p14:tracePt t="24050" x="2416175" y="2262188"/>
          <p14:tracePt t="24058" x="2433638" y="2243138"/>
          <p14:tracePt t="24066" x="2433638" y="2225675"/>
          <p14:tracePt t="24074" x="2443163" y="2189163"/>
          <p14:tracePt t="24082" x="2443163" y="2152650"/>
          <p14:tracePt t="24090" x="2443163" y="2116138"/>
          <p14:tracePt t="24098" x="2452688" y="2070100"/>
          <p14:tracePt t="24106" x="2452688" y="2043113"/>
          <p14:tracePt t="24115" x="2462213" y="2016125"/>
          <p14:tracePt t="24122" x="2462213" y="1997075"/>
          <p14:tracePt t="24130" x="2462213" y="1970088"/>
          <p14:tracePt t="24137" x="2462213" y="1960563"/>
          <p14:tracePt t="24146" x="2462213" y="1933575"/>
          <p14:tracePt t="24154" x="2479675" y="1906588"/>
          <p14:tracePt t="24162" x="2479675" y="1887538"/>
          <p14:tracePt t="24170" x="2479675" y="1870075"/>
          <p14:tracePt t="24178" x="2479675" y="1833563"/>
          <p14:tracePt t="24186" x="2479675" y="1824038"/>
          <p14:tracePt t="24194" x="2479675" y="1814513"/>
          <p14:tracePt t="24202" x="2479675" y="1797050"/>
          <p14:tracePt t="24210" x="2489200" y="1778000"/>
          <p14:tracePt t="24227" x="2489200" y="1768475"/>
          <p14:tracePt t="24251" x="2489200" y="1751013"/>
          <p14:tracePt t="24259" x="2489200" y="1741488"/>
          <p14:tracePt t="24268" x="2489200" y="1731963"/>
          <p14:tracePt t="24282" x="2489200" y="1714500"/>
          <p14:tracePt t="24290" x="2489200" y="1704975"/>
          <p14:tracePt t="24298" x="2489200" y="1687513"/>
          <p14:tracePt t="24306" x="2489200" y="1668463"/>
          <p14:tracePt t="24315" x="2489200" y="1660525"/>
          <p14:tracePt t="24333" x="2489200" y="1651000"/>
          <p14:tracePt t="24337" x="2489200" y="1631950"/>
          <p14:tracePt t="24346" x="2489200" y="1624013"/>
          <p14:tracePt t="24354" x="2489200" y="1614488"/>
          <p14:tracePt t="24476" x="2489200" y="1604963"/>
          <p14:tracePt t="24500" x="2489200" y="1587500"/>
          <p14:tracePt t="24516" x="2489200" y="1577975"/>
          <p14:tracePt t="24524" x="2489200" y="1568450"/>
          <p14:tracePt t="24532" x="2489200" y="1541463"/>
          <p14:tracePt t="24539" x="2489200" y="1531938"/>
          <p14:tracePt t="24546" x="2489200" y="1522413"/>
          <p14:tracePt t="24554" x="2489200" y="1514475"/>
          <p14:tracePt t="24563" x="2489200" y="1504950"/>
          <p14:tracePt t="24571" x="2489200" y="1495425"/>
          <p14:tracePt t="24578" x="2489200" y="1468438"/>
          <p14:tracePt t="24586" x="2489200" y="1458913"/>
          <p14:tracePt t="24602" x="2489200" y="1449388"/>
          <p14:tracePt t="24610" x="2489200" y="1441450"/>
          <p14:tracePt t="24627" x="2489200" y="1431925"/>
          <p14:tracePt t="24651" x="2489200" y="1422400"/>
          <p14:tracePt t="24683" x="2489200" y="1412875"/>
          <p14:tracePt t="24987" x="2489200" y="1404938"/>
          <p14:tracePt t="25482" x="2479675" y="1404938"/>
          <p14:tracePt t="25507" x="2479675" y="1412875"/>
          <p14:tracePt t="25531" x="2479675" y="1422400"/>
          <p14:tracePt t="25547" x="2462213" y="1449388"/>
          <p14:tracePt t="25556" x="2397125" y="1485900"/>
          <p14:tracePt t="25564" x="2352675" y="1522413"/>
          <p14:tracePt t="25572" x="2306638" y="1550988"/>
          <p14:tracePt t="25580" x="2297113" y="1568450"/>
          <p14:tracePt t="25587" x="2297113" y="1624013"/>
          <p14:tracePt t="25597" x="2297113" y="1641475"/>
          <p14:tracePt t="25603" x="2287588" y="1677988"/>
          <p14:tracePt t="25614" x="2279650" y="1687513"/>
          <p14:tracePt t="25619" x="2270125" y="1714500"/>
          <p14:tracePt t="25627" x="2270125" y="1751013"/>
          <p14:tracePt t="25633" x="2270125" y="1787525"/>
          <p14:tracePt t="25644" x="2260600" y="1824038"/>
          <p14:tracePt t="25652" x="2251075" y="1870075"/>
          <p14:tracePt t="25658" x="2251075" y="1887538"/>
          <p14:tracePt t="25666" x="2224088" y="1943100"/>
          <p14:tracePt t="25674" x="2224088" y="1987550"/>
          <p14:tracePt t="25683" x="2214563" y="2043113"/>
          <p14:tracePt t="25694" x="2214563" y="2097088"/>
          <p14:tracePt t="25700" x="2206625" y="2143125"/>
          <p14:tracePt t="25708" x="2197100" y="2179638"/>
          <p14:tracePt t="25715" x="2160588" y="2216150"/>
          <p14:tracePt t="25723" x="2151063" y="2252663"/>
          <p14:tracePt t="25731" x="2143125" y="2289175"/>
          <p14:tracePt t="25742" x="2143125" y="2306638"/>
          <p14:tracePt t="25748" x="2106613" y="2343150"/>
          <p14:tracePt t="25755" x="2106613" y="2362200"/>
          <p14:tracePt t="25763" x="2097088" y="2408238"/>
          <p14:tracePt t="25771" x="2087563" y="2452688"/>
          <p14:tracePt t="25779" x="2078038" y="2508250"/>
          <p14:tracePt t="25786" x="2060575" y="2525713"/>
          <p14:tracePt t="25795" x="2041525" y="2581275"/>
          <p14:tracePt t="25803" x="2033588" y="2625725"/>
          <p14:tracePt t="25811" x="2014538" y="2690813"/>
          <p14:tracePt t="25819" x="1997075" y="2735263"/>
          <p14:tracePt t="25828" x="1978025" y="2790825"/>
          <p14:tracePt t="25834" x="1941513" y="2836863"/>
          <p14:tracePt t="25846" x="1931988" y="2873375"/>
          <p14:tracePt t="25851" x="1895475" y="2927350"/>
          <p14:tracePt t="25860" x="1878013" y="2963863"/>
          <p14:tracePt t="25867" x="1868488" y="2982913"/>
          <p14:tracePt t="25875" x="1831975" y="3009900"/>
          <p14:tracePt t="25882" x="1814513" y="3027363"/>
          <p14:tracePt t="25893" x="1804988" y="3036888"/>
          <p14:tracePt t="25910" x="1787525" y="3054350"/>
          <p14:tracePt t="25914" x="1787525" y="3063875"/>
          <p14:tracePt t="25922" x="1778000" y="3082925"/>
          <p14:tracePt t="25930" x="1778000" y="3090863"/>
          <p14:tracePt t="25939" x="1758950" y="3119438"/>
          <p14:tracePt t="25946" x="1731963" y="3136900"/>
          <p14:tracePt t="25954" x="1722438" y="3163888"/>
          <p14:tracePt t="25962" x="1714500" y="3192463"/>
          <p14:tracePt t="25970" x="1695450" y="3209925"/>
          <p14:tracePt t="25978" x="1677988" y="3255963"/>
          <p14:tracePt t="25986" x="1649413" y="3319463"/>
          <p14:tracePt t="25994" x="1631950" y="3346450"/>
          <p14:tracePt t="26002" x="1631950" y="3382963"/>
          <p14:tracePt t="26010" x="1622425" y="3419475"/>
          <p14:tracePt t="26018" x="1622425" y="3429000"/>
          <p14:tracePt t="26026" x="1604963" y="3446463"/>
          <p14:tracePt t="26035" x="1595438" y="3465513"/>
          <p14:tracePt t="26042" x="1595438" y="3475038"/>
          <p14:tracePt t="26051" x="1585913" y="3482975"/>
          <p14:tracePt t="26060" x="1585913" y="3492500"/>
          <p14:tracePt t="26078" x="1576388" y="3492500"/>
          <p14:tracePt t="26140" x="1568450" y="3502025"/>
          <p14:tracePt t="26164" x="1558925" y="3511550"/>
          <p14:tracePt t="26172" x="1541463" y="3519488"/>
          <p14:tracePt t="26180" x="1531938" y="3529013"/>
          <p14:tracePt t="26188" x="1512888" y="3548063"/>
          <p14:tracePt t="26197" x="1504950" y="3556000"/>
          <p14:tracePt t="26204" x="1485900" y="3565525"/>
          <p14:tracePt t="26213" x="1468438" y="3575050"/>
          <p14:tracePt t="26218" x="1458913" y="3592513"/>
          <p14:tracePt t="26228" x="1439863" y="3611563"/>
          <p14:tracePt t="26234" x="1431925" y="3621088"/>
          <p14:tracePt t="26244" x="1422400" y="3629025"/>
          <p14:tracePt t="26250" x="1412875" y="3629025"/>
          <p14:tracePt t="26258" x="1403350" y="3648075"/>
          <p14:tracePt t="26266" x="1403350" y="3657600"/>
          <p14:tracePt t="26274" x="1395413" y="3665538"/>
          <p14:tracePt t="26282" x="1385888" y="3675063"/>
          <p14:tracePt t="26290" x="1385888" y="3684588"/>
          <p14:tracePt t="26646" x="1385888" y="3694113"/>
          <p14:tracePt t="26652" x="1385888" y="3684588"/>
          <p14:tracePt t="26660" x="1395413" y="3665538"/>
          <p14:tracePt t="26668" x="1395413" y="3648075"/>
          <p14:tracePt t="26677" x="1403350" y="3611563"/>
          <p14:tracePt t="26699" x="1403350" y="3592513"/>
          <p14:tracePt t="26708" x="1412875" y="3584575"/>
          <p14:tracePt t="27018" x="1422400" y="3575050"/>
          <p14:tracePt t="27026" x="1431925" y="3565525"/>
          <p14:tracePt t="27034" x="1468438" y="3556000"/>
          <p14:tracePt t="27042" x="1485900" y="3538538"/>
          <p14:tracePt t="27050" x="1531938" y="3529013"/>
          <p14:tracePt t="27059" x="1558925" y="3519488"/>
          <p14:tracePt t="27066" x="1585913" y="3519488"/>
          <p14:tracePt t="27078" x="1604963" y="3511550"/>
          <p14:tracePt t="27083" x="1612900" y="3511550"/>
          <p14:tracePt t="27156" x="1622425" y="3502025"/>
          <p14:tracePt t="27172" x="1631950" y="3492500"/>
          <p14:tracePt t="27179" x="1641475" y="3475038"/>
          <p14:tracePt t="27196" x="1641475" y="3455988"/>
          <p14:tracePt t="27204" x="1641475" y="3438525"/>
          <p14:tracePt t="27221" x="1649413" y="3419475"/>
          <p14:tracePt t="27235" x="1658938" y="3419475"/>
          <p14:tracePt t="27259" x="1658938" y="3411538"/>
          <p14:tracePt t="27269" x="1668463" y="3402013"/>
          <p14:tracePt t="27275" x="1668463" y="3392488"/>
          <p14:tracePt t="27282" x="1677988" y="3365500"/>
          <p14:tracePt t="27291" x="1677988" y="3355975"/>
          <p14:tracePt t="27299" x="1677988" y="3328988"/>
          <p14:tracePt t="27306" x="1704975" y="3309938"/>
          <p14:tracePt t="27315" x="1722438" y="3255963"/>
          <p14:tracePt t="27324" x="1722438" y="3228975"/>
          <p14:tracePt t="27335" x="1731963" y="3192463"/>
          <p14:tracePt t="27338" x="1758950" y="3146425"/>
          <p14:tracePt t="27346" x="1768475" y="3109913"/>
          <p14:tracePt t="27354" x="1768475" y="3100388"/>
          <p14:tracePt t="27363" x="1778000" y="3073400"/>
          <p14:tracePt t="27370" x="1778000" y="3054350"/>
          <p14:tracePt t="27378" x="1787525" y="3046413"/>
          <p14:tracePt t="27386" x="1787525" y="3017838"/>
          <p14:tracePt t="27394" x="1795463" y="2990850"/>
          <p14:tracePt t="27401" x="1804988" y="2963863"/>
          <p14:tracePt t="27410" x="1814513" y="2909888"/>
          <p14:tracePt t="27418" x="1814513" y="2873375"/>
          <p14:tracePt t="27426" x="1814513" y="2817813"/>
          <p14:tracePt t="27434" x="1824038" y="2790825"/>
          <p14:tracePt t="27444" x="1824038" y="2735263"/>
          <p14:tracePt t="27450" x="1824038" y="2681288"/>
          <p14:tracePt t="27458" x="1824038" y="2625725"/>
          <p14:tracePt t="27467" x="1824038" y="2581275"/>
          <p14:tracePt t="27478" x="1824038" y="2544763"/>
          <p14:tracePt t="27483" x="1860550" y="2471738"/>
          <p14:tracePt t="27494" x="1868488" y="2444750"/>
          <p14:tracePt t="27499" x="1868488" y="2425700"/>
          <p14:tracePt t="27509" x="1887538" y="2362200"/>
          <p14:tracePt t="27515" x="1887538" y="2325688"/>
          <p14:tracePt t="27524" x="1895475" y="2306638"/>
          <p14:tracePt t="27532" x="1914525" y="2252663"/>
          <p14:tracePt t="27539" x="1924050" y="2206625"/>
          <p14:tracePt t="27547" x="1941513" y="2133600"/>
          <p14:tracePt t="27555" x="1951038" y="2070100"/>
          <p14:tracePt t="27563" x="1987550" y="2006600"/>
          <p14:tracePt t="27570" x="2005013" y="1933575"/>
          <p14:tracePt t="27578" x="2041525" y="1851025"/>
          <p14:tracePt t="27586" x="2041525" y="1824038"/>
          <p14:tracePt t="27594" x="2041525" y="1731963"/>
          <p14:tracePt t="27602" x="2051050" y="1704975"/>
          <p14:tracePt t="27610" x="2060575" y="1660525"/>
          <p14:tracePt t="27618" x="2060575" y="1631950"/>
          <p14:tracePt t="27626" x="2060575" y="1614488"/>
          <p14:tracePt t="27634" x="2060575" y="1604963"/>
          <p14:tracePt t="27644" x="2060575" y="1595438"/>
          <p14:tracePt t="27651" x="2060575" y="1587500"/>
          <p14:tracePt t="27660" x="2060575" y="1577975"/>
          <p14:tracePt t="27667" x="2060575" y="1550988"/>
          <p14:tracePt t="27770" x="2060575" y="1541463"/>
          <p14:tracePt t="28117" x="2060575" y="1550988"/>
          <p14:tracePt t="28124" x="2024063" y="1760538"/>
          <p14:tracePt t="28132" x="1997075" y="1887538"/>
          <p14:tracePt t="28140" x="1968500" y="2033588"/>
          <p14:tracePt t="28152" x="1941513" y="2189163"/>
          <p14:tracePt t="28154" x="1878013" y="2316163"/>
          <p14:tracePt t="28162" x="1851025" y="2462213"/>
          <p14:tracePt t="28170" x="1824038" y="2598738"/>
          <p14:tracePt t="28178" x="1804988" y="2708275"/>
          <p14:tracePt t="28186" x="1795463" y="2781300"/>
          <p14:tracePt t="28194" x="1795463" y="2827338"/>
          <p14:tracePt t="28202" x="1795463" y="2863850"/>
          <p14:tracePt t="28210" x="1787525" y="2873375"/>
          <p14:tracePt t="28564" x="1795463" y="2873375"/>
          <p14:tracePt t="28572" x="1804988" y="2863850"/>
          <p14:tracePt t="28580" x="1814513" y="2844800"/>
          <p14:tracePt t="28588" x="1824038" y="2836863"/>
          <p14:tracePt t="28603" x="1831975" y="2827338"/>
          <p14:tracePt t="28611" x="1841500" y="2817813"/>
          <p14:tracePt t="28635" x="1851025" y="2808288"/>
          <p14:tracePt t="28828" x="1841500" y="2808288"/>
          <p14:tracePt t="28836" x="1814513" y="2808288"/>
          <p14:tracePt t="28843" x="1795463" y="2836863"/>
          <p14:tracePt t="28852" x="1787525" y="2836863"/>
          <p14:tracePt t="28862" x="1768475" y="2844800"/>
          <p14:tracePt t="28867" x="1751013" y="2854325"/>
          <p14:tracePt t="28932" x="1741488" y="2863850"/>
          <p14:tracePt t="29246" x="1758950" y="2863850"/>
          <p14:tracePt t="29252" x="1768475" y="2863850"/>
          <p14:tracePt t="29259" x="1787525" y="2863850"/>
          <p14:tracePt t="29683" x="1795463" y="2854325"/>
          <p14:tracePt t="30034" x="1895475" y="2836863"/>
          <p14:tracePt t="30042" x="2041525" y="2836863"/>
          <p14:tracePt t="30050" x="2133600" y="2836863"/>
          <p14:tracePt t="30059" x="2179638" y="2836863"/>
          <p14:tracePt t="30067" x="2233613" y="2836863"/>
          <p14:tracePt t="30075" x="2260600" y="2836863"/>
          <p14:tracePt t="30083" x="2279650" y="2836863"/>
          <p14:tracePt t="30092" x="2287588" y="2836863"/>
          <p14:tracePt t="30354" x="2287588" y="2827338"/>
          <p14:tracePt t="30362" x="2287588" y="2808288"/>
          <p14:tracePt t="30370" x="2270125" y="2790825"/>
          <p14:tracePt t="30386" x="2270125" y="2754313"/>
          <p14:tracePt t="30418" x="2270125" y="2735263"/>
          <p14:tracePt t="30884" x="2270125" y="2744788"/>
          <p14:tracePt t="30925" x="2279650" y="2754313"/>
          <p14:tracePt t="30940" x="2333625" y="2771775"/>
          <p14:tracePt t="30948" x="2397125" y="2827338"/>
          <p14:tracePt t="30958" x="2498725" y="2863850"/>
          <p14:tracePt t="30965" x="2570163" y="2890838"/>
          <p14:tracePt t="30973" x="2652713" y="2927350"/>
          <p14:tracePt t="30978" x="2716213" y="2954338"/>
          <p14:tracePt t="30986" x="2752725" y="2954338"/>
          <p14:tracePt t="30994" x="2781300" y="2963863"/>
          <p14:tracePt t="31002" x="2789238" y="2963863"/>
          <p14:tracePt t="32877" x="2798763" y="2973388"/>
          <p14:tracePt t="36804" x="2808288" y="2982913"/>
          <p14:tracePt t="36812" x="2908300" y="2990850"/>
          <p14:tracePt t="36820" x="3027363" y="3036888"/>
          <p14:tracePt t="36830" x="3154363" y="3090863"/>
          <p14:tracePt t="36836" x="3254375" y="3136900"/>
          <p14:tracePt t="36843" x="3281363" y="3146425"/>
          <p14:tracePt t="36850" x="3336925" y="3155950"/>
          <p14:tracePt t="36859" x="3400425" y="3182938"/>
          <p14:tracePt t="36866" x="3436938" y="3192463"/>
          <p14:tracePt t="36873" x="3436938" y="3200400"/>
          <p14:tracePt t="36882" x="3446463" y="3200400"/>
          <p14:tracePt t="36892" x="3473450" y="3209925"/>
          <p14:tracePt t="37212" x="3546475" y="3246438"/>
          <p14:tracePt t="37219" x="3629025" y="3319463"/>
          <p14:tracePt t="37227" x="3729038" y="3382963"/>
          <p14:tracePt t="37236" x="3829050" y="3429000"/>
          <p14:tracePt t="37244" x="3911600" y="3465513"/>
          <p14:tracePt t="37251" x="3992563" y="3519488"/>
          <p14:tracePt t="37258" x="4075113" y="3575050"/>
          <p14:tracePt t="37265" x="4157663" y="3621088"/>
          <p14:tracePt t="37274" x="4202113" y="3657600"/>
          <p14:tracePt t="37282" x="4221163" y="3675063"/>
          <p14:tracePt t="37290" x="4257675" y="3694113"/>
          <p14:tracePt t="37298" x="4257675" y="3702050"/>
          <p14:tracePt t="37388" x="4284663" y="3721100"/>
          <p14:tracePt t="37395" x="4311650" y="3767138"/>
          <p14:tracePt t="37403" x="4321175" y="3794125"/>
          <p14:tracePt t="37411" x="4357688" y="3857625"/>
          <p14:tracePt t="37418" x="4376738" y="3875088"/>
          <p14:tracePt t="37427" x="4394200" y="3911600"/>
          <p14:tracePt t="37435" x="4421188" y="3948113"/>
          <p14:tracePt t="37444" x="4440238" y="3976688"/>
          <p14:tracePt t="37451" x="4476750" y="4021138"/>
          <p14:tracePt t="37459" x="4503738" y="4067175"/>
          <p14:tracePt t="37466" x="4540250" y="4103688"/>
          <p14:tracePt t="37475" x="4603750" y="4159250"/>
          <p14:tracePt t="37482" x="4659313" y="4203700"/>
          <p14:tracePt t="37491" x="4676775" y="4232275"/>
          <p14:tracePt t="37498" x="4703763" y="4268788"/>
          <p14:tracePt t="37506" x="4713288" y="4286250"/>
          <p14:tracePt t="37514" x="4730750" y="4303713"/>
          <p14:tracePt t="37522" x="4767263" y="4349750"/>
          <p14:tracePt t="37530" x="4786313" y="4368800"/>
          <p14:tracePt t="37538" x="4813300" y="4413250"/>
          <p14:tracePt t="37546" x="4832350" y="4441825"/>
          <p14:tracePt t="37554" x="4849813" y="4478338"/>
          <p14:tracePt t="37563" x="4886325" y="4505325"/>
          <p14:tracePt t="37570" x="4895850" y="4522788"/>
          <p14:tracePt t="37578" x="4913313" y="4568825"/>
          <p14:tracePt t="37586" x="4922838" y="4578350"/>
          <p14:tracePt t="37594" x="4941888" y="4605338"/>
          <p14:tracePt t="37602" x="4968875" y="4632325"/>
          <p14:tracePt t="37610" x="4995863" y="4678363"/>
          <p14:tracePt t="37619" x="5022850" y="4714875"/>
          <p14:tracePt t="37626" x="5041900" y="4732338"/>
          <p14:tracePt t="37634" x="5049838" y="4768850"/>
          <p14:tracePt t="37643" x="5078413" y="4787900"/>
          <p14:tracePt t="37650" x="5095875" y="4814888"/>
          <p14:tracePt t="37660" x="5114925" y="4833938"/>
          <p14:tracePt t="37668" x="5122863" y="4851400"/>
          <p14:tracePt t="37677" x="5132388" y="4860925"/>
          <p14:tracePt t="37684" x="5141913" y="4860925"/>
          <p14:tracePt t="37700" x="5141913" y="4870450"/>
          <p14:tracePt t="38234" x="5195888" y="4870450"/>
          <p14:tracePt t="38243" x="5387975" y="4870450"/>
          <p14:tracePt t="38251" x="5534025" y="4870450"/>
          <p14:tracePt t="38259" x="5743575" y="4833938"/>
          <p14:tracePt t="38268" x="5916613" y="4805363"/>
          <p14:tracePt t="38274" x="6062663" y="4760913"/>
          <p14:tracePt t="38283" x="6208713" y="4741863"/>
          <p14:tracePt t="38292" x="6291263" y="4732338"/>
          <p14:tracePt t="38305" x="6345238" y="4705350"/>
          <p14:tracePt t="38564" x="6326188" y="4705350"/>
          <p14:tracePt t="38574" x="6299200" y="4705350"/>
          <p14:tracePt t="38582" x="6281738" y="4714875"/>
          <p14:tracePt t="38587" x="6226175" y="4741863"/>
          <p14:tracePt t="38595" x="6218238" y="4751388"/>
          <p14:tracePt t="38602" x="6199188" y="4751388"/>
          <p14:tracePt t="38626" x="6189663" y="4751388"/>
          <p14:tracePt t="38900" x="6226175" y="4751388"/>
          <p14:tracePt t="38909" x="6272213" y="4741863"/>
          <p14:tracePt t="38916" x="6299200" y="4724400"/>
          <p14:tracePt t="38926" x="6345238" y="4687888"/>
          <p14:tracePt t="38931" x="6381750" y="4668838"/>
          <p14:tracePt t="38939" x="6427788" y="4632325"/>
          <p14:tracePt t="38946" x="6454775" y="4614863"/>
          <p14:tracePt t="38954" x="6481763" y="4595813"/>
          <p14:tracePt t="38962" x="6508750" y="4578350"/>
          <p14:tracePt t="38970" x="6508750" y="4568825"/>
          <p14:tracePt t="38978" x="6537325" y="4541838"/>
          <p14:tracePt t="38986" x="6545263" y="4541838"/>
          <p14:tracePt t="38994" x="6554788" y="4541838"/>
          <p14:tracePt t="39724" x="6564313" y="4532313"/>
          <p14:tracePt t="39804" x="6573838" y="4532313"/>
          <p14:tracePt t="39836" x="6600825" y="4505325"/>
          <p14:tracePt t="39843" x="6610350" y="4495800"/>
          <p14:tracePt t="39868" x="6618288" y="4486275"/>
          <p14:tracePt t="39875" x="6618288" y="4478338"/>
          <p14:tracePt t="40212" x="6627813" y="4478338"/>
          <p14:tracePt t="40221" x="6727825" y="4478338"/>
          <p14:tracePt t="40227" x="6827838" y="4449763"/>
          <p14:tracePt t="40236" x="6937375" y="4422775"/>
          <p14:tracePt t="40244" x="7029450" y="4413250"/>
          <p14:tracePt t="40251" x="7165975" y="4376738"/>
          <p14:tracePt t="40260" x="7239000" y="4359275"/>
          <p14:tracePt t="40270" x="7339013" y="4313238"/>
          <p14:tracePt t="40274" x="7402513" y="4303713"/>
          <p14:tracePt t="40282" x="7429500" y="4295775"/>
          <p14:tracePt t="40291" x="7466013" y="4295775"/>
          <p14:tracePt t="40298" x="7531100" y="4276725"/>
          <p14:tracePt t="40306" x="7585075" y="4259263"/>
          <p14:tracePt t="40315" x="7648575" y="4259263"/>
          <p14:tracePt t="40323" x="7721600" y="4259263"/>
          <p14:tracePt t="40330" x="7813675" y="4240213"/>
          <p14:tracePt t="40338" x="7885113" y="4240213"/>
          <p14:tracePt t="40346" x="7958138" y="4240213"/>
          <p14:tracePt t="40354" x="8013700" y="4240213"/>
          <p14:tracePt t="40362" x="8077200" y="4240213"/>
          <p14:tracePt t="40370" x="8169275" y="4240213"/>
          <p14:tracePt t="40378" x="8259763" y="4240213"/>
          <p14:tracePt t="40386" x="8332788" y="4232275"/>
          <p14:tracePt t="40394" x="8405813" y="4232275"/>
          <p14:tracePt t="40402" x="8496300" y="4232275"/>
          <p14:tracePt t="40410" x="8578850" y="4232275"/>
          <p14:tracePt t="40418" x="8632825" y="4232275"/>
          <p14:tracePt t="40426" x="8688388" y="4213225"/>
          <p14:tracePt t="40434" x="8724900" y="4195763"/>
          <p14:tracePt t="40442" x="8751888" y="4195763"/>
          <p14:tracePt t="40450" x="8778875" y="4195763"/>
          <p14:tracePt t="40458" x="8807450" y="4186238"/>
          <p14:tracePt t="40466" x="8851900" y="4176713"/>
          <p14:tracePt t="40475" x="8907463" y="4167188"/>
          <p14:tracePt t="40482" x="8970963" y="4122738"/>
          <p14:tracePt t="40490" x="9034463" y="4113213"/>
          <p14:tracePt t="40498" x="9097963" y="410368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トランジスタ素子の実際</a:t>
            </a:r>
          </a:p>
        </p:txBody>
      </p:sp>
      <p:sp>
        <p:nvSpPr>
          <p:cNvPr id="3" name="コンテンツ プレースホルダー 2"/>
          <p:cNvSpPr>
            <a:spLocks noGrp="1"/>
          </p:cNvSpPr>
          <p:nvPr>
            <p:ph idx="1"/>
          </p:nvPr>
        </p:nvSpPr>
        <p:spPr/>
        <p:txBody>
          <a:bodyPr/>
          <a:lstStyle/>
          <a:p>
            <a:r>
              <a:rPr kumimoji="1" lang="ja-JP" altLang="en-US" dirty="0"/>
              <a:t>現在、個別素子で生き残っているのはパワー制御用が多い</a:t>
            </a:r>
            <a:endParaRPr kumimoji="1" lang="en-US" altLang="ja-JP" dirty="0"/>
          </a:p>
          <a:p>
            <a:r>
              <a:rPr lang="ja-JP" altLang="en-US" dirty="0"/>
              <a:t>アナログ</a:t>
            </a:r>
            <a:r>
              <a:rPr lang="en-US" altLang="ja-JP" dirty="0"/>
              <a:t>IC</a:t>
            </a:r>
            <a:r>
              <a:rPr lang="ja-JP" altLang="en-US" dirty="0"/>
              <a:t>の中で使われる</a:t>
            </a:r>
            <a:endParaRPr lang="en-US" altLang="ja-JP" dirty="0"/>
          </a:p>
          <a:p>
            <a:pPr lvl="1"/>
            <a:r>
              <a:rPr kumimoji="1" lang="ja-JP" altLang="en-US" dirty="0"/>
              <a:t>ラジオ用</a:t>
            </a:r>
            <a:r>
              <a:rPr kumimoji="1" lang="en-US" altLang="ja-JP" dirty="0"/>
              <a:t>IC</a:t>
            </a:r>
          </a:p>
          <a:p>
            <a:pPr lvl="1"/>
            <a:r>
              <a:rPr lang="ja-JP" altLang="en-US" dirty="0"/>
              <a:t>オーディオ用</a:t>
            </a:r>
            <a:r>
              <a:rPr lang="en-US" altLang="ja-JP" dirty="0"/>
              <a:t>IC</a:t>
            </a:r>
          </a:p>
          <a:p>
            <a:r>
              <a:rPr kumimoji="1" lang="ja-JP" altLang="en-US" dirty="0"/>
              <a:t>一般増幅用途にはオペアンプが使われる</a:t>
            </a:r>
            <a:endParaRPr kumimoji="1" lang="en-US" altLang="ja-JP" dirty="0"/>
          </a:p>
          <a:p>
            <a:r>
              <a:rPr lang="ja-JP" altLang="en-US" dirty="0"/>
              <a:t>ディジタル用途では</a:t>
            </a:r>
            <a:r>
              <a:rPr lang="en-US" altLang="ja-JP" dirty="0"/>
              <a:t>CMOS</a:t>
            </a:r>
            <a:r>
              <a:rPr lang="ja-JP" altLang="en-US" dirty="0"/>
              <a:t>が使われる</a:t>
            </a:r>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FEFE30CD-CE9E-4D9B-B875-AA3EC5161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2331775"/>
      </p:ext>
    </p:extLst>
  </p:cSld>
  <p:clrMapOvr>
    <a:masterClrMapping/>
  </p:clrMapOvr>
  <mc:AlternateContent xmlns:mc="http://schemas.openxmlformats.org/markup-compatibility/2006">
    <mc:Choice xmlns:p14="http://schemas.microsoft.com/office/powerpoint/2010/main" Requires="p14">
      <p:transition spd="slow" p14:dur="2000" advTm="75279"/>
    </mc:Choice>
    <mc:Fallback>
      <p:transition spd="slow" advTm="7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22" x="8313738" y="3976688"/>
          <p14:tracePt t="1127" x="7858125" y="4030663"/>
          <p14:tracePt t="1134" x="7429500" y="4067175"/>
          <p14:tracePt t="1142" x="7192963" y="4086225"/>
          <p14:tracePt t="1150" x="7019925" y="4086225"/>
          <p14:tracePt t="1158" x="6873875" y="4086225"/>
          <p14:tracePt t="1166" x="6764338" y="4086225"/>
          <p14:tracePt t="1177" x="6746875" y="4086225"/>
          <p14:tracePt t="1182" x="6737350" y="4086225"/>
          <p14:tracePt t="34504" x="6754813" y="4086225"/>
          <p14:tracePt t="34512" x="6864350" y="4057650"/>
          <p14:tracePt t="34520" x="7019925" y="4040188"/>
          <p14:tracePt t="34527" x="7129463" y="4003675"/>
          <p14:tracePt t="34535" x="7248525" y="3976688"/>
          <p14:tracePt t="34543" x="7339013" y="3948113"/>
          <p14:tracePt t="34551" x="7429500" y="3930650"/>
          <p14:tracePt t="34559" x="7531100" y="3930650"/>
          <p14:tracePt t="34567" x="7621588" y="3930650"/>
          <p14:tracePt t="34575" x="7675563" y="3930650"/>
          <p14:tracePt t="34583" x="7731125" y="3930650"/>
          <p14:tracePt t="34590" x="7777163" y="3930650"/>
          <p14:tracePt t="34599" x="7785100" y="3930650"/>
          <p14:tracePt t="34607" x="7794625" y="3930650"/>
          <p14:tracePt t="34615" x="7804150" y="3930650"/>
          <p14:tracePt t="34623" x="7831138" y="3921125"/>
          <p14:tracePt t="34631" x="7850188" y="3911600"/>
          <p14:tracePt t="34639" x="7894638" y="3894138"/>
          <p14:tracePt t="34647" x="7950200" y="3875088"/>
          <p14:tracePt t="34656" x="8013700" y="3867150"/>
          <p14:tracePt t="34662" x="8096250" y="3830638"/>
          <p14:tracePt t="34671" x="8150225" y="3811588"/>
          <p14:tracePt t="34678" x="8269288" y="3784600"/>
          <p14:tracePt t="34687" x="8378825" y="3757613"/>
          <p14:tracePt t="34694" x="8505825" y="3748088"/>
          <p14:tracePt t="34703" x="8642350" y="3730625"/>
          <p14:tracePt t="34710" x="8770938" y="3711575"/>
          <p14:tracePt t="34718" x="8861425" y="3675063"/>
          <p14:tracePt t="34728" x="8980488" y="3648075"/>
          <p14:tracePt t="34738" x="9007475" y="3621088"/>
          <p14:tracePt t="34746" x="9024938" y="3611563"/>
          <p14:tracePt t="34752" x="9043988" y="3611563"/>
          <p14:tracePt t="34760" x="9061450" y="3602038"/>
          <p14:tracePt t="34773" x="9080500" y="3602038"/>
          <p14:tracePt t="34777" x="9090025" y="3602038"/>
          <p14:tracePt t="34783" x="9117013" y="3602038"/>
          <p14:tracePt t="37873" x="9107488" y="4159250"/>
          <p14:tracePt t="37881" x="9090025" y="4167188"/>
          <p14:tracePt t="37886" x="9070975" y="4167188"/>
          <p14:tracePt t="37894" x="9061450" y="4176713"/>
          <p14:tracePt t="37904" x="9053513" y="4176713"/>
          <p14:tracePt t="37910" x="9043988" y="4176713"/>
          <p14:tracePt t="37918" x="9024938" y="4176713"/>
          <p14:tracePt t="37926" x="9017000" y="4195763"/>
          <p14:tracePt t="37934" x="9007475" y="4203700"/>
          <p14:tracePt t="37951" x="9007475" y="4213225"/>
          <p14:tracePt t="37984" x="8980488" y="4213225"/>
          <p14:tracePt t="37992" x="8961438" y="4222750"/>
          <p14:tracePt t="38008" x="8915400" y="4240213"/>
          <p14:tracePt t="38016" x="8870950" y="4249738"/>
          <p14:tracePt t="38025" x="8851900" y="4249738"/>
          <p14:tracePt t="38032" x="8824913" y="4259263"/>
          <p14:tracePt t="38039" x="8797925" y="4268788"/>
          <p14:tracePt t="38047" x="8761413" y="4295775"/>
          <p14:tracePt t="38054" x="8734425" y="4295775"/>
          <p14:tracePt t="38063" x="8715375" y="4303713"/>
          <p14:tracePt t="38074" x="8688388" y="4303713"/>
          <p14:tracePt t="38079" x="8678863" y="4313238"/>
          <p14:tracePt t="38087" x="8661400" y="4322763"/>
          <p14:tracePt t="38105" x="8642350" y="4322763"/>
          <p14:tracePt t="55809" x="8632825" y="4322763"/>
          <p14:tracePt t="55817" x="8651875" y="4268788"/>
          <p14:tracePt t="55823" x="8688388" y="4213225"/>
          <p14:tracePt t="55832" x="8724900" y="4167188"/>
          <p14:tracePt t="55840" x="8770938" y="4122738"/>
          <p14:tracePt t="55848" x="8788400" y="4103688"/>
          <p14:tracePt t="55855" x="8807450" y="4067175"/>
          <p14:tracePt t="55863" x="8815388" y="4057650"/>
          <p14:tracePt t="55944" x="8824913" y="4057650"/>
          <p14:tracePt t="56192" x="8815388" y="4057650"/>
          <p14:tracePt t="56201" x="8770938" y="4067175"/>
          <p14:tracePt t="56208" x="8742363" y="4076700"/>
          <p14:tracePt t="56216" x="8688388" y="4086225"/>
          <p14:tracePt t="56226" x="8678863" y="4086225"/>
          <p14:tracePt t="56231" x="8651875" y="4094163"/>
          <p14:tracePt t="56239" x="8632825" y="4094163"/>
          <p14:tracePt t="56248" x="8605838" y="4094163"/>
          <p14:tracePt t="57248" x="8596313" y="4094163"/>
          <p14:tracePt t="57256" x="8596313" y="4076700"/>
          <p14:tracePt t="57264" x="8596313" y="4067175"/>
          <p14:tracePt t="57272" x="8596313" y="4040188"/>
          <p14:tracePt t="57280" x="8596313" y="4021138"/>
          <p14:tracePt t="57287" x="8605838" y="4013200"/>
          <p14:tracePt t="57295" x="8605838" y="4003675"/>
          <p14:tracePt t="57303" x="8605838" y="3994150"/>
          <p14:tracePt t="57310" x="8615363" y="3976688"/>
          <p14:tracePt t="58193" x="8615363" y="4049713"/>
          <p14:tracePt t="58200" x="8688388" y="4167188"/>
          <p14:tracePt t="58208" x="8788400" y="4259263"/>
          <p14:tracePt t="58216" x="8851900" y="4295775"/>
          <p14:tracePt t="58224" x="8934450" y="4368800"/>
          <p14:tracePt t="58230" x="9007475" y="4413250"/>
          <p14:tracePt t="58239" x="9034463" y="4449763"/>
          <p14:tracePt t="58246" x="9053513" y="4459288"/>
          <p14:tracePt t="58254" x="9090025" y="4478338"/>
          <p14:tracePt t="58896" x="9090025" y="4495800"/>
          <p14:tracePt t="58912" x="9061450" y="4495800"/>
          <p14:tracePt t="58918" x="9007475" y="4495800"/>
          <p14:tracePt t="58927" x="8988425" y="4495800"/>
          <p14:tracePt t="58934" x="8951913" y="4495800"/>
          <p14:tracePt t="58942" x="8924925" y="4495800"/>
          <p14:tracePt t="58951" x="8907463" y="4495800"/>
          <p14:tracePt t="58958" x="8870950" y="4505325"/>
          <p14:tracePt t="58974" x="8861425" y="4505325"/>
          <p14:tracePt t="58982" x="8842375" y="4514850"/>
          <p14:tracePt t="58990" x="8834438" y="4514850"/>
          <p14:tracePt t="59032" x="8824913" y="4522788"/>
          <p14:tracePt t="59104" x="8797925" y="4522788"/>
          <p14:tracePt t="59114" x="8778875" y="4522788"/>
          <p14:tracePt t="59120" x="8761413" y="4522788"/>
          <p14:tracePt t="59131" x="8742363" y="4522788"/>
          <p14:tracePt t="59153" x="8724900" y="4522788"/>
          <p14:tracePt t="59160" x="8697913" y="4522788"/>
          <p14:tracePt t="59170" x="8661400" y="4522788"/>
          <p14:tracePt t="59177" x="8632825" y="4522788"/>
          <p14:tracePt t="59185" x="8596313" y="4522788"/>
          <p14:tracePt t="59192" x="8578850" y="4522788"/>
          <p14:tracePt t="59201" x="8551863" y="4522788"/>
          <p14:tracePt t="59207" x="8542338" y="4522788"/>
          <p14:tracePt t="59215" x="8532813" y="4522788"/>
          <p14:tracePt t="59222" x="8515350" y="4522788"/>
          <p14:tracePt t="59632" x="8542338" y="4522788"/>
          <p14:tracePt t="59638" x="8551863" y="4522788"/>
          <p14:tracePt t="59646" x="8559800" y="4522788"/>
          <p14:tracePt t="59704" x="8578850" y="4522788"/>
          <p14:tracePt t="59713" x="8588375" y="4522788"/>
          <p14:tracePt t="59721" x="8615363" y="4522788"/>
          <p14:tracePt t="59732" x="8632825" y="4522788"/>
          <p14:tracePt t="59738" x="8642350" y="4522788"/>
          <p14:tracePt t="59743" x="8661400" y="4522788"/>
          <p14:tracePt t="59753" x="8669338" y="4532313"/>
          <p14:tracePt t="59759" x="8669338" y="4551363"/>
          <p14:tracePt t="59770" x="8651875" y="4595813"/>
          <p14:tracePt t="59775" x="8624888" y="4614863"/>
          <p14:tracePt t="59783" x="8551863" y="4651375"/>
          <p14:tracePt t="59791" x="8505825" y="4668838"/>
          <p14:tracePt t="59804" x="8496300" y="4678363"/>
          <p14:tracePt t="59807" x="8469313" y="4697413"/>
          <p14:tracePt t="59822" x="8459788" y="4705350"/>
          <p14:tracePt t="73806" x="8496300" y="4697413"/>
          <p14:tracePt t="73815" x="8715375" y="4697413"/>
          <p14:tracePt t="73822" x="9097963" y="47053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06127" y="4487712"/>
            <a:ext cx="1995376" cy="2039275"/>
          </a:xfrm>
        </p:spPr>
      </p:pic>
      <p:sp>
        <p:nvSpPr>
          <p:cNvPr id="7" name="テキスト ボックス 6"/>
          <p:cNvSpPr txBox="1"/>
          <p:nvPr/>
        </p:nvSpPr>
        <p:spPr>
          <a:xfrm>
            <a:off x="319148" y="1656128"/>
            <a:ext cx="8066569" cy="3046988"/>
          </a:xfrm>
          <a:prstGeom prst="rect">
            <a:avLst/>
          </a:prstGeom>
          <a:noFill/>
        </p:spPr>
        <p:txBody>
          <a:bodyPr wrap="square" rtlCol="0">
            <a:spAutoFit/>
          </a:bodyPr>
          <a:lstStyle/>
          <a:p>
            <a:r>
              <a:rPr lang="en-US" altLang="ja-JP" sz="3200" dirty="0"/>
              <a:t>1</a:t>
            </a:r>
            <a:r>
              <a:rPr lang="ja-JP" altLang="en-US" sz="3200" dirty="0" err="1"/>
              <a:t>．</a:t>
            </a:r>
            <a:r>
              <a:rPr lang="ja-JP" altLang="en-US" sz="3200" dirty="0"/>
              <a:t>トランジスタの増幅の基本はエミッタ接地</a:t>
            </a:r>
            <a:endParaRPr lang="en-US" altLang="ja-JP" sz="3200" dirty="0"/>
          </a:p>
          <a:p>
            <a:pPr marL="914400" lvl="1" indent="-457200">
              <a:buFont typeface="Arial" panose="020B0604020202020204" pitchFamily="34" charset="0"/>
              <a:buChar char="•"/>
            </a:pPr>
            <a:r>
              <a:rPr lang="ja-JP" altLang="en-US" sz="3200" dirty="0"/>
              <a:t>不飽和領域では、コレクタ電流はベース電流によって変化</a:t>
            </a:r>
            <a:endParaRPr kumimoji="1" lang="en-US" altLang="ja-JP" sz="3200" dirty="0"/>
          </a:p>
          <a:p>
            <a:pPr marL="914400" lvl="1" indent="-457200">
              <a:buFont typeface="Arial" panose="020B0604020202020204" pitchFamily="34" charset="0"/>
              <a:buChar char="•"/>
            </a:pPr>
            <a:r>
              <a:rPr lang="ja-JP" altLang="en-US" sz="3200" dirty="0"/>
              <a:t>飽和領域では</a:t>
            </a:r>
            <a:r>
              <a:rPr lang="en-US" altLang="ja-JP" sz="3200" dirty="0"/>
              <a:t>ON</a:t>
            </a:r>
            <a:r>
              <a:rPr lang="ja-JP" altLang="en-US" sz="3200" dirty="0"/>
              <a:t>（コレクタ</a:t>
            </a:r>
            <a:r>
              <a:rPr lang="en-US" altLang="ja-JP" sz="3200" dirty="0"/>
              <a:t>-</a:t>
            </a:r>
            <a:r>
              <a:rPr lang="ja-JP" altLang="en-US" sz="3200" dirty="0"/>
              <a:t>エミッタが繋がっている）</a:t>
            </a:r>
            <a:r>
              <a:rPr lang="ja-JP" altLang="en-US" sz="3200" dirty="0" err="1"/>
              <a:t>か</a:t>
            </a:r>
            <a:r>
              <a:rPr lang="en-US" altLang="ja-JP" sz="3200" dirty="0"/>
              <a:t>OFF</a:t>
            </a:r>
            <a:r>
              <a:rPr lang="ja-JP" altLang="en-US" sz="3200" dirty="0"/>
              <a:t>（コレクタ</a:t>
            </a:r>
            <a:r>
              <a:rPr lang="en-US" altLang="ja-JP" sz="3200" dirty="0"/>
              <a:t>-</a:t>
            </a:r>
            <a:r>
              <a:rPr lang="ja-JP" altLang="en-US" sz="3200" dirty="0"/>
              <a:t>エミッタが切れている）</a:t>
            </a:r>
            <a:endParaRPr kumimoji="1" lang="en-US" altLang="ja-JP" sz="3200" dirty="0"/>
          </a:p>
        </p:txBody>
      </p:sp>
      <p:sp>
        <p:nvSpPr>
          <p:cNvPr id="9" name="テキスト ボックス 8"/>
          <p:cNvSpPr txBox="1"/>
          <p:nvPr/>
        </p:nvSpPr>
        <p:spPr>
          <a:xfrm>
            <a:off x="319148" y="4941606"/>
            <a:ext cx="6997428" cy="1077218"/>
          </a:xfrm>
          <a:prstGeom prst="rect">
            <a:avLst/>
          </a:prstGeom>
          <a:noFill/>
        </p:spPr>
        <p:txBody>
          <a:bodyPr wrap="none" rtlCol="0">
            <a:spAutoFit/>
          </a:bodyPr>
          <a:lstStyle/>
          <a:p>
            <a:r>
              <a:rPr lang="en-US" altLang="ja-JP" sz="3200" dirty="0"/>
              <a:t>2</a:t>
            </a:r>
            <a:r>
              <a:rPr lang="ja-JP" altLang="en-US" sz="3200" dirty="0" err="1"/>
              <a:t>．</a:t>
            </a:r>
            <a:r>
              <a:rPr lang="ja-JP" altLang="en-US" sz="3200" dirty="0"/>
              <a:t>小信号増幅回路ではバイアス電流を</a:t>
            </a:r>
            <a:endParaRPr lang="en-US" altLang="ja-JP" sz="3200" dirty="0"/>
          </a:p>
          <a:p>
            <a:r>
              <a:rPr lang="ja-JP" altLang="en-US" sz="3200" dirty="0"/>
              <a:t>流して動作点を適切に設定する</a:t>
            </a:r>
            <a:endParaRPr lang="en-US" altLang="ja-JP" sz="3200" dirty="0"/>
          </a:p>
        </p:txBody>
      </p:sp>
      <p:pic>
        <p:nvPicPr>
          <p:cNvPr id="3" name="オーディオ 2">
            <a:hlinkClick r:id="" action="ppaction://media"/>
            <a:extLst>
              <a:ext uri="{FF2B5EF4-FFF2-40B4-BE49-F238E27FC236}">
                <a16:creationId xmlns:a16="http://schemas.microsoft.com/office/drawing/2014/main" id="{C41E8C8B-DB34-46D2-83B4-11A7FC4FAE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23201870"/>
      </p:ext>
    </p:extLst>
  </p:cSld>
  <p:clrMapOvr>
    <a:masterClrMapping/>
  </p:clrMapOvr>
  <mc:AlternateContent xmlns:mc="http://schemas.openxmlformats.org/markup-compatibility/2006">
    <mc:Choice xmlns:p14="http://schemas.microsoft.com/office/powerpoint/2010/main" Requires="p14">
      <p:transition spd="slow" p14:dur="2000" advTm="45199"/>
    </mc:Choice>
    <mc:Fallback>
      <p:transition spd="slow" advTm="4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57" x="9090025" y="4405313"/>
          <p14:tracePt t="1466" x="9024938" y="4441825"/>
          <p14:tracePt t="1472" x="8943975" y="4449763"/>
          <p14:tracePt t="1480" x="8851900" y="4468813"/>
          <p14:tracePt t="1486" x="8724900" y="4486275"/>
          <p14:tracePt t="1496" x="8624888" y="4495800"/>
          <p14:tracePt t="1502" x="8515350" y="4514850"/>
          <p14:tracePt t="1510" x="8442325" y="4522788"/>
          <p14:tracePt t="1518" x="8386763" y="4522788"/>
          <p14:tracePt t="1526" x="8323263" y="4532313"/>
          <p14:tracePt t="1534" x="8296275" y="4532313"/>
          <p14:tracePt t="1542" x="8277225" y="4541838"/>
          <p14:tracePt t="1718" x="8250238" y="4541838"/>
          <p14:tracePt t="1726" x="8232775" y="4541838"/>
          <p14:tracePt t="1734" x="8186738" y="4578350"/>
          <p14:tracePt t="1743" x="8159750" y="4587875"/>
          <p14:tracePt t="1751" x="8123238" y="4624388"/>
          <p14:tracePt t="1759" x="8077200" y="4632325"/>
          <p14:tracePt t="1767" x="8023225" y="4651375"/>
          <p14:tracePt t="1774" x="7940675" y="4697413"/>
          <p14:tracePt t="1782" x="7877175" y="4724400"/>
          <p14:tracePt t="1792" x="7777163" y="4760913"/>
          <p14:tracePt t="1799" x="7704138" y="4787900"/>
          <p14:tracePt t="1807" x="7621588" y="4841875"/>
          <p14:tracePt t="1816" x="7521575" y="4897438"/>
          <p14:tracePt t="1823" x="7421563" y="4951413"/>
          <p14:tracePt t="1832" x="7339013" y="4997450"/>
          <p14:tracePt t="1840" x="7256463" y="5033963"/>
          <p14:tracePt t="1847" x="7156450" y="5097463"/>
          <p14:tracePt t="1854" x="7065963" y="5126038"/>
          <p14:tracePt t="1862" x="6983413" y="5143500"/>
          <p14:tracePt t="1870" x="6919913" y="5189538"/>
          <p14:tracePt t="1880" x="6873875" y="5207000"/>
          <p14:tracePt t="1886" x="6810375" y="5243513"/>
          <p14:tracePt t="1894" x="6710363" y="5289550"/>
          <p14:tracePt t="1901" x="6637338" y="5316538"/>
          <p14:tracePt t="1910" x="6500813" y="5362575"/>
          <p14:tracePt t="1918" x="6372225" y="5389563"/>
          <p14:tracePt t="1926" x="6226175" y="5435600"/>
          <p14:tracePt t="1935" x="6089650" y="5462588"/>
          <p14:tracePt t="1944" x="5943600" y="5481638"/>
          <p14:tracePt t="1952" x="5780088" y="5508625"/>
          <p14:tracePt t="1960" x="5580063" y="5518150"/>
          <p14:tracePt t="1968" x="5414963" y="5535613"/>
          <p14:tracePt t="1973" x="5287963" y="5535613"/>
          <p14:tracePt t="1982" x="5141913" y="5535613"/>
          <p14:tracePt t="1989" x="5049838" y="5535613"/>
          <p14:tracePt t="1998" x="4959350" y="5535613"/>
          <p14:tracePt t="2006" x="4913313" y="5535613"/>
          <p14:tracePt t="2014" x="4859338" y="5526088"/>
          <p14:tracePt t="2021" x="4832350" y="5518150"/>
          <p14:tracePt t="2032" x="4795838" y="5499100"/>
          <p14:tracePt t="2040" x="4767263" y="5472113"/>
          <p14:tracePt t="2048" x="4749800" y="5445125"/>
          <p14:tracePt t="2056" x="4713288" y="5399088"/>
          <p14:tracePt t="2064" x="4676775" y="5343525"/>
          <p14:tracePt t="2071" x="4630738" y="5299075"/>
          <p14:tracePt t="2080" x="4557713" y="5233988"/>
          <p14:tracePt t="2087" x="4494213" y="5189538"/>
          <p14:tracePt t="2096" x="4413250" y="5133975"/>
          <p14:tracePt t="2102" x="4330700" y="5070475"/>
          <p14:tracePt t="2111" x="4248150" y="5016500"/>
          <p14:tracePt t="2119" x="4148138" y="4943475"/>
          <p14:tracePt t="2127" x="4048125" y="4887913"/>
          <p14:tracePt t="2135" x="3984625" y="4814888"/>
          <p14:tracePt t="2143" x="3938588" y="4778375"/>
          <p14:tracePt t="2152" x="3865563" y="4714875"/>
          <p14:tracePt t="2159" x="3829050" y="4632325"/>
          <p14:tracePt t="2169" x="3802063" y="4541838"/>
          <p14:tracePt t="2174" x="3775075" y="4459288"/>
          <p14:tracePt t="2182" x="3756025" y="4368800"/>
          <p14:tracePt t="2190" x="3719513" y="4268788"/>
          <p14:tracePt t="2197" x="3719513" y="4159250"/>
          <p14:tracePt t="2206" x="3702050" y="4067175"/>
          <p14:tracePt t="2214" x="3702050" y="3984625"/>
          <p14:tracePt t="2222" x="3702050" y="3911600"/>
          <p14:tracePt t="2230" x="3692525" y="3821113"/>
          <p14:tracePt t="2238" x="3665538" y="3757613"/>
          <p14:tracePt t="2246" x="3665538" y="3702050"/>
          <p14:tracePt t="2253" x="3665538" y="3629025"/>
          <p14:tracePt t="2262" x="3665538" y="3584575"/>
          <p14:tracePt t="2270" x="3665538" y="3529013"/>
          <p14:tracePt t="2279" x="3665538" y="3492500"/>
          <p14:tracePt t="2286" x="3665538" y="3419475"/>
          <p14:tracePt t="2294" x="3665538" y="3402013"/>
          <p14:tracePt t="2302" x="3683000" y="3346450"/>
          <p14:tracePt t="2310" x="3692525" y="3302000"/>
          <p14:tracePt t="2318" x="3729038" y="3255963"/>
          <p14:tracePt t="2326" x="3746500" y="3236913"/>
          <p14:tracePt t="2334" x="3792538" y="3192463"/>
          <p14:tracePt t="2342" x="3846513" y="3127375"/>
          <p14:tracePt t="2350" x="3892550" y="3100388"/>
          <p14:tracePt t="2358" x="3938588" y="3063875"/>
          <p14:tracePt t="2366" x="3965575" y="3046413"/>
          <p14:tracePt t="2375" x="4029075" y="3009900"/>
          <p14:tracePt t="2384" x="4094163" y="2990850"/>
          <p14:tracePt t="2392" x="4148138" y="2973388"/>
          <p14:tracePt t="2403" x="4194175" y="2954338"/>
          <p14:tracePt t="2408" x="4257675" y="2927350"/>
          <p14:tracePt t="2414" x="4330700" y="2917825"/>
          <p14:tracePt t="2422" x="4376738" y="2890838"/>
          <p14:tracePt t="2432" x="4403725" y="2890838"/>
          <p14:tracePt t="2438" x="4421188" y="2881313"/>
          <p14:tracePt t="2447" x="4430713" y="2881313"/>
          <p14:tracePt t="2454" x="4448175" y="2881313"/>
          <p14:tracePt t="2592" x="4457700" y="2881313"/>
          <p14:tracePt t="2600" x="4503738" y="2881313"/>
          <p14:tracePt t="2608" x="4549775" y="2881313"/>
          <p14:tracePt t="2616" x="4603750" y="2881313"/>
          <p14:tracePt t="2624" x="4659313" y="2881313"/>
          <p14:tracePt t="2631" x="4740275" y="2946400"/>
          <p14:tracePt t="2639" x="4859338" y="3017838"/>
          <p14:tracePt t="2646" x="4959350" y="3073400"/>
          <p14:tracePt t="2655" x="5041900" y="3119438"/>
          <p14:tracePt t="2664" x="5105400" y="3155950"/>
          <p14:tracePt t="2670" x="5151438" y="3192463"/>
          <p14:tracePt t="2679" x="5178425" y="3219450"/>
          <p14:tracePt t="2685" x="5214938" y="3255963"/>
          <p14:tracePt t="2695" x="5224463" y="3273425"/>
          <p14:tracePt t="2702" x="5232400" y="3282950"/>
          <p14:tracePt t="2710" x="5241925" y="3282950"/>
          <p14:tracePt t="2816" x="5260975" y="3328988"/>
          <p14:tracePt t="2824" x="5260975" y="3402013"/>
          <p14:tracePt t="2831" x="5260975" y="3455988"/>
          <p14:tracePt t="2842" x="5260975" y="3519488"/>
          <p14:tracePt t="2848" x="5260975" y="3592513"/>
          <p14:tracePt t="2855" x="5260975" y="3629025"/>
          <p14:tracePt t="2864" x="5260975" y="3702050"/>
          <p14:tracePt t="2872" x="5260975" y="3738563"/>
          <p14:tracePt t="2880" x="5260975" y="3794125"/>
          <p14:tracePt t="2886" x="5260975" y="3848100"/>
          <p14:tracePt t="2895" x="5260975" y="3894138"/>
          <p14:tracePt t="2902" x="5260975" y="3930650"/>
          <p14:tracePt t="2910" x="5260975" y="3967163"/>
          <p14:tracePt t="2918" x="5260975" y="3994150"/>
          <p14:tracePt t="2926" x="5260975" y="4013200"/>
          <p14:tracePt t="2934" x="5260975" y="4049713"/>
          <p14:tracePt t="2942" x="5260975" y="4057650"/>
          <p14:tracePt t="2950" x="5251450" y="4086225"/>
          <p14:tracePt t="2958" x="5241925" y="4103688"/>
          <p14:tracePt t="2966" x="5241925" y="4130675"/>
          <p14:tracePt t="2974" x="5224463" y="4167188"/>
          <p14:tracePt t="2982" x="5195888" y="4195763"/>
          <p14:tracePt t="2990" x="5187950" y="4240213"/>
          <p14:tracePt t="2998" x="5178425" y="4276725"/>
          <p14:tracePt t="3006" x="5151438" y="4313238"/>
          <p14:tracePt t="3014" x="5132388" y="4349750"/>
          <p14:tracePt t="3023" x="5122863" y="4395788"/>
          <p14:tracePt t="3031" x="5068888" y="4459288"/>
          <p14:tracePt t="3039" x="5041900" y="4505325"/>
          <p14:tracePt t="3046" x="5005388" y="4541838"/>
          <p14:tracePt t="3055" x="4949825" y="4624388"/>
          <p14:tracePt t="3066" x="4913313" y="4668838"/>
          <p14:tracePt t="3071" x="4849813" y="4732338"/>
          <p14:tracePt t="3081" x="4813300" y="4768850"/>
          <p14:tracePt t="3088" x="4767263" y="4805363"/>
          <p14:tracePt t="3097" x="4686300" y="4878388"/>
          <p14:tracePt t="3103" x="4640263" y="4906963"/>
          <p14:tracePt t="3113" x="4594225" y="4933950"/>
          <p14:tracePt t="3120" x="4557713" y="4960938"/>
          <p14:tracePt t="3127" x="4540250" y="4970463"/>
          <p14:tracePt t="3135" x="4513263" y="4979988"/>
          <p14:tracePt t="3144" x="4494213" y="5006975"/>
          <p14:tracePt t="3152" x="4484688" y="5006975"/>
          <p14:tracePt t="3167" x="4467225" y="5006975"/>
          <p14:tracePt t="3175" x="4457700" y="5016500"/>
          <p14:tracePt t="3441" x="4430713" y="4997450"/>
          <p14:tracePt t="3447" x="4348163" y="4933950"/>
          <p14:tracePt t="3455" x="4230688" y="4841875"/>
          <p14:tracePt t="3467" x="4084638" y="4778375"/>
          <p14:tracePt t="3472" x="3948113" y="4705350"/>
          <p14:tracePt t="3483" x="3810000" y="4651375"/>
          <p14:tracePt t="3487" x="3709988" y="4605338"/>
          <p14:tracePt t="3498" x="3619500" y="4559300"/>
          <p14:tracePt t="3502" x="3556000" y="4541838"/>
          <p14:tracePt t="3510" x="3527425" y="4514850"/>
          <p14:tracePt t="3518" x="3490913" y="4505325"/>
          <p14:tracePt t="3534" x="3482975" y="4495800"/>
          <p14:tracePt t="3810" x="3463925" y="4449763"/>
          <p14:tracePt t="3817" x="3436938" y="4349750"/>
          <p14:tracePt t="3824" x="3427413" y="4276725"/>
          <p14:tracePt t="3831" x="3409950" y="4167188"/>
          <p14:tracePt t="3841" x="3409950" y="4057650"/>
          <p14:tracePt t="3848" x="3400425" y="3930650"/>
          <p14:tracePt t="3855" x="3400425" y="3803650"/>
          <p14:tracePt t="3863" x="3400425" y="3694113"/>
          <p14:tracePt t="3873" x="3400425" y="3584575"/>
          <p14:tracePt t="3880" x="3400425" y="3482975"/>
          <p14:tracePt t="3886" x="3400425" y="3392488"/>
          <p14:tracePt t="3894" x="3400425" y="3319463"/>
          <p14:tracePt t="3901" x="3373438" y="3255963"/>
          <p14:tracePt t="3910" x="3363913" y="3219450"/>
          <p14:tracePt t="3918" x="3346450" y="3155950"/>
          <p14:tracePt t="3926" x="3346450" y="3136900"/>
          <p14:tracePt t="3934" x="3346450" y="3100388"/>
          <p14:tracePt t="3942" x="3336925" y="3082925"/>
          <p14:tracePt t="3950" x="3327400" y="3054350"/>
          <p14:tracePt t="3958" x="3317875" y="3046413"/>
          <p14:tracePt t="3966" x="3317875" y="3036888"/>
          <p14:tracePt t="3973" x="3309938" y="3017838"/>
          <p14:tracePt t="3982" x="3300413" y="3000375"/>
          <p14:tracePt t="3989" x="3281363" y="2982913"/>
          <p14:tracePt t="3998" x="3273425" y="2963863"/>
          <p14:tracePt t="4006" x="3244850" y="2927350"/>
          <p14:tracePt t="4014" x="3244850" y="2917825"/>
          <p14:tracePt t="4022" x="3217863" y="2890838"/>
          <p14:tracePt t="4038" x="3208338" y="2873375"/>
          <p14:tracePt t="4047" x="3208338" y="2854325"/>
          <p14:tracePt t="4054" x="3200400" y="2854325"/>
          <p14:tracePt t="4063" x="3181350" y="2836863"/>
          <p14:tracePt t="4069" x="3171825" y="2817813"/>
          <p14:tracePt t="4078" x="3171825" y="2808288"/>
          <p14:tracePt t="4085" x="3163888" y="2790825"/>
          <p14:tracePt t="4094" x="3154363" y="2771775"/>
          <p14:tracePt t="4102" x="3136900" y="2754313"/>
          <p14:tracePt t="4110" x="3127375" y="2735263"/>
          <p14:tracePt t="4127" x="3117850" y="2717800"/>
          <p14:tracePt t="4248" x="3108325" y="2708275"/>
          <p14:tracePt t="4255" x="3100388" y="2708275"/>
          <p14:tracePt t="4264" x="3071813" y="2690813"/>
          <p14:tracePt t="4272" x="3063875" y="2690813"/>
          <p14:tracePt t="4286" x="2998788" y="2690813"/>
          <p14:tracePt t="4296" x="2908300" y="2662238"/>
          <p14:tracePt t="4302" x="2798763" y="2662238"/>
          <p14:tracePt t="4310" x="2671763" y="2644775"/>
          <p14:tracePt t="4318" x="2570163" y="2617788"/>
          <p14:tracePt t="4326" x="2479675" y="2608263"/>
          <p14:tracePt t="4334" x="2389188" y="2589213"/>
          <p14:tracePt t="4343" x="2343150" y="2589213"/>
          <p14:tracePt t="4351" x="2316163" y="2589213"/>
          <p14:tracePt t="4358" x="2297113" y="2589213"/>
          <p14:tracePt t="4890" x="2324100" y="2589213"/>
          <p14:tracePt t="4896" x="2397125" y="2589213"/>
          <p14:tracePt t="4904" x="2443163" y="2589213"/>
          <p14:tracePt t="4914" x="2479675" y="2589213"/>
          <p14:tracePt t="4920" x="2498725" y="2589213"/>
          <p14:tracePt t="4928" x="2506663" y="2589213"/>
          <p14:tracePt t="5046" x="2516188" y="2581275"/>
          <p14:tracePt t="5206" x="2543175" y="2581275"/>
          <p14:tracePt t="5214" x="2635250" y="2581275"/>
          <p14:tracePt t="5222" x="2781300" y="2581275"/>
          <p14:tracePt t="5230" x="2944813" y="2581275"/>
          <p14:tracePt t="5238" x="3108325" y="2581275"/>
          <p14:tracePt t="5246" x="3273425" y="2581275"/>
          <p14:tracePt t="5254" x="3419475" y="2581275"/>
          <p14:tracePt t="5263" x="3546475" y="2554288"/>
          <p14:tracePt t="5270" x="3619500" y="2554288"/>
          <p14:tracePt t="5278" x="3665538" y="2554288"/>
          <p14:tracePt t="5295" x="3673475" y="2554288"/>
          <p14:tracePt t="5599" x="3775075" y="2554288"/>
          <p14:tracePt t="5608" x="3992563" y="2554288"/>
          <p14:tracePt t="5615" x="4257675" y="2554288"/>
          <p14:tracePt t="5624" x="4586288" y="2554288"/>
          <p14:tracePt t="5632" x="4959350" y="2554288"/>
          <p14:tracePt t="5640" x="5297488" y="2554288"/>
          <p14:tracePt t="5647" x="5597525" y="2554288"/>
          <p14:tracePt t="5655" x="5826125" y="2554288"/>
          <p14:tracePt t="5662" x="5989638" y="2554288"/>
          <p14:tracePt t="5670" x="6080125" y="2554288"/>
          <p14:tracePt t="5679" x="6116638" y="2554288"/>
          <p14:tracePt t="5892" x="6135688" y="2554288"/>
          <p14:tracePt t="5894" x="6208713" y="2544763"/>
          <p14:tracePt t="5901" x="6335713" y="2525713"/>
          <p14:tracePt t="5909" x="6464300" y="2517775"/>
          <p14:tracePt t="5918" x="6610350" y="2517775"/>
          <p14:tracePt t="5925" x="6710363" y="2489200"/>
          <p14:tracePt t="5935" x="6819900" y="2489200"/>
          <p14:tracePt t="5943" x="6910388" y="2489200"/>
          <p14:tracePt t="5951" x="6964363" y="2489200"/>
          <p14:tracePt t="5959" x="7000875" y="2489200"/>
          <p14:tracePt t="5967" x="7010400" y="2489200"/>
          <p14:tracePt t="5975" x="7029450" y="2489200"/>
          <p14:tracePt t="6415" x="7046913" y="2498725"/>
          <p14:tracePt t="6423" x="7029450" y="2544763"/>
          <p14:tracePt t="6431" x="7000875" y="2598738"/>
          <p14:tracePt t="6439" x="6983413" y="2635250"/>
          <p14:tracePt t="6446" x="6973888" y="2662238"/>
          <p14:tracePt t="6455" x="6956425" y="2690813"/>
          <p14:tracePt t="6467" x="6956425" y="2698750"/>
          <p14:tracePt t="6471" x="6946900" y="2717800"/>
          <p14:tracePt t="7118" x="6946900" y="2727325"/>
          <p14:tracePt t="7144" x="6946900" y="2735263"/>
          <p14:tracePt t="7174" x="6946900" y="2744788"/>
          <p14:tracePt t="7198" x="6946900" y="2754313"/>
          <p14:tracePt t="7246" x="6946900" y="2763838"/>
          <p14:tracePt t="7254" x="6937375" y="2771775"/>
          <p14:tracePt t="7318" x="6929438" y="2781300"/>
          <p14:tracePt t="7327" x="6910388" y="2790825"/>
          <p14:tracePt t="7343" x="6892925" y="2800350"/>
          <p14:tracePt t="7384" x="6883400" y="2808288"/>
          <p14:tracePt t="7992" x="6837363" y="2817813"/>
          <p14:tracePt t="7998" x="6791325" y="2817813"/>
          <p14:tracePt t="8007" x="6645275" y="2854325"/>
          <p14:tracePt t="8015" x="6518275" y="2900363"/>
          <p14:tracePt t="8023" x="6372225" y="2927350"/>
          <p14:tracePt t="8030" x="6218238" y="2973388"/>
          <p14:tracePt t="8038" x="6072188" y="3036888"/>
          <p14:tracePt t="8046" x="5935663" y="3063875"/>
          <p14:tracePt t="8054" x="5826125" y="3082925"/>
          <p14:tracePt t="8062" x="5716588" y="3082925"/>
          <p14:tracePt t="8069" x="5661025" y="3082925"/>
          <p14:tracePt t="8078" x="5634038" y="3082925"/>
          <p14:tracePt t="8085" x="5624513" y="3082925"/>
          <p14:tracePt t="8392" x="5551488" y="3082925"/>
          <p14:tracePt t="8400" x="5424488" y="3082925"/>
          <p14:tracePt t="8408" x="5278438" y="3082925"/>
          <p14:tracePt t="8417" x="5132388" y="3082925"/>
          <p14:tracePt t="8423" x="4986338" y="3082925"/>
          <p14:tracePt t="8431" x="4840288" y="3082925"/>
          <p14:tracePt t="8439" x="4713288" y="3082925"/>
          <p14:tracePt t="8447" x="4622800" y="3082925"/>
          <p14:tracePt t="8455" x="4549775" y="3082925"/>
          <p14:tracePt t="8462" x="4503738" y="3082925"/>
          <p14:tracePt t="8471" x="4484688" y="3082925"/>
          <p14:tracePt t="8592" x="4476750" y="3073400"/>
          <p14:tracePt t="8608" x="4476750" y="3063875"/>
          <p14:tracePt t="8616" x="4457700" y="3046413"/>
          <p14:tracePt t="8624" x="4440238" y="3036888"/>
          <p14:tracePt t="8632" x="4403725" y="3009900"/>
          <p14:tracePt t="8640" x="4357688" y="2982913"/>
          <p14:tracePt t="8646" x="4311650" y="2963863"/>
          <p14:tracePt t="8656" x="4257675" y="2946400"/>
          <p14:tracePt t="8664" x="4175125" y="2936875"/>
          <p14:tracePt t="8669" x="4138613" y="2927350"/>
          <p14:tracePt t="8678" x="4075113" y="2900363"/>
          <p14:tracePt t="8686" x="4011613" y="2890838"/>
          <p14:tracePt t="8694" x="3984625" y="2890838"/>
          <p14:tracePt t="8702" x="3965575" y="2890838"/>
          <p14:tracePt t="8864" x="3965575" y="2881313"/>
          <p14:tracePt t="8952" x="3965575" y="2863850"/>
          <p14:tracePt t="8960" x="3965575" y="2836863"/>
          <p14:tracePt t="8968" x="4021138" y="2827338"/>
          <p14:tracePt t="8976" x="4094163" y="2800350"/>
          <p14:tracePt t="8985" x="4194175" y="2771775"/>
          <p14:tracePt t="8989" x="4267200" y="2771775"/>
          <p14:tracePt t="8998" x="4376738" y="2754313"/>
          <p14:tracePt t="9006" x="4457700" y="2727325"/>
          <p14:tracePt t="9014" x="4567238" y="2727325"/>
          <p14:tracePt t="9022" x="4640263" y="2717800"/>
          <p14:tracePt t="9030" x="4686300" y="2717800"/>
          <p14:tracePt t="9038" x="4713288" y="2717800"/>
          <p14:tracePt t="9046" x="4730750" y="2717800"/>
          <p14:tracePt t="9206" x="4730750" y="2727325"/>
          <p14:tracePt t="9214" x="4730750" y="2735263"/>
          <p14:tracePt t="9230" x="4730750" y="2754313"/>
          <p14:tracePt t="9247" x="4730750" y="2763838"/>
          <p14:tracePt t="9256" x="4749800" y="2781300"/>
          <p14:tracePt t="9263" x="4795838" y="2781300"/>
          <p14:tracePt t="9271" x="4868863" y="2808288"/>
          <p14:tracePt t="9279" x="4959350" y="2808288"/>
          <p14:tracePt t="9286" x="5032375" y="2808288"/>
          <p14:tracePt t="9295" x="5105400" y="2808288"/>
          <p14:tracePt t="9302" x="5159375" y="2808288"/>
          <p14:tracePt t="9311" x="5214938" y="2808288"/>
          <p14:tracePt t="9318" x="5260975" y="2808288"/>
          <p14:tracePt t="9326" x="5278438" y="2808288"/>
          <p14:tracePt t="9334" x="5297488" y="2808288"/>
          <p14:tracePt t="9342" x="5314950" y="2808288"/>
          <p14:tracePt t="9503" x="5324475" y="2800350"/>
          <p14:tracePt t="9514" x="5341938" y="2781300"/>
          <p14:tracePt t="9521" x="5351463" y="2771775"/>
          <p14:tracePt t="9529" x="5378450" y="2763838"/>
          <p14:tracePt t="9536" x="5414963" y="2754313"/>
          <p14:tracePt t="9543" x="5470525" y="2744788"/>
          <p14:tracePt t="9551" x="5534025" y="2717800"/>
          <p14:tracePt t="9559" x="5561013" y="2717800"/>
          <p14:tracePt t="9567" x="5597525" y="2708275"/>
          <p14:tracePt t="9575" x="5607050" y="2708275"/>
          <p14:tracePt t="9583" x="5616575" y="2698750"/>
          <p14:tracePt t="9841" x="5607050" y="2698750"/>
          <p14:tracePt t="9846" x="5534025" y="2727325"/>
          <p14:tracePt t="9856" x="5387975" y="2771775"/>
          <p14:tracePt t="9865" x="5241925" y="2800350"/>
          <p14:tracePt t="9872" x="5105400" y="2836863"/>
          <p14:tracePt t="9884" x="4978400" y="2873375"/>
          <p14:tracePt t="9889" x="4895850" y="2900363"/>
          <p14:tracePt t="9894" x="4786313" y="2927350"/>
          <p14:tracePt t="9901" x="4703763" y="2946400"/>
          <p14:tracePt t="9910" x="4649788" y="2954338"/>
          <p14:tracePt t="9918" x="4630738" y="2954338"/>
          <p14:tracePt t="9926" x="4603750" y="2954338"/>
          <p14:tracePt t="10016" x="4594225" y="2954338"/>
          <p14:tracePt t="10031" x="4567238" y="2963863"/>
          <p14:tracePt t="10038" x="4513263" y="2963863"/>
          <p14:tracePt t="10046" x="4448175" y="2990850"/>
          <p14:tracePt t="10054" x="4376738" y="3000375"/>
          <p14:tracePt t="10063" x="4294188" y="3000375"/>
          <p14:tracePt t="10070" x="4221163" y="3017838"/>
          <p14:tracePt t="10078" x="4129088" y="3017838"/>
          <p14:tracePt t="10086" x="4065588" y="3027363"/>
          <p14:tracePt t="10094" x="3992563" y="3027363"/>
          <p14:tracePt t="10102" x="3948113" y="3046413"/>
          <p14:tracePt t="10110" x="3911600" y="3046413"/>
          <p14:tracePt t="10118" x="3892550" y="3046413"/>
          <p14:tracePt t="10288" x="3883025" y="3046413"/>
          <p14:tracePt t="10296" x="3875088" y="3054350"/>
          <p14:tracePt t="10304" x="3856038" y="3054350"/>
          <p14:tracePt t="10314" x="3802063" y="3063875"/>
          <p14:tracePt t="10320" x="3746500" y="3063875"/>
          <p14:tracePt t="10327" x="3719513" y="3082925"/>
          <p14:tracePt t="10334" x="3665538" y="3082925"/>
          <p14:tracePt t="10342" x="3600450" y="3100388"/>
          <p14:tracePt t="10350" x="3573463" y="3100388"/>
          <p14:tracePt t="10358" x="3519488" y="3109913"/>
          <p14:tracePt t="10366" x="3509963" y="3109913"/>
          <p14:tracePt t="10374" x="3500438" y="3109913"/>
          <p14:tracePt t="10382" x="3482975" y="3109913"/>
          <p14:tracePt t="11576" x="3473450" y="3119438"/>
          <p14:tracePt t="11584" x="3473450" y="3136900"/>
          <p14:tracePt t="11593" x="3536950" y="3146425"/>
          <p14:tracePt t="11600" x="3646488" y="3146425"/>
          <p14:tracePt t="11608" x="3738563" y="3146425"/>
          <p14:tracePt t="11616" x="3810000" y="3146425"/>
          <p14:tracePt t="11623" x="3865563" y="3146425"/>
          <p14:tracePt t="11630" x="3929063" y="3146425"/>
          <p14:tracePt t="11638" x="3956050" y="3146425"/>
          <p14:tracePt t="11646" x="3975100" y="3146425"/>
          <p14:tracePt t="11654" x="3992563" y="3146425"/>
          <p14:tracePt t="12656" x="4002088" y="3155950"/>
          <p14:tracePt t="12672" x="4002088" y="3163888"/>
          <p14:tracePt t="12680" x="4002088" y="3192463"/>
          <p14:tracePt t="12687" x="4002088" y="3200400"/>
          <p14:tracePt t="12697" x="3984625" y="3219450"/>
          <p14:tracePt t="12703" x="3965575" y="3219450"/>
          <p14:tracePt t="12716" x="3948113" y="3228975"/>
          <p14:tracePt t="12719" x="3938588" y="3236913"/>
          <p14:tracePt t="12730" x="3929063" y="3236913"/>
          <p14:tracePt t="12818" x="3919538" y="3236913"/>
          <p14:tracePt t="12823" x="3919538" y="3192463"/>
          <p14:tracePt t="12831" x="3919538" y="3127375"/>
          <p14:tracePt t="12842" x="3919538" y="3090863"/>
          <p14:tracePt t="12848" x="3919538" y="3036888"/>
          <p14:tracePt t="12855" x="3919538" y="2963863"/>
          <p14:tracePt t="12863" x="3919538" y="2909888"/>
          <p14:tracePt t="12871" x="3938588" y="2873375"/>
          <p14:tracePt t="12878" x="3948113" y="2817813"/>
          <p14:tracePt t="12898" x="3984625" y="2744788"/>
          <p14:tracePt t="12904" x="3992563" y="2717800"/>
          <p14:tracePt t="12911" x="4021138" y="2681288"/>
          <p14:tracePt t="12918" x="4029075" y="2662238"/>
          <p14:tracePt t="12926" x="4038600" y="2654300"/>
          <p14:tracePt t="12942" x="4065588" y="2625725"/>
          <p14:tracePt t="12950" x="4075113" y="2617788"/>
          <p14:tracePt t="12958" x="4084638" y="2608263"/>
          <p14:tracePt t="12966" x="4102100" y="2589213"/>
          <p14:tracePt t="12974" x="4121150" y="2571750"/>
          <p14:tracePt t="12982" x="4138613" y="2562225"/>
          <p14:tracePt t="12990" x="4175125" y="2554288"/>
          <p14:tracePt t="12998" x="4230688" y="2535238"/>
          <p14:tracePt t="13006" x="4321175" y="2508250"/>
          <p14:tracePt t="13013" x="4403725" y="2489200"/>
          <p14:tracePt t="13022" x="4513263" y="2471738"/>
          <p14:tracePt t="13030" x="4603750" y="2471738"/>
          <p14:tracePt t="13038" x="4703763" y="2444750"/>
          <p14:tracePt t="13046" x="4759325" y="2444750"/>
          <p14:tracePt t="13054" x="4813300" y="2444750"/>
          <p14:tracePt t="13062" x="4859338" y="2444750"/>
          <p14:tracePt t="13070" x="4868863" y="2444750"/>
          <p14:tracePt t="13078" x="4876800" y="2444750"/>
          <p14:tracePt t="13086" x="4886325" y="2444750"/>
          <p14:tracePt t="13151" x="4886325" y="2489200"/>
          <p14:tracePt t="13158" x="4876800" y="2535238"/>
          <p14:tracePt t="13167" x="4849813" y="2598738"/>
          <p14:tracePt t="13174" x="4832350" y="2654300"/>
          <p14:tracePt t="13183" x="4813300" y="2735263"/>
          <p14:tracePt t="13190" x="4776788" y="2817813"/>
          <p14:tracePt t="13200" x="4749800" y="2863850"/>
          <p14:tracePt t="13205" x="4713288" y="2927350"/>
          <p14:tracePt t="13214" x="4686300" y="2954338"/>
          <p14:tracePt t="13222" x="4659313" y="3000375"/>
          <p14:tracePt t="13230" x="4630738" y="3036888"/>
          <p14:tracePt t="13238" x="4594225" y="3046413"/>
          <p14:tracePt t="13246" x="4567238" y="3054350"/>
          <p14:tracePt t="13254" x="4549775" y="3073400"/>
          <p14:tracePt t="13262" x="4521200" y="3073400"/>
          <p14:tracePt t="13270" x="4503738" y="3082925"/>
          <p14:tracePt t="13286" x="4494213" y="3082925"/>
          <p14:tracePt t="13302" x="4476750" y="3090863"/>
          <p14:tracePt t="13335" x="4467225" y="3090863"/>
          <p14:tracePt t="13344" x="4457700" y="3090863"/>
          <p14:tracePt t="13351" x="4430713" y="3090863"/>
          <p14:tracePt t="13360" x="4403725" y="3090863"/>
          <p14:tracePt t="13367" x="4348163" y="3090863"/>
          <p14:tracePt t="13376" x="4257675" y="3073400"/>
          <p14:tracePt t="13383" x="4157663" y="3054350"/>
          <p14:tracePt t="13391" x="4065588" y="3046413"/>
          <p14:tracePt t="13398" x="3975100" y="3027363"/>
          <p14:tracePt t="13406" x="3892550" y="3009900"/>
          <p14:tracePt t="13414" x="3865563" y="3009900"/>
          <p14:tracePt t="13422" x="3846513" y="2990850"/>
          <p14:tracePt t="13438" x="3838575" y="2990850"/>
          <p14:tracePt t="13486" x="3829050" y="2990850"/>
          <p14:tracePt t="13493" x="3829050" y="2936875"/>
          <p14:tracePt t="13502" x="3856038" y="2873375"/>
          <p14:tracePt t="13510" x="3865563" y="2854325"/>
          <p14:tracePt t="13518" x="3875088" y="2800350"/>
          <p14:tracePt t="13527" x="3892550" y="2771775"/>
          <p14:tracePt t="13534" x="3929063" y="2735263"/>
          <p14:tracePt t="13543" x="3938588" y="2717800"/>
          <p14:tracePt t="13549" x="3984625" y="2671763"/>
          <p14:tracePt t="13557" x="4011613" y="2644775"/>
          <p14:tracePt t="13566" x="4029075" y="2625725"/>
          <p14:tracePt t="13573" x="4075113" y="2581275"/>
          <p14:tracePt t="13582" x="4102100" y="2571750"/>
          <p14:tracePt t="13589" x="4121150" y="2562225"/>
          <p14:tracePt t="13598" x="4157663" y="2544763"/>
          <p14:tracePt t="13605" x="4194175" y="2525713"/>
          <p14:tracePt t="13614" x="4248150" y="2517775"/>
          <p14:tracePt t="13622" x="4303713" y="2508250"/>
          <p14:tracePt t="13630" x="4413250" y="2508250"/>
          <p14:tracePt t="13637" x="4494213" y="2489200"/>
          <p14:tracePt t="13646" x="4586288" y="2462213"/>
          <p14:tracePt t="13654" x="4676775" y="2462213"/>
          <p14:tracePt t="13662" x="4759325" y="2452688"/>
          <p14:tracePt t="13670" x="4795838" y="2444750"/>
          <p14:tracePt t="13679" x="4859338" y="2444750"/>
          <p14:tracePt t="13687" x="4895850" y="2435225"/>
          <p14:tracePt t="13694" x="4913313" y="2435225"/>
          <p14:tracePt t="13702" x="4922838" y="2435225"/>
          <p14:tracePt t="13711" x="4941888" y="2435225"/>
          <p14:tracePt t="13810" x="4941888" y="2452688"/>
          <p14:tracePt t="13815" x="4941888" y="2508250"/>
          <p14:tracePt t="13823" x="4941888" y="2544763"/>
          <p14:tracePt t="13832" x="4932363" y="2589213"/>
          <p14:tracePt t="13840" x="4932363" y="2625725"/>
          <p14:tracePt t="13846" x="4932363" y="2681288"/>
          <p14:tracePt t="13855" x="4905375" y="2781300"/>
          <p14:tracePt t="13864" x="4905375" y="2808288"/>
          <p14:tracePt t="13872" x="4905375" y="2854325"/>
          <p14:tracePt t="13878" x="4905375" y="2881313"/>
          <p14:tracePt t="13898" x="4905375" y="2890838"/>
          <p14:tracePt t="13904" x="4905375" y="2900363"/>
          <p14:tracePt t="13913" x="4905375" y="2917825"/>
          <p14:tracePt t="14632" x="4905375" y="2927350"/>
          <p14:tracePt t="14640" x="4868863" y="2963863"/>
          <p14:tracePt t="14647" x="4767263" y="3073400"/>
          <p14:tracePt t="14656" x="4667250" y="3136900"/>
          <p14:tracePt t="14662" x="4567238" y="3163888"/>
          <p14:tracePt t="14671" x="4476750" y="3228975"/>
          <p14:tracePt t="14678" x="4376738" y="3282950"/>
          <p14:tracePt t="14686" x="4311650" y="3319463"/>
          <p14:tracePt t="14695" x="4248150" y="3355975"/>
          <p14:tracePt t="14702" x="4184650" y="3402013"/>
          <p14:tracePt t="14711" x="4165600" y="3411538"/>
          <p14:tracePt t="14784" x="4157663" y="3411538"/>
          <p14:tracePt t="14792" x="4157663" y="3402013"/>
          <p14:tracePt t="14830" x="4157663" y="3392488"/>
          <p14:tracePt t="15048" x="4094163" y="3392488"/>
          <p14:tracePt t="15056" x="4011613" y="3411538"/>
          <p14:tracePt t="15064" x="3919538" y="3419475"/>
          <p14:tracePt t="15072" x="3819525" y="3446463"/>
          <p14:tracePt t="15081" x="3756025" y="3492500"/>
          <p14:tracePt t="15090" x="3665538" y="3502025"/>
          <p14:tracePt t="15097" x="3600450" y="3511550"/>
          <p14:tracePt t="15103" x="3556000" y="3538538"/>
          <p14:tracePt t="15110" x="3527425" y="3548063"/>
          <p14:tracePt t="15118" x="3482975" y="3548063"/>
          <p14:tracePt t="15126" x="3482975" y="3556000"/>
          <p14:tracePt t="15449" x="3473450" y="3556000"/>
          <p14:tracePt t="15455" x="3436938" y="3556000"/>
          <p14:tracePt t="15465" x="3427413" y="3556000"/>
          <p14:tracePt t="15471" x="3390900" y="3556000"/>
          <p14:tracePt t="15481" x="3336925" y="3565525"/>
          <p14:tracePt t="15486" x="3273425" y="3575050"/>
          <p14:tracePt t="15499" x="3244850" y="3584575"/>
          <p14:tracePt t="15501" x="3227388" y="3584575"/>
          <p14:tracePt t="15514" x="3200400" y="3602038"/>
          <p14:tracePt t="15517" x="3190875" y="3602038"/>
          <p14:tracePt t="15536" x="3181350" y="3602038"/>
          <p14:tracePt t="15552" x="3171825" y="3602038"/>
          <p14:tracePt t="15563" x="3163888" y="3602038"/>
          <p14:tracePt t="15600" x="3154363" y="3602038"/>
          <p14:tracePt t="15612" x="3136900" y="3602038"/>
          <p14:tracePt t="15614" x="3108325" y="3602038"/>
          <p14:tracePt t="15623" x="3100388" y="3602038"/>
          <p14:tracePt t="15630" x="3063875" y="3602038"/>
          <p14:tracePt t="15638" x="3054350" y="3602038"/>
          <p14:tracePt t="15646" x="3017838" y="3602038"/>
          <p14:tracePt t="15654" x="2998788" y="3602038"/>
          <p14:tracePt t="15662" x="2962275" y="3602038"/>
          <p14:tracePt t="15670" x="2954338" y="3602038"/>
          <p14:tracePt t="15678" x="2925763" y="3602038"/>
          <p14:tracePt t="15686" x="2917825" y="3602038"/>
          <p14:tracePt t="16167" x="2971800" y="3602038"/>
          <p14:tracePt t="16174" x="3044825" y="3602038"/>
          <p14:tracePt t="16182" x="3136900" y="3602038"/>
          <p14:tracePt t="16190" x="3227388" y="3602038"/>
          <p14:tracePt t="16198" x="3273425" y="3602038"/>
          <p14:tracePt t="16206" x="3336925" y="3602038"/>
          <p14:tracePt t="16214" x="3390900" y="3602038"/>
          <p14:tracePt t="16222" x="3455988" y="3621088"/>
          <p14:tracePt t="16230" x="3490913" y="3621088"/>
          <p14:tracePt t="16238" x="3509963" y="3621088"/>
          <p14:tracePt t="16246" x="3536950" y="3621088"/>
          <p14:tracePt t="16262" x="3546475" y="3621088"/>
          <p14:tracePt t="16448" x="3556000" y="3621088"/>
          <p14:tracePt t="16456" x="3600450" y="3621088"/>
          <p14:tracePt t="16465" x="3709988" y="3621088"/>
          <p14:tracePt t="16471" x="3810000" y="3611563"/>
          <p14:tracePt t="16481" x="3938588" y="3584575"/>
          <p14:tracePt t="16487" x="4084638" y="3584575"/>
          <p14:tracePt t="16497" x="4175125" y="3584575"/>
          <p14:tracePt t="16501" x="4303713" y="3584575"/>
          <p14:tracePt t="16511" x="4430713" y="3584575"/>
          <p14:tracePt t="16517" x="4503738" y="3584575"/>
          <p14:tracePt t="16528" x="4576763" y="3584575"/>
          <p14:tracePt t="16533" x="4622800" y="3584575"/>
          <p14:tracePt t="16543" x="4630738" y="3584575"/>
          <p14:tracePt t="17472" x="4640263" y="3575050"/>
          <p14:tracePt t="17591" x="4613275" y="3575050"/>
          <p14:tracePt t="17599" x="4567238" y="3611563"/>
          <p14:tracePt t="17607" x="4484688" y="3684588"/>
          <p14:tracePt t="17616" x="4448175" y="3730625"/>
          <p14:tracePt t="17623" x="4413250" y="3794125"/>
          <p14:tracePt t="17632" x="4384675" y="3840163"/>
          <p14:tracePt t="17639" x="4348163" y="3884613"/>
          <p14:tracePt t="17649" x="4340225" y="3948113"/>
          <p14:tracePt t="17662" x="4330700" y="3948113"/>
          <p14:tracePt t="18239" x="4330700" y="3957638"/>
          <p14:tracePt t="18272" x="4330700" y="3976688"/>
          <p14:tracePt t="18278" x="4303713" y="4013200"/>
          <p14:tracePt t="18287" x="4294188" y="4040188"/>
          <p14:tracePt t="18295" x="4284663" y="4057650"/>
          <p14:tracePt t="18303" x="4267200" y="4076700"/>
          <p14:tracePt t="18313" x="4257675" y="4086225"/>
          <p14:tracePt t="18319" x="4257675" y="4094163"/>
          <p14:tracePt t="18326" x="4257675" y="4122738"/>
          <p14:tracePt t="18752" x="4221163" y="4130675"/>
          <p14:tracePt t="18762" x="4138613" y="4130675"/>
          <p14:tracePt t="18768" x="4002088" y="4203700"/>
          <p14:tracePt t="18775" x="3911600" y="4213225"/>
          <p14:tracePt t="18784" x="3765550" y="4276725"/>
          <p14:tracePt t="18792" x="3646488" y="4295775"/>
          <p14:tracePt t="18798" x="3556000" y="4303713"/>
          <p14:tracePt t="18807" x="3446463" y="4322763"/>
          <p14:tracePt t="18814" x="3373438" y="4322763"/>
          <p14:tracePt t="18822" x="3290888" y="4340225"/>
          <p14:tracePt t="18830" x="3236913" y="4340225"/>
          <p14:tracePt t="18838" x="3190875" y="4340225"/>
          <p14:tracePt t="18846" x="3163888" y="4340225"/>
          <p14:tracePt t="18854" x="3144838" y="4340225"/>
          <p14:tracePt t="18862" x="3127375" y="4340225"/>
          <p14:tracePt t="18871" x="3108325" y="4322763"/>
          <p14:tracePt t="18878" x="3100388" y="4313238"/>
          <p14:tracePt t="18898" x="3063875" y="4249738"/>
          <p14:tracePt t="18904" x="3054350" y="4240213"/>
          <p14:tracePt t="18912" x="3044825" y="4203700"/>
          <p14:tracePt t="18921" x="3035300" y="4159250"/>
          <p14:tracePt t="18926" x="3017838" y="4140200"/>
          <p14:tracePt t="18934" x="2998788" y="4086225"/>
          <p14:tracePt t="18941" x="2998788" y="4040188"/>
          <p14:tracePt t="18950" x="2990850" y="4003675"/>
          <p14:tracePt t="18958" x="2981325" y="3984625"/>
          <p14:tracePt t="18966" x="2981325" y="3940175"/>
          <p14:tracePt t="18974" x="2981325" y="3903663"/>
          <p14:tracePt t="18982" x="2981325" y="3875088"/>
          <p14:tracePt t="18990" x="2981325" y="3840163"/>
          <p14:tracePt t="18998" x="2981325" y="3811588"/>
          <p14:tracePt t="19006" x="2981325" y="3794125"/>
          <p14:tracePt t="19013" x="2981325" y="3757613"/>
          <p14:tracePt t="19022" x="2981325" y="3721100"/>
          <p14:tracePt t="19029" x="2990850" y="3694113"/>
          <p14:tracePt t="19037" x="3027363" y="3665538"/>
          <p14:tracePt t="19046" x="3044825" y="3629025"/>
          <p14:tracePt t="19054" x="3081338" y="3602038"/>
          <p14:tracePt t="19063" x="3127375" y="3565525"/>
          <p14:tracePt t="19071" x="3171825" y="3529013"/>
          <p14:tracePt t="19080" x="3254375" y="3502025"/>
          <p14:tracePt t="19087" x="3336925" y="3465513"/>
          <p14:tracePt t="19094" x="3446463" y="3438525"/>
          <p14:tracePt t="19102" x="3536950" y="3411538"/>
          <p14:tracePt t="19111" x="3709988" y="3392488"/>
          <p14:tracePt t="19119" x="3838575" y="3392488"/>
          <p14:tracePt t="19128" x="3975100" y="3392488"/>
          <p14:tracePt t="19136" x="4102100" y="3392488"/>
          <p14:tracePt t="19142" x="4184650" y="3392488"/>
          <p14:tracePt t="19151" x="4238625" y="3411538"/>
          <p14:tracePt t="19159" x="4275138" y="3419475"/>
          <p14:tracePt t="19167" x="4294188" y="3446463"/>
          <p14:tracePt t="19175" x="4303713" y="3465513"/>
          <p14:tracePt t="19183" x="4303713" y="3492500"/>
          <p14:tracePt t="19189" x="4303713" y="3548063"/>
          <p14:tracePt t="19198" x="4303713" y="3592513"/>
          <p14:tracePt t="19206" x="4303713" y="3629025"/>
          <p14:tracePt t="19213" x="4303713" y="3675063"/>
          <p14:tracePt t="19221" x="4275138" y="3738563"/>
          <p14:tracePt t="19230" x="4257675" y="3784600"/>
          <p14:tracePt t="19238" x="4238625" y="3840163"/>
          <p14:tracePt t="19246" x="4202113" y="3903663"/>
          <p14:tracePt t="19254" x="4202113" y="3930650"/>
          <p14:tracePt t="19262" x="4194175" y="3967163"/>
          <p14:tracePt t="19270" x="4184650" y="4003675"/>
          <p14:tracePt t="19278" x="4184650" y="4021138"/>
          <p14:tracePt t="19286" x="4157663" y="4067175"/>
          <p14:tracePt t="19294" x="4157663" y="4076700"/>
          <p14:tracePt t="19302" x="4148138" y="4094163"/>
          <p14:tracePt t="19311" x="4148138" y="4103688"/>
          <p14:tracePt t="19317" x="4138613" y="4103688"/>
          <p14:tracePt t="19326" x="4129088" y="4130675"/>
          <p14:tracePt t="19334" x="4121150" y="4140200"/>
          <p14:tracePt t="19342" x="4111625" y="4149725"/>
          <p14:tracePt t="19350" x="4075113" y="4176713"/>
          <p14:tracePt t="19358" x="4065588" y="4186238"/>
          <p14:tracePt t="19366" x="4048125" y="4203700"/>
          <p14:tracePt t="19374" x="4021138" y="4222750"/>
          <p14:tracePt t="19382" x="3984625" y="4222750"/>
          <p14:tracePt t="19390" x="3984625" y="4232275"/>
          <p14:tracePt t="19398" x="3948113" y="4232275"/>
          <p14:tracePt t="19406" x="3911600" y="4240213"/>
          <p14:tracePt t="19414" x="3883025" y="4240213"/>
          <p14:tracePt t="19422" x="3875088" y="4249738"/>
          <p14:tracePt t="19430" x="3865563" y="4249738"/>
          <p14:tracePt t="19438" x="3856038" y="4249738"/>
          <p14:tracePt t="19711" x="3846513" y="4249738"/>
          <p14:tracePt t="19719" x="3838575" y="4259263"/>
          <p14:tracePt t="19728" x="3810000" y="4268788"/>
          <p14:tracePt t="19735" x="3756025" y="4268788"/>
          <p14:tracePt t="19746" x="3683000" y="4268788"/>
          <p14:tracePt t="19751" x="3629025" y="4268788"/>
          <p14:tracePt t="19762" x="3563938" y="4249738"/>
          <p14:tracePt t="19767" x="3536950" y="4240213"/>
          <p14:tracePt t="19775" x="3490913" y="4203700"/>
          <p14:tracePt t="19783" x="3446463" y="4195763"/>
          <p14:tracePt t="19793" x="3363913" y="4140200"/>
          <p14:tracePt t="19801" x="3336925" y="4130675"/>
          <p14:tracePt t="19807" x="3290888" y="4103688"/>
          <p14:tracePt t="19814" x="3273425" y="4086225"/>
          <p14:tracePt t="19823" x="3254375" y="4067175"/>
          <p14:tracePt t="19829" x="3236913" y="4057650"/>
          <p14:tracePt t="19838" x="3227388" y="4040188"/>
          <p14:tracePt t="19846" x="3227388" y="4013200"/>
          <p14:tracePt t="19854" x="3208338" y="3994150"/>
          <p14:tracePt t="19862" x="3208338" y="3984625"/>
          <p14:tracePt t="19871" x="3208338" y="3957638"/>
          <p14:tracePt t="19878" x="3208338" y="3940175"/>
          <p14:tracePt t="19894" x="3208338" y="3894138"/>
          <p14:tracePt t="19902" x="3208338" y="3867150"/>
          <p14:tracePt t="19911" x="3217863" y="3840163"/>
          <p14:tracePt t="19918" x="3244850" y="3803650"/>
          <p14:tracePt t="19927" x="3290888" y="3757613"/>
          <p14:tracePt t="19934" x="3346450" y="3721100"/>
          <p14:tracePt t="19942" x="3390900" y="3684588"/>
          <p14:tracePt t="19950" x="3436938" y="3665538"/>
          <p14:tracePt t="19958" x="3519488" y="3611563"/>
          <p14:tracePt t="19966" x="3546475" y="3592513"/>
          <p14:tracePt t="19974" x="3609975" y="3565525"/>
          <p14:tracePt t="19982" x="3656013" y="3538538"/>
          <p14:tracePt t="19990" x="3709988" y="3511550"/>
          <p14:tracePt t="19998" x="3746500" y="3502025"/>
          <p14:tracePt t="20006" x="3765550" y="3492500"/>
          <p14:tracePt t="20013" x="3792538" y="3492500"/>
          <p14:tracePt t="20021" x="3810000" y="3482975"/>
          <p14:tracePt t="20038" x="3819525" y="3482975"/>
          <p14:tracePt t="20046" x="3838575" y="3482975"/>
          <p14:tracePt t="20071" x="3846513" y="3482975"/>
          <p14:tracePt t="20094" x="3875088" y="3482975"/>
          <p14:tracePt t="20103" x="3883025" y="3482975"/>
          <p14:tracePt t="20111" x="3911600" y="3502025"/>
          <p14:tracePt t="20121" x="3948113" y="3548063"/>
          <p14:tracePt t="20126" x="3975100" y="3611563"/>
          <p14:tracePt t="20134" x="3992563" y="3675063"/>
          <p14:tracePt t="20142" x="4011613" y="3738563"/>
          <p14:tracePt t="20149" x="4029075" y="3794125"/>
          <p14:tracePt t="20158" x="4029075" y="3857625"/>
          <p14:tracePt t="20167" x="4029075" y="3911600"/>
          <p14:tracePt t="20174" x="4029075" y="3940175"/>
          <p14:tracePt t="20182" x="4029075" y="3976688"/>
          <p14:tracePt t="20189" x="4029075" y="4013200"/>
          <p14:tracePt t="20206" x="4029075" y="4021138"/>
          <p14:tracePt t="20214" x="4029075" y="4030663"/>
          <p14:tracePt t="20222" x="4029075" y="4057650"/>
          <p14:tracePt t="20230" x="4011613" y="4076700"/>
          <p14:tracePt t="20237" x="4002088" y="4086225"/>
          <p14:tracePt t="20246" x="3975100" y="4113213"/>
          <p14:tracePt t="20254" x="3948113" y="4130675"/>
          <p14:tracePt t="20262" x="3929063" y="4149725"/>
          <p14:tracePt t="20270" x="3875088" y="4167188"/>
          <p14:tracePt t="20279" x="3838575" y="4186238"/>
          <p14:tracePt t="20286" x="3792538" y="4222750"/>
          <p14:tracePt t="20293" x="3738563" y="4232275"/>
          <p14:tracePt t="20302" x="3673475" y="4240213"/>
          <p14:tracePt t="20311" x="3600450" y="4268788"/>
          <p14:tracePt t="20318" x="3536950" y="4276725"/>
          <p14:tracePt t="20326" x="3500438" y="4276725"/>
          <p14:tracePt t="20333" x="3473450" y="4276725"/>
          <p14:tracePt t="20341" x="3455988" y="4276725"/>
          <p14:tracePt t="20350" x="3446463" y="4276725"/>
          <p14:tracePt t="20358" x="3427413" y="4276725"/>
          <p14:tracePt t="20423" x="3419475" y="4276725"/>
          <p14:tracePt t="20430" x="3390900" y="4259263"/>
          <p14:tracePt t="20439" x="3363913" y="4232275"/>
          <p14:tracePt t="20447" x="3336925" y="4186238"/>
          <p14:tracePt t="20455" x="3309938" y="4159250"/>
          <p14:tracePt t="20466" x="3281363" y="4113213"/>
          <p14:tracePt t="20471" x="3244850" y="4057650"/>
          <p14:tracePt t="20478" x="3227388" y="4003675"/>
          <p14:tracePt t="20487" x="3200400" y="3967163"/>
          <p14:tracePt t="20501" x="3190875" y="3940175"/>
          <p14:tracePt t="20502" x="3190875" y="3911600"/>
          <p14:tracePt t="20512" x="3181350" y="3903663"/>
          <p14:tracePt t="20518" x="3181350" y="3884613"/>
          <p14:tracePt t="20526" x="3171825" y="3857625"/>
          <p14:tracePt t="20542" x="3171825" y="3840163"/>
          <p14:tracePt t="20550" x="3171825" y="3821113"/>
          <p14:tracePt t="20558" x="3171825" y="3803650"/>
          <p14:tracePt t="20566" x="3171825" y="3794125"/>
          <p14:tracePt t="20574" x="3171825" y="3767138"/>
          <p14:tracePt t="20582" x="3190875" y="3738563"/>
          <p14:tracePt t="20590" x="3217863" y="3702050"/>
          <p14:tracePt t="20598" x="3263900" y="3694113"/>
          <p14:tracePt t="20606" x="3327400" y="3657600"/>
          <p14:tracePt t="20614" x="3382963" y="3629025"/>
          <p14:tracePt t="20623" x="3500438" y="3575050"/>
          <p14:tracePt t="20629" x="3563938" y="3565525"/>
          <p14:tracePt t="20638" x="3636963" y="3548063"/>
          <p14:tracePt t="20646" x="3702050" y="3529013"/>
          <p14:tracePt t="20654" x="3729038" y="3529013"/>
          <p14:tracePt t="20662" x="3756025" y="3511550"/>
          <p14:tracePt t="20670" x="3792538" y="3511550"/>
          <p14:tracePt t="20687" x="3802063" y="3511550"/>
          <p14:tracePt t="20768" x="3838575" y="3511550"/>
          <p14:tracePt t="20775" x="3902075" y="3529013"/>
          <p14:tracePt t="20783" x="3948113" y="3575050"/>
          <p14:tracePt t="20793" x="4011613" y="3621088"/>
          <p14:tracePt t="20801" x="4057650" y="3665538"/>
          <p14:tracePt t="20809" x="4111625" y="3721100"/>
          <p14:tracePt t="20816" x="4148138" y="3767138"/>
          <p14:tracePt t="20823" x="4165600" y="3811588"/>
          <p14:tracePt t="20831" x="4175125" y="3840163"/>
          <p14:tracePt t="20840" x="4211638" y="3867150"/>
          <p14:tracePt t="20847" x="4211638" y="3884613"/>
          <p14:tracePt t="20854" x="4221163" y="3903663"/>
          <p14:tracePt t="21529" x="4230688" y="3911600"/>
          <p14:tracePt t="21535" x="4257675" y="3921125"/>
          <p14:tracePt t="21607" x="4257675" y="3930650"/>
          <p14:tracePt t="21687" x="4257675" y="3967163"/>
          <p14:tracePt t="21695" x="4238625" y="4013200"/>
          <p14:tracePt t="21708" x="4230688" y="4021138"/>
          <p14:tracePt t="21717" x="4221163" y="4057650"/>
          <p14:tracePt t="21719" x="4211638" y="4076700"/>
          <p14:tracePt t="21726" x="4202113" y="4094163"/>
          <p14:tracePt t="21734" x="4194175" y="4113213"/>
          <p14:tracePt t="21742" x="4194175" y="4122738"/>
          <p14:tracePt t="21750" x="4184650" y="4140200"/>
          <p14:tracePt t="21758" x="4184650" y="4149725"/>
          <p14:tracePt t="21765" x="4175125" y="4149725"/>
          <p14:tracePt t="23112" x="4165600" y="4159250"/>
          <p14:tracePt t="23121" x="4138613" y="4249738"/>
          <p14:tracePt t="23128" x="4121150" y="4295775"/>
          <p14:tracePt t="23136" x="4121150" y="4322763"/>
          <p14:tracePt t="23146" x="4121150" y="4359275"/>
          <p14:tracePt t="23153" x="4121150" y="4395788"/>
          <p14:tracePt t="23168" x="4121150" y="4405313"/>
          <p14:tracePt t="23688" x="4121150" y="4413250"/>
          <p14:tracePt t="23695" x="4094163" y="4468813"/>
          <p14:tracePt t="23704" x="4029075" y="4505325"/>
          <p14:tracePt t="23712" x="3965575" y="4532313"/>
          <p14:tracePt t="23720" x="3956050" y="4532313"/>
          <p14:tracePt t="23735" x="3919538" y="4559300"/>
          <p14:tracePt t="23745" x="3902075" y="4587875"/>
          <p14:tracePt t="23759" x="3883025" y="4605338"/>
          <p14:tracePt t="23766" x="3875088" y="4614863"/>
          <p14:tracePt t="23775" x="3875088" y="4624388"/>
          <p14:tracePt t="23782" x="3865563" y="4641850"/>
          <p14:tracePt t="23790" x="3856038" y="4651375"/>
          <p14:tracePt t="23798" x="3846513" y="4660900"/>
          <p14:tracePt t="23912" x="3846513" y="4668838"/>
          <p14:tracePt t="24104" x="3846513" y="4678363"/>
          <p14:tracePt t="24112" x="3846513" y="4687888"/>
          <p14:tracePt t="24124" x="3846513" y="4697413"/>
          <p14:tracePt t="24126" x="3846513" y="4714875"/>
          <p14:tracePt t="24136" x="3846513" y="4724400"/>
          <p14:tracePt t="24145" x="3838575" y="4732338"/>
          <p14:tracePt t="24270" x="3829050" y="4732338"/>
          <p14:tracePt t="24327" x="3829050" y="4760913"/>
          <p14:tracePt t="24344" x="3819525" y="4778375"/>
          <p14:tracePt t="24360" x="3802063" y="4797425"/>
          <p14:tracePt t="24376" x="3802063" y="4805363"/>
          <p14:tracePt t="24384" x="3792538" y="4814888"/>
          <p14:tracePt t="24842" x="3792538" y="4824413"/>
          <p14:tracePt t="24845" x="3792538" y="4841875"/>
          <p14:tracePt t="24862" x="3792538" y="4851400"/>
          <p14:tracePt t="24871" x="3783013" y="4870450"/>
          <p14:tracePt t="24952" x="3783013" y="4878388"/>
          <p14:tracePt t="24968" x="3783013" y="4887913"/>
          <p14:tracePt t="24976" x="3783013" y="4906963"/>
          <p14:tracePt t="24984" x="3783013" y="4924425"/>
          <p14:tracePt t="24992" x="3783013" y="4943475"/>
          <p14:tracePt t="25000" x="3783013" y="4951413"/>
          <p14:tracePt t="25008" x="3783013" y="4970463"/>
          <p14:tracePt t="25023" x="3783013" y="4979988"/>
          <p14:tracePt t="25031" x="3792538" y="4997450"/>
          <p14:tracePt t="25039" x="3802063" y="5016500"/>
          <p14:tracePt t="25063" x="3810000" y="5024438"/>
          <p14:tracePt t="25448" x="3883025" y="5033963"/>
          <p14:tracePt t="25456" x="4002088" y="5080000"/>
          <p14:tracePt t="25465" x="4094163" y="5097463"/>
          <p14:tracePt t="25471" x="4194175" y="5133975"/>
          <p14:tracePt t="25478" x="4275138" y="5180013"/>
          <p14:tracePt t="25486" x="4357688" y="5216525"/>
          <p14:tracePt t="25497" x="4413250" y="5243513"/>
          <p14:tracePt t="25502" x="4457700" y="5253038"/>
          <p14:tracePt t="25510" x="4484688" y="5262563"/>
          <p14:tracePt t="25519" x="4494213" y="5270500"/>
          <p14:tracePt t="26008" x="4540250" y="5270500"/>
          <p14:tracePt t="26016" x="4767263" y="5270500"/>
          <p14:tracePt t="26024" x="5059363" y="5270500"/>
          <p14:tracePt t="26032" x="5405438" y="5289550"/>
          <p14:tracePt t="26040" x="5761038" y="5335588"/>
          <p14:tracePt t="26047" x="6116638" y="5399088"/>
          <p14:tracePt t="26056" x="6399213" y="5435600"/>
          <p14:tracePt t="26063" x="6700838" y="5435600"/>
          <p14:tracePt t="26070" x="6846888" y="5481638"/>
          <p14:tracePt t="26078" x="6956425" y="5489575"/>
          <p14:tracePt t="26086" x="7000875" y="5489575"/>
          <p14:tracePt t="26127" x="7010400" y="5499100"/>
          <p14:tracePt t="26135" x="7000875" y="5499100"/>
          <p14:tracePt t="26142" x="6956425" y="5499100"/>
          <p14:tracePt t="26150" x="6919913" y="5499100"/>
          <p14:tracePt t="26159" x="6900863" y="5499100"/>
          <p14:tracePt t="26168" x="6892925" y="5499100"/>
          <p14:tracePt t="26175" x="6873875" y="5499100"/>
          <p14:tracePt t="26254" x="6864350" y="5499100"/>
          <p14:tracePt t="26263" x="6837363" y="5499100"/>
          <p14:tracePt t="26278" x="6827838" y="5499100"/>
          <p14:tracePt t="26327" x="6819900" y="5499100"/>
          <p14:tracePt t="26408" x="6810375" y="5499100"/>
          <p14:tracePt t="26418" x="6791325" y="5499100"/>
          <p14:tracePt t="26425" x="6773863" y="5499100"/>
          <p14:tracePt t="26431" x="6737350" y="5499100"/>
          <p14:tracePt t="26438" x="6681788" y="5499100"/>
          <p14:tracePt t="26446" x="6618288" y="5472113"/>
          <p14:tracePt t="26454" x="6545263" y="5462588"/>
          <p14:tracePt t="26462" x="6472238" y="5462588"/>
          <p14:tracePt t="26470" x="6391275" y="5462588"/>
          <p14:tracePt t="26478" x="6318250" y="5462588"/>
          <p14:tracePt t="26486" x="6262688" y="5462588"/>
          <p14:tracePt t="26494" x="6226175" y="5462588"/>
          <p14:tracePt t="26502" x="6181725" y="5462588"/>
          <p14:tracePt t="26510" x="6153150" y="5462588"/>
          <p14:tracePt t="26527" x="6145213" y="5462588"/>
          <p14:tracePt t="29728" x="6135688" y="5462588"/>
          <p14:tracePt t="29735" x="6126163" y="5481638"/>
          <p14:tracePt t="29746" x="6126163" y="5489575"/>
          <p14:tracePt t="29752" x="6108700" y="5518150"/>
          <p14:tracePt t="29767" x="6108700" y="5545138"/>
          <p14:tracePt t="29778" x="6108700" y="5554663"/>
          <p14:tracePt t="29783" x="6099175" y="5554663"/>
          <p14:tracePt t="30016" x="6099175" y="5581650"/>
          <p14:tracePt t="30024" x="6099175" y="5599113"/>
          <p14:tracePt t="30032" x="6089650" y="5635625"/>
          <p14:tracePt t="30040" x="6043613" y="5662613"/>
          <p14:tracePt t="30046" x="6016625" y="5672138"/>
          <p14:tracePt t="30056" x="6007100" y="5681663"/>
          <p14:tracePt t="30065" x="5972175" y="5708650"/>
          <p14:tracePt t="30070" x="5943600" y="5727700"/>
          <p14:tracePt t="30078" x="5899150" y="5745163"/>
          <p14:tracePt t="30086" x="5889625" y="5745163"/>
          <p14:tracePt t="30102" x="5870575" y="5754688"/>
          <p14:tracePt t="30207" x="5862638" y="5754688"/>
          <p14:tracePt t="30271" x="5862638" y="5672138"/>
          <p14:tracePt t="30280" x="5862638" y="5589588"/>
          <p14:tracePt t="30287" x="5853113" y="5562600"/>
          <p14:tracePt t="30294" x="5853113" y="5535613"/>
          <p14:tracePt t="30304" x="5853113" y="5489575"/>
          <p14:tracePt t="30312" x="5853113" y="5453063"/>
          <p14:tracePt t="30318" x="5853113" y="5416550"/>
          <p14:tracePt t="30326" x="5853113" y="5372100"/>
          <p14:tracePt t="30333" x="5853113" y="5353050"/>
          <p14:tracePt t="30343" x="5862638" y="5326063"/>
          <p14:tracePt t="30349" x="5870575" y="5316538"/>
          <p14:tracePt t="30359" x="5889625" y="5307013"/>
          <p14:tracePt t="30366" x="5907088" y="5289550"/>
          <p14:tracePt t="30382" x="5935663" y="5289550"/>
          <p14:tracePt t="30390" x="5943600" y="5289550"/>
          <p14:tracePt t="30398" x="5962650" y="5289550"/>
          <p14:tracePt t="30405" x="5980113" y="5289550"/>
          <p14:tracePt t="30414" x="6007100" y="5299075"/>
          <p14:tracePt t="30422" x="6016625" y="5316538"/>
          <p14:tracePt t="30430" x="6035675" y="5335588"/>
          <p14:tracePt t="30438" x="6062663" y="5372100"/>
          <p14:tracePt t="30454" x="6062663" y="5389563"/>
          <p14:tracePt t="30462" x="6072188" y="5426075"/>
          <p14:tracePt t="30470" x="6072188" y="5435600"/>
          <p14:tracePt t="30478" x="6072188" y="5472113"/>
          <p14:tracePt t="30486" x="6072188" y="5481638"/>
          <p14:tracePt t="30495" x="6072188" y="5499100"/>
          <p14:tracePt t="30502" x="6072188" y="5508625"/>
          <p14:tracePt t="30510" x="6072188" y="5518150"/>
          <p14:tracePt t="30518" x="6072188" y="5526088"/>
          <p14:tracePt t="30543" x="6072188" y="5545138"/>
          <p14:tracePt t="31104" x="6072188" y="5554663"/>
          <p14:tracePt t="31144" x="6072188" y="5562600"/>
          <p14:tracePt t="34137" x="6072188" y="5572125"/>
          <p14:tracePt t="34142" x="6072188" y="5608638"/>
          <p14:tracePt t="34149" x="6043613" y="5662613"/>
          <p14:tracePt t="34158" x="5989638" y="5691188"/>
          <p14:tracePt t="34167" x="5980113" y="5699125"/>
          <p14:tracePt t="34174" x="5962650" y="5708650"/>
          <p14:tracePt t="39089" x="5972175" y="5708650"/>
          <p14:tracePt t="39096" x="5999163" y="5708650"/>
          <p14:tracePt t="39104" x="6043613" y="5708650"/>
          <p14:tracePt t="40470" x="6035675" y="5708650"/>
          <p14:tracePt t="40479" x="6016625" y="5699125"/>
          <p14:tracePt t="40631" x="6016625" y="5691188"/>
          <p14:tracePt t="41040" x="6016625" y="5681663"/>
          <p14:tracePt t="41153" x="6016625" y="5672138"/>
          <p14:tracePt t="41160" x="6035675" y="5654675"/>
          <p14:tracePt t="41170" x="6043613" y="5645150"/>
          <p14:tracePt t="41552" x="6062663" y="5618163"/>
          <p14:tracePt t="41568" x="6072188" y="5608638"/>
          <p14:tracePt t="41577" x="6072188" y="5599113"/>
          <p14:tracePt t="41590" x="6072188" y="5589588"/>
          <p14:tracePt t="41622" x="6072188" y="5581650"/>
          <p14:tracePt t="41720" x="6072188" y="5572125"/>
          <p14:tracePt t="41727" x="6053138" y="5572125"/>
          <p14:tracePt t="41736" x="5980113" y="5572125"/>
          <p14:tracePt t="41743" x="5899150" y="5608638"/>
          <p14:tracePt t="41752" x="5826125" y="5618163"/>
          <p14:tracePt t="41761" x="5761038" y="5654675"/>
          <p14:tracePt t="41767" x="5661025" y="5681663"/>
          <p14:tracePt t="41776" x="5561013" y="5745163"/>
          <p14:tracePt t="41782" x="5451475" y="5754688"/>
          <p14:tracePt t="41791" x="5341938" y="5800725"/>
          <p14:tracePt t="41797" x="5232400" y="5800725"/>
          <p14:tracePt t="41805" x="5132388" y="5808663"/>
          <p14:tracePt t="41814" x="5022850" y="5827713"/>
          <p14:tracePt t="41822" x="4949825" y="5827713"/>
          <p14:tracePt t="41830" x="4895850" y="5827713"/>
          <p14:tracePt t="41839" x="4840288" y="5827713"/>
          <p14:tracePt t="41846" x="4795838" y="5827713"/>
          <p14:tracePt t="41854" x="4759325" y="5827713"/>
          <p14:tracePt t="41862" x="4749800" y="5827713"/>
          <p14:tracePt t="41870" x="4730750" y="5827713"/>
          <p14:tracePt t="41878" x="4703763" y="5827713"/>
          <p14:tracePt t="41886" x="4676775" y="5808663"/>
          <p14:tracePt t="41894" x="4659313" y="5791200"/>
          <p14:tracePt t="41902" x="4613275" y="5754688"/>
          <p14:tracePt t="41910" x="4594225" y="5735638"/>
          <p14:tracePt t="41918" x="4540250" y="5699125"/>
          <p14:tracePt t="41926" x="4521200" y="5681663"/>
          <p14:tracePt t="41934" x="4484688" y="5645150"/>
          <p14:tracePt t="41941" x="4476750" y="5635625"/>
          <p14:tracePt t="41950" x="4467225" y="5618163"/>
          <p14:tracePt t="41957" x="4457700" y="5589588"/>
          <p14:tracePt t="41967" x="4457700" y="5562600"/>
          <p14:tracePt t="41976" x="4457700" y="5545138"/>
          <p14:tracePt t="41982" x="4457700" y="5518150"/>
          <p14:tracePt t="41989" x="4457700" y="5499100"/>
          <p14:tracePt t="41997" x="4457700" y="5472113"/>
          <p14:tracePt t="42006" x="4457700" y="5445125"/>
          <p14:tracePt t="42014" x="4457700" y="5416550"/>
          <p14:tracePt t="42022" x="4457700" y="5399088"/>
          <p14:tracePt t="42030" x="4467225" y="5343525"/>
          <p14:tracePt t="42038" x="4484688" y="5316538"/>
          <p14:tracePt t="42046" x="4503738" y="5280025"/>
          <p14:tracePt t="42054" x="4503738" y="5270500"/>
          <p14:tracePt t="42062" x="4530725" y="5243513"/>
          <p14:tracePt t="42070" x="4540250" y="5233988"/>
          <p14:tracePt t="42077" x="4549775" y="5216525"/>
          <p14:tracePt t="42087" x="4557713" y="5207000"/>
          <p14:tracePt t="42097" x="4576763" y="5189538"/>
          <p14:tracePt t="42103" x="4586288" y="5180013"/>
          <p14:tracePt t="42127" x="4594225" y="5170488"/>
          <p14:tracePt t="42314" x="4603750" y="5170488"/>
          <p14:tracePt t="42320" x="4613275" y="5170488"/>
          <p14:tracePt t="42328" x="4622800" y="5170488"/>
          <p14:tracePt t="42336" x="4649788" y="5180013"/>
          <p14:tracePt t="42345" x="4686300" y="5233988"/>
          <p14:tracePt t="42351" x="4703763" y="5299075"/>
          <p14:tracePt t="42359" x="4722813" y="5316538"/>
          <p14:tracePt t="42367" x="4740275" y="5343525"/>
          <p14:tracePt t="42376" x="4740275" y="5353050"/>
          <p14:tracePt t="42385" x="4740275" y="5372100"/>
          <p14:tracePt t="42389" x="4740275" y="5380038"/>
          <p14:tracePt t="42569" x="4740275" y="5389563"/>
          <p14:tracePt t="42578" x="4740275" y="5399088"/>
          <p14:tracePt t="42583" x="4767263" y="5426075"/>
          <p14:tracePt t="42592" x="4776788" y="5426075"/>
          <p14:tracePt t="42599" x="4786313" y="5435600"/>
          <p14:tracePt t="42606" x="4803775" y="5472113"/>
          <p14:tracePt t="42614" x="4813300" y="5481638"/>
          <p14:tracePt t="42622" x="4822825" y="5499100"/>
          <p14:tracePt t="42630" x="4832350" y="5518150"/>
          <p14:tracePt t="42638" x="4849813" y="5535613"/>
          <p14:tracePt t="42646" x="4859338" y="5545138"/>
          <p14:tracePt t="42662" x="4859338" y="5554663"/>
          <p14:tracePt t="42669" x="4868863" y="5562600"/>
          <p14:tracePt t="42760" x="4868863" y="5572125"/>
          <p14:tracePt t="42768" x="4868863" y="5589588"/>
          <p14:tracePt t="42784" x="4868863" y="5608638"/>
          <p14:tracePt t="42800" x="4868863" y="5626100"/>
          <p14:tracePt t="42809" x="4868863" y="5635625"/>
          <p14:tracePt t="42815" x="4859338" y="5654675"/>
          <p14:tracePt t="42823" x="4849813" y="5662613"/>
          <p14:tracePt t="42831" x="4840288" y="5672138"/>
          <p14:tracePt t="42847" x="4832350" y="5681663"/>
          <p14:tracePt t="43281" x="4813300" y="5681663"/>
          <p14:tracePt t="43285" x="4767263" y="5654675"/>
          <p14:tracePt t="43294" x="4730750" y="5626100"/>
          <p14:tracePt t="43302" x="4722813" y="5626100"/>
          <p14:tracePt t="43310" x="4722813" y="5618163"/>
          <p14:tracePt t="43392" x="4730750" y="5626100"/>
          <p14:tracePt t="43399" x="4759325" y="5654675"/>
          <p14:tracePt t="43408" x="4767263" y="5672138"/>
          <p14:tracePt t="43416" x="4795838" y="5691188"/>
          <p14:tracePt t="43423" x="4822825" y="5708650"/>
          <p14:tracePt t="43431" x="4859338" y="5727700"/>
          <p14:tracePt t="43439" x="4895850" y="5727700"/>
          <p14:tracePt t="43446" x="4905375" y="5735638"/>
          <p14:tracePt t="43455" x="4922838" y="5735638"/>
          <p14:tracePt t="43479" x="4941888" y="5735638"/>
          <p14:tracePt t="43486" x="4959350" y="5708650"/>
          <p14:tracePt t="43497" x="4959350" y="5699125"/>
          <p14:tracePt t="43501" x="4959350" y="5662613"/>
          <p14:tracePt t="43510" x="4968875" y="5635625"/>
          <p14:tracePt t="43518" x="4968875" y="5618163"/>
          <p14:tracePt t="43526" x="4968875" y="5581650"/>
          <p14:tracePt t="43534" x="4968875" y="5545138"/>
          <p14:tracePt t="43550" x="4968875" y="5526088"/>
          <p14:tracePt t="43558" x="4968875" y="5508625"/>
          <p14:tracePt t="43566" x="4968875" y="5499100"/>
          <p14:tracePt t="43654" x="4968875" y="5508625"/>
          <p14:tracePt t="43661" x="4968875" y="5526088"/>
          <p14:tracePt t="43670" x="4968875" y="5554663"/>
          <p14:tracePt t="43678" x="4968875" y="5572125"/>
          <p14:tracePt t="43800" x="4968875" y="5554663"/>
          <p14:tracePt t="43808" x="4968875" y="5545138"/>
          <p14:tracePt t="43890" x="5005388" y="5535613"/>
          <p14:tracePt t="43893" x="5132388" y="5535613"/>
          <p14:tracePt t="43902" x="5241925" y="5535613"/>
          <p14:tracePt t="43910" x="5368925" y="5535613"/>
          <p14:tracePt t="43918" x="5497513" y="5535613"/>
          <p14:tracePt t="43926" x="5624513" y="5535613"/>
          <p14:tracePt t="43934" x="5753100" y="5535613"/>
          <p14:tracePt t="43942" x="5862638" y="5535613"/>
          <p14:tracePt t="43950" x="6007100" y="5535613"/>
          <p14:tracePt t="43959" x="6135688" y="5535613"/>
          <p14:tracePt t="43966" x="6262688" y="5535613"/>
          <p14:tracePt t="43975" x="6354763" y="5535613"/>
          <p14:tracePt t="43984" x="6481763" y="5535613"/>
          <p14:tracePt t="43992" x="6591300" y="5535613"/>
          <p14:tracePt t="43999" x="6700838" y="5535613"/>
          <p14:tracePt t="44008" x="6846888" y="5526088"/>
          <p14:tracePt t="44015" x="6992938" y="5508625"/>
          <p14:tracePt t="44023" x="7202488" y="5481638"/>
          <p14:tracePt t="44031" x="7385050" y="5445125"/>
          <p14:tracePt t="44039" x="7585075" y="5435600"/>
          <p14:tracePt t="44047" x="7748588" y="5399088"/>
          <p14:tracePt t="44055" x="7977188" y="5372100"/>
          <p14:tracePt t="44062" x="8159750" y="5353050"/>
          <p14:tracePt t="44070" x="8396288" y="5299075"/>
          <p14:tracePt t="44078" x="8596313" y="5289550"/>
          <p14:tracePt t="44086" x="8742363" y="5270500"/>
          <p14:tracePt t="44094" x="8878888" y="5226050"/>
          <p14:tracePt t="44103" x="8970963" y="5226050"/>
          <p14:tracePt t="44110" x="9034463" y="5216525"/>
          <p14:tracePt t="44118" x="9053513" y="5207000"/>
          <p14:tracePt t="44127" x="9070975" y="5207000"/>
          <p14:tracePt t="44190" x="9097963" y="5189538"/>
          <p14:tracePt t="44198" x="9126538" y="515302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3896" y="-35399"/>
            <a:ext cx="8229600" cy="1143000"/>
          </a:xfrm>
        </p:spPr>
        <p:txBody>
          <a:bodyPr/>
          <a:lstStyle/>
          <a:p>
            <a:r>
              <a:rPr lang="ja-JP" altLang="en-US" dirty="0"/>
              <a:t>演習</a:t>
            </a:r>
            <a:r>
              <a:rPr lang="en-US" altLang="ja-JP" dirty="0"/>
              <a:t>8-2</a:t>
            </a:r>
            <a:r>
              <a:rPr lang="ja-JP" altLang="en-US" dirty="0"/>
              <a:t>　大信号増幅回路</a:t>
            </a:r>
            <a:endParaRPr kumimoji="1" lang="ja-JP" altLang="en-US" dirty="0"/>
          </a:p>
        </p:txBody>
      </p:sp>
      <p:sp>
        <p:nvSpPr>
          <p:cNvPr id="4" name="Line 24"/>
          <p:cNvSpPr>
            <a:spLocks noChangeShapeType="1"/>
          </p:cNvSpPr>
          <p:nvPr/>
        </p:nvSpPr>
        <p:spPr bwMode="auto">
          <a:xfrm>
            <a:off x="4520565" y="3075529"/>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520565" y="3075529"/>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520565" y="3507329"/>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933969" y="3507329"/>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96828" y="2301401"/>
            <a:ext cx="0" cy="7828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5023803" y="1725138"/>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974590" y="1443389"/>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119053" y="14251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4974590" y="4416051"/>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 name="Rectangle 29"/>
          <p:cNvSpPr>
            <a:spLocks noChangeArrowheads="1"/>
          </p:cNvSpPr>
          <p:nvPr/>
        </p:nvSpPr>
        <p:spPr bwMode="auto">
          <a:xfrm>
            <a:off x="2502982" y="3402498"/>
            <a:ext cx="721243" cy="203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Line 28"/>
          <p:cNvSpPr>
            <a:spLocks noChangeShapeType="1"/>
          </p:cNvSpPr>
          <p:nvPr/>
        </p:nvSpPr>
        <p:spPr bwMode="auto">
          <a:xfrm>
            <a:off x="5185538" y="3939129"/>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8" name="直線コネクタ 67"/>
          <p:cNvCxnSpPr/>
          <p:nvPr/>
        </p:nvCxnSpPr>
        <p:spPr>
          <a:xfrm>
            <a:off x="3430299" y="349213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5061491" y="2749961"/>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5227106" y="1903458"/>
            <a:ext cx="1098378" cy="369332"/>
          </a:xfrm>
          <a:prstGeom prst="rect">
            <a:avLst/>
          </a:prstGeom>
          <a:noFill/>
        </p:spPr>
        <p:txBody>
          <a:bodyPr wrap="none" rtlCol="0">
            <a:spAutoFit/>
          </a:bodyPr>
          <a:lstStyle/>
          <a:p>
            <a:r>
              <a:rPr kumimoji="1" lang="en-US" altLang="ja-JP" dirty="0"/>
              <a:t>R2=1KΩ</a:t>
            </a:r>
            <a:endParaRPr kumimoji="1" lang="ja-JP" altLang="en-US" dirty="0"/>
          </a:p>
        </p:txBody>
      </p:sp>
      <p:cxnSp>
        <p:nvCxnSpPr>
          <p:cNvPr id="61" name="直線コネクタ 60"/>
          <p:cNvCxnSpPr/>
          <p:nvPr/>
        </p:nvCxnSpPr>
        <p:spPr>
          <a:xfrm>
            <a:off x="3233916" y="3504316"/>
            <a:ext cx="293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2046474" y="3504316"/>
            <a:ext cx="443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188790" y="2380629"/>
            <a:ext cx="338554" cy="369332"/>
          </a:xfrm>
          <a:prstGeom prst="rect">
            <a:avLst/>
          </a:prstGeom>
          <a:noFill/>
        </p:spPr>
        <p:txBody>
          <a:bodyPr wrap="none" rtlCol="0">
            <a:spAutoFit/>
          </a:bodyPr>
          <a:lstStyle/>
          <a:p>
            <a:r>
              <a:rPr kumimoji="1" lang="en-US" altLang="ja-JP" dirty="0"/>
              <a:t>Y</a:t>
            </a:r>
            <a:endParaRPr kumimoji="1" lang="ja-JP" altLang="en-US" dirty="0"/>
          </a:p>
        </p:txBody>
      </p:sp>
      <p:sp>
        <p:nvSpPr>
          <p:cNvPr id="41" name="テキスト ボックス 40"/>
          <p:cNvSpPr txBox="1"/>
          <p:nvPr/>
        </p:nvSpPr>
        <p:spPr>
          <a:xfrm>
            <a:off x="2534219" y="2922097"/>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87" name="テキスト ボックス 86"/>
          <p:cNvSpPr txBox="1"/>
          <p:nvPr/>
        </p:nvSpPr>
        <p:spPr>
          <a:xfrm>
            <a:off x="5374286" y="1271172"/>
            <a:ext cx="1015021" cy="369332"/>
          </a:xfrm>
          <a:prstGeom prst="rect">
            <a:avLst/>
          </a:prstGeom>
          <a:noFill/>
        </p:spPr>
        <p:txBody>
          <a:bodyPr wrap="none" rtlCol="0">
            <a:spAutoFit/>
          </a:bodyPr>
          <a:lstStyle/>
          <a:p>
            <a:r>
              <a:rPr lang="en-US" altLang="ja-JP" dirty="0" err="1"/>
              <a:t>Vcc</a:t>
            </a:r>
            <a:r>
              <a:rPr lang="en-US" altLang="ja-JP" dirty="0"/>
              <a:t>=6V</a:t>
            </a:r>
            <a:endParaRPr kumimoji="1" lang="ja-JP" altLang="en-US" dirty="0"/>
          </a:p>
        </p:txBody>
      </p:sp>
      <p:sp>
        <p:nvSpPr>
          <p:cNvPr id="62" name="テキスト ボックス 61"/>
          <p:cNvSpPr txBox="1"/>
          <p:nvPr/>
        </p:nvSpPr>
        <p:spPr>
          <a:xfrm>
            <a:off x="963043" y="2454092"/>
            <a:ext cx="2029723" cy="369332"/>
          </a:xfrm>
          <a:prstGeom prst="rect">
            <a:avLst/>
          </a:prstGeom>
          <a:noFill/>
        </p:spPr>
        <p:txBody>
          <a:bodyPr wrap="none" rtlCol="0">
            <a:spAutoFit/>
          </a:bodyPr>
          <a:lstStyle/>
          <a:p>
            <a:r>
              <a:rPr lang="en-US" altLang="ja-JP" dirty="0"/>
              <a:t>H</a:t>
            </a:r>
            <a:r>
              <a:rPr lang="ja-JP" altLang="en-US" dirty="0"/>
              <a:t>レベル＝</a:t>
            </a:r>
            <a:r>
              <a:rPr lang="en-US" altLang="ja-JP" dirty="0" err="1"/>
              <a:t>Vcc</a:t>
            </a:r>
            <a:r>
              <a:rPr lang="en-US" altLang="ja-JP" dirty="0"/>
              <a:t>=6V</a:t>
            </a:r>
            <a:endParaRPr kumimoji="1" lang="ja-JP" altLang="en-US" dirty="0"/>
          </a:p>
        </p:txBody>
      </p:sp>
      <p:sp>
        <p:nvSpPr>
          <p:cNvPr id="28" name="テキスト ボックス 27"/>
          <p:cNvSpPr txBox="1"/>
          <p:nvPr/>
        </p:nvSpPr>
        <p:spPr>
          <a:xfrm>
            <a:off x="799085" y="4822171"/>
            <a:ext cx="6856364" cy="369332"/>
          </a:xfrm>
          <a:prstGeom prst="rect">
            <a:avLst/>
          </a:prstGeom>
          <a:noFill/>
        </p:spPr>
        <p:txBody>
          <a:bodyPr wrap="none" rtlCol="0">
            <a:spAutoFit/>
          </a:bodyPr>
          <a:lstStyle/>
          <a:p>
            <a:r>
              <a:rPr lang="ja-JP" altLang="en-US" dirty="0"/>
              <a:t>飽和ぎりぎりで用いる場合にベース電流をどのようにすれば良いか？</a:t>
            </a:r>
            <a:endParaRPr kumimoji="1" lang="ja-JP" altLang="en-US" dirty="0"/>
          </a:p>
        </p:txBody>
      </p:sp>
      <p:pic>
        <p:nvPicPr>
          <p:cNvPr id="3" name="オーディオ 2">
            <a:hlinkClick r:id="" action="ppaction://media"/>
            <a:extLst>
              <a:ext uri="{FF2B5EF4-FFF2-40B4-BE49-F238E27FC236}">
                <a16:creationId xmlns:a16="http://schemas.microsoft.com/office/drawing/2014/main" id="{E0872059-82B1-4C5A-A131-7EA60BEE8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02952069"/>
      </p:ext>
    </p:extLst>
  </p:cSld>
  <p:clrMapOvr>
    <a:masterClrMapping/>
  </p:clrMapOvr>
  <mc:AlternateContent xmlns:mc="http://schemas.openxmlformats.org/markup-compatibility/2006">
    <mc:Choice xmlns:p14="http://schemas.microsoft.com/office/powerpoint/2010/main" Requires="p14">
      <p:transition spd="slow" p14:dur="2000" advTm="34173"/>
    </mc:Choice>
    <mc:Fallback>
      <p:transition spd="slow" advTm="3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99" x="8861425" y="4149725"/>
          <p14:tracePt t="507" x="8734425" y="4159250"/>
          <p14:tracePt t="515" x="8624888" y="4159250"/>
          <p14:tracePt t="523" x="8478838" y="4176713"/>
          <p14:tracePt t="530" x="8313738" y="4195763"/>
          <p14:tracePt t="539" x="8150225" y="4195763"/>
          <p14:tracePt t="548" x="7904163" y="4195763"/>
          <p14:tracePt t="555" x="7639050" y="4195763"/>
          <p14:tracePt t="565" x="7375525" y="4195763"/>
          <p14:tracePt t="571" x="7110413" y="4195763"/>
          <p14:tracePt t="579" x="6846888" y="4195763"/>
          <p14:tracePt t="587" x="6654800" y="4195763"/>
          <p14:tracePt t="595" x="6491288" y="4195763"/>
          <p14:tracePt t="603" x="6326188" y="4195763"/>
          <p14:tracePt t="612" x="6235700" y="4195763"/>
          <p14:tracePt t="619" x="6162675" y="4195763"/>
          <p14:tracePt t="627" x="6116638" y="4195763"/>
          <p14:tracePt t="644" x="6099175" y="4167188"/>
          <p14:tracePt t="821" x="6099175" y="4086225"/>
          <p14:tracePt t="829" x="6089650" y="4049713"/>
          <p14:tracePt t="853" x="6089650" y="4040188"/>
          <p14:tracePt t="861" x="6089650" y="4021138"/>
          <p14:tracePt t="1405" x="6089650" y="4013200"/>
          <p14:tracePt t="1413" x="6080125" y="3994150"/>
          <p14:tracePt t="1420" x="6062663" y="3967163"/>
          <p14:tracePt t="1429" x="6062663" y="3948113"/>
          <p14:tracePt t="1436" x="6043613" y="3921125"/>
          <p14:tracePt t="1443" x="6035675" y="3903663"/>
          <p14:tracePt t="1451" x="6026150" y="3884613"/>
          <p14:tracePt t="1459" x="6026150" y="3867150"/>
          <p14:tracePt t="1467" x="6026150" y="3857625"/>
          <p14:tracePt t="2653" x="6026150" y="3848100"/>
          <p14:tracePt t="3045" x="6016625" y="3840163"/>
          <p14:tracePt t="3093" x="6016625" y="3830638"/>
          <p14:tracePt t="3101" x="6007100" y="3794125"/>
          <p14:tracePt t="3109" x="5989638" y="3721100"/>
          <p14:tracePt t="3117" x="5953125" y="3675063"/>
          <p14:tracePt t="3124" x="5943600" y="3611563"/>
          <p14:tracePt t="3132" x="5935663" y="3584575"/>
          <p14:tracePt t="3140" x="5926138" y="3529013"/>
          <p14:tracePt t="3149" x="5899150" y="3482975"/>
          <p14:tracePt t="3156" x="5889625" y="3446463"/>
          <p14:tracePt t="3166" x="5889625" y="3429000"/>
          <p14:tracePt t="3171" x="5880100" y="3402013"/>
          <p14:tracePt t="3196" x="5880100" y="3392488"/>
          <p14:tracePt t="3459" x="5862638" y="3392488"/>
          <p14:tracePt t="3491" x="5834063" y="3392488"/>
          <p14:tracePt t="3499" x="5807075" y="3392488"/>
          <p14:tracePt t="3507" x="5734050" y="3392488"/>
          <p14:tracePt t="3515" x="5643563" y="3392488"/>
          <p14:tracePt t="3523" x="5551488" y="3392488"/>
          <p14:tracePt t="3531" x="5478463" y="3392488"/>
          <p14:tracePt t="3539" x="5368925" y="3392488"/>
          <p14:tracePt t="3547" x="5297488" y="3392488"/>
          <p14:tracePt t="3555" x="5241925" y="3392488"/>
          <p14:tracePt t="3565" x="5178425" y="3382963"/>
          <p14:tracePt t="3571" x="5141913" y="3382963"/>
          <p14:tracePt t="3579" x="5105400" y="3375025"/>
          <p14:tracePt t="3595" x="5086350" y="3375025"/>
          <p14:tracePt t="3699" x="5086350" y="3365500"/>
          <p14:tracePt t="3731" x="5086350" y="3346450"/>
          <p14:tracePt t="3739" x="5086350" y="3309938"/>
          <p14:tracePt t="3747" x="5086350" y="3292475"/>
          <p14:tracePt t="3755" x="5086350" y="3246438"/>
          <p14:tracePt t="3764" x="5095875" y="3192463"/>
          <p14:tracePt t="3771" x="5105400" y="3173413"/>
          <p14:tracePt t="3779" x="5141913" y="3127375"/>
          <p14:tracePt t="3787" x="5159375" y="3082925"/>
          <p14:tracePt t="3795" x="5214938" y="3036888"/>
          <p14:tracePt t="3803" x="5260975" y="2982913"/>
          <p14:tracePt t="3811" x="5305425" y="2973388"/>
          <p14:tracePt t="3819" x="5324475" y="2954338"/>
          <p14:tracePt t="3827" x="5341938" y="2946400"/>
          <p14:tracePt t="3835" x="5360988" y="2936875"/>
          <p14:tracePt t="3931" x="5368925" y="2927350"/>
          <p14:tracePt t="3946" x="5387975" y="2917825"/>
          <p14:tracePt t="3955" x="5397500" y="2917825"/>
          <p14:tracePt t="3963" x="5405438" y="2917825"/>
          <p14:tracePt t="3971" x="5441950" y="2917825"/>
          <p14:tracePt t="3979" x="5451475" y="2927350"/>
          <p14:tracePt t="3987" x="5451475" y="2954338"/>
          <p14:tracePt t="3995" x="5451475" y="3027363"/>
          <p14:tracePt t="4003" x="5451475" y="3063875"/>
          <p14:tracePt t="4011" x="5441950" y="3136900"/>
          <p14:tracePt t="4019" x="5434013" y="3192463"/>
          <p14:tracePt t="4027" x="5434013" y="3255963"/>
          <p14:tracePt t="4035" x="5414963" y="3292475"/>
          <p14:tracePt t="4043" x="5405438" y="3375025"/>
          <p14:tracePt t="4051" x="5378450" y="3429000"/>
          <p14:tracePt t="4059" x="5368925" y="3475038"/>
          <p14:tracePt t="4069" x="5360988" y="3538538"/>
          <p14:tracePt t="4077" x="5351463" y="3575050"/>
          <p14:tracePt t="4083" x="5314950" y="3621088"/>
          <p14:tracePt t="4091" x="5305425" y="3657600"/>
          <p14:tracePt t="4099" x="5297488" y="3684588"/>
          <p14:tracePt t="4107" x="5260975" y="3711575"/>
          <p14:tracePt t="4116" x="5214938" y="3738563"/>
          <p14:tracePt t="4123" x="5205413" y="3757613"/>
          <p14:tracePt t="4132" x="5159375" y="3775075"/>
          <p14:tracePt t="4139" x="5141913" y="3794125"/>
          <p14:tracePt t="4147" x="5095875" y="3821113"/>
          <p14:tracePt t="4155" x="5041900" y="3848100"/>
          <p14:tracePt t="4167" x="4995863" y="3867150"/>
          <p14:tracePt t="4171" x="4913313" y="3894138"/>
          <p14:tracePt t="4179" x="4832350" y="3930650"/>
          <p14:tracePt t="4188" x="4740275" y="3948113"/>
          <p14:tracePt t="4195" x="4686300" y="3948113"/>
          <p14:tracePt t="4203" x="4613275" y="3948113"/>
          <p14:tracePt t="4211" x="4530725" y="3948113"/>
          <p14:tracePt t="4219" x="4440238" y="3948113"/>
          <p14:tracePt t="4227" x="4367213" y="3948113"/>
          <p14:tracePt t="4235" x="4294188" y="3948113"/>
          <p14:tracePt t="4244" x="4230688" y="3921125"/>
          <p14:tracePt t="4251" x="4165600" y="3894138"/>
          <p14:tracePt t="4259" x="4121150" y="3867150"/>
          <p14:tracePt t="4267" x="4102100" y="3848100"/>
          <p14:tracePt t="4275" x="4084638" y="3830638"/>
          <p14:tracePt t="4283" x="4065588" y="3811588"/>
          <p14:tracePt t="4291" x="4057650" y="3784600"/>
          <p14:tracePt t="4299" x="4057650" y="3757613"/>
          <p14:tracePt t="4308" x="4048125" y="3711575"/>
          <p14:tracePt t="4315" x="4048125" y="3665538"/>
          <p14:tracePt t="4323" x="4048125" y="3657600"/>
          <p14:tracePt t="4331" x="4048125" y="3611563"/>
          <p14:tracePt t="4339" x="4048125" y="3575050"/>
          <p14:tracePt t="4348" x="4048125" y="3556000"/>
          <p14:tracePt t="4355" x="4048125" y="3511550"/>
          <p14:tracePt t="4364" x="4048125" y="3482975"/>
          <p14:tracePt t="4371" x="4048125" y="3455988"/>
          <p14:tracePt t="4379" x="4048125" y="3411538"/>
          <p14:tracePt t="4388" x="4048125" y="3382963"/>
          <p14:tracePt t="4395" x="4048125" y="3355975"/>
          <p14:tracePt t="4403" x="4048125" y="3309938"/>
          <p14:tracePt t="4411" x="4057650" y="3282950"/>
          <p14:tracePt t="4419" x="4065588" y="3265488"/>
          <p14:tracePt t="4427" x="4111625" y="3200400"/>
          <p14:tracePt t="4435" x="4129088" y="3173413"/>
          <p14:tracePt t="4443" x="4184650" y="3127375"/>
          <p14:tracePt t="4451" x="4248150" y="3073400"/>
          <p14:tracePt t="4459" x="4330700" y="3036888"/>
          <p14:tracePt t="4467" x="4421188" y="3009900"/>
          <p14:tracePt t="4475" x="4513263" y="2990850"/>
          <p14:tracePt t="4483" x="4613275" y="2954338"/>
          <p14:tracePt t="4491" x="4722813" y="2936875"/>
          <p14:tracePt t="4499" x="4803775" y="2927350"/>
          <p14:tracePt t="4507" x="4913313" y="2927350"/>
          <p14:tracePt t="4515" x="5005388" y="2927350"/>
          <p14:tracePt t="4523" x="5032375" y="2927350"/>
          <p14:tracePt t="4532" x="5105400" y="2927350"/>
          <p14:tracePt t="4539" x="5141913" y="2927350"/>
          <p14:tracePt t="4547" x="5159375" y="2927350"/>
          <p14:tracePt t="4555" x="5205413" y="2946400"/>
          <p14:tracePt t="4566" x="5214938" y="2954338"/>
          <p14:tracePt t="4570" x="5224463" y="2963863"/>
          <p14:tracePt t="4580" x="5224463" y="3000375"/>
          <p14:tracePt t="4587" x="5224463" y="3027363"/>
          <p14:tracePt t="4595" x="5241925" y="3054350"/>
          <p14:tracePt t="4603" x="5241925" y="3100388"/>
          <p14:tracePt t="4612" x="5241925" y="3127375"/>
          <p14:tracePt t="4619" x="5241925" y="3155950"/>
          <p14:tracePt t="4627" x="5241925" y="3209925"/>
          <p14:tracePt t="4635" x="5241925" y="3236913"/>
          <p14:tracePt t="4644" x="5241925" y="3282950"/>
          <p14:tracePt t="4651" x="5241925" y="3355975"/>
          <p14:tracePt t="4659" x="5241925" y="3375025"/>
          <p14:tracePt t="4667" x="5232400" y="3411538"/>
          <p14:tracePt t="4675" x="5232400" y="3465513"/>
          <p14:tracePt t="4683" x="5195888" y="3502025"/>
          <p14:tracePt t="4692" x="5195888" y="3529013"/>
          <p14:tracePt t="4699" x="5178425" y="3575050"/>
          <p14:tracePt t="4707" x="5168900" y="3602038"/>
          <p14:tracePt t="4715" x="5132388" y="3648075"/>
          <p14:tracePt t="4723" x="5095875" y="3694113"/>
          <p14:tracePt t="4732" x="5049838" y="3748088"/>
          <p14:tracePt t="4738" x="4995863" y="3794125"/>
          <p14:tracePt t="4747" x="4932363" y="3867150"/>
          <p14:tracePt t="4755" x="4868863" y="3911600"/>
          <p14:tracePt t="4764" x="4803775" y="3957638"/>
          <p14:tracePt t="4772" x="4703763" y="4013200"/>
          <p14:tracePt t="4779" x="4603750" y="4040188"/>
          <p14:tracePt t="4786" x="4521200" y="4076700"/>
          <p14:tracePt t="4795" x="4430713" y="4103688"/>
          <p14:tracePt t="4803" x="4311650" y="4149725"/>
          <p14:tracePt t="4811" x="4202113" y="4159250"/>
          <p14:tracePt t="4819" x="4111625" y="4159250"/>
          <p14:tracePt t="4827" x="4002088" y="4159250"/>
          <p14:tracePt t="4835" x="3929063" y="4159250"/>
          <p14:tracePt t="4843" x="3865563" y="4159250"/>
          <p14:tracePt t="4851" x="3810000" y="4159250"/>
          <p14:tracePt t="4859" x="3746500" y="4149725"/>
          <p14:tracePt t="4867" x="3729038" y="4130675"/>
          <p14:tracePt t="4875" x="3683000" y="4086225"/>
          <p14:tracePt t="4883" x="3673475" y="4040188"/>
          <p14:tracePt t="4900" x="3636963" y="3930650"/>
          <p14:tracePt t="4907" x="3636963" y="3875088"/>
          <p14:tracePt t="4915" x="3636963" y="3848100"/>
          <p14:tracePt t="4923" x="3629025" y="3803650"/>
          <p14:tracePt t="4931" x="3629025" y="3775075"/>
          <p14:tracePt t="4939" x="3629025" y="3748088"/>
          <p14:tracePt t="4947" x="3629025" y="3721100"/>
          <p14:tracePt t="4955" x="3629025" y="3702050"/>
          <p14:tracePt t="4964" x="3629025" y="3675063"/>
          <p14:tracePt t="4971" x="3629025" y="3657600"/>
          <p14:tracePt t="4979" x="3629025" y="3629025"/>
          <p14:tracePt t="4987" x="3629025" y="3611563"/>
          <p14:tracePt t="4995" x="3629025" y="3565525"/>
          <p14:tracePt t="5003" x="3656013" y="3519488"/>
          <p14:tracePt t="5011" x="3673475" y="3502025"/>
          <p14:tracePt t="5019" x="3709988" y="3455988"/>
          <p14:tracePt t="5027" x="3756025" y="3419475"/>
          <p14:tracePt t="5035" x="3819525" y="3365500"/>
          <p14:tracePt t="5043" x="3902075" y="3309938"/>
          <p14:tracePt t="5051" x="4021138" y="3255963"/>
          <p14:tracePt t="5059" x="4165600" y="3192463"/>
          <p14:tracePt t="5067" x="4284663" y="3163888"/>
          <p14:tracePt t="5075" x="4430713" y="3155950"/>
          <p14:tracePt t="5083" x="4557713" y="3109913"/>
          <p14:tracePt t="5091" x="4686300" y="3090863"/>
          <p14:tracePt t="5099" x="4822825" y="3082925"/>
          <p14:tracePt t="5107" x="4913313" y="3082925"/>
          <p14:tracePt t="5115" x="4986338" y="3082925"/>
          <p14:tracePt t="5123" x="5041900" y="3082925"/>
          <p14:tracePt t="5131" x="5086350" y="3082925"/>
          <p14:tracePt t="5165" x="5095875" y="3082925"/>
          <p14:tracePt t="5181" x="5095875" y="3100388"/>
          <p14:tracePt t="5189" x="5095875" y="3146425"/>
          <p14:tracePt t="5195" x="5122863" y="3192463"/>
          <p14:tracePt t="5203" x="5122863" y="3219450"/>
          <p14:tracePt t="5211" x="5132388" y="3255963"/>
          <p14:tracePt t="5219" x="5141913" y="3292475"/>
          <p14:tracePt t="5227" x="5178425" y="3365500"/>
          <p14:tracePt t="5235" x="5205413" y="3438525"/>
          <p14:tracePt t="5243" x="5214938" y="3502025"/>
          <p14:tracePt t="5251" x="5241925" y="3565525"/>
          <p14:tracePt t="5259" x="5251450" y="3638550"/>
          <p14:tracePt t="5269" x="5268913" y="3694113"/>
          <p14:tracePt t="5275" x="5278438" y="3757613"/>
          <p14:tracePt t="5283" x="5278438" y="3794125"/>
          <p14:tracePt t="5291" x="5278438" y="3830638"/>
          <p14:tracePt t="5299" x="5278438" y="3857625"/>
          <p14:tracePt t="5307" x="5278438" y="3884613"/>
          <p14:tracePt t="5317" x="5278438" y="3894138"/>
          <p14:tracePt t="5324" x="5278438" y="3911600"/>
          <p14:tracePt t="5332" x="5278438" y="3921125"/>
          <p14:tracePt t="6141" x="5260975" y="3940175"/>
          <p14:tracePt t="6165" x="5251450" y="3940175"/>
          <p14:tracePt t="6205" x="5241925" y="3967163"/>
          <p14:tracePt t="6213" x="5195888" y="3994150"/>
          <p14:tracePt t="6220" x="5086350" y="4030663"/>
          <p14:tracePt t="6229" x="4978400" y="4049713"/>
          <p14:tracePt t="6239" x="4859338" y="4049713"/>
          <p14:tracePt t="6245" x="4749800" y="4103688"/>
          <p14:tracePt t="6252" x="4640263" y="4103688"/>
          <p14:tracePt t="6259" x="4521200" y="4122738"/>
          <p14:tracePt t="6267" x="4448175" y="4130675"/>
          <p14:tracePt t="6275" x="4394200" y="4130675"/>
          <p14:tracePt t="6283" x="4330700" y="4149725"/>
          <p14:tracePt t="6291" x="4294188" y="4149725"/>
          <p14:tracePt t="6299" x="4275138" y="4149725"/>
          <p14:tracePt t="6307" x="4257675" y="4167188"/>
          <p14:tracePt t="6315" x="4248150" y="4167188"/>
          <p14:tracePt t="6381" x="4238625" y="4167188"/>
          <p14:tracePt t="6389" x="4230688" y="4167188"/>
          <p14:tracePt t="6397" x="4194175" y="4167188"/>
          <p14:tracePt t="6404" x="4148138" y="4149725"/>
          <p14:tracePt t="6411" x="4102100" y="4113213"/>
          <p14:tracePt t="6419" x="4075113" y="4086225"/>
          <p14:tracePt t="6427" x="4021138" y="4040188"/>
          <p14:tracePt t="6435" x="3992563" y="4003675"/>
          <p14:tracePt t="6443" x="3938588" y="3940175"/>
          <p14:tracePt t="6451" x="3902075" y="3894138"/>
          <p14:tracePt t="6459" x="3883025" y="3857625"/>
          <p14:tracePt t="6467" x="3875088" y="3821113"/>
          <p14:tracePt t="6475" x="3846513" y="3757613"/>
          <p14:tracePt t="6483" x="3846513" y="3730625"/>
          <p14:tracePt t="6493" x="3846513" y="3702050"/>
          <p14:tracePt t="6499" x="3838575" y="3665538"/>
          <p14:tracePt t="6507" x="3838575" y="3629025"/>
          <p14:tracePt t="6515" x="3838575" y="3602038"/>
          <p14:tracePt t="6523" x="3838575" y="3565525"/>
          <p14:tracePt t="6532" x="3846513" y="3529013"/>
          <p14:tracePt t="6539" x="3865563" y="3492500"/>
          <p14:tracePt t="6548" x="3865563" y="3465513"/>
          <p14:tracePt t="6555" x="3883025" y="3438525"/>
          <p14:tracePt t="6565" x="3902075" y="3392488"/>
          <p14:tracePt t="6571" x="3911600" y="3375025"/>
          <p14:tracePt t="6582" x="3948113" y="3328988"/>
          <p14:tracePt t="6590" x="3975100" y="3292475"/>
          <p14:tracePt t="6595" x="4011613" y="3246438"/>
          <p14:tracePt t="6603" x="4029075" y="3228975"/>
          <p14:tracePt t="6611" x="4075113" y="3182938"/>
          <p14:tracePt t="6619" x="4129088" y="3146425"/>
          <p14:tracePt t="6627" x="4175125" y="3109913"/>
          <p14:tracePt t="6635" x="4275138" y="3054350"/>
          <p14:tracePt t="6644" x="4340225" y="3027363"/>
          <p14:tracePt t="6651" x="4448175" y="2973388"/>
          <p14:tracePt t="6660" x="4530725" y="2927350"/>
          <p14:tracePt t="6667" x="4594225" y="2909888"/>
          <p14:tracePt t="6675" x="4676775" y="2881313"/>
          <p14:tracePt t="6683" x="4703763" y="2863850"/>
          <p14:tracePt t="6691" x="4722813" y="2854325"/>
          <p14:tracePt t="6710" x="4740275" y="2854325"/>
          <p14:tracePt t="6805" x="4749800" y="2854325"/>
          <p14:tracePt t="6821" x="4786313" y="2854325"/>
          <p14:tracePt t="6829" x="4813300" y="2873375"/>
          <p14:tracePt t="6837" x="4859338" y="2954338"/>
          <p14:tracePt t="6844" x="4876800" y="2982913"/>
          <p14:tracePt t="6852" x="4922838" y="3046413"/>
          <p14:tracePt t="6860" x="4941888" y="3063875"/>
          <p14:tracePt t="6868" x="5005388" y="3100388"/>
          <p14:tracePt t="6876" x="5049838" y="3163888"/>
          <p14:tracePt t="6884" x="5105400" y="3228975"/>
          <p14:tracePt t="6892" x="5122863" y="3246438"/>
          <p14:tracePt t="6901" x="5159375" y="3309938"/>
          <p14:tracePt t="6907" x="5168900" y="3328988"/>
          <p14:tracePt t="6917" x="5178425" y="3355975"/>
          <p14:tracePt t="6924" x="5205413" y="3419475"/>
          <p14:tracePt t="6931" x="5205413" y="3438525"/>
          <p14:tracePt t="6940" x="5214938" y="3455988"/>
          <p14:tracePt t="6948" x="5214938" y="3492500"/>
          <p14:tracePt t="6955" x="5224463" y="3511550"/>
          <p14:tracePt t="6965" x="5224463" y="3556000"/>
          <p14:tracePt t="6972" x="5224463" y="3592513"/>
          <p14:tracePt t="6981" x="5224463" y="3611563"/>
          <p14:tracePt t="6987" x="5232400" y="3657600"/>
          <p14:tracePt t="6996" x="5251450" y="3684588"/>
          <p14:tracePt t="7003" x="5260975" y="3702050"/>
          <p14:tracePt t="7011" x="5278438" y="3748088"/>
          <p14:tracePt t="7035" x="5278438" y="3757613"/>
          <p14:tracePt t="7043" x="5278438" y="3775075"/>
          <p14:tracePt t="7051" x="5278438" y="3784600"/>
          <p14:tracePt t="7059" x="5278438" y="3794125"/>
          <p14:tracePt t="7075" x="5278438" y="3803650"/>
          <p14:tracePt t="7083" x="5278438" y="3811588"/>
          <p14:tracePt t="7099" x="5278438" y="3821113"/>
          <p14:tracePt t="7107" x="5278438" y="3830638"/>
          <p14:tracePt t="7115" x="5278438" y="3857625"/>
          <p14:tracePt t="7123" x="5260975" y="3875088"/>
          <p14:tracePt t="7131" x="5260975" y="3884613"/>
          <p14:tracePt t="7139" x="5251450" y="3894138"/>
          <p14:tracePt t="7147" x="5224463" y="3911600"/>
          <p14:tracePt t="7164" x="5214938" y="3930650"/>
          <p14:tracePt t="7171" x="5187950" y="3957638"/>
          <p14:tracePt t="7181" x="5159375" y="3967163"/>
          <p14:tracePt t="7195" x="5114925" y="4013200"/>
          <p14:tracePt t="7203" x="5105400" y="4021138"/>
          <p14:tracePt t="7211" x="5095875" y="4030663"/>
          <p14:tracePt t="7219" x="5078413" y="4040188"/>
          <p14:tracePt t="7227" x="5059363" y="4057650"/>
          <p14:tracePt t="7236" x="5014913" y="4094163"/>
          <p14:tracePt t="7243" x="4995863" y="4113213"/>
          <p14:tracePt t="7251" x="4986338" y="4122738"/>
          <p14:tracePt t="7259" x="4978400" y="4130675"/>
          <p14:tracePt t="7267" x="4949825" y="4140200"/>
          <p14:tracePt t="7275" x="4932363" y="4159250"/>
          <p14:tracePt t="7291" x="4922838" y="4167188"/>
          <p14:tracePt t="7307" x="4913313" y="4167188"/>
          <p14:tracePt t="7315" x="4905375" y="4176713"/>
          <p14:tracePt t="7379" x="4895850" y="4176713"/>
          <p14:tracePt t="7395" x="4886325" y="4176713"/>
          <p14:tracePt t="7411" x="4868863" y="4176713"/>
          <p14:tracePt t="7419" x="4840288" y="4176713"/>
          <p14:tracePt t="7432" x="4786313" y="4176713"/>
          <p14:tracePt t="7435" x="4713288" y="4176713"/>
          <p14:tracePt t="7442" x="4586288" y="4176713"/>
          <p14:tracePt t="7451" x="4440238" y="4149725"/>
          <p14:tracePt t="7459" x="4311650" y="4149725"/>
          <p14:tracePt t="7467" x="4165600" y="4122738"/>
          <p14:tracePt t="7475" x="4048125" y="4113213"/>
          <p14:tracePt t="7483" x="3938588" y="4086225"/>
          <p14:tracePt t="7491" x="3883025" y="4086225"/>
          <p14:tracePt t="7499" x="3819525" y="4067175"/>
          <p14:tracePt t="7507" x="3810000" y="4067175"/>
          <p14:tracePt t="7523" x="3792538" y="4067175"/>
          <p14:tracePt t="7647" x="3783013" y="4057650"/>
          <p14:tracePt t="7653" x="3783013" y="4040188"/>
          <p14:tracePt t="7662" x="3783013" y="3984625"/>
          <p14:tracePt t="7668" x="3783013" y="3967163"/>
          <p14:tracePt t="7681" x="3783013" y="3930650"/>
          <p14:tracePt t="7686" x="3783013" y="3921125"/>
          <p14:tracePt t="7692" x="3765550" y="3884613"/>
          <p14:tracePt t="7700" x="3738563" y="3857625"/>
          <p14:tracePt t="7708" x="3709988" y="3811588"/>
          <p14:tracePt t="7717" x="3683000" y="3784600"/>
          <p14:tracePt t="7724" x="3665538" y="3757613"/>
          <p14:tracePt t="7732" x="3656013" y="3738563"/>
          <p14:tracePt t="7740" x="3646488" y="3721100"/>
          <p14:tracePt t="7748" x="3646488" y="3711575"/>
          <p14:tracePt t="7756" x="3629025" y="3675063"/>
          <p14:tracePt t="7773" x="3629025" y="3648075"/>
          <p14:tracePt t="7779" x="3629025" y="3638550"/>
          <p14:tracePt t="7788" x="3629025" y="3621088"/>
          <p14:tracePt t="7795" x="3629025" y="3592513"/>
          <p14:tracePt t="7803" x="3629025" y="3575050"/>
          <p14:tracePt t="7810" x="3629025" y="3538538"/>
          <p14:tracePt t="7820" x="3629025" y="3511550"/>
          <p14:tracePt t="7828" x="3629025" y="3492500"/>
          <p14:tracePt t="7836" x="3636963" y="3455988"/>
          <p14:tracePt t="7844" x="3636963" y="3438525"/>
          <p14:tracePt t="7852" x="3646488" y="3402013"/>
          <p14:tracePt t="7860" x="3646488" y="3392488"/>
          <p14:tracePt t="7868" x="3656013" y="3355975"/>
          <p14:tracePt t="7875" x="3665538" y="3346450"/>
          <p14:tracePt t="7883" x="3665538" y="3338513"/>
          <p14:tracePt t="7891" x="3673475" y="3319463"/>
          <p14:tracePt t="7899" x="3673475" y="3309938"/>
          <p14:tracePt t="7907" x="3683000" y="3309938"/>
          <p14:tracePt t="7915" x="3683000" y="3302000"/>
          <p14:tracePt t="7931" x="3683000" y="3273425"/>
          <p14:tracePt t="7939" x="3692525" y="3265488"/>
          <p14:tracePt t="7946" x="3702050" y="3255963"/>
          <p14:tracePt t="7955" x="3729038" y="3236913"/>
          <p14:tracePt t="7964" x="3738563" y="3228975"/>
          <p14:tracePt t="7971" x="3775075" y="3200400"/>
          <p14:tracePt t="7980" x="3819525" y="3163888"/>
          <p14:tracePt t="7987" x="3865563" y="3155950"/>
          <p14:tracePt t="7995" x="3929063" y="3119438"/>
          <p14:tracePt t="8003" x="4002088" y="3090863"/>
          <p14:tracePt t="8011" x="4157663" y="3046413"/>
          <p14:tracePt t="8019" x="4267200" y="3017838"/>
          <p14:tracePt t="8027" x="4403725" y="2990850"/>
          <p14:tracePt t="8035" x="4513263" y="2946400"/>
          <p14:tracePt t="8043" x="4659313" y="2927350"/>
          <p14:tracePt t="8051" x="4786313" y="2917825"/>
          <p14:tracePt t="8059" x="4849813" y="2900363"/>
          <p14:tracePt t="8067" x="4886325" y="2900363"/>
          <p14:tracePt t="8075" x="4895850" y="2900363"/>
          <p14:tracePt t="8091" x="4905375" y="2900363"/>
          <p14:tracePt t="8197" x="4941888" y="2900363"/>
          <p14:tracePt t="8204" x="4949825" y="2963863"/>
          <p14:tracePt t="8213" x="4949825" y="3000375"/>
          <p14:tracePt t="8221" x="5005388" y="3054350"/>
          <p14:tracePt t="8229" x="5022850" y="3090863"/>
          <p14:tracePt t="8237" x="5049838" y="3136900"/>
          <p14:tracePt t="8243" x="5068888" y="3182938"/>
          <p14:tracePt t="8251" x="5086350" y="3228975"/>
          <p14:tracePt t="8259" x="5132388" y="3292475"/>
          <p14:tracePt t="8269" x="5151438" y="3338513"/>
          <p14:tracePt t="8275" x="5168900" y="3375025"/>
          <p14:tracePt t="8285" x="5195888" y="3411538"/>
          <p14:tracePt t="8291" x="5205413" y="3455988"/>
          <p14:tracePt t="8299" x="5205413" y="3502025"/>
          <p14:tracePt t="8307" x="5214938" y="3519488"/>
          <p14:tracePt t="8315" x="5224463" y="3548063"/>
          <p14:tracePt t="8323" x="5224463" y="3565525"/>
          <p14:tracePt t="8332" x="5224463" y="3602038"/>
          <p14:tracePt t="8339" x="5224463" y="3621088"/>
          <p14:tracePt t="8348" x="5214938" y="3657600"/>
          <p14:tracePt t="8365" x="5214938" y="3684588"/>
          <p14:tracePt t="8371" x="5205413" y="3702050"/>
          <p14:tracePt t="8381" x="5205413" y="3711575"/>
          <p14:tracePt t="8387" x="5205413" y="3738563"/>
          <p14:tracePt t="8395" x="5187950" y="3757613"/>
          <p14:tracePt t="8403" x="5187950" y="3775075"/>
          <p14:tracePt t="8411" x="5178425" y="3794125"/>
          <p14:tracePt t="8419" x="5178425" y="3803650"/>
          <p14:tracePt t="8427" x="5168900" y="3821113"/>
          <p14:tracePt t="8435" x="5168900" y="3840163"/>
          <p14:tracePt t="8443" x="5159375" y="3848100"/>
          <p14:tracePt t="8451" x="5159375" y="3867150"/>
          <p14:tracePt t="8476" x="5141913" y="3884613"/>
          <p14:tracePt t="8484" x="5132388" y="3894138"/>
          <p14:tracePt t="8492" x="5122863" y="3903663"/>
          <p14:tracePt t="8502" x="5114925" y="3911600"/>
          <p14:tracePt t="8508" x="5105400" y="3930650"/>
          <p14:tracePt t="8523" x="5078413" y="3957638"/>
          <p14:tracePt t="8532" x="5068888" y="3967163"/>
          <p14:tracePt t="8539" x="5059363" y="3984625"/>
          <p14:tracePt t="8547" x="5032375" y="4003675"/>
          <p14:tracePt t="8555" x="5005388" y="4040188"/>
          <p14:tracePt t="8565" x="4995863" y="4040188"/>
          <p14:tracePt t="8570" x="4978400" y="4057650"/>
          <p14:tracePt t="8580" x="4959350" y="4076700"/>
          <p14:tracePt t="8587" x="4941888" y="4103688"/>
          <p14:tracePt t="8594" x="4932363" y="4103688"/>
          <p14:tracePt t="8603" x="4913313" y="4122738"/>
          <p14:tracePt t="8611" x="4905375" y="4130675"/>
          <p14:tracePt t="8619" x="4886325" y="4149725"/>
          <p14:tracePt t="8644" x="4886325" y="4159250"/>
          <p14:tracePt t="8757" x="4876800" y="4159250"/>
          <p14:tracePt t="8869" x="4868863" y="4159250"/>
          <p14:tracePt t="9563" x="4859338" y="4167188"/>
          <p14:tracePt t="9571" x="4840288" y="4167188"/>
          <p14:tracePt t="9587" x="4832350" y="4167188"/>
          <p14:tracePt t="9667" x="4822825" y="4176713"/>
          <p14:tracePt t="9674" x="4822825" y="4186238"/>
          <p14:tracePt t="9691" x="4822825" y="4195763"/>
          <p14:tracePt t="9707" x="4822825" y="4213225"/>
          <p14:tracePt t="9715" x="4813300" y="4222750"/>
          <p14:tracePt t="9979" x="4813300" y="4213225"/>
          <p14:tracePt t="9987" x="4813300" y="4195763"/>
          <p14:tracePt t="9995" x="4822825" y="4167188"/>
          <p14:tracePt t="10003" x="4832350" y="4159250"/>
          <p14:tracePt t="10011" x="4832350" y="4149725"/>
          <p14:tracePt t="10019" x="4832350" y="4140200"/>
          <p14:tracePt t="10027" x="4832350" y="4130675"/>
          <p14:tracePt t="10044" x="4832350" y="4122738"/>
          <p14:tracePt t="10052" x="4832350" y="4113213"/>
          <p14:tracePt t="10334" x="4822825" y="4113213"/>
          <p14:tracePt t="10341" x="4776788" y="4149725"/>
          <p14:tracePt t="10348" x="4759325" y="4167188"/>
          <p14:tracePt t="10356" x="4740275" y="4176713"/>
          <p14:tracePt t="10365" x="4730750" y="4176713"/>
          <p14:tracePt t="10371" x="4722813" y="4186238"/>
          <p14:tracePt t="10382" x="4703763" y="4195763"/>
          <p14:tracePt t="10710" x="4703763" y="4186238"/>
          <p14:tracePt t="10715" x="4713288" y="4149725"/>
          <p14:tracePt t="10723" x="4730750" y="4103688"/>
          <p14:tracePt t="10731" x="4740275" y="4067175"/>
          <p14:tracePt t="10747" x="4740275" y="4049713"/>
          <p14:tracePt t="10755" x="4749800" y="4030663"/>
          <p14:tracePt t="10763" x="4749800" y="4021138"/>
          <p14:tracePt t="10917" x="4722813" y="4013200"/>
          <p14:tracePt t="10926" x="4613275" y="4013200"/>
          <p14:tracePt t="10931" x="4521200" y="4013200"/>
          <p14:tracePt t="10942" x="4394200" y="4013200"/>
          <p14:tracePt t="10949" x="4248150" y="4013200"/>
          <p14:tracePt t="10956" x="4121150" y="3994150"/>
          <p14:tracePt t="10965" x="4011613" y="3984625"/>
          <p14:tracePt t="10972" x="3902075" y="3967163"/>
          <p14:tracePt t="10982" x="3783013" y="3940175"/>
          <p14:tracePt t="10990" x="3729038" y="3930650"/>
          <p14:tracePt t="10994" x="3656013" y="3930650"/>
          <p14:tracePt t="11003" x="3609975" y="3930650"/>
          <p14:tracePt t="11011" x="3582988" y="3930650"/>
          <p14:tracePt t="11019" x="3556000" y="3930650"/>
          <p14:tracePt t="11027" x="3536950" y="3930650"/>
          <p14:tracePt t="11035" x="3519488" y="3930650"/>
          <p14:tracePt t="11043" x="3509963" y="3930650"/>
          <p14:tracePt t="11059" x="3500438" y="3930650"/>
          <p14:tracePt t="11067" x="3490913" y="3930650"/>
          <p14:tracePt t="11075" x="3482975" y="3930650"/>
          <p14:tracePt t="11083" x="3473450" y="3930650"/>
          <p14:tracePt t="11091" x="3455988" y="3930650"/>
          <p14:tracePt t="11099" x="3427413" y="3930650"/>
          <p14:tracePt t="11107" x="3409950" y="3930650"/>
          <p14:tracePt t="11115" x="3363913" y="3930650"/>
          <p14:tracePt t="11123" x="3336925" y="3930650"/>
          <p14:tracePt t="11133" x="3309938" y="3930650"/>
          <p14:tracePt t="11140" x="3281363" y="3930650"/>
          <p14:tracePt t="11149" x="3263900" y="3930650"/>
          <p14:tracePt t="11156" x="3217863" y="3921125"/>
          <p14:tracePt t="11166" x="3190875" y="3921125"/>
          <p14:tracePt t="11173" x="3171825" y="3921125"/>
          <p14:tracePt t="11182" x="3163888" y="3921125"/>
          <p14:tracePt t="11187" x="3136900" y="3921125"/>
          <p14:tracePt t="11195" x="3117850" y="3921125"/>
          <p14:tracePt t="11203" x="3100388" y="3921125"/>
          <p14:tracePt t="11211" x="3081338" y="3921125"/>
          <p14:tracePt t="11219" x="3054350" y="3921125"/>
          <p14:tracePt t="11227" x="3027363" y="3921125"/>
          <p14:tracePt t="11235" x="2998788" y="3921125"/>
          <p14:tracePt t="11243" x="2944813" y="3921125"/>
          <p14:tracePt t="11251" x="2917825" y="3921125"/>
          <p14:tracePt t="11259" x="2881313" y="3921125"/>
          <p14:tracePt t="11267" x="2835275" y="3921125"/>
          <p14:tracePt t="11275" x="2789238" y="3921125"/>
          <p14:tracePt t="11283" x="2762250" y="3921125"/>
          <p14:tracePt t="11290" x="2735263" y="3921125"/>
          <p14:tracePt t="11299" x="2725738" y="3921125"/>
          <p14:tracePt t="11307" x="2708275" y="3921125"/>
          <p14:tracePt t="11315" x="2689225" y="3921125"/>
          <p14:tracePt t="11323" x="2679700" y="3921125"/>
          <p14:tracePt t="11339" x="2662238" y="3921125"/>
          <p14:tracePt t="11356" x="2652713" y="3921125"/>
          <p14:tracePt t="11366" x="2643188" y="3921125"/>
          <p14:tracePt t="11372" x="2616200" y="3921125"/>
          <p14:tracePt t="11382" x="2598738" y="3921125"/>
          <p14:tracePt t="11388" x="2562225" y="3921125"/>
          <p14:tracePt t="11398" x="2525713" y="3921125"/>
          <p14:tracePt t="11404" x="2506663" y="3921125"/>
          <p14:tracePt t="11413" x="2479675" y="3911600"/>
          <p14:tracePt t="11420" x="2470150" y="3911600"/>
          <p14:tracePt t="11429" x="2462213" y="3911600"/>
          <p14:tracePt t="11627" x="2443163" y="3911600"/>
          <p14:tracePt t="12214" x="2389188" y="3911600"/>
          <p14:tracePt t="12221" x="2333625" y="3911600"/>
          <p14:tracePt t="12229" x="2251075" y="3911600"/>
          <p14:tracePt t="12238" x="2214563" y="3911600"/>
          <p14:tracePt t="12245" x="2187575" y="3911600"/>
          <p14:tracePt t="12252" x="2170113" y="3911600"/>
          <p14:tracePt t="12341" x="2170113" y="3903663"/>
          <p14:tracePt t="12348" x="2170113" y="3894138"/>
          <p14:tracePt t="12412" x="2179638" y="3884613"/>
          <p14:tracePt t="12541" x="2179638" y="3875088"/>
          <p14:tracePt t="12548" x="2197100" y="3867150"/>
          <p14:tracePt t="12573" x="2224088" y="3867150"/>
          <p14:tracePt t="12584" x="2251075" y="3848100"/>
          <p14:tracePt t="12596" x="2279650" y="3848100"/>
          <p14:tracePt t="12603" x="2287588" y="3848100"/>
          <p14:tracePt t="12611" x="2297113" y="3848100"/>
          <p14:tracePt t="12619" x="2333625" y="3848100"/>
          <p14:tracePt t="12627" x="2352675" y="3848100"/>
          <p14:tracePt t="12635" x="2379663" y="3848100"/>
          <p14:tracePt t="12644" x="2416175" y="3848100"/>
          <p14:tracePt t="12652" x="2433638" y="3848100"/>
          <p14:tracePt t="12662" x="2489200" y="3848100"/>
          <p14:tracePt t="12668" x="2533650" y="3848100"/>
          <p14:tracePt t="12677" x="2589213" y="3848100"/>
          <p14:tracePt t="12685" x="2643188" y="3848100"/>
          <p14:tracePt t="12695" x="2735263" y="3848100"/>
          <p14:tracePt t="12700" x="2844800" y="3848100"/>
          <p14:tracePt t="12709" x="2935288" y="3848100"/>
          <p14:tracePt t="12717" x="3063875" y="3848100"/>
          <p14:tracePt t="12725" x="3208338" y="3848100"/>
          <p14:tracePt t="12732" x="3336925" y="3848100"/>
          <p14:tracePt t="12741" x="3463925" y="3848100"/>
          <p14:tracePt t="12749" x="3556000" y="3848100"/>
          <p14:tracePt t="12755" x="3646488" y="3848100"/>
          <p14:tracePt t="12763" x="3692525" y="3848100"/>
          <p14:tracePt t="12771" x="3729038" y="3848100"/>
          <p14:tracePt t="12780" x="3738563" y="3848100"/>
          <p14:tracePt t="12787" x="3756025" y="3848100"/>
          <p14:tracePt t="13357" x="3765550" y="3848100"/>
          <p14:tracePt t="13381" x="3792538" y="3848100"/>
          <p14:tracePt t="13388" x="3810000" y="3848100"/>
          <p14:tracePt t="13399" x="3838575" y="3848100"/>
          <p14:tracePt t="13404" x="3875088" y="3848100"/>
          <p14:tracePt t="13413" x="3902075" y="3848100"/>
          <p14:tracePt t="13420" x="3938588" y="3848100"/>
          <p14:tracePt t="13429" x="3956050" y="3848100"/>
          <p14:tracePt t="13436" x="3984625" y="3848100"/>
          <p14:tracePt t="13445" x="4021138" y="3848100"/>
          <p14:tracePt t="13452" x="4048125" y="3848100"/>
          <p14:tracePt t="13460" x="4065588" y="3848100"/>
          <p14:tracePt t="13467" x="4084638" y="3848100"/>
          <p14:tracePt t="13476" x="4102100" y="3857625"/>
          <p14:tracePt t="13484" x="4121150" y="3867150"/>
          <p14:tracePt t="13490" x="4138613" y="3867150"/>
          <p14:tracePt t="13499" x="4157663" y="3884613"/>
          <p14:tracePt t="13515" x="4175125" y="3884613"/>
          <p14:tracePt t="13523" x="4194175" y="3894138"/>
          <p14:tracePt t="13539" x="4202113" y="3894138"/>
          <p14:tracePt t="13547" x="4221163" y="3894138"/>
          <p14:tracePt t="13555" x="4230688" y="3894138"/>
          <p14:tracePt t="13581" x="4238625" y="3894138"/>
          <p14:tracePt t="13596" x="4257675" y="3894138"/>
          <p14:tracePt t="13603" x="4267200" y="3894138"/>
          <p14:tracePt t="13619" x="4284663" y="3894138"/>
          <p14:tracePt t="13627" x="4311650" y="3894138"/>
          <p14:tracePt t="13635" x="4321175" y="3894138"/>
          <p14:tracePt t="13643" x="4348163" y="3894138"/>
          <p14:tracePt t="13659" x="4357688" y="3894138"/>
          <p14:tracePt t="13667" x="4367213" y="3894138"/>
          <p14:tracePt t="13675" x="4384675" y="3894138"/>
          <p14:tracePt t="13691" x="4394200" y="3894138"/>
          <p14:tracePt t="13699" x="4413250" y="3903663"/>
          <p14:tracePt t="13715" x="4440238" y="3903663"/>
          <p14:tracePt t="13723" x="4448175" y="3903663"/>
          <p14:tracePt t="13731" x="4457700" y="3911600"/>
          <p14:tracePt t="13739" x="4467225" y="3911600"/>
          <p14:tracePt t="13916" x="4476750" y="3921125"/>
          <p14:tracePt t="13932" x="4484688" y="3930650"/>
          <p14:tracePt t="13997" x="4494213" y="3930650"/>
          <p14:tracePt t="14005" x="4513263" y="3930650"/>
          <p14:tracePt t="14013" x="4530725" y="3930650"/>
          <p14:tracePt t="14020" x="4557713" y="3930650"/>
          <p14:tracePt t="14029" x="4576763" y="3940175"/>
          <p14:tracePt t="14038" x="4622800" y="3948113"/>
          <p14:tracePt t="14044" x="4640263" y="3957638"/>
          <p14:tracePt t="14052" x="4667250" y="3976688"/>
          <p14:tracePt t="14060" x="4676775" y="3984625"/>
          <p14:tracePt t="14068" x="4695825" y="3994150"/>
          <p14:tracePt t="14075" x="4703763" y="3994150"/>
          <p14:tracePt t="14107" x="4722813" y="4003675"/>
          <p14:tracePt t="14181" x="4740275" y="4003675"/>
          <p14:tracePt t="14189" x="4749800" y="4003675"/>
          <p14:tracePt t="14197" x="4759325" y="4003675"/>
          <p14:tracePt t="14205" x="4786313" y="4003675"/>
          <p14:tracePt t="14215" x="4795838" y="4003675"/>
          <p14:tracePt t="14221" x="4803775" y="4003675"/>
          <p14:tracePt t="14230" x="4813300" y="4013200"/>
          <p14:tracePt t="14239" x="4822825" y="4021138"/>
          <p14:tracePt t="14245" x="4832350" y="4030663"/>
          <p14:tracePt t="14252" x="4840288" y="4030663"/>
          <p14:tracePt t="14259" x="4849813" y="4030663"/>
          <p14:tracePt t="14270" x="4868863" y="4030663"/>
          <p14:tracePt t="14275" x="4876800" y="4040188"/>
          <p14:tracePt t="14284" x="4895850" y="4057650"/>
          <p14:tracePt t="14299" x="4905375" y="4067175"/>
          <p14:tracePt t="14306" x="4922838" y="4076700"/>
          <p14:tracePt t="14323" x="4932363" y="4086225"/>
          <p14:tracePt t="14347" x="4949825" y="4103688"/>
          <p14:tracePt t="14533" x="4959350" y="4113213"/>
          <p14:tracePt t="14548" x="4959350" y="4122738"/>
          <p14:tracePt t="14558" x="4959350" y="4130675"/>
          <p14:tracePt t="14566" x="4959350" y="4140200"/>
          <p14:tracePt t="14572" x="4959350" y="4176713"/>
          <p14:tracePt t="14581" x="4959350" y="4186238"/>
          <p14:tracePt t="14588" x="4959350" y="4203700"/>
          <p14:tracePt t="14600" x="4959350" y="4222750"/>
          <p14:tracePt t="14604" x="4959350" y="4240213"/>
          <p14:tracePt t="14614" x="4959350" y="4268788"/>
          <p14:tracePt t="14619" x="4959350" y="4276725"/>
          <p14:tracePt t="14627" x="4968875" y="4286250"/>
          <p14:tracePt t="14643" x="4968875" y="4303713"/>
          <p14:tracePt t="14651" x="4968875" y="4313238"/>
          <p14:tracePt t="14659" x="4968875" y="4322763"/>
          <p14:tracePt t="14675" x="4968875" y="4332288"/>
          <p14:tracePt t="14700" x="4968875" y="4349750"/>
          <p14:tracePt t="14748" x="4968875" y="4359275"/>
          <p14:tracePt t="14971" x="4978400" y="4359275"/>
          <p14:tracePt t="14989" x="4978400" y="4349750"/>
          <p14:tracePt t="14996" x="4978400" y="4332288"/>
          <p14:tracePt t="15004" x="4978400" y="4313238"/>
          <p14:tracePt t="15013" x="4978400" y="4295775"/>
          <p14:tracePt t="15021" x="4978400" y="4276725"/>
          <p14:tracePt t="15028" x="4978400" y="4268788"/>
          <p14:tracePt t="15038" x="4978400" y="4259263"/>
          <p14:tracePt t="15044" x="4978400" y="4240213"/>
          <p14:tracePt t="15052" x="4978400" y="4232275"/>
          <p14:tracePt t="15068" x="4978400" y="4222750"/>
          <p14:tracePt t="15092" x="4978400" y="4203700"/>
          <p14:tracePt t="15660" x="4978400" y="4222750"/>
          <p14:tracePt t="15666" x="4995863" y="4249738"/>
          <p14:tracePt t="15675" x="5005388" y="4259263"/>
          <p14:tracePt t="15683" x="5014913" y="4276725"/>
          <p14:tracePt t="15691" x="5014913" y="4286250"/>
          <p14:tracePt t="15715" x="5014913" y="4295775"/>
          <p14:tracePt t="15731" x="5014913" y="4303713"/>
          <p14:tracePt t="15885" x="5014913" y="4313238"/>
          <p14:tracePt t="15901" x="4986338" y="4322763"/>
          <p14:tracePt t="15909" x="4913313" y="4322763"/>
          <p14:tracePt t="15917" x="4886325" y="4322763"/>
          <p14:tracePt t="15924" x="4813300" y="4322763"/>
          <p14:tracePt t="15931" x="4722813" y="4322763"/>
          <p14:tracePt t="15940" x="4667250" y="4322763"/>
          <p14:tracePt t="15947" x="4640263" y="4322763"/>
          <p14:tracePt t="15955" x="4613275" y="4322763"/>
          <p14:tracePt t="16019" x="4603750" y="4322763"/>
          <p14:tracePt t="16051" x="4603750" y="4313238"/>
          <p14:tracePt t="16060" x="4603750" y="4286250"/>
          <p14:tracePt t="16068" x="4613275" y="4286250"/>
          <p14:tracePt t="16076" x="4640263" y="4276725"/>
          <p14:tracePt t="16084" x="4659313" y="4268788"/>
          <p14:tracePt t="16092" x="4676775" y="4259263"/>
          <p14:tracePt t="16101" x="4686300" y="4259263"/>
          <p14:tracePt t="16116" x="4695825" y="4259263"/>
          <p14:tracePt t="16132" x="4722813" y="4259263"/>
          <p14:tracePt t="16139" x="4730750" y="4249738"/>
          <p14:tracePt t="16149" x="4740275" y="4240213"/>
          <p14:tracePt t="16165" x="4759325" y="4222750"/>
          <p14:tracePt t="16172" x="4767263" y="4222750"/>
          <p14:tracePt t="16181" x="4776788" y="4213225"/>
          <p14:tracePt t="16188" x="4786313" y="4195763"/>
          <p14:tracePt t="16197" x="4813300" y="4176713"/>
          <p14:tracePt t="16204" x="4840288" y="4159250"/>
          <p14:tracePt t="16212" x="4849813" y="4140200"/>
          <p14:tracePt t="16220" x="4868863" y="4122738"/>
          <p14:tracePt t="16228" x="4905375" y="4086225"/>
          <p14:tracePt t="16237" x="4922838" y="4067175"/>
          <p14:tracePt t="16244" x="4941888" y="4040188"/>
          <p14:tracePt t="16252" x="4949825" y="4021138"/>
          <p14:tracePt t="16259" x="4959350" y="3984625"/>
          <p14:tracePt t="16268" x="4968875" y="3984625"/>
          <p14:tracePt t="16276" x="4978400" y="3957638"/>
          <p14:tracePt t="16292" x="4978400" y="3948113"/>
          <p14:tracePt t="16299" x="4986338" y="3940175"/>
          <p14:tracePt t="16308" x="4986338" y="3921125"/>
          <p14:tracePt t="16319" x="4986338" y="3911600"/>
          <p14:tracePt t="16324" x="4995863" y="3903663"/>
          <p14:tracePt t="16340" x="5014913" y="3875088"/>
          <p14:tracePt t="16349" x="5022850" y="3857625"/>
          <p14:tracePt t="16357" x="5022850" y="3821113"/>
          <p14:tracePt t="16365" x="5032375" y="3803650"/>
          <p14:tracePt t="16372" x="5032375" y="3767138"/>
          <p14:tracePt t="16382" x="5041900" y="3738563"/>
          <p14:tracePt t="16389" x="5059363" y="3702050"/>
          <p14:tracePt t="16399" x="5068888" y="3648075"/>
          <p14:tracePt t="16407" x="5078413" y="3621088"/>
          <p14:tracePt t="16411" x="5114925" y="3575050"/>
          <p14:tracePt t="16419" x="5122863" y="3538538"/>
          <p14:tracePt t="16427" x="5151438" y="3502025"/>
          <p14:tracePt t="16435" x="5151438" y="3455988"/>
          <p14:tracePt t="16443" x="5168900" y="3411538"/>
          <p14:tracePt t="16451" x="5178425" y="3392488"/>
          <p14:tracePt t="16460" x="5187950" y="3355975"/>
          <p14:tracePt t="16467" x="5224463" y="3309938"/>
          <p14:tracePt t="16475" x="5232400" y="3292475"/>
          <p14:tracePt t="16483" x="5241925" y="3255963"/>
          <p14:tracePt t="16491" x="5241925" y="3236913"/>
          <p14:tracePt t="16499" x="5268913" y="3200400"/>
          <p14:tracePt t="16507" x="5268913" y="3192463"/>
          <p14:tracePt t="16515" x="5278438" y="3163888"/>
          <p14:tracePt t="16523" x="5287963" y="3146425"/>
          <p14:tracePt t="16531" x="5297488" y="3109913"/>
          <p14:tracePt t="16539" x="5324475" y="3090863"/>
          <p14:tracePt t="16548" x="5324475" y="3082925"/>
          <p14:tracePt t="16555" x="5334000" y="3046413"/>
          <p14:tracePt t="16565" x="5351463" y="3009900"/>
          <p14:tracePt t="16571" x="5387975" y="2963863"/>
          <p14:tracePt t="16580" x="5387975" y="2946400"/>
          <p14:tracePt t="16587" x="5397500" y="2900363"/>
          <p14:tracePt t="16596" x="5405438" y="2881313"/>
          <p14:tracePt t="16603" x="5405438" y="2836863"/>
          <p14:tracePt t="16613" x="5424488" y="2800350"/>
          <p14:tracePt t="16620" x="5424488" y="2790825"/>
          <p14:tracePt t="16628" x="5424488" y="2754313"/>
          <p14:tracePt t="16636" x="5424488" y="2744788"/>
          <p14:tracePt t="16648" x="5434013" y="2727325"/>
          <p14:tracePt t="16652" x="5434013" y="2717800"/>
          <p14:tracePt t="16661" x="5434013" y="2708275"/>
          <p14:tracePt t="17349" x="5414963" y="2844800"/>
          <p14:tracePt t="17357" x="5334000" y="2946400"/>
          <p14:tracePt t="17365" x="5297488" y="2990850"/>
          <p14:tracePt t="17373" x="5268913" y="3036888"/>
          <p14:tracePt t="17383" x="5232400" y="3100388"/>
          <p14:tracePt t="17388" x="5214938" y="3146425"/>
          <p14:tracePt t="17396" x="5178425" y="3192463"/>
          <p14:tracePt t="17403" x="5151438" y="3228975"/>
          <p14:tracePt t="17411" x="5151438" y="3236913"/>
          <p14:tracePt t="17419" x="5141913" y="3265488"/>
          <p14:tracePt t="17435" x="5132388" y="3273425"/>
          <p14:tracePt t="17853" x="5132388" y="3292475"/>
          <p14:tracePt t="17861" x="5122863" y="3319463"/>
          <p14:tracePt t="17867" x="5122863" y="3419475"/>
          <p14:tracePt t="17875" x="5105400" y="3548063"/>
          <p14:tracePt t="17883" x="5105400" y="3611563"/>
          <p14:tracePt t="17897" x="5105400" y="3648075"/>
          <p14:tracePt t="17899" x="5141913" y="3721100"/>
          <p14:tracePt t="17907" x="5187950" y="3803650"/>
          <p14:tracePt t="17915" x="5205413" y="3848100"/>
          <p14:tracePt t="17923" x="5241925" y="3875088"/>
          <p14:tracePt t="17931" x="5251450" y="3894138"/>
          <p14:tracePt t="17940" x="5260975" y="3903663"/>
          <p14:tracePt t="17963" x="5268913" y="3911600"/>
          <p14:tracePt t="18004" x="5278438" y="3911600"/>
          <p14:tracePt t="18011" x="5297488" y="3903663"/>
          <p14:tracePt t="18101" x="5314950" y="3894138"/>
          <p14:tracePt t="18107" x="5324475" y="3894138"/>
          <p14:tracePt t="18115" x="5341938" y="3894138"/>
          <p14:tracePt t="18131" x="5351463" y="3894138"/>
          <p14:tracePt t="18139" x="5360988" y="3894138"/>
          <p14:tracePt t="18155" x="5368925" y="3894138"/>
          <p14:tracePt t="18381" x="5378450" y="3911600"/>
          <p14:tracePt t="18388" x="5378450" y="3930650"/>
          <p14:tracePt t="18398" x="5378450" y="3948113"/>
          <p14:tracePt t="18405" x="5378450" y="3957638"/>
          <p14:tracePt t="18414" x="5378450" y="3994150"/>
          <p14:tracePt t="18420" x="5378450" y="4021138"/>
          <p14:tracePt t="18429" x="5378450" y="4040188"/>
          <p14:tracePt t="18436" x="5378450" y="4067175"/>
          <p14:tracePt t="18444" x="5378450" y="4086225"/>
          <p14:tracePt t="18452" x="5378450" y="4094163"/>
          <p14:tracePt t="18460" x="5378450" y="4103688"/>
          <p14:tracePt t="18468" x="5378450" y="4113213"/>
          <p14:tracePt t="18476" x="5378450" y="4122738"/>
          <p14:tracePt t="18499" x="5378450" y="4130675"/>
          <p14:tracePt t="18541" x="5378450" y="4149725"/>
          <p14:tracePt t="18581" x="5378450" y="4159250"/>
          <p14:tracePt t="18669" x="5378450" y="4167188"/>
          <p14:tracePt t="18869" x="5378450" y="4186238"/>
          <p14:tracePt t="18877" x="5378450" y="4222750"/>
          <p14:tracePt t="18885" x="5378450" y="4249738"/>
          <p14:tracePt t="18900" x="5368925" y="4313238"/>
          <p14:tracePt t="18907" x="5360988" y="4340225"/>
          <p14:tracePt t="18915" x="5351463" y="4359275"/>
          <p14:tracePt t="18923" x="5341938" y="4386263"/>
          <p14:tracePt t="18931" x="5341938" y="4405313"/>
          <p14:tracePt t="18939" x="5341938" y="4413250"/>
          <p14:tracePt t="18948" x="5334000" y="4441825"/>
          <p14:tracePt t="18963" x="5324475" y="4449763"/>
          <p14:tracePt t="19885" x="5324475" y="4432300"/>
          <p14:tracePt t="19896" x="5324475" y="4413250"/>
          <p14:tracePt t="19901" x="5324475" y="4395788"/>
          <p14:tracePt t="19907" x="5324475" y="4368800"/>
          <p14:tracePt t="19915" x="5324475" y="4359275"/>
          <p14:tracePt t="19923" x="5324475" y="4349750"/>
          <p14:tracePt t="19931" x="5324475" y="4340225"/>
          <p14:tracePt t="19940" x="5324475" y="4332288"/>
          <p14:tracePt t="19947" x="5324475" y="4322763"/>
          <p14:tracePt t="19963" x="5324475" y="4313238"/>
          <p14:tracePt t="19995" x="5324475" y="4303713"/>
          <p14:tracePt t="20053" x="5324475" y="4286250"/>
          <p14:tracePt t="20795" x="5314950" y="4295775"/>
          <p14:tracePt t="20803" x="5314950" y="4303713"/>
          <p14:tracePt t="20835" x="5314950" y="4313238"/>
          <p14:tracePt t="20875" x="5305425" y="4322763"/>
          <p14:tracePt t="21045" x="5297488" y="4322763"/>
          <p14:tracePt t="21061" x="5278438" y="4332288"/>
          <p14:tracePt t="21069" x="5268913" y="4340225"/>
          <p14:tracePt t="21077" x="5260975" y="4359275"/>
          <p14:tracePt t="21085" x="5241925" y="4359275"/>
          <p14:tracePt t="21093" x="5232400" y="4368800"/>
          <p14:tracePt t="21117" x="5224463" y="4368800"/>
          <p14:tracePt t="21373" x="5224463" y="4376738"/>
          <p14:tracePt t="21445" x="5232400" y="4376738"/>
          <p14:tracePt t="21573" x="5241925" y="4376738"/>
          <p14:tracePt t="21582" x="5260975" y="4376738"/>
          <p14:tracePt t="21605" x="5268913" y="4376738"/>
          <p14:tracePt t="21648" x="5278438" y="4376738"/>
          <p14:tracePt t="21676" x="5287963" y="4376738"/>
          <p14:tracePt t="21732" x="5297488" y="4386263"/>
          <p14:tracePt t="21748" x="5297488" y="4395788"/>
          <p14:tracePt t="21764" x="5305425" y="4405313"/>
          <p14:tracePt t="21797" x="5324475" y="4441825"/>
          <p14:tracePt t="21804" x="5341938" y="4459288"/>
          <p14:tracePt t="21811" x="5368925" y="4468813"/>
          <p14:tracePt t="21819" x="5414963" y="4505325"/>
          <p14:tracePt t="21827" x="5487988" y="4514850"/>
          <p14:tracePt t="21835" x="5570538" y="4541838"/>
          <p14:tracePt t="21843" x="5634038" y="4568825"/>
          <p14:tracePt t="21851" x="5724525" y="4578350"/>
          <p14:tracePt t="21859" x="5789613" y="4587875"/>
          <p14:tracePt t="21867" x="5816600" y="4614863"/>
          <p14:tracePt t="21875" x="5862638" y="4624388"/>
          <p14:tracePt t="21896" x="5899150" y="4632325"/>
          <p14:tracePt t="22148" x="5853113" y="4632325"/>
          <p14:tracePt t="22156" x="5816600" y="4632325"/>
          <p14:tracePt t="22163" x="5770563" y="4624388"/>
          <p14:tracePt t="22173" x="5743575" y="4624388"/>
          <p14:tracePt t="22182" x="5697538" y="4624388"/>
          <p14:tracePt t="22189" x="5688013" y="4624388"/>
          <p14:tracePt t="22198" x="5661025" y="4624388"/>
          <p14:tracePt t="22453" x="5653088" y="4614863"/>
          <p14:tracePt t="22461" x="5653088" y="4605338"/>
          <p14:tracePt t="22476" x="5653088" y="4595813"/>
          <p14:tracePt t="22484" x="5670550" y="4578350"/>
          <p14:tracePt t="22500" x="5680075" y="4568825"/>
          <p14:tracePt t="22509" x="5688013" y="4559300"/>
          <p14:tracePt t="22519" x="5697538" y="4559300"/>
          <p14:tracePt t="22526" x="5724525" y="4541838"/>
          <p14:tracePt t="22533" x="5734050" y="4532313"/>
          <p14:tracePt t="22539" x="5743575" y="4522788"/>
          <p14:tracePt t="22547" x="5743575" y="4514850"/>
          <p14:tracePt t="22555" x="5761038" y="4495800"/>
          <p14:tracePt t="22565" x="5780088" y="4486275"/>
          <p14:tracePt t="22571" x="5789613" y="4478338"/>
          <p14:tracePt t="22957" x="5780088" y="4478338"/>
          <p14:tracePt t="22963" x="5770563" y="4478338"/>
          <p14:tracePt t="22971" x="5753100" y="4486275"/>
          <p14:tracePt t="22979" x="5743575" y="4495800"/>
          <p14:tracePt t="22995" x="5734050" y="4495800"/>
          <p14:tracePt t="23003" x="5716588" y="4495800"/>
          <p14:tracePt t="23245" x="5697538" y="4478338"/>
          <p14:tracePt t="23252" x="5688013" y="4432300"/>
          <p14:tracePt t="23261" x="5680075" y="4405313"/>
          <p14:tracePt t="23272" x="5670550" y="4359275"/>
          <p14:tracePt t="23274" x="5634038" y="4313238"/>
          <p14:tracePt t="23284" x="5580063" y="4232275"/>
          <p14:tracePt t="23291" x="5543550" y="4186238"/>
          <p14:tracePt t="23298" x="5514975" y="4149725"/>
          <p14:tracePt t="23307" x="5461000" y="4086225"/>
          <p14:tracePt t="23316" x="5451475" y="4067175"/>
          <p14:tracePt t="23324" x="5424488" y="4021138"/>
          <p14:tracePt t="23335" x="5405438" y="3994150"/>
          <p14:tracePt t="23340" x="5405438" y="3976688"/>
          <p14:tracePt t="23347" x="5397500" y="3967163"/>
          <p14:tracePt t="23356" x="5387975" y="3940175"/>
          <p14:tracePt t="23365" x="5387975" y="3921125"/>
          <p14:tracePt t="23372" x="5368925" y="3903663"/>
          <p14:tracePt t="23381" x="5368925" y="3894138"/>
          <p14:tracePt t="23388" x="5368925" y="3884613"/>
          <p14:tracePt t="23398" x="5360988" y="3867150"/>
          <p14:tracePt t="23404" x="5360988" y="3848100"/>
          <p14:tracePt t="23420" x="5351463" y="3830638"/>
          <p14:tracePt t="23430" x="5351463" y="3821113"/>
          <p14:tracePt t="23436" x="5341938" y="3811588"/>
          <p14:tracePt t="23444" x="5341938" y="3803650"/>
          <p14:tracePt t="23452" x="5334000" y="3794125"/>
          <p14:tracePt t="23462" x="5324475" y="3784600"/>
          <p14:tracePt t="23468" x="5305425" y="3775075"/>
          <p14:tracePt t="23476" x="5305425" y="3767138"/>
          <p14:tracePt t="23484" x="5287963" y="3748088"/>
          <p14:tracePt t="23492" x="5278438" y="3738563"/>
          <p14:tracePt t="23499" x="5268913" y="3730625"/>
          <p14:tracePt t="23507" x="5260975" y="3711575"/>
          <p14:tracePt t="23515" x="5251450" y="3684588"/>
          <p14:tracePt t="23523" x="5232400" y="3665538"/>
          <p14:tracePt t="23531" x="5232400" y="3648075"/>
          <p14:tracePt t="23539" x="5224463" y="3629025"/>
          <p14:tracePt t="23547" x="5214938" y="3584575"/>
          <p14:tracePt t="23555" x="5214938" y="3575050"/>
          <p14:tracePt t="23563" x="5214938" y="3538538"/>
          <p14:tracePt t="23571" x="5214938" y="3519488"/>
          <p14:tracePt t="23580" x="5187950" y="3465513"/>
          <p14:tracePt t="23589" x="5187950" y="3446463"/>
          <p14:tracePt t="23599" x="5187950" y="3429000"/>
          <p14:tracePt t="23605" x="5187950" y="3392488"/>
          <p14:tracePt t="23615" x="5187950" y="3375025"/>
          <p14:tracePt t="23622" x="5187950" y="3346450"/>
          <p14:tracePt t="23626" x="5187950" y="3328988"/>
          <p14:tracePt t="23635" x="5187950" y="3302000"/>
          <p14:tracePt t="23644" x="5195888" y="3265488"/>
          <p14:tracePt t="23651" x="5205413" y="3246438"/>
          <p14:tracePt t="23667" x="5241925" y="3228975"/>
          <p14:tracePt t="23675" x="5251450" y="3209925"/>
          <p14:tracePt t="23682" x="5268913" y="3200400"/>
          <p14:tracePt t="23691" x="5278438" y="3192463"/>
          <p14:tracePt t="23699" x="5287963" y="3182938"/>
          <p14:tracePt t="23707" x="5297488" y="3155950"/>
          <p14:tracePt t="23715" x="5314950" y="3136900"/>
          <p14:tracePt t="23723" x="5334000" y="3119438"/>
          <p14:tracePt t="23731" x="5368925" y="3082925"/>
          <p14:tracePt t="23740" x="5414963" y="3036888"/>
          <p14:tracePt t="23748" x="5461000" y="3017838"/>
          <p14:tracePt t="23755" x="5507038" y="2982913"/>
          <p14:tracePt t="23764" x="5588000" y="2927350"/>
          <p14:tracePt t="23771" x="5643563" y="2890838"/>
          <p14:tracePt t="23779" x="5688013" y="2836863"/>
          <p14:tracePt t="23787" x="5734050" y="2800350"/>
          <p14:tracePt t="23796" x="5770563" y="2781300"/>
          <p14:tracePt t="23804" x="5816600" y="2744788"/>
          <p14:tracePt t="23819" x="5834063" y="2727325"/>
          <p14:tracePt t="23827" x="5870575" y="2690813"/>
          <p14:tracePt t="23835" x="5880100" y="2681288"/>
          <p14:tracePt t="23843" x="5899150" y="2662238"/>
          <p14:tracePt t="23851" x="5916613" y="2644775"/>
          <p14:tracePt t="23859" x="5916613" y="2635250"/>
          <p14:tracePt t="23867" x="5926138" y="2625725"/>
          <p14:tracePt t="23875" x="5935663" y="2589213"/>
          <p14:tracePt t="23883" x="5943600" y="2581275"/>
          <p14:tracePt t="23891" x="5972175" y="2544763"/>
          <p14:tracePt t="23899" x="5989638" y="2525713"/>
          <p14:tracePt t="23907" x="5989638" y="2517775"/>
          <p14:tracePt t="23915" x="5999163" y="2498725"/>
          <p14:tracePt t="23931" x="5999163" y="2481263"/>
          <p14:tracePt t="23940" x="6007100" y="2462213"/>
          <p14:tracePt t="23947" x="6016625" y="2444750"/>
          <p14:tracePt t="23955" x="6016625" y="2435225"/>
          <p14:tracePt t="24093" x="6016625" y="2425700"/>
          <p14:tracePt t="24484" x="6016625" y="2435225"/>
          <p14:tracePt t="24492" x="6016625" y="2462213"/>
          <p14:tracePt t="24500" x="5999163" y="2481263"/>
          <p14:tracePt t="24508" x="5989638" y="2489200"/>
          <p14:tracePt t="24517" x="5980113" y="2508250"/>
          <p14:tracePt t="24528" x="5962650" y="2525713"/>
          <p14:tracePt t="24532" x="5916613" y="2571750"/>
          <p14:tracePt t="24539" x="5843588" y="2644775"/>
          <p14:tracePt t="24547" x="5797550" y="2671763"/>
          <p14:tracePt t="24555" x="5789613" y="2698750"/>
          <p14:tracePt t="24564" x="5789613" y="2744788"/>
          <p14:tracePt t="24571" x="5789613" y="2790825"/>
          <p14:tracePt t="24579" x="5789613" y="2800350"/>
          <p14:tracePt t="24636" x="5789613" y="2808288"/>
          <p14:tracePt t="24646" x="5789613" y="2817813"/>
          <p14:tracePt t="24717" x="5816600" y="2817813"/>
          <p14:tracePt t="24748" x="5834063" y="2771775"/>
          <p14:tracePt t="24757" x="5862638" y="2735263"/>
          <p14:tracePt t="24772" x="5880100" y="2717800"/>
          <p14:tracePt t="24780" x="5916613" y="2662238"/>
          <p14:tracePt t="24788" x="5926138" y="2644775"/>
          <p14:tracePt t="24798" x="5935663" y="2635250"/>
          <p14:tracePt t="24891" x="5935663" y="2644775"/>
          <p14:tracePt t="24900" x="5935663" y="2662238"/>
          <p14:tracePt t="24907" x="5916613" y="2690813"/>
          <p14:tracePt t="24915" x="5899150" y="2717800"/>
          <p14:tracePt t="24923" x="5889625" y="2727325"/>
          <p14:tracePt t="24931" x="5862638" y="2771775"/>
          <p14:tracePt t="24947" x="5853113" y="2800350"/>
          <p14:tracePt t="24955" x="5834063" y="2836863"/>
          <p14:tracePt t="24963" x="5816600" y="2854325"/>
          <p14:tracePt t="24971" x="5789613" y="2873375"/>
          <p14:tracePt t="24980" x="5770563" y="2900363"/>
          <p14:tracePt t="24987" x="5761038" y="2909888"/>
          <p14:tracePt t="24995" x="5761038" y="2917825"/>
          <p14:tracePt t="25003" x="5724525" y="2946400"/>
          <p14:tracePt t="25012" x="5716588" y="2963863"/>
          <p14:tracePt t="25020" x="5716588" y="2973388"/>
          <p14:tracePt t="25027" x="5697538" y="3000375"/>
          <p14:tracePt t="25035" x="5688013" y="3009900"/>
          <p14:tracePt t="25043" x="5670550" y="3027363"/>
          <p14:tracePt t="25051" x="5624513" y="3054350"/>
          <p14:tracePt t="25059" x="5616575" y="3063875"/>
          <p14:tracePt t="25067" x="5588000" y="3082925"/>
          <p14:tracePt t="25075" x="5570538" y="3100388"/>
          <p14:tracePt t="25083" x="5543550" y="3127375"/>
          <p14:tracePt t="25091" x="5534025" y="3127375"/>
          <p14:tracePt t="25099" x="5524500" y="3136900"/>
          <p14:tracePt t="25115" x="5514975" y="3146425"/>
          <p14:tracePt t="25123" x="5497513" y="3163888"/>
          <p14:tracePt t="25139" x="5497513" y="3173413"/>
          <p14:tracePt t="25147" x="5478463" y="3192463"/>
          <p14:tracePt t="25163" x="5470525" y="3200400"/>
          <p14:tracePt t="25171" x="5451475" y="3209925"/>
          <p14:tracePt t="25187" x="5441950" y="3219450"/>
          <p14:tracePt t="25196" x="5424488" y="3228975"/>
          <p14:tracePt t="25203" x="5397500" y="3255963"/>
          <p14:tracePt t="25214" x="5387975" y="3255963"/>
          <p14:tracePt t="25219" x="5368925" y="3273425"/>
          <p14:tracePt t="25228" x="5360988" y="3282950"/>
          <p14:tracePt t="25235" x="5334000" y="3292475"/>
          <p14:tracePt t="25243" x="5314950" y="3309938"/>
          <p14:tracePt t="25251" x="5305425" y="3319463"/>
          <p14:tracePt t="25259" x="5297488" y="3328988"/>
          <p14:tracePt t="25275" x="5297488" y="3346450"/>
          <p14:tracePt t="25283" x="5278438" y="3365500"/>
          <p14:tracePt t="25299" x="5278438" y="3375025"/>
          <p14:tracePt t="25308" x="5278438" y="3392488"/>
          <p14:tracePt t="25315" x="5268913" y="3411538"/>
          <p14:tracePt t="25341" x="5268913" y="3438525"/>
          <p14:tracePt t="25347" x="5268913" y="3446463"/>
          <p14:tracePt t="25355" x="5268913" y="3455988"/>
          <p14:tracePt t="25363" x="5260975" y="3475038"/>
          <p14:tracePt t="25388" x="5260975" y="3482975"/>
          <p14:tracePt t="25446" x="5260975" y="3492500"/>
          <p14:tracePt t="25485" x="5268913" y="3511550"/>
          <p14:tracePt t="25517" x="5278438" y="3529013"/>
          <p14:tracePt t="25525" x="5287963" y="3538538"/>
          <p14:tracePt t="25534" x="5305425" y="3592513"/>
          <p14:tracePt t="25540" x="5334000" y="3621088"/>
          <p14:tracePt t="25547" x="5378450" y="3648075"/>
          <p14:tracePt t="25555" x="5441950" y="3684588"/>
          <p14:tracePt t="25563" x="5487988" y="3702050"/>
          <p14:tracePt t="25571" x="5551488" y="3730625"/>
          <p14:tracePt t="25579" x="5570538" y="3748088"/>
          <p14:tracePt t="25587" x="5616575" y="3757613"/>
          <p14:tracePt t="25595" x="5643563" y="3767138"/>
          <p14:tracePt t="25603" x="5661025" y="3767138"/>
          <p14:tracePt t="25612" x="5670550" y="3775075"/>
          <p14:tracePt t="25619" x="5680075" y="3784600"/>
          <p14:tracePt t="25693" x="5688013" y="3784600"/>
          <p14:tracePt t="25700" x="5688013" y="3794125"/>
          <p14:tracePt t="25716" x="5697538" y="3811588"/>
          <p14:tracePt t="25729" x="5697538" y="3830638"/>
          <p14:tracePt t="25734" x="5697538" y="3840163"/>
          <p14:tracePt t="25739" x="5697538" y="3867150"/>
          <p14:tracePt t="25747" x="5707063" y="3884613"/>
          <p14:tracePt t="25755" x="5707063" y="3894138"/>
          <p14:tracePt t="25764" x="5707063" y="3911600"/>
          <p14:tracePt t="25771" x="5707063" y="3957638"/>
          <p14:tracePt t="25779" x="5707063" y="3976688"/>
          <p14:tracePt t="25787" x="5707063" y="3984625"/>
          <p14:tracePt t="25795" x="5707063" y="4021138"/>
          <p14:tracePt t="25803" x="5707063" y="4049713"/>
          <p14:tracePt t="25812" x="5707063" y="4067175"/>
          <p14:tracePt t="25819" x="5707063" y="4103688"/>
          <p14:tracePt t="25827" x="5707063" y="4122738"/>
          <p14:tracePt t="25835" x="5707063" y="4167188"/>
          <p14:tracePt t="25843" x="5707063" y="4195763"/>
          <p14:tracePt t="25851" x="5707063" y="4222750"/>
          <p14:tracePt t="25859" x="5707063" y="4240213"/>
          <p14:tracePt t="25867" x="5707063" y="4259263"/>
          <p14:tracePt t="25875" x="5707063" y="4286250"/>
          <p14:tracePt t="25896" x="5707063" y="4303713"/>
          <p14:tracePt t="26077" x="5707063" y="4295775"/>
          <p14:tracePt t="26093" x="5707063" y="4286250"/>
          <p14:tracePt t="26101" x="5707063" y="4259263"/>
          <p14:tracePt t="26109" x="5688013" y="4240213"/>
          <p14:tracePt t="26123" x="5688013" y="4222750"/>
          <p14:tracePt t="26131" x="5697538" y="4203700"/>
          <p14:tracePt t="26139" x="5716588" y="4186238"/>
          <p14:tracePt t="26147" x="5724525" y="4167188"/>
          <p14:tracePt t="26155" x="5743575" y="4159250"/>
          <p14:tracePt t="26163" x="5797550" y="4130675"/>
          <p14:tracePt t="26171" x="5816600" y="4113213"/>
          <p14:tracePt t="26187" x="5826125" y="4103688"/>
          <p14:tracePt t="26203" x="5834063" y="4103688"/>
          <p14:tracePt t="26341" x="5807075" y="4103688"/>
          <p14:tracePt t="26349" x="5789613" y="4103688"/>
          <p14:tracePt t="26357" x="5780088" y="4103688"/>
          <p14:tracePt t="26365" x="5753100" y="4130675"/>
          <p14:tracePt t="26373" x="5743575" y="4149725"/>
          <p14:tracePt t="26382" x="5734050" y="4159250"/>
          <p14:tracePt t="26389" x="5707063" y="4203700"/>
          <p14:tracePt t="26396" x="5688013" y="4222750"/>
          <p14:tracePt t="26404" x="5661025" y="4249738"/>
          <p14:tracePt t="26415" x="5653088" y="4259263"/>
          <p14:tracePt t="26420" x="5634038" y="4276725"/>
          <p14:tracePt t="26429" x="5597525" y="4303713"/>
          <p14:tracePt t="26436" x="5570538" y="4322763"/>
          <p14:tracePt t="26444" x="5561013" y="4322763"/>
          <p14:tracePt t="26460" x="5543550" y="4332288"/>
          <p14:tracePt t="26468" x="5534025" y="4340225"/>
          <p14:tracePt t="26476" x="5534025" y="4349750"/>
          <p14:tracePt t="26508" x="5524500" y="4359275"/>
          <p14:tracePt t="26605" x="5514975" y="4359275"/>
          <p14:tracePt t="26614" x="5478463" y="4359275"/>
          <p14:tracePt t="26621" x="5434013" y="4359275"/>
          <p14:tracePt t="26631" x="5378450" y="4340225"/>
          <p14:tracePt t="26636" x="5287963" y="4332288"/>
          <p14:tracePt t="26643" x="5159375" y="4332288"/>
          <p14:tracePt t="26651" x="5014913" y="4332288"/>
          <p14:tracePt t="26661" x="4813300" y="4313238"/>
          <p14:tracePt t="26669" x="4667250" y="4313238"/>
          <p14:tracePt t="26675" x="4503738" y="4313238"/>
          <p14:tracePt t="26682" x="4357688" y="4313238"/>
          <p14:tracePt t="26691" x="4230688" y="4313238"/>
          <p14:tracePt t="26699" x="4138613" y="4313238"/>
          <p14:tracePt t="26708" x="4048125" y="4313238"/>
          <p14:tracePt t="26715" x="4011613" y="4313238"/>
          <p14:tracePt t="26723" x="3992563" y="4313238"/>
          <p14:tracePt t="26748" x="4011613" y="4313238"/>
          <p14:tracePt t="26756" x="4029075" y="4313238"/>
          <p14:tracePt t="26763" x="4048125" y="4303713"/>
          <p14:tracePt t="26781" x="4057650" y="4303713"/>
          <p14:tracePt t="26788" x="4065588" y="4295775"/>
          <p14:tracePt t="26804" x="4065588" y="4286250"/>
          <p14:tracePt t="27173" x="4065588" y="4249738"/>
          <p14:tracePt t="27180" x="4057650" y="4240213"/>
          <p14:tracePt t="27190" x="4057650" y="4213225"/>
          <p14:tracePt t="27200" x="4048125" y="4203700"/>
          <p14:tracePt t="27206" x="4038600" y="4176713"/>
          <p14:tracePt t="27215" x="4029075" y="4159250"/>
          <p14:tracePt t="27221" x="4021138" y="4140200"/>
          <p14:tracePt t="27233" x="4011613" y="4113213"/>
          <p14:tracePt t="27235" x="4002088" y="4103688"/>
          <p14:tracePt t="27243" x="4002088" y="4094163"/>
          <p14:tracePt t="27250" x="3984625" y="4076700"/>
          <p14:tracePt t="27268" x="3965575" y="4049713"/>
          <p14:tracePt t="27284" x="3956050" y="4040188"/>
          <p14:tracePt t="27291" x="3948113" y="4030663"/>
          <p14:tracePt t="27299" x="3938588" y="4021138"/>
          <p14:tracePt t="27413" x="3919538" y="4021138"/>
          <p14:tracePt t="27420" x="3810000" y="4021138"/>
          <p14:tracePt t="27429" x="3702050" y="4021138"/>
          <p14:tracePt t="27436" x="3582988" y="4013200"/>
          <p14:tracePt t="27445" x="3490913" y="4013200"/>
          <p14:tracePt t="27452" x="3400425" y="3994150"/>
          <p14:tracePt t="27459" x="3317875" y="3967163"/>
          <p14:tracePt t="27467" x="3273425" y="3948113"/>
          <p14:tracePt t="27475" x="3236913" y="3940175"/>
          <p14:tracePt t="27491" x="3227388" y="3940175"/>
          <p14:tracePt t="28011" x="3236913" y="3940175"/>
          <p14:tracePt t="28019" x="3244850" y="3984625"/>
          <p14:tracePt t="28030" x="3263900" y="4013200"/>
          <p14:tracePt t="28040" x="3281363" y="4040188"/>
          <p14:tracePt t="28042" x="3309938" y="4057650"/>
          <p14:tracePt t="28171" x="3309938" y="4049713"/>
          <p14:tracePt t="30477" x="3346450" y="4040188"/>
          <p14:tracePt t="30485" x="3373438" y="4040188"/>
          <p14:tracePt t="30492" x="3382963" y="4040188"/>
          <p14:tracePt t="31237" x="3400425" y="4040188"/>
          <p14:tracePt t="31251" x="3409950" y="4040188"/>
          <p14:tracePt t="31268" x="3419475" y="4040188"/>
          <p14:tracePt t="31275" x="3427413" y="4040188"/>
          <p14:tracePt t="31309" x="3446463" y="4040188"/>
          <p14:tracePt t="31651" x="3463925" y="4040188"/>
          <p14:tracePt t="31659" x="3473450" y="4040188"/>
          <p14:tracePt t="31667" x="3509963" y="4030663"/>
          <p14:tracePt t="31683" x="3536950" y="4030663"/>
          <p14:tracePt t="31691" x="3546475" y="4021138"/>
          <p14:tracePt t="31707" x="3556000" y="4013200"/>
          <p14:tracePt t="32004" x="3563938" y="4003675"/>
          <p14:tracePt t="32013" x="3582988" y="4003675"/>
          <p14:tracePt t="32020" x="3600450" y="4003675"/>
          <p14:tracePt t="32029" x="3665538" y="3994150"/>
          <p14:tracePt t="32039" x="3702050" y="3984625"/>
          <p14:tracePt t="32042" x="3765550" y="3957638"/>
          <p14:tracePt t="32051" x="3846513" y="3930650"/>
          <p14:tracePt t="32059" x="3902075" y="3930650"/>
          <p14:tracePt t="32067" x="3956050" y="3930650"/>
          <p14:tracePt t="32075" x="4011613" y="3921125"/>
          <p14:tracePt t="32083" x="4075113" y="3921125"/>
          <p14:tracePt t="32091" x="4129088" y="3921125"/>
          <p14:tracePt t="32099" x="4184650" y="3921125"/>
          <p14:tracePt t="32107" x="4248150" y="3894138"/>
          <p14:tracePt t="32115" x="4303713" y="3894138"/>
          <p14:tracePt t="32123" x="4357688" y="3894138"/>
          <p14:tracePt t="32131" x="4467225" y="3894138"/>
          <p14:tracePt t="32139" x="4557713" y="3894138"/>
          <p14:tracePt t="32148" x="4703763" y="3894138"/>
          <p14:tracePt t="32155" x="4868863" y="3894138"/>
          <p14:tracePt t="32163" x="5049838" y="3894138"/>
          <p14:tracePt t="32171" x="5232400" y="3894138"/>
          <p14:tracePt t="32179" x="5434013" y="3894138"/>
          <p14:tracePt t="32186" x="5607050" y="3894138"/>
          <p14:tracePt t="32195" x="5807075" y="3894138"/>
          <p14:tracePt t="32203" x="5972175" y="3894138"/>
          <p14:tracePt t="32212" x="6099175" y="3894138"/>
          <p14:tracePt t="32220" x="6189663" y="3894138"/>
          <p14:tracePt t="32229" x="6245225" y="3894138"/>
          <p14:tracePt t="32235" x="6291263" y="3894138"/>
          <p14:tracePt t="32243" x="6299200" y="3884613"/>
          <p14:tracePt t="32251" x="6318250" y="3884613"/>
          <p14:tracePt t="32381" x="6335713" y="3884613"/>
          <p14:tracePt t="32388" x="6399213" y="3848100"/>
          <p14:tracePt t="32397" x="6454775" y="3821113"/>
          <p14:tracePt t="32405" x="6518275" y="3811588"/>
          <p14:tracePt t="32415" x="6581775" y="3784600"/>
          <p14:tracePt t="32421" x="6691313" y="3767138"/>
          <p14:tracePt t="32431" x="6783388" y="3757613"/>
          <p14:tracePt t="32437" x="6937375" y="3730625"/>
          <p14:tracePt t="32447" x="7083425" y="3694113"/>
          <p14:tracePt t="32452" x="7212013" y="3684588"/>
          <p14:tracePt t="32459" x="7356475" y="3665538"/>
          <p14:tracePt t="32467" x="7502525" y="3638550"/>
          <p14:tracePt t="32475" x="7667625" y="3621088"/>
          <p14:tracePt t="32483" x="7821613" y="3611563"/>
          <p14:tracePt t="32491" x="7967663" y="3592513"/>
          <p14:tracePt t="32499" x="8096250" y="3565525"/>
          <p14:tracePt t="32507" x="8240713" y="3548063"/>
          <p14:tracePt t="32515" x="8369300" y="3538538"/>
          <p14:tracePt t="32523" x="8459788" y="3538538"/>
          <p14:tracePt t="32531" x="8542338" y="3538538"/>
          <p14:tracePt t="32539" x="8615363" y="3538538"/>
          <p14:tracePt t="32550" x="8669338" y="3538538"/>
          <p14:tracePt t="32556" x="8724900" y="3538538"/>
          <p14:tracePt t="32566" x="8778875" y="3538538"/>
          <p14:tracePt t="32572" x="8834438" y="3538538"/>
          <p14:tracePt t="32580" x="8915400" y="3538538"/>
          <p14:tracePt t="32588" x="8970963" y="3519488"/>
          <p14:tracePt t="32595" x="9017000" y="3519488"/>
          <p14:tracePt t="32603" x="9080500" y="35020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ja-JP" altLang="en-US" dirty="0"/>
              <a:t>バイポーラトランジスタの動作</a:t>
            </a:r>
            <a:endParaRPr lang="en-US" altLang="ja-JP" dirty="0"/>
          </a:p>
        </p:txBody>
      </p:sp>
      <p:sp>
        <p:nvSpPr>
          <p:cNvPr id="43012" name="Rectangle 4"/>
          <p:cNvSpPr>
            <a:spLocks noChangeArrowheads="1"/>
          </p:cNvSpPr>
          <p:nvPr/>
        </p:nvSpPr>
        <p:spPr bwMode="auto">
          <a:xfrm>
            <a:off x="971550" y="3140075"/>
            <a:ext cx="1152525" cy="10080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3" name="Rectangle 5"/>
          <p:cNvSpPr>
            <a:spLocks noChangeArrowheads="1"/>
          </p:cNvSpPr>
          <p:nvPr/>
        </p:nvSpPr>
        <p:spPr bwMode="auto">
          <a:xfrm>
            <a:off x="2413000" y="3140075"/>
            <a:ext cx="1152525" cy="10080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4" name="Line 6"/>
          <p:cNvSpPr>
            <a:spLocks noChangeShapeType="1"/>
          </p:cNvSpPr>
          <p:nvPr/>
        </p:nvSpPr>
        <p:spPr bwMode="auto">
          <a:xfrm>
            <a:off x="252413" y="3644900"/>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5" name="Line 7"/>
          <p:cNvSpPr>
            <a:spLocks noChangeShapeType="1"/>
          </p:cNvSpPr>
          <p:nvPr/>
        </p:nvSpPr>
        <p:spPr bwMode="auto">
          <a:xfrm>
            <a:off x="3567113" y="3644900"/>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16" name="Oval 8"/>
          <p:cNvSpPr>
            <a:spLocks noChangeArrowheads="1"/>
          </p:cNvSpPr>
          <p:nvPr/>
        </p:nvSpPr>
        <p:spPr bwMode="auto">
          <a:xfrm>
            <a:off x="2627313" y="335597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7" name="Oval 9"/>
          <p:cNvSpPr>
            <a:spLocks noChangeArrowheads="1"/>
          </p:cNvSpPr>
          <p:nvPr/>
        </p:nvSpPr>
        <p:spPr bwMode="auto">
          <a:xfrm>
            <a:off x="2916238" y="357187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8" name="Oval 10"/>
          <p:cNvSpPr>
            <a:spLocks noChangeArrowheads="1"/>
          </p:cNvSpPr>
          <p:nvPr/>
        </p:nvSpPr>
        <p:spPr bwMode="auto">
          <a:xfrm>
            <a:off x="3132138" y="378777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19" name="Oval 11"/>
          <p:cNvSpPr>
            <a:spLocks noChangeArrowheads="1"/>
          </p:cNvSpPr>
          <p:nvPr/>
        </p:nvSpPr>
        <p:spPr bwMode="auto">
          <a:xfrm>
            <a:off x="3276600" y="357346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0" name="Oval 12"/>
          <p:cNvSpPr>
            <a:spLocks noChangeArrowheads="1"/>
          </p:cNvSpPr>
          <p:nvPr/>
        </p:nvSpPr>
        <p:spPr bwMode="auto">
          <a:xfrm>
            <a:off x="2771775" y="378777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1" name="Oval 13"/>
          <p:cNvSpPr>
            <a:spLocks noChangeArrowheads="1"/>
          </p:cNvSpPr>
          <p:nvPr/>
        </p:nvSpPr>
        <p:spPr bwMode="auto">
          <a:xfrm>
            <a:off x="2555875" y="364331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2" name="Oval 14"/>
          <p:cNvSpPr>
            <a:spLocks noChangeArrowheads="1"/>
          </p:cNvSpPr>
          <p:nvPr/>
        </p:nvSpPr>
        <p:spPr bwMode="auto">
          <a:xfrm>
            <a:off x="3132138" y="328295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3" name="Oval 15"/>
          <p:cNvSpPr>
            <a:spLocks noChangeArrowheads="1"/>
          </p:cNvSpPr>
          <p:nvPr/>
        </p:nvSpPr>
        <p:spPr bwMode="auto">
          <a:xfrm>
            <a:off x="1042988" y="34290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4" name="Oval 16"/>
          <p:cNvSpPr>
            <a:spLocks noChangeArrowheads="1"/>
          </p:cNvSpPr>
          <p:nvPr/>
        </p:nvSpPr>
        <p:spPr bwMode="auto">
          <a:xfrm>
            <a:off x="1187450" y="357346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5" name="Oval 17"/>
          <p:cNvSpPr>
            <a:spLocks noChangeArrowheads="1"/>
          </p:cNvSpPr>
          <p:nvPr/>
        </p:nvSpPr>
        <p:spPr bwMode="auto">
          <a:xfrm>
            <a:off x="1258888" y="39322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6" name="Oval 18"/>
          <p:cNvSpPr>
            <a:spLocks noChangeArrowheads="1"/>
          </p:cNvSpPr>
          <p:nvPr/>
        </p:nvSpPr>
        <p:spPr bwMode="auto">
          <a:xfrm>
            <a:off x="1258888" y="34290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7" name="Oval 19"/>
          <p:cNvSpPr>
            <a:spLocks noChangeArrowheads="1"/>
          </p:cNvSpPr>
          <p:nvPr/>
        </p:nvSpPr>
        <p:spPr bwMode="auto">
          <a:xfrm>
            <a:off x="971550" y="39322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8" name="Oval 20"/>
          <p:cNvSpPr>
            <a:spLocks noChangeArrowheads="1"/>
          </p:cNvSpPr>
          <p:nvPr/>
        </p:nvSpPr>
        <p:spPr bwMode="auto">
          <a:xfrm>
            <a:off x="1042988" y="3716338"/>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9" name="Oval 21"/>
          <p:cNvSpPr>
            <a:spLocks noChangeArrowheads="1"/>
          </p:cNvSpPr>
          <p:nvPr/>
        </p:nvSpPr>
        <p:spPr bwMode="auto">
          <a:xfrm>
            <a:off x="1116013" y="32131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0" name="Text Box 22"/>
          <p:cNvSpPr txBox="1">
            <a:spLocks noChangeArrowheads="1"/>
          </p:cNvSpPr>
          <p:nvPr/>
        </p:nvSpPr>
        <p:spPr bwMode="auto">
          <a:xfrm>
            <a:off x="2820988" y="2844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p>
        </p:txBody>
      </p:sp>
      <p:sp>
        <p:nvSpPr>
          <p:cNvPr id="43031" name="Rectangle 23"/>
          <p:cNvSpPr>
            <a:spLocks noChangeArrowheads="1"/>
          </p:cNvSpPr>
          <p:nvPr/>
        </p:nvSpPr>
        <p:spPr bwMode="auto">
          <a:xfrm>
            <a:off x="2124075" y="3140075"/>
            <a:ext cx="288925" cy="1008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2" name="Text Box 24"/>
          <p:cNvSpPr txBox="1">
            <a:spLocks noChangeArrowheads="1"/>
          </p:cNvSpPr>
          <p:nvPr/>
        </p:nvSpPr>
        <p:spPr bwMode="auto">
          <a:xfrm>
            <a:off x="1476375" y="28511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p>
        </p:txBody>
      </p:sp>
      <p:sp>
        <p:nvSpPr>
          <p:cNvPr id="43033" name="Text Box 25"/>
          <p:cNvSpPr txBox="1">
            <a:spLocks noChangeArrowheads="1"/>
          </p:cNvSpPr>
          <p:nvPr/>
        </p:nvSpPr>
        <p:spPr bwMode="auto">
          <a:xfrm>
            <a:off x="2233613" y="2781300"/>
            <a:ext cx="322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ｐ</a:t>
            </a:r>
          </a:p>
        </p:txBody>
      </p:sp>
      <p:sp>
        <p:nvSpPr>
          <p:cNvPr id="43034" name="Oval 26"/>
          <p:cNvSpPr>
            <a:spLocks noChangeArrowheads="1"/>
          </p:cNvSpPr>
          <p:nvPr/>
        </p:nvSpPr>
        <p:spPr bwMode="auto">
          <a:xfrm>
            <a:off x="2124075" y="3500438"/>
            <a:ext cx="144463" cy="144462"/>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5" name="Oval 27"/>
          <p:cNvSpPr>
            <a:spLocks noChangeArrowheads="1"/>
          </p:cNvSpPr>
          <p:nvPr/>
        </p:nvSpPr>
        <p:spPr bwMode="auto">
          <a:xfrm>
            <a:off x="2266950" y="3357563"/>
            <a:ext cx="144463" cy="144462"/>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6" name="Oval 28"/>
          <p:cNvSpPr>
            <a:spLocks noChangeArrowheads="1"/>
          </p:cNvSpPr>
          <p:nvPr/>
        </p:nvSpPr>
        <p:spPr bwMode="auto">
          <a:xfrm>
            <a:off x="2124075" y="3213100"/>
            <a:ext cx="144463" cy="144463"/>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37" name="Line 29"/>
          <p:cNvSpPr>
            <a:spLocks noChangeShapeType="1"/>
          </p:cNvSpPr>
          <p:nvPr/>
        </p:nvSpPr>
        <p:spPr bwMode="auto">
          <a:xfrm>
            <a:off x="3565525" y="36449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8" name="Line 30"/>
          <p:cNvSpPr>
            <a:spLocks noChangeShapeType="1"/>
          </p:cNvSpPr>
          <p:nvPr/>
        </p:nvSpPr>
        <p:spPr bwMode="auto">
          <a:xfrm>
            <a:off x="4283075" y="3644900"/>
            <a:ext cx="0" cy="503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039" name="Group 31"/>
          <p:cNvGrpSpPr>
            <a:grpSpLocks/>
          </p:cNvGrpSpPr>
          <p:nvPr/>
        </p:nvGrpSpPr>
        <p:grpSpPr bwMode="auto">
          <a:xfrm>
            <a:off x="4067175" y="4148138"/>
            <a:ext cx="504825" cy="144462"/>
            <a:chOff x="2517" y="3929"/>
            <a:chExt cx="318" cy="91"/>
          </a:xfrm>
        </p:grpSpPr>
        <p:sp>
          <p:nvSpPr>
            <p:cNvPr id="43040" name="Line 32"/>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1" name="Line 33"/>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2" name="Line 34"/>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3" name="Line 35"/>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4" name="Line 36"/>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045" name="Text Box 37"/>
          <p:cNvSpPr txBox="1">
            <a:spLocks noChangeArrowheads="1"/>
          </p:cNvSpPr>
          <p:nvPr/>
        </p:nvSpPr>
        <p:spPr bwMode="auto">
          <a:xfrm>
            <a:off x="3509963" y="32131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43046" name="Line 38"/>
          <p:cNvSpPr>
            <a:spLocks noChangeShapeType="1"/>
          </p:cNvSpPr>
          <p:nvPr/>
        </p:nvSpPr>
        <p:spPr bwMode="auto">
          <a:xfrm>
            <a:off x="179388" y="3644900"/>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7" name="Rectangle 39"/>
          <p:cNvSpPr>
            <a:spLocks noChangeArrowheads="1"/>
          </p:cNvSpPr>
          <p:nvPr/>
        </p:nvSpPr>
        <p:spPr bwMode="auto">
          <a:xfrm>
            <a:off x="106363" y="2852738"/>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48" name="Line 40"/>
          <p:cNvSpPr>
            <a:spLocks noChangeShapeType="1"/>
          </p:cNvSpPr>
          <p:nvPr/>
        </p:nvSpPr>
        <p:spPr bwMode="auto">
          <a:xfrm>
            <a:off x="179388" y="34290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9" name="Line 41"/>
          <p:cNvSpPr>
            <a:spLocks noChangeShapeType="1"/>
          </p:cNvSpPr>
          <p:nvPr/>
        </p:nvSpPr>
        <p:spPr bwMode="auto">
          <a:xfrm>
            <a:off x="34925" y="256381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0" name="Line 42"/>
          <p:cNvSpPr>
            <a:spLocks noChangeShapeType="1"/>
          </p:cNvSpPr>
          <p:nvPr/>
        </p:nvSpPr>
        <p:spPr bwMode="auto">
          <a:xfrm>
            <a:off x="179388" y="256381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1" name="Text Box 43"/>
          <p:cNvSpPr txBox="1">
            <a:spLocks noChangeArrowheads="1"/>
          </p:cNvSpPr>
          <p:nvPr/>
        </p:nvSpPr>
        <p:spPr bwMode="auto">
          <a:xfrm>
            <a:off x="322263" y="25638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p>
        </p:txBody>
      </p:sp>
      <p:sp>
        <p:nvSpPr>
          <p:cNvPr id="43052" name="Rectangle 44"/>
          <p:cNvSpPr>
            <a:spLocks noChangeArrowheads="1"/>
          </p:cNvSpPr>
          <p:nvPr/>
        </p:nvSpPr>
        <p:spPr bwMode="auto">
          <a:xfrm>
            <a:off x="2195513" y="2349500"/>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53" name="Line 45"/>
          <p:cNvSpPr>
            <a:spLocks noChangeShapeType="1"/>
          </p:cNvSpPr>
          <p:nvPr/>
        </p:nvSpPr>
        <p:spPr bwMode="auto">
          <a:xfrm>
            <a:off x="2268538" y="29257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4" name="Line 46"/>
          <p:cNvSpPr>
            <a:spLocks noChangeShapeType="1"/>
          </p:cNvSpPr>
          <p:nvPr/>
        </p:nvSpPr>
        <p:spPr bwMode="auto">
          <a:xfrm>
            <a:off x="2268538" y="20605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5" name="Text Box 47"/>
          <p:cNvSpPr txBox="1">
            <a:spLocks noChangeArrowheads="1"/>
          </p:cNvSpPr>
          <p:nvPr/>
        </p:nvSpPr>
        <p:spPr bwMode="auto">
          <a:xfrm>
            <a:off x="2247900" y="17208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a:t>
            </a:r>
          </a:p>
        </p:txBody>
      </p:sp>
      <p:sp>
        <p:nvSpPr>
          <p:cNvPr id="43056" name="Line 48"/>
          <p:cNvSpPr>
            <a:spLocks noChangeShapeType="1"/>
          </p:cNvSpPr>
          <p:nvPr/>
        </p:nvSpPr>
        <p:spPr bwMode="auto">
          <a:xfrm flipV="1">
            <a:off x="2411413" y="4149725"/>
            <a:ext cx="0"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7" name="Text Box 49"/>
          <p:cNvSpPr txBox="1">
            <a:spLocks noChangeArrowheads="1"/>
          </p:cNvSpPr>
          <p:nvPr/>
        </p:nvSpPr>
        <p:spPr bwMode="auto">
          <a:xfrm>
            <a:off x="1743075" y="4659313"/>
            <a:ext cx="195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エネルギー障壁が</a:t>
            </a:r>
          </a:p>
          <a:p>
            <a:r>
              <a:rPr lang="ja-JP" altLang="en-US"/>
              <a:t>越えられない</a:t>
            </a:r>
          </a:p>
        </p:txBody>
      </p:sp>
      <p:sp>
        <p:nvSpPr>
          <p:cNvPr id="43058" name="Text Box 50"/>
          <p:cNvSpPr txBox="1">
            <a:spLocks noChangeArrowheads="1"/>
          </p:cNvSpPr>
          <p:nvPr/>
        </p:nvSpPr>
        <p:spPr bwMode="auto">
          <a:xfrm>
            <a:off x="1166813" y="5537200"/>
            <a:ext cx="2347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OFF</a:t>
            </a:r>
            <a:r>
              <a:rPr lang="ja-JP" altLang="en-US"/>
              <a:t>：</a:t>
            </a:r>
            <a:r>
              <a:rPr lang="en-US" altLang="ja-JP"/>
              <a:t>BE</a:t>
            </a:r>
            <a:r>
              <a:rPr lang="ja-JP" altLang="en-US"/>
              <a:t>間はオープン</a:t>
            </a:r>
          </a:p>
          <a:p>
            <a:r>
              <a:rPr lang="en-US" altLang="ja-JP"/>
              <a:t>CE</a:t>
            </a:r>
            <a:r>
              <a:rPr lang="ja-JP" altLang="en-US"/>
              <a:t>間もオープン</a:t>
            </a:r>
          </a:p>
        </p:txBody>
      </p:sp>
      <p:sp>
        <p:nvSpPr>
          <p:cNvPr id="43059" name="Text Box 51"/>
          <p:cNvSpPr txBox="1">
            <a:spLocks noChangeArrowheads="1"/>
          </p:cNvSpPr>
          <p:nvPr/>
        </p:nvSpPr>
        <p:spPr bwMode="auto">
          <a:xfrm>
            <a:off x="3635375" y="4292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E</a:t>
            </a:r>
          </a:p>
        </p:txBody>
      </p:sp>
      <p:sp>
        <p:nvSpPr>
          <p:cNvPr id="43060" name="Text Box 52"/>
          <p:cNvSpPr txBox="1">
            <a:spLocks noChangeArrowheads="1"/>
          </p:cNvSpPr>
          <p:nvPr/>
        </p:nvSpPr>
        <p:spPr bwMode="auto">
          <a:xfrm>
            <a:off x="1835150" y="26368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3061" name="Text Box 53"/>
          <p:cNvSpPr txBox="1">
            <a:spLocks noChangeArrowheads="1"/>
          </p:cNvSpPr>
          <p:nvPr/>
        </p:nvSpPr>
        <p:spPr bwMode="auto">
          <a:xfrm>
            <a:off x="611188" y="32845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3062" name="Rectangle 54"/>
          <p:cNvSpPr>
            <a:spLocks noChangeArrowheads="1"/>
          </p:cNvSpPr>
          <p:nvPr/>
        </p:nvSpPr>
        <p:spPr bwMode="auto">
          <a:xfrm>
            <a:off x="5580063" y="3119438"/>
            <a:ext cx="1152525" cy="10080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63" name="Rectangle 55"/>
          <p:cNvSpPr>
            <a:spLocks noChangeArrowheads="1"/>
          </p:cNvSpPr>
          <p:nvPr/>
        </p:nvSpPr>
        <p:spPr bwMode="auto">
          <a:xfrm>
            <a:off x="7021513" y="3119438"/>
            <a:ext cx="1152525" cy="10080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64" name="Line 56"/>
          <p:cNvSpPr>
            <a:spLocks noChangeShapeType="1"/>
          </p:cNvSpPr>
          <p:nvPr/>
        </p:nvSpPr>
        <p:spPr bwMode="auto">
          <a:xfrm>
            <a:off x="4860925" y="36242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5" name="Line 57"/>
          <p:cNvSpPr>
            <a:spLocks noChangeShapeType="1"/>
          </p:cNvSpPr>
          <p:nvPr/>
        </p:nvSpPr>
        <p:spPr bwMode="auto">
          <a:xfrm>
            <a:off x="8175625" y="36242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6" name="Oval 58"/>
          <p:cNvSpPr>
            <a:spLocks noChangeArrowheads="1"/>
          </p:cNvSpPr>
          <p:nvPr/>
        </p:nvSpPr>
        <p:spPr bwMode="auto">
          <a:xfrm>
            <a:off x="6443663" y="3357563"/>
            <a:ext cx="144462" cy="122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67" name="Oval 59"/>
          <p:cNvSpPr>
            <a:spLocks noChangeArrowheads="1"/>
          </p:cNvSpPr>
          <p:nvPr/>
        </p:nvSpPr>
        <p:spPr bwMode="auto">
          <a:xfrm>
            <a:off x="7524750" y="3551238"/>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68" name="Oval 60"/>
          <p:cNvSpPr>
            <a:spLocks noChangeArrowheads="1"/>
          </p:cNvSpPr>
          <p:nvPr/>
        </p:nvSpPr>
        <p:spPr bwMode="auto">
          <a:xfrm>
            <a:off x="7162800" y="38608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69" name="Oval 61"/>
          <p:cNvSpPr>
            <a:spLocks noChangeArrowheads="1"/>
          </p:cNvSpPr>
          <p:nvPr/>
        </p:nvSpPr>
        <p:spPr bwMode="auto">
          <a:xfrm>
            <a:off x="7885113" y="35528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3" name="Oval 65"/>
          <p:cNvSpPr>
            <a:spLocks noChangeArrowheads="1"/>
          </p:cNvSpPr>
          <p:nvPr/>
        </p:nvSpPr>
        <p:spPr bwMode="auto">
          <a:xfrm>
            <a:off x="5651500" y="340836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4" name="Oval 66"/>
          <p:cNvSpPr>
            <a:spLocks noChangeArrowheads="1"/>
          </p:cNvSpPr>
          <p:nvPr/>
        </p:nvSpPr>
        <p:spPr bwMode="auto">
          <a:xfrm>
            <a:off x="5795963" y="35528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5" name="Oval 67"/>
          <p:cNvSpPr>
            <a:spLocks noChangeArrowheads="1"/>
          </p:cNvSpPr>
          <p:nvPr/>
        </p:nvSpPr>
        <p:spPr bwMode="auto">
          <a:xfrm>
            <a:off x="5867400" y="39116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6" name="Oval 68"/>
          <p:cNvSpPr>
            <a:spLocks noChangeArrowheads="1"/>
          </p:cNvSpPr>
          <p:nvPr/>
        </p:nvSpPr>
        <p:spPr bwMode="auto">
          <a:xfrm>
            <a:off x="5867400" y="340836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7" name="Oval 69"/>
          <p:cNvSpPr>
            <a:spLocks noChangeArrowheads="1"/>
          </p:cNvSpPr>
          <p:nvPr/>
        </p:nvSpPr>
        <p:spPr bwMode="auto">
          <a:xfrm>
            <a:off x="5580063" y="39116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8" name="Oval 70"/>
          <p:cNvSpPr>
            <a:spLocks noChangeArrowheads="1"/>
          </p:cNvSpPr>
          <p:nvPr/>
        </p:nvSpPr>
        <p:spPr bwMode="auto">
          <a:xfrm>
            <a:off x="5651500" y="36957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79" name="Oval 71"/>
          <p:cNvSpPr>
            <a:spLocks noChangeArrowheads="1"/>
          </p:cNvSpPr>
          <p:nvPr/>
        </p:nvSpPr>
        <p:spPr bwMode="auto">
          <a:xfrm>
            <a:off x="5724525" y="3192463"/>
            <a:ext cx="144463"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80" name="Text Box 72"/>
          <p:cNvSpPr txBox="1">
            <a:spLocks noChangeArrowheads="1"/>
          </p:cNvSpPr>
          <p:nvPr/>
        </p:nvSpPr>
        <p:spPr bwMode="auto">
          <a:xfrm>
            <a:off x="7429500" y="282416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p>
        </p:txBody>
      </p:sp>
      <p:sp>
        <p:nvSpPr>
          <p:cNvPr id="43081" name="Rectangle 73"/>
          <p:cNvSpPr>
            <a:spLocks noChangeArrowheads="1"/>
          </p:cNvSpPr>
          <p:nvPr/>
        </p:nvSpPr>
        <p:spPr bwMode="auto">
          <a:xfrm>
            <a:off x="6732588" y="3119438"/>
            <a:ext cx="288925" cy="10080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82" name="Text Box 74"/>
          <p:cNvSpPr txBox="1">
            <a:spLocks noChangeArrowheads="1"/>
          </p:cNvSpPr>
          <p:nvPr/>
        </p:nvSpPr>
        <p:spPr bwMode="auto">
          <a:xfrm>
            <a:off x="6084888" y="28305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p>
        </p:txBody>
      </p:sp>
      <p:sp>
        <p:nvSpPr>
          <p:cNvPr id="43083" name="Text Box 75"/>
          <p:cNvSpPr txBox="1">
            <a:spLocks noChangeArrowheads="1"/>
          </p:cNvSpPr>
          <p:nvPr/>
        </p:nvSpPr>
        <p:spPr bwMode="auto">
          <a:xfrm>
            <a:off x="6842125" y="2760663"/>
            <a:ext cx="322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ｐ</a:t>
            </a:r>
          </a:p>
        </p:txBody>
      </p:sp>
      <p:sp>
        <p:nvSpPr>
          <p:cNvPr id="43084" name="Oval 76"/>
          <p:cNvSpPr>
            <a:spLocks noChangeArrowheads="1"/>
          </p:cNvSpPr>
          <p:nvPr/>
        </p:nvSpPr>
        <p:spPr bwMode="auto">
          <a:xfrm>
            <a:off x="6732588" y="3479800"/>
            <a:ext cx="144462" cy="144463"/>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85" name="Oval 77"/>
          <p:cNvSpPr>
            <a:spLocks noChangeArrowheads="1"/>
          </p:cNvSpPr>
          <p:nvPr/>
        </p:nvSpPr>
        <p:spPr bwMode="auto">
          <a:xfrm>
            <a:off x="7812088" y="3336925"/>
            <a:ext cx="144462" cy="144463"/>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86" name="Oval 78"/>
          <p:cNvSpPr>
            <a:spLocks noChangeArrowheads="1"/>
          </p:cNvSpPr>
          <p:nvPr/>
        </p:nvSpPr>
        <p:spPr bwMode="auto">
          <a:xfrm>
            <a:off x="7235825" y="3500438"/>
            <a:ext cx="144463" cy="144462"/>
          </a:xfrm>
          <a:prstGeom prst="ellipse">
            <a:avLst/>
          </a:prstGeom>
          <a:solidFill>
            <a:srgbClr val="FFCC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87" name="Line 79"/>
          <p:cNvSpPr>
            <a:spLocks noChangeShapeType="1"/>
          </p:cNvSpPr>
          <p:nvPr/>
        </p:nvSpPr>
        <p:spPr bwMode="auto">
          <a:xfrm>
            <a:off x="8174038" y="3624263"/>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88" name="Line 80"/>
          <p:cNvSpPr>
            <a:spLocks noChangeShapeType="1"/>
          </p:cNvSpPr>
          <p:nvPr/>
        </p:nvSpPr>
        <p:spPr bwMode="auto">
          <a:xfrm>
            <a:off x="8891588" y="36242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3089" name="Group 81"/>
          <p:cNvGrpSpPr>
            <a:grpSpLocks/>
          </p:cNvGrpSpPr>
          <p:nvPr/>
        </p:nvGrpSpPr>
        <p:grpSpPr bwMode="auto">
          <a:xfrm>
            <a:off x="8675688" y="4127500"/>
            <a:ext cx="504825" cy="144463"/>
            <a:chOff x="2517" y="3929"/>
            <a:chExt cx="318" cy="91"/>
          </a:xfrm>
        </p:grpSpPr>
        <p:sp>
          <p:nvSpPr>
            <p:cNvPr id="43090" name="Line 82"/>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1" name="Line 83"/>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2" name="Line 84"/>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3" name="Line 85"/>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4" name="Line 86"/>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3095" name="Text Box 87"/>
          <p:cNvSpPr txBox="1">
            <a:spLocks noChangeArrowheads="1"/>
          </p:cNvSpPr>
          <p:nvPr/>
        </p:nvSpPr>
        <p:spPr bwMode="auto">
          <a:xfrm>
            <a:off x="8118475" y="3192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43096" name="Line 88"/>
          <p:cNvSpPr>
            <a:spLocks noChangeShapeType="1"/>
          </p:cNvSpPr>
          <p:nvPr/>
        </p:nvSpPr>
        <p:spPr bwMode="auto">
          <a:xfrm>
            <a:off x="4787900" y="3624263"/>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7" name="Rectangle 89"/>
          <p:cNvSpPr>
            <a:spLocks noChangeArrowheads="1"/>
          </p:cNvSpPr>
          <p:nvPr/>
        </p:nvSpPr>
        <p:spPr bwMode="auto">
          <a:xfrm>
            <a:off x="4714875" y="2832100"/>
            <a:ext cx="1444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98" name="Line 90"/>
          <p:cNvSpPr>
            <a:spLocks noChangeShapeType="1"/>
          </p:cNvSpPr>
          <p:nvPr/>
        </p:nvSpPr>
        <p:spPr bwMode="auto">
          <a:xfrm>
            <a:off x="4787900" y="34083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99" name="Line 91"/>
          <p:cNvSpPr>
            <a:spLocks noChangeShapeType="1"/>
          </p:cNvSpPr>
          <p:nvPr/>
        </p:nvSpPr>
        <p:spPr bwMode="auto">
          <a:xfrm>
            <a:off x="4643438" y="254317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0" name="Line 92"/>
          <p:cNvSpPr>
            <a:spLocks noChangeShapeType="1"/>
          </p:cNvSpPr>
          <p:nvPr/>
        </p:nvSpPr>
        <p:spPr bwMode="auto">
          <a:xfrm>
            <a:off x="4787900" y="254317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1" name="Text Box 93"/>
          <p:cNvSpPr txBox="1">
            <a:spLocks noChangeArrowheads="1"/>
          </p:cNvSpPr>
          <p:nvPr/>
        </p:nvSpPr>
        <p:spPr bwMode="auto">
          <a:xfrm>
            <a:off x="4930775" y="25431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p>
        </p:txBody>
      </p:sp>
      <p:sp>
        <p:nvSpPr>
          <p:cNvPr id="43102" name="Rectangle 94"/>
          <p:cNvSpPr>
            <a:spLocks noChangeArrowheads="1"/>
          </p:cNvSpPr>
          <p:nvPr/>
        </p:nvSpPr>
        <p:spPr bwMode="auto">
          <a:xfrm>
            <a:off x="6804025" y="2328863"/>
            <a:ext cx="1444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03" name="Line 95"/>
          <p:cNvSpPr>
            <a:spLocks noChangeShapeType="1"/>
          </p:cNvSpPr>
          <p:nvPr/>
        </p:nvSpPr>
        <p:spPr bwMode="auto">
          <a:xfrm>
            <a:off x="6877050" y="290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4" name="Line 96"/>
          <p:cNvSpPr>
            <a:spLocks noChangeShapeType="1"/>
          </p:cNvSpPr>
          <p:nvPr/>
        </p:nvSpPr>
        <p:spPr bwMode="auto">
          <a:xfrm>
            <a:off x="6877050" y="203993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05" name="Text Box 97"/>
          <p:cNvSpPr txBox="1">
            <a:spLocks noChangeArrowheads="1"/>
          </p:cNvSpPr>
          <p:nvPr/>
        </p:nvSpPr>
        <p:spPr bwMode="auto">
          <a:xfrm>
            <a:off x="6856413" y="17002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a:t>
            </a:r>
          </a:p>
        </p:txBody>
      </p:sp>
      <p:sp>
        <p:nvSpPr>
          <p:cNvPr id="43107" name="Text Box 99"/>
          <p:cNvSpPr txBox="1">
            <a:spLocks noChangeArrowheads="1"/>
          </p:cNvSpPr>
          <p:nvPr/>
        </p:nvSpPr>
        <p:spPr bwMode="auto">
          <a:xfrm>
            <a:off x="6443663" y="26162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3108" name="Text Box 100"/>
          <p:cNvSpPr txBox="1">
            <a:spLocks noChangeArrowheads="1"/>
          </p:cNvSpPr>
          <p:nvPr/>
        </p:nvSpPr>
        <p:spPr bwMode="auto">
          <a:xfrm>
            <a:off x="5219700" y="32639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3109" name="Freeform 101"/>
          <p:cNvSpPr>
            <a:spLocks/>
          </p:cNvSpPr>
          <p:nvPr/>
        </p:nvSpPr>
        <p:spPr bwMode="auto">
          <a:xfrm>
            <a:off x="7043738" y="2205038"/>
            <a:ext cx="1200150" cy="863600"/>
          </a:xfrm>
          <a:custGeom>
            <a:avLst/>
            <a:gdLst>
              <a:gd name="T0" fmla="*/ 31 w 756"/>
              <a:gd name="T1" fmla="*/ 0 h 544"/>
              <a:gd name="T2" fmla="*/ 31 w 756"/>
              <a:gd name="T3" fmla="*/ 136 h 544"/>
              <a:gd name="T4" fmla="*/ 121 w 756"/>
              <a:gd name="T5" fmla="*/ 408 h 544"/>
              <a:gd name="T6" fmla="*/ 756 w 756"/>
              <a:gd name="T7" fmla="*/ 544 h 544"/>
            </a:gdLst>
            <a:ahLst/>
            <a:cxnLst>
              <a:cxn ang="0">
                <a:pos x="T0" y="T1"/>
              </a:cxn>
              <a:cxn ang="0">
                <a:pos x="T2" y="T3"/>
              </a:cxn>
              <a:cxn ang="0">
                <a:pos x="T4" y="T5"/>
              </a:cxn>
              <a:cxn ang="0">
                <a:pos x="T6" y="T7"/>
              </a:cxn>
            </a:cxnLst>
            <a:rect l="0" t="0" r="r" b="b"/>
            <a:pathLst>
              <a:path w="756" h="544">
                <a:moveTo>
                  <a:pt x="31" y="0"/>
                </a:moveTo>
                <a:cubicBezTo>
                  <a:pt x="23" y="34"/>
                  <a:pt x="16" y="68"/>
                  <a:pt x="31" y="136"/>
                </a:cubicBezTo>
                <a:cubicBezTo>
                  <a:pt x="46" y="204"/>
                  <a:pt x="0" y="340"/>
                  <a:pt x="121" y="408"/>
                </a:cubicBezTo>
                <a:cubicBezTo>
                  <a:pt x="242" y="476"/>
                  <a:pt x="499" y="510"/>
                  <a:pt x="756" y="544"/>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0" name="Line 102"/>
          <p:cNvSpPr>
            <a:spLocks noChangeShapeType="1"/>
          </p:cNvSpPr>
          <p:nvPr/>
        </p:nvSpPr>
        <p:spPr bwMode="auto">
          <a:xfrm>
            <a:off x="5292725" y="3789363"/>
            <a:ext cx="3024188"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1" name="Line 103"/>
          <p:cNvSpPr>
            <a:spLocks noChangeShapeType="1"/>
          </p:cNvSpPr>
          <p:nvPr/>
        </p:nvSpPr>
        <p:spPr bwMode="auto">
          <a:xfrm>
            <a:off x="7958138" y="3429000"/>
            <a:ext cx="142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1" name="Oval 63"/>
          <p:cNvSpPr>
            <a:spLocks noChangeArrowheads="1"/>
          </p:cNvSpPr>
          <p:nvPr/>
        </p:nvSpPr>
        <p:spPr bwMode="auto">
          <a:xfrm>
            <a:off x="6659563" y="36449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12" name="Line 104"/>
          <p:cNvSpPr>
            <a:spLocks noChangeShapeType="1"/>
          </p:cNvSpPr>
          <p:nvPr/>
        </p:nvSpPr>
        <p:spPr bwMode="auto">
          <a:xfrm>
            <a:off x="6516688" y="3738563"/>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2" name="Oval 64"/>
          <p:cNvSpPr>
            <a:spLocks noChangeArrowheads="1"/>
          </p:cNvSpPr>
          <p:nvPr/>
        </p:nvSpPr>
        <p:spPr bwMode="auto">
          <a:xfrm>
            <a:off x="6948488" y="3262313"/>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13" name="Line 105"/>
          <p:cNvSpPr>
            <a:spLocks noChangeShapeType="1"/>
          </p:cNvSpPr>
          <p:nvPr/>
        </p:nvSpPr>
        <p:spPr bwMode="auto">
          <a:xfrm>
            <a:off x="6877050" y="3141663"/>
            <a:ext cx="71438" cy="14287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0" name="Oval 62"/>
          <p:cNvSpPr>
            <a:spLocks noChangeArrowheads="1"/>
          </p:cNvSpPr>
          <p:nvPr/>
        </p:nvSpPr>
        <p:spPr bwMode="auto">
          <a:xfrm>
            <a:off x="6804025" y="38608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14" name="Line 106"/>
          <p:cNvSpPr>
            <a:spLocks noChangeShapeType="1"/>
          </p:cNvSpPr>
          <p:nvPr/>
        </p:nvSpPr>
        <p:spPr bwMode="auto">
          <a:xfrm>
            <a:off x="6661150" y="3933825"/>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5" name="Line 107"/>
          <p:cNvSpPr>
            <a:spLocks noChangeShapeType="1"/>
          </p:cNvSpPr>
          <p:nvPr/>
        </p:nvSpPr>
        <p:spPr bwMode="auto">
          <a:xfrm>
            <a:off x="6300788" y="3429000"/>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6" name="Line 108"/>
          <p:cNvSpPr>
            <a:spLocks noChangeShapeType="1"/>
          </p:cNvSpPr>
          <p:nvPr/>
        </p:nvSpPr>
        <p:spPr bwMode="auto">
          <a:xfrm>
            <a:off x="5580063" y="3284538"/>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7" name="Line 109"/>
          <p:cNvSpPr>
            <a:spLocks noChangeShapeType="1"/>
          </p:cNvSpPr>
          <p:nvPr/>
        </p:nvSpPr>
        <p:spPr bwMode="auto">
          <a:xfrm>
            <a:off x="5508625" y="3500438"/>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8" name="Line 110"/>
          <p:cNvSpPr>
            <a:spLocks noChangeShapeType="1"/>
          </p:cNvSpPr>
          <p:nvPr/>
        </p:nvSpPr>
        <p:spPr bwMode="auto">
          <a:xfrm>
            <a:off x="5437188" y="4005263"/>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19" name="Line 111"/>
          <p:cNvSpPr>
            <a:spLocks noChangeShapeType="1"/>
          </p:cNvSpPr>
          <p:nvPr/>
        </p:nvSpPr>
        <p:spPr bwMode="auto">
          <a:xfrm>
            <a:off x="5653088" y="3644900"/>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0" name="Line 112"/>
          <p:cNvSpPr>
            <a:spLocks noChangeShapeType="1"/>
          </p:cNvSpPr>
          <p:nvPr/>
        </p:nvSpPr>
        <p:spPr bwMode="auto">
          <a:xfrm>
            <a:off x="7380288" y="3644900"/>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1" name="Line 113"/>
          <p:cNvSpPr>
            <a:spLocks noChangeShapeType="1"/>
          </p:cNvSpPr>
          <p:nvPr/>
        </p:nvSpPr>
        <p:spPr bwMode="auto">
          <a:xfrm>
            <a:off x="7019925" y="3954463"/>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2" name="Line 114"/>
          <p:cNvSpPr>
            <a:spLocks noChangeShapeType="1"/>
          </p:cNvSpPr>
          <p:nvPr/>
        </p:nvSpPr>
        <p:spPr bwMode="auto">
          <a:xfrm>
            <a:off x="7740650" y="3644900"/>
            <a:ext cx="142875"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3" name="Line 115"/>
          <p:cNvSpPr>
            <a:spLocks noChangeShapeType="1"/>
          </p:cNvSpPr>
          <p:nvPr/>
        </p:nvSpPr>
        <p:spPr bwMode="auto">
          <a:xfrm>
            <a:off x="7381875" y="3573463"/>
            <a:ext cx="142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4" name="Line 116"/>
          <p:cNvSpPr>
            <a:spLocks noChangeShapeType="1"/>
          </p:cNvSpPr>
          <p:nvPr/>
        </p:nvSpPr>
        <p:spPr bwMode="auto">
          <a:xfrm>
            <a:off x="6877050" y="3573463"/>
            <a:ext cx="1428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126" name="Text Box 118"/>
          <p:cNvSpPr txBox="1">
            <a:spLocks noChangeArrowheads="1"/>
          </p:cNvSpPr>
          <p:nvPr/>
        </p:nvSpPr>
        <p:spPr bwMode="auto">
          <a:xfrm>
            <a:off x="5364163" y="4581525"/>
            <a:ext cx="2968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ON</a:t>
            </a:r>
            <a:r>
              <a:rPr lang="ja-JP" altLang="en-US" dirty="0"/>
              <a:t>：</a:t>
            </a:r>
            <a:r>
              <a:rPr lang="en-US" altLang="ja-JP" dirty="0"/>
              <a:t>BE</a:t>
            </a:r>
            <a:r>
              <a:rPr lang="ja-JP" altLang="en-US" dirty="0"/>
              <a:t>間のダイオードが</a:t>
            </a:r>
            <a:r>
              <a:rPr lang="en-US" altLang="ja-JP" dirty="0"/>
              <a:t>ON</a:t>
            </a:r>
          </a:p>
          <a:p>
            <a:r>
              <a:rPr lang="ja-JP" altLang="en-US" dirty="0"/>
              <a:t>エネルギー障壁が突破され</a:t>
            </a:r>
          </a:p>
          <a:p>
            <a:r>
              <a:rPr lang="ja-JP" altLang="en-US" dirty="0"/>
              <a:t>多くの電子が</a:t>
            </a:r>
            <a:r>
              <a:rPr lang="en-US" altLang="ja-JP" dirty="0"/>
              <a:t>C</a:t>
            </a:r>
            <a:r>
              <a:rPr lang="ja-JP" altLang="en-US" dirty="0"/>
              <a:t>領域に突入</a:t>
            </a:r>
          </a:p>
          <a:p>
            <a:endParaRPr lang="ja-JP" altLang="en-US" dirty="0"/>
          </a:p>
          <a:p>
            <a:r>
              <a:rPr lang="en-US" altLang="ja-JP" dirty="0"/>
              <a:t>IC=</a:t>
            </a:r>
            <a:r>
              <a:rPr lang="en-US" altLang="ja-JP" dirty="0" err="1"/>
              <a:t>hFE×IB</a:t>
            </a:r>
            <a:r>
              <a:rPr lang="ja-JP" altLang="en-US" dirty="0"/>
              <a:t>：不飽和</a:t>
            </a:r>
          </a:p>
          <a:p>
            <a:r>
              <a:rPr lang="en-US" altLang="ja-JP" dirty="0"/>
              <a:t>IC=VCC/R:</a:t>
            </a:r>
            <a:r>
              <a:rPr lang="ja-JP" altLang="en-US" dirty="0"/>
              <a:t>飽和→</a:t>
            </a:r>
            <a:r>
              <a:rPr lang="en-US" altLang="ja-JP" dirty="0"/>
              <a:t>VC=0</a:t>
            </a:r>
          </a:p>
        </p:txBody>
      </p:sp>
      <p:sp>
        <p:nvSpPr>
          <p:cNvPr id="43127" name="Text Box 119"/>
          <p:cNvSpPr txBox="1">
            <a:spLocks noChangeArrowheads="1"/>
          </p:cNvSpPr>
          <p:nvPr/>
        </p:nvSpPr>
        <p:spPr bwMode="auto">
          <a:xfrm>
            <a:off x="7216775" y="243998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IB</a:t>
            </a:r>
          </a:p>
        </p:txBody>
      </p:sp>
      <p:sp>
        <p:nvSpPr>
          <p:cNvPr id="43128" name="Text Box 120"/>
          <p:cNvSpPr txBox="1">
            <a:spLocks noChangeArrowheads="1"/>
          </p:cNvSpPr>
          <p:nvPr/>
        </p:nvSpPr>
        <p:spPr bwMode="auto">
          <a:xfrm>
            <a:off x="4932363" y="3860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IC</a:t>
            </a:r>
          </a:p>
        </p:txBody>
      </p:sp>
      <p:sp>
        <p:nvSpPr>
          <p:cNvPr id="43129" name="Text Box 121"/>
          <p:cNvSpPr txBox="1">
            <a:spLocks noChangeArrowheads="1"/>
          </p:cNvSpPr>
          <p:nvPr/>
        </p:nvSpPr>
        <p:spPr bwMode="auto">
          <a:xfrm>
            <a:off x="4695825" y="200818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VCC</a:t>
            </a:r>
          </a:p>
        </p:txBody>
      </p:sp>
      <p:sp>
        <p:nvSpPr>
          <p:cNvPr id="43130" name="Text Box 122"/>
          <p:cNvSpPr txBox="1">
            <a:spLocks noChangeArrowheads="1"/>
          </p:cNvSpPr>
          <p:nvPr/>
        </p:nvSpPr>
        <p:spPr bwMode="auto">
          <a:xfrm>
            <a:off x="4787900" y="29972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a:t>
            </a:r>
          </a:p>
        </p:txBody>
      </p:sp>
      <p:sp>
        <p:nvSpPr>
          <p:cNvPr id="2" name="テキスト ボックス 1"/>
          <p:cNvSpPr txBox="1"/>
          <p:nvPr/>
        </p:nvSpPr>
        <p:spPr>
          <a:xfrm>
            <a:off x="1744951" y="6441740"/>
            <a:ext cx="4184159" cy="369332"/>
          </a:xfrm>
          <a:prstGeom prst="rect">
            <a:avLst/>
          </a:prstGeom>
          <a:noFill/>
        </p:spPr>
        <p:txBody>
          <a:bodyPr wrap="none" rtlCol="0">
            <a:spAutoFit/>
          </a:bodyPr>
          <a:lstStyle/>
          <a:p>
            <a:r>
              <a:rPr kumimoji="1" lang="en-US" altLang="ja-JP" dirty="0"/>
              <a:t>BE</a:t>
            </a:r>
            <a:r>
              <a:rPr kumimoji="1" lang="ja-JP" altLang="en-US" dirty="0"/>
              <a:t>間は、ほとんどダイオードと考えて良い</a:t>
            </a:r>
          </a:p>
        </p:txBody>
      </p:sp>
      <p:pic>
        <p:nvPicPr>
          <p:cNvPr id="3" name="オーディオ 2">
            <a:hlinkClick r:id="" action="ppaction://media"/>
            <a:extLst>
              <a:ext uri="{FF2B5EF4-FFF2-40B4-BE49-F238E27FC236}">
                <a16:creationId xmlns:a16="http://schemas.microsoft.com/office/drawing/2014/main" id="{87FE20EC-D0E2-4DBE-B50F-53ACFB666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5725914"/>
      </p:ext>
    </p:extLst>
  </p:cSld>
  <p:clrMapOvr>
    <a:masterClrMapping/>
  </p:clrMapOvr>
  <mc:AlternateContent xmlns:mc="http://schemas.openxmlformats.org/markup-compatibility/2006">
    <mc:Choice xmlns:p14="http://schemas.microsoft.com/office/powerpoint/2010/main" Requires="p14">
      <p:transition spd="slow" p14:dur="2000" advTm="447256"/>
    </mc:Choice>
    <mc:Fallback>
      <p:transition spd="slow" advTm="447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58" x="9024938" y="4376738"/>
          <p14:tracePt t="463" x="8943975" y="4405313"/>
          <p14:tracePt t="470" x="8851900" y="4413250"/>
          <p14:tracePt t="478" x="8761413" y="4441825"/>
          <p14:tracePt t="486" x="8678863" y="4459288"/>
          <p14:tracePt t="494" x="8569325" y="4468813"/>
          <p14:tracePt t="503" x="8515350" y="4468813"/>
          <p14:tracePt t="510" x="8432800" y="4486275"/>
          <p14:tracePt t="519" x="8342313" y="4522788"/>
          <p14:tracePt t="526" x="8240713" y="4541838"/>
          <p14:tracePt t="534" x="8169275" y="4551363"/>
          <p14:tracePt t="542" x="8086725" y="4595813"/>
          <p14:tracePt t="550" x="8013700" y="4605338"/>
          <p14:tracePt t="560" x="7931150" y="4614863"/>
          <p14:tracePt t="566" x="7867650" y="4641850"/>
          <p14:tracePt t="574" x="7840663" y="4660900"/>
          <p14:tracePt t="583" x="7813675" y="4660900"/>
          <p14:tracePt t="591" x="7767638" y="4660900"/>
          <p14:tracePt t="599" x="7748588" y="4668838"/>
          <p14:tracePt t="608" x="7740650" y="4668838"/>
          <p14:tracePt t="614" x="7721600" y="4668838"/>
          <p14:tracePt t="625" x="7685088" y="4697413"/>
          <p14:tracePt t="631" x="7675563" y="4697413"/>
          <p14:tracePt t="654" x="7667625" y="4697413"/>
          <p14:tracePt t="663" x="7667625" y="4705350"/>
          <p14:tracePt t="8137" x="7575550" y="4697413"/>
          <p14:tracePt t="8143" x="7138988" y="4697413"/>
          <p14:tracePt t="8152" x="6362700" y="4697413"/>
          <p14:tracePt t="8162" x="5697538" y="4697413"/>
          <p14:tracePt t="8168" x="4913313" y="4697413"/>
          <p14:tracePt t="8177" x="4357688" y="4697413"/>
          <p14:tracePt t="8183" x="3765550" y="4678363"/>
          <p14:tracePt t="8192" x="3190875" y="4624388"/>
          <p14:tracePt t="8198" x="2689225" y="4551363"/>
          <p14:tracePt t="8211" x="2343150" y="4514850"/>
          <p14:tracePt t="8216" x="2087563" y="4459288"/>
          <p14:tracePt t="8233" x="1914525" y="4441825"/>
          <p14:tracePt t="8245" x="1905000" y="4432300"/>
          <p14:tracePt t="8471" x="1905000" y="4405313"/>
          <p14:tracePt t="8478" x="1905000" y="4286250"/>
          <p14:tracePt t="8487" x="1905000" y="4232275"/>
          <p14:tracePt t="8494" x="1941513" y="4149725"/>
          <p14:tracePt t="8502" x="2014538" y="4049713"/>
          <p14:tracePt t="8510" x="2087563" y="3948113"/>
          <p14:tracePt t="8519" x="2151063" y="3867150"/>
          <p14:tracePt t="8526" x="2206625" y="3784600"/>
          <p14:tracePt t="8536" x="2279650" y="3684588"/>
          <p14:tracePt t="8543" x="2333625" y="3621088"/>
          <p14:tracePt t="8550" x="2352675" y="3575050"/>
          <p14:tracePt t="8558" x="2406650" y="3511550"/>
          <p14:tracePt t="8567" x="2425700" y="3475038"/>
          <p14:tracePt t="8575" x="2452688" y="3446463"/>
          <p14:tracePt t="8584" x="2452688" y="3438525"/>
          <p14:tracePt t="8856" x="2425700" y="3446463"/>
          <p14:tracePt t="8862" x="2397125" y="3475038"/>
          <p14:tracePt t="8874" x="2360613" y="3511550"/>
          <p14:tracePt t="8878" x="2352675" y="3519488"/>
          <p14:tracePt t="8886" x="2343150" y="3529013"/>
          <p14:tracePt t="8895" x="2333625" y="3548063"/>
          <p14:tracePt t="8918" x="2324100" y="3556000"/>
          <p14:tracePt t="9336" x="2324100" y="3548063"/>
          <p14:tracePt t="9343" x="2324100" y="3538538"/>
          <p14:tracePt t="9353" x="2324100" y="3502025"/>
          <p14:tracePt t="9519" x="2324100" y="3511550"/>
          <p14:tracePt t="9536" x="2324100" y="3529013"/>
          <p14:tracePt t="9566" x="2324100" y="3538538"/>
          <p14:tracePt t="9614" x="2324100" y="3548063"/>
          <p14:tracePt t="9630" x="2333625" y="3556000"/>
          <p14:tracePt t="9808" x="2343150" y="3556000"/>
          <p14:tracePt t="9817" x="2389188" y="3556000"/>
          <p14:tracePt t="9824" x="2452688" y="3556000"/>
          <p14:tracePt t="9832" x="2489200" y="3556000"/>
          <p14:tracePt t="9840" x="2533650" y="3556000"/>
          <p14:tracePt t="9846" x="2562225" y="3556000"/>
          <p14:tracePt t="9854" x="2616200" y="3556000"/>
          <p14:tracePt t="9862" x="2652713" y="3556000"/>
          <p14:tracePt t="9875" x="2698750" y="3556000"/>
          <p14:tracePt t="9878" x="2725738" y="3556000"/>
          <p14:tracePt t="9886" x="2752725" y="3556000"/>
          <p14:tracePt t="9894" x="2771775" y="3556000"/>
          <p14:tracePt t="9903" x="2789238" y="3556000"/>
          <p14:tracePt t="10200" x="2798763" y="3548063"/>
          <p14:tracePt t="10960" x="2798763" y="3538538"/>
          <p14:tracePt t="11384" x="2771775" y="3529013"/>
          <p14:tracePt t="11390" x="2671763" y="3529013"/>
          <p14:tracePt t="11398" x="2543175" y="3529013"/>
          <p14:tracePt t="11407" x="2470150" y="3548063"/>
          <p14:tracePt t="11414" x="2333625" y="3575050"/>
          <p14:tracePt t="11423" x="2279650" y="3602038"/>
          <p14:tracePt t="11430" x="2214563" y="3611563"/>
          <p14:tracePt t="11440" x="2187575" y="3621088"/>
          <p14:tracePt t="11446" x="2170113" y="3621088"/>
          <p14:tracePt t="11455" x="2151063" y="3629025"/>
          <p14:tracePt t="11728" x="2160588" y="3602038"/>
          <p14:tracePt t="11734" x="2179638" y="3575050"/>
          <p14:tracePt t="11743" x="2206625" y="3556000"/>
          <p14:tracePt t="11750" x="2214563" y="3538538"/>
          <p14:tracePt t="11758" x="2233613" y="3529013"/>
          <p14:tracePt t="11766" x="2260600" y="3519488"/>
          <p14:tracePt t="11774" x="2287588" y="3511550"/>
          <p14:tracePt t="11783" x="2333625" y="3492500"/>
          <p14:tracePt t="11790" x="2352675" y="3475038"/>
          <p14:tracePt t="11798" x="2379663" y="3446463"/>
          <p14:tracePt t="11806" x="2406650" y="3429000"/>
          <p14:tracePt t="11823" x="2425700" y="3419475"/>
          <p14:tracePt t="11830" x="2433638" y="3411538"/>
          <p14:tracePt t="11847" x="2443163" y="3411538"/>
          <p14:tracePt t="12014" x="2443163" y="3419475"/>
          <p14:tracePt t="12022" x="2452688" y="3429000"/>
          <p14:tracePt t="12030" x="2516188" y="3455988"/>
          <p14:tracePt t="12039" x="2570163" y="3475038"/>
          <p14:tracePt t="12046" x="2606675" y="3482975"/>
          <p14:tracePt t="12056" x="2635250" y="3502025"/>
          <p14:tracePt t="12070" x="2643188" y="3511550"/>
          <p14:tracePt t="12632" x="2625725" y="3529013"/>
          <p14:tracePt t="12639" x="2606675" y="3548063"/>
          <p14:tracePt t="12647" x="2570163" y="3565525"/>
          <p14:tracePt t="12656" x="2533650" y="3575050"/>
          <p14:tracePt t="12662" x="2489200" y="3602038"/>
          <p14:tracePt t="12670" x="2462213" y="3621088"/>
          <p14:tracePt t="12678" x="2416175" y="3629025"/>
          <p14:tracePt t="12686" x="2352675" y="3665538"/>
          <p14:tracePt t="12694" x="2324100" y="3694113"/>
          <p14:tracePt t="12702" x="2287588" y="3702050"/>
          <p14:tracePt t="12711" x="2270125" y="3721100"/>
          <p14:tracePt t="12718" x="2251075" y="3730625"/>
          <p14:tracePt t="12726" x="2224088" y="3738563"/>
          <p14:tracePt t="12992" x="2214563" y="3748088"/>
          <p14:tracePt t="13007" x="2214563" y="3757613"/>
          <p14:tracePt t="13027" x="2214563" y="3767138"/>
          <p14:tracePt t="13056" x="2214563" y="3775075"/>
          <p14:tracePt t="13065" x="2224088" y="3775075"/>
          <p14:tracePt t="13072" x="2233613" y="3775075"/>
          <p14:tracePt t="13079" x="2243138" y="3775075"/>
          <p14:tracePt t="13087" x="2251075" y="3775075"/>
          <p14:tracePt t="13104" x="2260600" y="3775075"/>
          <p14:tracePt t="13145" x="2270125" y="3775075"/>
          <p14:tracePt t="13184" x="2279650" y="3775075"/>
          <p14:tracePt t="13193" x="2287588" y="3775075"/>
          <p14:tracePt t="13207" x="2316163" y="3775075"/>
          <p14:tracePt t="13215" x="2333625" y="3775075"/>
          <p14:tracePt t="13226" x="2343150" y="3775075"/>
          <p14:tracePt t="13231" x="2360613" y="3775075"/>
          <p14:tracePt t="13242" x="2370138" y="3775075"/>
          <p14:tracePt t="13248" x="2379663" y="3775075"/>
          <p14:tracePt t="13256" x="2397125" y="3775075"/>
          <p14:tracePt t="13262" x="2433638" y="3775075"/>
          <p14:tracePt t="13270" x="2462213" y="3775075"/>
          <p14:tracePt t="13278" x="2479675" y="3775075"/>
          <p14:tracePt t="13286" x="2506663" y="3775075"/>
          <p14:tracePt t="13294" x="2516188" y="3775075"/>
          <p14:tracePt t="13310" x="2525713" y="3775075"/>
          <p14:tracePt t="13769" x="2533650" y="3784600"/>
          <p14:tracePt t="13777" x="2533650" y="3803650"/>
          <p14:tracePt t="13786" x="2533650" y="3821113"/>
          <p14:tracePt t="13794" x="2498725" y="3840163"/>
          <p14:tracePt t="13800" x="2489200" y="3848100"/>
          <p14:tracePt t="13807" x="2452688" y="3867150"/>
          <p14:tracePt t="13815" x="2425700" y="3894138"/>
          <p14:tracePt t="13823" x="2416175" y="3894138"/>
          <p14:tracePt t="13830" x="2397125" y="3903663"/>
          <p14:tracePt t="13839" x="2370138" y="3911600"/>
          <p14:tracePt t="14384" x="2360613" y="3930650"/>
          <p14:tracePt t="14398" x="2360613" y="3940175"/>
          <p14:tracePt t="14450" x="2360613" y="3948113"/>
          <p14:tracePt t="14599" x="2360613" y="3957638"/>
          <p14:tracePt t="14673" x="2370138" y="3957638"/>
          <p14:tracePt t="14712" x="2370138" y="3948113"/>
          <p14:tracePt t="14833" x="2370138" y="3940175"/>
          <p14:tracePt t="14898" x="2370138" y="3930650"/>
          <p14:tracePt t="14937" x="2379663" y="3921125"/>
          <p14:tracePt t="14949" x="2397125" y="3911600"/>
          <p14:tracePt t="14954" x="2416175" y="3894138"/>
          <p14:tracePt t="14966" x="2433638" y="3884613"/>
          <p14:tracePt t="15146" x="2443163" y="3884613"/>
          <p14:tracePt t="15174" x="2443163" y="3894138"/>
          <p14:tracePt t="15199" x="2452688" y="3903663"/>
          <p14:tracePt t="15304" x="2470150" y="3903663"/>
          <p14:tracePt t="15559" x="2470150" y="3894138"/>
          <p14:tracePt t="15566" x="2462213" y="3894138"/>
          <p14:tracePt t="15574" x="2452688" y="3894138"/>
          <p14:tracePt t="15824" x="2443163" y="3894138"/>
          <p14:tracePt t="15846" x="2443163" y="3884613"/>
          <p14:tracePt t="15857" x="2443163" y="3875088"/>
          <p14:tracePt t="15866" x="2443163" y="3867150"/>
          <p14:tracePt t="16081" x="2443163" y="3857625"/>
          <p14:tracePt t="16416" x="2416175" y="3857625"/>
          <p14:tracePt t="16422" x="2406650" y="3857625"/>
          <p14:tracePt t="16440" x="2397125" y="3857625"/>
          <p14:tracePt t="16582" x="2389188" y="3848100"/>
          <p14:tracePt t="16598" x="2389188" y="3840163"/>
          <p14:tracePt t="16606" x="2379663" y="3840163"/>
          <p14:tracePt t="16639" x="2370138" y="3830638"/>
          <p14:tracePt t="16679" x="2370138" y="3821113"/>
          <p14:tracePt t="16688" x="2343150" y="3821113"/>
          <p14:tracePt t="16695" x="2324100" y="3821113"/>
          <p14:tracePt t="16703" x="2287588" y="3821113"/>
          <p14:tracePt t="16711" x="2287588" y="3830638"/>
          <p14:tracePt t="16719" x="2270125" y="3840163"/>
          <p14:tracePt t="16734" x="2260600" y="3848100"/>
          <p14:tracePt t="16936" x="2260600" y="3830638"/>
          <p14:tracePt t="16950" x="2260600" y="3821113"/>
          <p14:tracePt t="16966" x="2260600" y="3811588"/>
          <p14:tracePt t="16982" x="2260600" y="3794125"/>
          <p14:tracePt t="16998" x="2270125" y="3775075"/>
          <p14:tracePt t="17006" x="2279650" y="3767138"/>
          <p14:tracePt t="17014" x="2287588" y="3748088"/>
          <p14:tracePt t="17030" x="2287588" y="3738563"/>
          <p14:tracePt t="17039" x="2297113" y="3721100"/>
          <p14:tracePt t="17056" x="2316163" y="3702050"/>
          <p14:tracePt t="17062" x="2316163" y="3694113"/>
          <p14:tracePt t="17071" x="2316163" y="3684588"/>
          <p14:tracePt t="17086" x="2324100" y="3675063"/>
          <p14:tracePt t="17232" x="2324100" y="3684588"/>
          <p14:tracePt t="17238" x="2324100" y="3694113"/>
          <p14:tracePt t="17246" x="2324100" y="3702050"/>
          <p14:tracePt t="17255" x="2333625" y="3711575"/>
          <p14:tracePt t="17262" x="2333625" y="3721100"/>
          <p14:tracePt t="17278" x="2333625" y="3730625"/>
          <p14:tracePt t="17286" x="2343150" y="3748088"/>
          <p14:tracePt t="17310" x="2370138" y="3748088"/>
          <p14:tracePt t="17318" x="2416175" y="3748088"/>
          <p14:tracePt t="17326" x="2433638" y="3748088"/>
          <p14:tracePt t="17335" x="2452688" y="3748088"/>
          <p14:tracePt t="17342" x="2470150" y="3767138"/>
          <p14:tracePt t="17375" x="2489200" y="3767138"/>
          <p14:tracePt t="17912" x="2489200" y="3775075"/>
          <p14:tracePt t="17928" x="2489200" y="3784600"/>
          <p14:tracePt t="18344" x="2489200" y="3794125"/>
          <p14:tracePt t="18352" x="2470150" y="3803650"/>
          <p14:tracePt t="18359" x="2462213" y="3803650"/>
          <p14:tracePt t="18368" x="2452688" y="3821113"/>
          <p14:tracePt t="18383" x="2443163" y="3840163"/>
          <p14:tracePt t="18745" x="2443163" y="3848100"/>
          <p14:tracePt t="18754" x="2443163" y="3857625"/>
          <p14:tracePt t="18762" x="2443163" y="3867150"/>
          <p14:tracePt t="18766" x="2443163" y="3884613"/>
          <p14:tracePt t="18790" x="2443163" y="3894138"/>
          <p14:tracePt t="18798" x="2462213" y="3894138"/>
          <p14:tracePt t="18806" x="2470150" y="3894138"/>
          <p14:tracePt t="18814" x="2479675" y="3894138"/>
          <p14:tracePt t="18823" x="2506663" y="3894138"/>
          <p14:tracePt t="18830" x="2516188" y="3894138"/>
          <p14:tracePt t="18839" x="2533650" y="3894138"/>
          <p14:tracePt t="18846" x="2552700" y="3894138"/>
          <p14:tracePt t="18862" x="2562225" y="3894138"/>
          <p14:tracePt t="18879" x="2570163" y="3884613"/>
          <p14:tracePt t="18911" x="2570163" y="3867150"/>
          <p14:tracePt t="20755" x="2589213" y="3857625"/>
          <p14:tracePt t="20760" x="2616200" y="3857625"/>
          <p14:tracePt t="20768" x="2643188" y="3857625"/>
          <p14:tracePt t="20776" x="2679700" y="3857625"/>
          <p14:tracePt t="20783" x="2698750" y="3857625"/>
          <p14:tracePt t="20798" x="2716213" y="3857625"/>
          <p14:tracePt t="20815" x="2725738" y="3857625"/>
          <p14:tracePt t="20854" x="2735263" y="3857625"/>
          <p14:tracePt t="20887" x="2744788" y="3857625"/>
          <p14:tracePt t="20903" x="2771775" y="3857625"/>
          <p14:tracePt t="20911" x="2789238" y="3857625"/>
          <p14:tracePt t="20919" x="2808288" y="3857625"/>
          <p14:tracePt t="20927" x="2817813" y="3857625"/>
          <p14:tracePt t="20935" x="2852738" y="3857625"/>
          <p14:tracePt t="20943" x="2871788" y="3857625"/>
          <p14:tracePt t="20959" x="2898775" y="3857625"/>
          <p14:tracePt t="20974" x="2908300" y="3857625"/>
          <p14:tracePt t="21801" x="2917825" y="3848100"/>
          <p14:tracePt t="25808" x="2917825" y="3867150"/>
          <p14:tracePt t="25818" x="2898775" y="3894138"/>
          <p14:tracePt t="25823" x="2889250" y="3903663"/>
          <p14:tracePt t="25831" x="2881313" y="3911600"/>
          <p14:tracePt t="25839" x="2871788" y="3921125"/>
          <p14:tracePt t="25846" x="2862263" y="3930650"/>
          <p14:tracePt t="25855" x="2852738" y="3940175"/>
          <p14:tracePt t="26056" x="2844800" y="3940175"/>
          <p14:tracePt t="26222" x="2844800" y="3930650"/>
          <p14:tracePt t="26239" x="2844800" y="3911600"/>
          <p14:tracePt t="26257" x="2844800" y="3903663"/>
          <p14:tracePt t="26262" x="2844800" y="3884613"/>
          <p14:tracePt t="26278" x="2844800" y="3875088"/>
          <p14:tracePt t="26294" x="2844800" y="3867150"/>
          <p14:tracePt t="26318" x="2844800" y="3857625"/>
          <p14:tracePt t="26425" x="2844800" y="3848100"/>
          <p14:tracePt t="26432" x="2844800" y="3830638"/>
          <p14:tracePt t="26448" x="2835275" y="3811588"/>
          <p14:tracePt t="26463" x="2835275" y="3803650"/>
          <p14:tracePt t="26473" x="2825750" y="3794125"/>
          <p14:tracePt t="26479" x="2817813" y="3794125"/>
          <p14:tracePt t="26487" x="2798763" y="3775075"/>
          <p14:tracePt t="26502" x="2789238" y="3767138"/>
          <p14:tracePt t="26519" x="2781300" y="3757613"/>
          <p14:tracePt t="26526" x="2781300" y="3748088"/>
          <p14:tracePt t="26542" x="2781300" y="3738563"/>
          <p14:tracePt t="26712" x="2771775" y="3730625"/>
          <p14:tracePt t="26742" x="2752725" y="3730625"/>
          <p14:tracePt t="26750" x="2744788" y="3730625"/>
          <p14:tracePt t="26774" x="2735263" y="3730625"/>
          <p14:tracePt t="26806" x="2725738" y="3730625"/>
          <p14:tracePt t="26856" x="2716213" y="3738563"/>
          <p14:tracePt t="26871" x="2716213" y="3748088"/>
          <p14:tracePt t="26936" x="2708275" y="3748088"/>
          <p14:tracePt t="26950" x="2689225" y="3748088"/>
          <p14:tracePt t="26958" x="2671763" y="3738563"/>
          <p14:tracePt t="26966" x="2652713" y="3721100"/>
          <p14:tracePt t="26974" x="2643188" y="3711575"/>
          <p14:tracePt t="26982" x="2625725" y="3694113"/>
          <p14:tracePt t="26990" x="2598738" y="3657600"/>
          <p14:tracePt t="26998" x="2589213" y="3657600"/>
          <p14:tracePt t="27014" x="2589213" y="3648075"/>
          <p14:tracePt t="27039" x="2589213" y="3638550"/>
          <p14:tracePt t="27082" x="2589213" y="3629025"/>
          <p14:tracePt t="27097" x="2598738" y="3621088"/>
          <p14:tracePt t="27144" x="2598738" y="3611563"/>
          <p14:tracePt t="27264" x="2598738" y="3602038"/>
          <p14:tracePt t="27776" x="2598738" y="3621088"/>
          <p14:tracePt t="27782" x="2552700" y="3657600"/>
          <p14:tracePt t="27798" x="2533650" y="3665538"/>
          <p14:tracePt t="27815" x="2525713" y="3684588"/>
          <p14:tracePt t="27822" x="2525713" y="3694113"/>
          <p14:tracePt t="27838" x="2525713" y="3702050"/>
          <p14:tracePt t="27847" x="2525713" y="3711575"/>
          <p14:tracePt t="27855" x="2525713" y="3730625"/>
          <p14:tracePt t="27862" x="2533650" y="3730625"/>
          <p14:tracePt t="27872" x="2533650" y="3738563"/>
          <p14:tracePt t="27895" x="2543175" y="3738563"/>
          <p14:tracePt t="27968" x="2552700" y="3748088"/>
          <p14:tracePt t="27984" x="2543175" y="3757613"/>
          <p14:tracePt t="28000" x="2533650" y="3767138"/>
          <p14:tracePt t="28007" x="2533650" y="3775075"/>
          <p14:tracePt t="28022" x="2525713" y="3784600"/>
          <p14:tracePt t="28078" x="2516188" y="3794125"/>
          <p14:tracePt t="28118" x="2506663" y="3794125"/>
          <p14:tracePt t="28135" x="2489200" y="3794125"/>
          <p14:tracePt t="28143" x="2470150" y="3794125"/>
          <p14:tracePt t="28151" x="2462213" y="3794125"/>
          <p14:tracePt t="28159" x="2433638" y="3811588"/>
          <p14:tracePt t="28167" x="2406650" y="3811588"/>
          <p14:tracePt t="28176" x="2370138" y="3811588"/>
          <p14:tracePt t="28183" x="2316163" y="3811588"/>
          <p14:tracePt t="28193" x="2270125" y="3811588"/>
          <p14:tracePt t="28198" x="2251075" y="3811588"/>
          <p14:tracePt t="28206" x="2243138" y="3811588"/>
          <p14:tracePt t="28214" x="2233613" y="3811588"/>
          <p14:tracePt t="28222" x="2224088" y="3811588"/>
          <p14:tracePt t="28287" x="2224088" y="3794125"/>
          <p14:tracePt t="28294" x="2224088" y="3784600"/>
          <p14:tracePt t="28318" x="2224088" y="3767138"/>
          <p14:tracePt t="28326" x="2224088" y="3748088"/>
          <p14:tracePt t="28334" x="2224088" y="3730625"/>
          <p14:tracePt t="28343" x="2224088" y="3702050"/>
          <p14:tracePt t="28350" x="2224088" y="3684588"/>
          <p14:tracePt t="28359" x="2224088" y="3675063"/>
          <p14:tracePt t="28366" x="2224088" y="3657600"/>
          <p14:tracePt t="28374" x="2224088" y="3648075"/>
          <p14:tracePt t="28382" x="2224088" y="3638550"/>
          <p14:tracePt t="28390" x="2243138" y="3611563"/>
          <p14:tracePt t="28398" x="2260600" y="3592513"/>
          <p14:tracePt t="28415" x="2270125" y="3584575"/>
          <p14:tracePt t="28423" x="2279650" y="3584575"/>
          <p14:tracePt t="28430" x="2306638" y="3575050"/>
          <p14:tracePt t="28446" x="2306638" y="3565525"/>
          <p14:tracePt t="28454" x="2306638" y="3556000"/>
          <p14:tracePt t="28462" x="2306638" y="3548063"/>
          <p14:tracePt t="28587" x="2306638" y="3529013"/>
          <p14:tracePt t="28600" x="2316163" y="3519488"/>
          <p14:tracePt t="28616" x="2316163" y="3511550"/>
          <p14:tracePt t="28625" x="2324100" y="3492500"/>
          <p14:tracePt t="28640" x="2324100" y="3482975"/>
          <p14:tracePt t="28655" x="2324100" y="3475038"/>
          <p14:tracePt t="28783" x="2324100" y="3492500"/>
          <p14:tracePt t="28790" x="2324100" y="3538538"/>
          <p14:tracePt t="28798" x="2360613" y="3584575"/>
          <p14:tracePt t="28807" x="2370138" y="3584575"/>
          <p14:tracePt t="28815" x="2397125" y="3621088"/>
          <p14:tracePt t="28825" x="2425700" y="3648075"/>
          <p14:tracePt t="28832" x="2462213" y="3657600"/>
          <p14:tracePt t="28842" x="2516188" y="3665538"/>
          <p14:tracePt t="28849" x="2525713" y="3675063"/>
          <p14:tracePt t="28858" x="2543175" y="3675063"/>
          <p14:tracePt t="28863" x="2552700" y="3675063"/>
          <p14:tracePt t="28911" x="2562225" y="3675063"/>
          <p14:tracePt t="28935" x="2589213" y="3675063"/>
          <p14:tracePt t="28943" x="2598738" y="3675063"/>
          <p14:tracePt t="28951" x="2625725" y="3675063"/>
          <p14:tracePt t="28959" x="2643188" y="3657600"/>
          <p14:tracePt t="28967" x="2652713" y="3648075"/>
          <p14:tracePt t="28975" x="2662238" y="3629025"/>
          <p14:tracePt t="29006" x="2662238" y="3621088"/>
          <p14:tracePt t="29264" x="2662238" y="3629025"/>
          <p14:tracePt t="29270" x="2662238" y="3638550"/>
          <p14:tracePt t="29278" x="2643188" y="3657600"/>
          <p14:tracePt t="29287" x="2635250" y="3665538"/>
          <p14:tracePt t="29294" x="2625725" y="3675063"/>
          <p14:tracePt t="29303" x="2616200" y="3684588"/>
          <p14:tracePt t="29367" x="2606675" y="3694113"/>
          <p14:tracePt t="29464" x="2625725" y="3665538"/>
          <p14:tracePt t="29474" x="2643188" y="3657600"/>
          <p14:tracePt t="29478" x="2652713" y="3648075"/>
          <p14:tracePt t="29488" x="2679700" y="3629025"/>
          <p14:tracePt t="29494" x="2689225" y="3629025"/>
          <p14:tracePt t="29503" x="2698750" y="3621088"/>
          <p14:tracePt t="29510" x="2698750" y="3611563"/>
          <p14:tracePt t="29576" x="2708275" y="3602038"/>
          <p14:tracePt t="29590" x="2725738" y="3584575"/>
          <p14:tracePt t="29616" x="2725738" y="3575050"/>
          <p14:tracePt t="29632" x="2735263" y="3556000"/>
          <p14:tracePt t="29649" x="2735263" y="3548063"/>
          <p14:tracePt t="29655" x="2744788" y="3529013"/>
          <p14:tracePt t="29799" x="2762250" y="3529013"/>
          <p14:tracePt t="29806" x="2781300" y="3519488"/>
          <p14:tracePt t="29814" x="2781300" y="3511550"/>
          <p14:tracePt t="29822" x="2789238" y="3511550"/>
          <p14:tracePt t="29838" x="2798763" y="3502025"/>
          <p14:tracePt t="30160" x="2798763" y="3511550"/>
          <p14:tracePt t="30166" x="2798763" y="3529013"/>
          <p14:tracePt t="30182" x="2798763" y="3538538"/>
          <p14:tracePt t="30807" x="2798763" y="3548063"/>
          <p14:tracePt t="30950" x="2808288" y="3556000"/>
          <p14:tracePt t="31696" x="2808288" y="3592513"/>
          <p14:tracePt t="31703" x="2808288" y="3629025"/>
          <p14:tracePt t="31710" x="2808288" y="3675063"/>
          <p14:tracePt t="31726" x="2808288" y="3684588"/>
          <p14:tracePt t="31734" x="2808288" y="3711575"/>
          <p14:tracePt t="31751" x="2808288" y="3730625"/>
          <p14:tracePt t="32081" x="2808288" y="3738563"/>
          <p14:tracePt t="32089" x="2817813" y="3767138"/>
          <p14:tracePt t="32102" x="2908300" y="3767138"/>
          <p14:tracePt t="32103" x="3035300" y="3784600"/>
          <p14:tracePt t="32110" x="3181350" y="3794125"/>
          <p14:tracePt t="32118" x="3309938" y="3811588"/>
          <p14:tracePt t="32126" x="3419475" y="3811588"/>
          <p14:tracePt t="32134" x="3490913" y="3811588"/>
          <p14:tracePt t="32142" x="3546475" y="3811588"/>
          <p14:tracePt t="32150" x="3563938" y="3811588"/>
          <p14:tracePt t="32158" x="3582988" y="3811588"/>
          <p14:tracePt t="32353" x="3592513" y="3821113"/>
          <p14:tracePt t="32361" x="3592513" y="3840163"/>
          <p14:tracePt t="32376" x="3582988" y="3857625"/>
          <p14:tracePt t="32383" x="3573463" y="3875088"/>
          <p14:tracePt t="32406" x="3556000" y="3894138"/>
          <p14:tracePt t="32632" x="3546475" y="3894138"/>
          <p14:tracePt t="32638" x="3536950" y="3884613"/>
          <p14:tracePt t="32646" x="3536950" y="3875088"/>
          <p14:tracePt t="32655" x="3519488" y="3840163"/>
          <p14:tracePt t="32662" x="3500438" y="3830638"/>
          <p14:tracePt t="32671" x="3455988" y="3794125"/>
          <p14:tracePt t="32678" x="3409950" y="3757613"/>
          <p14:tracePt t="32688" x="3327400" y="3702050"/>
          <p14:tracePt t="32694" x="3263900" y="3675063"/>
          <p14:tracePt t="32704" x="3200400" y="3638550"/>
          <p14:tracePt t="32710" x="3127375" y="3611563"/>
          <p14:tracePt t="32718" x="3117850" y="3611563"/>
          <p14:tracePt t="32726" x="3108325" y="3602038"/>
          <p14:tracePt t="32801" x="3108325" y="3592513"/>
          <p14:tracePt t="32816" x="3108325" y="3565525"/>
          <p14:tracePt t="32823" x="3108325" y="3548063"/>
          <p14:tracePt t="32831" x="3108325" y="3538538"/>
          <p14:tracePt t="32839" x="3108325" y="3511550"/>
          <p14:tracePt t="32847" x="3108325" y="3502025"/>
          <p14:tracePt t="32855" x="3108325" y="3492500"/>
          <p14:tracePt t="32863" x="3108325" y="3482975"/>
          <p14:tracePt t="32878" x="3108325" y="3475038"/>
          <p14:tracePt t="32889" x="3108325" y="3465513"/>
          <p14:tracePt t="33152" x="3117850" y="3455988"/>
          <p14:tracePt t="33283" x="3117850" y="3465513"/>
          <p14:tracePt t="33291" x="3081338" y="3511550"/>
          <p14:tracePt t="33297" x="3071813" y="3538538"/>
          <p14:tracePt t="33307" x="3044825" y="3584575"/>
          <p14:tracePt t="33311" x="3027363" y="3602038"/>
          <p14:tracePt t="33319" x="3027363" y="3621088"/>
          <p14:tracePt t="33326" x="3008313" y="3638550"/>
          <p14:tracePt t="33335" x="2998788" y="3665538"/>
          <p14:tracePt t="33343" x="2998788" y="3675063"/>
          <p14:tracePt t="33350" x="2990850" y="3684588"/>
          <p14:tracePt t="33359" x="2981325" y="3694113"/>
          <p14:tracePt t="33366" x="2981325" y="3702050"/>
          <p14:tracePt t="33632" x="2981325" y="3711575"/>
          <p14:tracePt t="33639" x="2981325" y="3721100"/>
          <p14:tracePt t="33652" x="2971800" y="3730625"/>
          <p14:tracePt t="33656" x="2954338" y="3757613"/>
          <p14:tracePt t="33663" x="2935288" y="3767138"/>
          <p14:tracePt t="33672" x="2908300" y="3775075"/>
          <p14:tracePt t="33678" x="2881313" y="3784600"/>
          <p14:tracePt t="33688" x="2835275" y="3784600"/>
          <p14:tracePt t="33695" x="2817813" y="3784600"/>
          <p14:tracePt t="33705" x="2798763" y="3784600"/>
          <p14:tracePt t="33710" x="2789238" y="3784600"/>
          <p14:tracePt t="33742" x="2781300" y="3784600"/>
          <p14:tracePt t="33759" x="2752725" y="3784600"/>
          <p14:tracePt t="33766" x="2735263" y="3775075"/>
          <p14:tracePt t="33774" x="2716213" y="3767138"/>
          <p14:tracePt t="33782" x="2689225" y="3767138"/>
          <p14:tracePt t="33790" x="2643188" y="3757613"/>
          <p14:tracePt t="33798" x="2598738" y="3757613"/>
          <p14:tracePt t="33806" x="2543175" y="3738563"/>
          <p14:tracePt t="33815" x="2489200" y="3730625"/>
          <p14:tracePt t="33823" x="2406650" y="3702050"/>
          <p14:tracePt t="33830" x="2333625" y="3694113"/>
          <p14:tracePt t="33839" x="2270125" y="3675063"/>
          <p14:tracePt t="33847" x="2233613" y="3665538"/>
          <p14:tracePt t="33854" x="2187575" y="3648075"/>
          <p14:tracePt t="33862" x="2170113" y="3638550"/>
          <p14:tracePt t="33879" x="2133600" y="3621088"/>
          <p14:tracePt t="34264" x="2170113" y="3621088"/>
          <p14:tracePt t="34272" x="2187575" y="3621088"/>
          <p14:tracePt t="34281" x="2224088" y="3621088"/>
          <p14:tracePt t="34290" x="2260600" y="3621088"/>
          <p14:tracePt t="34537" x="2270125" y="3611563"/>
          <p14:tracePt t="34544" x="2270125" y="3602038"/>
          <p14:tracePt t="34568" x="2270125" y="3592513"/>
          <p14:tracePt t="34585" x="2270125" y="3584575"/>
          <p14:tracePt t="34659" x="2270125" y="3565525"/>
          <p14:tracePt t="35304" x="2260600" y="3592513"/>
          <p14:tracePt t="35310" x="2251075" y="3602038"/>
          <p14:tracePt t="35456" x="2243138" y="3602038"/>
          <p14:tracePt t="35480" x="2233613" y="3611563"/>
          <p14:tracePt t="35496" x="2233613" y="3621088"/>
          <p14:tracePt t="35505" x="2224088" y="3629025"/>
          <p14:tracePt t="35526" x="2224088" y="3638550"/>
          <p14:tracePt t="39600" x="2224088" y="3648075"/>
          <p14:tracePt t="41544" x="2224088" y="3657600"/>
          <p14:tracePt t="43910" x="2224088" y="3648075"/>
          <p14:tracePt t="43919" x="2243138" y="3629025"/>
          <p14:tracePt t="43927" x="2270125" y="3592513"/>
          <p14:tracePt t="43934" x="2279650" y="3592513"/>
          <p14:tracePt t="43943" x="2287588" y="3584575"/>
          <p14:tracePt t="43950" x="2306638" y="3575050"/>
          <p14:tracePt t="44441" x="2324100" y="3556000"/>
          <p14:tracePt t="44448" x="2333625" y="3548063"/>
          <p14:tracePt t="44464" x="2333625" y="3538538"/>
          <p14:tracePt t="44990" x="2360613" y="3511550"/>
          <p14:tracePt t="44998" x="2379663" y="3502025"/>
          <p14:tracePt t="45006" x="2416175" y="3502025"/>
          <p14:tracePt t="45014" x="2452688" y="3502025"/>
          <p14:tracePt t="45022" x="2506663" y="3502025"/>
          <p14:tracePt t="45030" x="2579688" y="3502025"/>
          <p14:tracePt t="45038" x="2635250" y="3502025"/>
          <p14:tracePt t="45046" x="2679700" y="3502025"/>
          <p14:tracePt t="45054" x="2725738" y="3502025"/>
          <p14:tracePt t="45062" x="2744788" y="3511550"/>
          <p14:tracePt t="45078" x="2762250" y="3511550"/>
          <p14:tracePt t="45448" x="2771775" y="3519488"/>
          <p14:tracePt t="45530" x="2771775" y="3529013"/>
          <p14:tracePt t="45544" x="2752725" y="3548063"/>
          <p14:tracePt t="45567" x="2752725" y="3556000"/>
          <p14:tracePt t="45583" x="2744788" y="3556000"/>
          <p14:tracePt t="46168" x="2735263" y="3565525"/>
          <p14:tracePt t="46200" x="2689225" y="3565525"/>
          <p14:tracePt t="46208" x="2606675" y="3592513"/>
          <p14:tracePt t="46216" x="2552700" y="3592513"/>
          <p14:tracePt t="46223" x="2498725" y="3592513"/>
          <p14:tracePt t="46230" x="2462213" y="3592513"/>
          <p14:tracePt t="46238" x="2443163" y="3592513"/>
          <p14:tracePt t="46246" x="2416175" y="3592513"/>
          <p14:tracePt t="46598" x="2406650" y="3592513"/>
          <p14:tracePt t="46615" x="2379663" y="3592513"/>
          <p14:tracePt t="46623" x="2370138" y="3602038"/>
          <p14:tracePt t="46631" x="2343150" y="3602038"/>
          <p14:tracePt t="46768" x="2333625" y="3602038"/>
          <p14:tracePt t="46792" x="2297113" y="3602038"/>
          <p14:tracePt t="46802" x="2279650" y="3611563"/>
          <p14:tracePt t="46807" x="2224088" y="3611563"/>
          <p14:tracePt t="46815" x="2214563" y="3611563"/>
          <p14:tracePt t="46822" x="2187575" y="3611563"/>
          <p14:tracePt t="46830" x="2170113" y="3621088"/>
          <p14:tracePt t="46838" x="2151063" y="3621088"/>
          <p14:tracePt t="47184" x="2160588" y="3611563"/>
          <p14:tracePt t="47198" x="2170113" y="3602038"/>
          <p14:tracePt t="47206" x="2179638" y="3602038"/>
          <p14:tracePt t="47214" x="2187575" y="3592513"/>
          <p14:tracePt t="47222" x="2197100" y="3584575"/>
          <p14:tracePt t="47230" x="2206625" y="3575050"/>
          <p14:tracePt t="47238" x="2214563" y="3556000"/>
          <p14:tracePt t="47254" x="2224088" y="3548063"/>
          <p14:tracePt t="47271" x="2233613" y="3538538"/>
          <p14:tracePt t="47416" x="2243138" y="3538538"/>
          <p14:tracePt t="47422" x="2260600" y="3519488"/>
          <p14:tracePt t="47430" x="2279650" y="3511550"/>
          <p14:tracePt t="47448" x="2297113" y="3502025"/>
          <p14:tracePt t="47458" x="2316163" y="3492500"/>
          <p14:tracePt t="47464" x="2324100" y="3482975"/>
          <p14:tracePt t="47496" x="2343150" y="3482975"/>
          <p14:tracePt t="47505" x="2352675" y="3475038"/>
          <p14:tracePt t="49320" x="2352675" y="3482975"/>
          <p14:tracePt t="49332" x="2343150" y="3482975"/>
          <p14:tracePt t="49350" x="2333625" y="3492500"/>
          <p14:tracePt t="49928" x="2333625" y="3502025"/>
          <p14:tracePt t="49942" x="2352675" y="3511550"/>
          <p14:tracePt t="49950" x="2406650" y="3511550"/>
          <p14:tracePt t="49958" x="2425700" y="3511550"/>
          <p14:tracePt t="49966" x="2462213" y="3511550"/>
          <p14:tracePt t="49974" x="2498725" y="3511550"/>
          <p14:tracePt t="49998" x="2506663" y="3511550"/>
          <p14:tracePt t="50014" x="2516188" y="3511550"/>
          <p14:tracePt t="50094" x="2533650" y="3511550"/>
          <p14:tracePt t="50184" x="2543175" y="3511550"/>
          <p14:tracePt t="50190" x="2562225" y="3511550"/>
          <p14:tracePt t="50198" x="2589213" y="3511550"/>
          <p14:tracePt t="50206" x="2643188" y="3511550"/>
          <p14:tracePt t="50214" x="2679700" y="3511550"/>
          <p14:tracePt t="50222" x="2708275" y="3511550"/>
          <p14:tracePt t="50230" x="2762250" y="3511550"/>
          <p14:tracePt t="50239" x="2798763" y="3511550"/>
          <p14:tracePt t="50246" x="2817813" y="3511550"/>
          <p14:tracePt t="50254" x="2825750" y="3511550"/>
          <p14:tracePt t="50262" x="2835275" y="3511550"/>
          <p14:tracePt t="50656" x="2808288" y="3511550"/>
          <p14:tracePt t="50664" x="2789238" y="3511550"/>
          <p14:tracePt t="50671" x="2744788" y="3511550"/>
          <p14:tracePt t="50679" x="2716213" y="3511550"/>
          <p14:tracePt t="50687" x="2689225" y="3511550"/>
          <p14:tracePt t="50694" x="2662238" y="3511550"/>
          <p14:tracePt t="50703" x="2652713" y="3511550"/>
          <p14:tracePt t="50710" x="2643188" y="3511550"/>
          <p14:tracePt t="50720" x="2625725" y="3511550"/>
          <p14:tracePt t="50856" x="2616200" y="3511550"/>
          <p14:tracePt t="50888" x="2606675" y="3511550"/>
          <p14:tracePt t="50897" x="2579688" y="3511550"/>
          <p14:tracePt t="50903" x="2562225" y="3511550"/>
          <p14:tracePt t="50911" x="2525713" y="3511550"/>
          <p14:tracePt t="50920" x="2470150" y="3511550"/>
          <p14:tracePt t="50926" x="2452688" y="3511550"/>
          <p14:tracePt t="50936" x="2416175" y="3511550"/>
          <p14:tracePt t="50943" x="2370138" y="3511550"/>
          <p14:tracePt t="50950" x="2360613" y="3511550"/>
          <p14:tracePt t="50958" x="2352675" y="3511550"/>
          <p14:tracePt t="50966" x="2343150" y="3511550"/>
          <p14:tracePt t="51006" x="2333625" y="3502025"/>
          <p14:tracePt t="51833" x="2379663" y="3502025"/>
          <p14:tracePt t="51841" x="2416175" y="3502025"/>
          <p14:tracePt t="51849" x="2470150" y="3502025"/>
          <p14:tracePt t="51854" x="2525713" y="3502025"/>
          <p14:tracePt t="51862" x="2543175" y="3502025"/>
          <p14:tracePt t="51871" x="2562225" y="3502025"/>
          <p14:tracePt t="51888" x="2570163" y="3502025"/>
          <p14:tracePt t="53694" x="2543175" y="3502025"/>
          <p14:tracePt t="53702" x="2506663" y="3519488"/>
          <p14:tracePt t="53711" x="2498725" y="3529013"/>
          <p14:tracePt t="53718" x="2479675" y="3538538"/>
          <p14:tracePt t="53727" x="2470150" y="3538538"/>
          <p14:tracePt t="53737" x="2443163" y="3556000"/>
          <p14:tracePt t="53742" x="2433638" y="3565525"/>
          <p14:tracePt t="53758" x="2425700" y="3575050"/>
          <p14:tracePt t="54184" x="2397125" y="3584575"/>
          <p14:tracePt t="54190" x="2397125" y="3592513"/>
          <p14:tracePt t="54198" x="2379663" y="3611563"/>
          <p14:tracePt t="54206" x="2370138" y="3611563"/>
          <p14:tracePt t="54214" x="2352675" y="3621088"/>
          <p14:tracePt t="54222" x="2343150" y="3629025"/>
          <p14:tracePt t="54238" x="2316163" y="3638550"/>
          <p14:tracePt t="54898" x="2316163" y="3648075"/>
          <p14:tracePt t="54902" x="2316163" y="3657600"/>
          <p14:tracePt t="54920" x="2297113" y="3665538"/>
          <p14:tracePt t="54926" x="2243138" y="3665538"/>
          <p14:tracePt t="54936" x="2187575" y="3665538"/>
          <p14:tracePt t="54942" x="2151063" y="3665538"/>
          <p14:tracePt t="54959" x="2143125" y="3665538"/>
          <p14:tracePt t="54966" x="2124075" y="3648075"/>
          <p14:tracePt t="54982" x="2114550" y="3638550"/>
          <p14:tracePt t="55015" x="2143125" y="3629025"/>
          <p14:tracePt t="55023" x="2197100" y="3629025"/>
          <p14:tracePt t="55031" x="2251075" y="3629025"/>
          <p14:tracePt t="55039" x="2279650" y="3629025"/>
          <p14:tracePt t="55048" x="2324100" y="3629025"/>
          <p14:tracePt t="55058" x="2352675" y="3629025"/>
          <p14:tracePt t="55064" x="2370138" y="3629025"/>
          <p14:tracePt t="55073" x="2389188" y="3621088"/>
          <p14:tracePt t="55079" x="2397125" y="3621088"/>
          <p14:tracePt t="55095" x="2406650" y="3621088"/>
          <p14:tracePt t="55111" x="2416175" y="3611563"/>
          <p14:tracePt t="55176" x="2425700" y="3602038"/>
          <p14:tracePt t="55222" x="2425700" y="3592513"/>
          <p14:tracePt t="55230" x="2425700" y="3565525"/>
          <p14:tracePt t="55248" x="2425700" y="3556000"/>
          <p14:tracePt t="55257" x="2425700" y="3548063"/>
          <p14:tracePt t="55264" x="2425700" y="3529013"/>
          <p14:tracePt t="55273" x="2425700" y="3519488"/>
          <p14:tracePt t="55286" x="2425700" y="3511550"/>
          <p14:tracePt t="55294" x="2425700" y="3492500"/>
          <p14:tracePt t="55303" x="2425700" y="3482975"/>
          <p14:tracePt t="55310" x="2425700" y="3475038"/>
          <p14:tracePt t="55319" x="2425700" y="3465513"/>
          <p14:tracePt t="55326" x="2425700" y="3446463"/>
          <p14:tracePt t="55342" x="2425700" y="3438525"/>
          <p14:tracePt t="55352" x="2425700" y="3429000"/>
          <p14:tracePt t="55358" x="2425700" y="3411538"/>
          <p14:tracePt t="55366" x="2425700" y="3402013"/>
          <p14:tracePt t="55382" x="2425700" y="3392488"/>
          <p14:tracePt t="55390" x="2425700" y="3382963"/>
          <p14:tracePt t="55406" x="2425700" y="3375025"/>
          <p14:tracePt t="55414" x="2433638" y="3365500"/>
          <p14:tracePt t="55422" x="2443163" y="3355975"/>
          <p14:tracePt t="55439" x="2452688" y="3346450"/>
          <p14:tracePt t="55544" x="2462213" y="3338513"/>
          <p14:tracePt t="55616" x="2479675" y="3338513"/>
          <p14:tracePt t="55624" x="2533650" y="3338513"/>
          <p14:tracePt t="55632" x="2589213" y="3338513"/>
          <p14:tracePt t="55639" x="2662238" y="3338513"/>
          <p14:tracePt t="55648" x="2716213" y="3346450"/>
          <p14:tracePt t="55654" x="2798763" y="3346450"/>
          <p14:tracePt t="55662" x="2871788" y="3365500"/>
          <p14:tracePt t="55670" x="2917825" y="3382963"/>
          <p14:tracePt t="55678" x="2944813" y="3382963"/>
          <p14:tracePt t="55687" x="2962275" y="3382963"/>
          <p14:tracePt t="55694" x="2971800" y="3382963"/>
          <p14:tracePt t="55920" x="2981325" y="3382963"/>
          <p14:tracePt t="55937" x="2981325" y="3392488"/>
          <p14:tracePt t="55951" x="2971800" y="3392488"/>
          <p14:tracePt t="55958" x="2962275" y="3402013"/>
          <p14:tracePt t="56294" x="2954338" y="3411538"/>
          <p14:tracePt t="56694" x="2954338" y="3419475"/>
          <p14:tracePt t="56703" x="2925763" y="3429000"/>
          <p14:tracePt t="56711" x="2925763" y="3438525"/>
          <p14:tracePt t="56718" x="2898775" y="3455988"/>
          <p14:tracePt t="56727" x="2881313" y="3455988"/>
          <p14:tracePt t="56738" x="2871788" y="3455988"/>
          <p14:tracePt t="56743" x="2852738" y="3465513"/>
          <p14:tracePt t="56759" x="2844800" y="3465513"/>
          <p14:tracePt t="56767" x="2835275" y="3465513"/>
          <p14:tracePt t="56775" x="2825750" y="3475038"/>
          <p14:tracePt t="57630" x="2817813" y="3475038"/>
          <p14:tracePt t="57638" x="2798763" y="3475038"/>
          <p14:tracePt t="57647" x="2771775" y="3492500"/>
          <p14:tracePt t="57670" x="2771775" y="3502025"/>
          <p14:tracePt t="57728" x="2771775" y="3511550"/>
          <p14:tracePt t="57743" x="2771775" y="3529013"/>
          <p14:tracePt t="57759" x="2771775" y="3538538"/>
          <p14:tracePt t="57782" x="2771775" y="3548063"/>
          <p14:tracePt t="58600" x="2771775" y="3575050"/>
          <p14:tracePt t="58606" x="2771775" y="3584575"/>
          <p14:tracePt t="58614" x="2862263" y="3611563"/>
          <p14:tracePt t="58622" x="3008313" y="3611563"/>
          <p14:tracePt t="58630" x="3100388" y="3611563"/>
          <p14:tracePt t="58638" x="3154363" y="3611563"/>
          <p14:tracePt t="58646" x="3208338" y="3629025"/>
          <p14:tracePt t="58654" x="3244850" y="3638550"/>
          <p14:tracePt t="58663" x="3281363" y="3638550"/>
          <p14:tracePt t="58670" x="3300413" y="3648075"/>
          <p14:tracePt t="58679" x="3309938" y="3648075"/>
          <p14:tracePt t="58785" x="3327400" y="3648075"/>
          <p14:tracePt t="59104" x="3336925" y="3648075"/>
          <p14:tracePt t="59120" x="3336925" y="3665538"/>
          <p14:tracePt t="59497" x="3336925" y="3675063"/>
          <p14:tracePt t="59512" x="3336925" y="3684588"/>
          <p14:tracePt t="59519" x="3382963" y="3694113"/>
          <p14:tracePt t="59527" x="3436938" y="3694113"/>
          <p14:tracePt t="59536" x="3482975" y="3694113"/>
          <p14:tracePt t="59542" x="3500438" y="3694113"/>
          <p14:tracePt t="59558" x="3509963" y="3694113"/>
          <p14:tracePt t="60591" x="3500438" y="3694113"/>
          <p14:tracePt t="61527" x="3490913" y="3702050"/>
          <p14:tracePt t="61543" x="3490913" y="3711575"/>
          <p14:tracePt t="61559" x="3490913" y="3721100"/>
          <p14:tracePt t="61888" x="3482975" y="3721100"/>
          <p14:tracePt t="61903" x="3463925" y="3721100"/>
          <p14:tracePt t="61952" x="3455988" y="3721100"/>
          <p14:tracePt t="61969" x="3446463" y="3702050"/>
          <p14:tracePt t="62183" x="3446463" y="3694113"/>
          <p14:tracePt t="62222" x="3446463" y="3675063"/>
          <p14:tracePt t="62230" x="3446463" y="3611563"/>
          <p14:tracePt t="62238" x="3419475" y="3556000"/>
          <p14:tracePt t="62246" x="3382963" y="3529013"/>
          <p14:tracePt t="62254" x="3300413" y="3475038"/>
          <p14:tracePt t="62264" x="3181350" y="3429000"/>
          <p14:tracePt t="62272" x="3035300" y="3375025"/>
          <p14:tracePt t="62279" x="2898775" y="3328988"/>
          <p14:tracePt t="62288" x="2808288" y="3282950"/>
          <p14:tracePt t="62295" x="2689225" y="3273425"/>
          <p14:tracePt t="62304" x="2598738" y="3228975"/>
          <p14:tracePt t="62311" x="2533650" y="3219450"/>
          <p14:tracePt t="62320" x="2479675" y="3219450"/>
          <p14:tracePt t="62327" x="2443163" y="3219450"/>
          <p14:tracePt t="62337" x="2397125" y="3192463"/>
          <p14:tracePt t="62343" x="2389188" y="3192463"/>
          <p14:tracePt t="62354" x="2379663" y="3192463"/>
          <p14:tracePt t="62406" x="2360613" y="3192463"/>
          <p14:tracePt t="62415" x="2343150" y="3192463"/>
          <p14:tracePt t="62423" x="2306638" y="3192463"/>
          <p14:tracePt t="62431" x="2287588" y="3192463"/>
          <p14:tracePt t="62439" x="2243138" y="3192463"/>
          <p14:tracePt t="62446" x="2206625" y="3192463"/>
          <p14:tracePt t="62454" x="2160588" y="3192463"/>
          <p14:tracePt t="62463" x="2151063" y="3192463"/>
          <p14:tracePt t="62472" x="2114550" y="3192463"/>
          <p14:tracePt t="62478" x="2097088" y="3192463"/>
          <p14:tracePt t="62551" x="2078038" y="3192463"/>
          <p14:tracePt t="62560" x="2070100" y="3192463"/>
          <p14:tracePt t="62570" x="2060575" y="3192463"/>
          <p14:tracePt t="62576" x="2033588" y="3192463"/>
          <p14:tracePt t="62583" x="2024063" y="3192463"/>
          <p14:tracePt t="62592" x="2014538" y="3192463"/>
          <p14:tracePt t="62599" x="1997075" y="3192463"/>
          <p14:tracePt t="62792" x="2024063" y="3192463"/>
          <p14:tracePt t="62802" x="2060575" y="3173413"/>
          <p14:tracePt t="62809" x="2114550" y="3146425"/>
          <p14:tracePt t="62817" x="2143125" y="3136900"/>
          <p14:tracePt t="62823" x="2179638" y="3119438"/>
          <p14:tracePt t="62830" x="2206625" y="3109913"/>
          <p14:tracePt t="62838" x="2224088" y="3109913"/>
          <p14:tracePt t="62847" x="2233613" y="3100388"/>
          <p14:tracePt t="63066" x="2279650" y="3136900"/>
          <p14:tracePt t="63077" x="2316163" y="3146425"/>
          <p14:tracePt t="63080" x="2397125" y="3182938"/>
          <p14:tracePt t="63087" x="2470150" y="3236913"/>
          <p14:tracePt t="63097" x="2525713" y="3265488"/>
          <p14:tracePt t="63104" x="2625725" y="3302000"/>
          <p14:tracePt t="63111" x="2689225" y="3319463"/>
          <p14:tracePt t="63118" x="2744788" y="3328988"/>
          <p14:tracePt t="63126" x="2789238" y="3338513"/>
          <p14:tracePt t="63135" x="2817813" y="3355975"/>
          <p14:tracePt t="63142" x="2835275" y="3355975"/>
          <p14:tracePt t="63151" x="2862263" y="3355975"/>
          <p14:tracePt t="63159" x="2881313" y="3346450"/>
          <p14:tracePt t="63168" x="2889250" y="3346450"/>
          <p14:tracePt t="63174" x="2917825" y="3346450"/>
          <p14:tracePt t="63182" x="2944813" y="3328988"/>
          <p14:tracePt t="63190" x="2971800" y="3309938"/>
          <p14:tracePt t="63198" x="2998788" y="3302000"/>
          <p14:tracePt t="63206" x="3017838" y="3292475"/>
          <p14:tracePt t="63214" x="3063875" y="3265488"/>
          <p14:tracePt t="63222" x="3081338" y="3255963"/>
          <p14:tracePt t="63230" x="3108325" y="3246438"/>
          <p14:tracePt t="63238" x="3127375" y="3236913"/>
          <p14:tracePt t="63246" x="3154363" y="3219450"/>
          <p14:tracePt t="63255" x="3163888" y="3219450"/>
          <p14:tracePt t="63262" x="3181350" y="3209925"/>
          <p14:tracePt t="63272" x="3190875" y="3200400"/>
          <p14:tracePt t="63288" x="3200400" y="3200400"/>
          <p14:tracePt t="63303" x="3208338" y="3200400"/>
          <p14:tracePt t="63310" x="3217863" y="3192463"/>
          <p14:tracePt t="63318" x="3217863" y="3182938"/>
          <p14:tracePt t="63326" x="3227388" y="3173413"/>
          <p14:tracePt t="63335" x="3236913" y="3173413"/>
          <p14:tracePt t="63353" x="3244850" y="3173413"/>
          <p14:tracePt t="63359" x="3263900" y="3163888"/>
          <p14:tracePt t="63383" x="3273425" y="3155950"/>
          <p14:tracePt t="63391" x="3290888" y="3146425"/>
          <p14:tracePt t="63407" x="3290888" y="3136900"/>
          <p14:tracePt t="63447" x="3300413" y="3127375"/>
          <p14:tracePt t="64129" x="3281363" y="3136900"/>
          <p14:tracePt t="64135" x="3263900" y="3182938"/>
          <p14:tracePt t="64144" x="3227388" y="3228975"/>
          <p14:tracePt t="64154" x="3227388" y="3273425"/>
          <p14:tracePt t="64159" x="3217863" y="3302000"/>
          <p14:tracePt t="64171" x="3217863" y="3355975"/>
          <p14:tracePt t="64177" x="3217863" y="3375025"/>
          <p14:tracePt t="64182" x="3217863" y="3392488"/>
          <p14:tracePt t="64190" x="3217863" y="3411538"/>
          <p14:tracePt t="64198" x="3227388" y="3429000"/>
          <p14:tracePt t="64206" x="3236913" y="3438525"/>
          <p14:tracePt t="64214" x="3244850" y="3446463"/>
          <p14:tracePt t="64222" x="3254375" y="3446463"/>
          <p14:tracePt t="64230" x="3263900" y="3446463"/>
          <p14:tracePt t="64319" x="3273425" y="3446463"/>
          <p14:tracePt t="64326" x="3290888" y="3465513"/>
          <p14:tracePt t="64334" x="3309938" y="3482975"/>
          <p14:tracePt t="64344" x="3354388" y="3502025"/>
          <p14:tracePt t="64356" x="3373438" y="3511550"/>
          <p14:tracePt t="64360" x="3419475" y="3529013"/>
          <p14:tracePt t="64371" x="3427413" y="3538538"/>
          <p14:tracePt t="64375" x="3427413" y="3548063"/>
          <p14:tracePt t="64382" x="3482975" y="3556000"/>
          <p14:tracePt t="64390" x="3509963" y="3556000"/>
          <p14:tracePt t="64398" x="3527425" y="3575050"/>
          <p14:tracePt t="64406" x="3546475" y="3584575"/>
          <p14:tracePt t="64414" x="3556000" y="3584575"/>
          <p14:tracePt t="64422" x="3563938" y="3584575"/>
          <p14:tracePt t="64430" x="3573463" y="3592513"/>
          <p14:tracePt t="64760" x="3573463" y="3611563"/>
          <p14:tracePt t="64774" x="3573463" y="3621088"/>
          <p14:tracePt t="64790" x="3573463" y="3629025"/>
          <p14:tracePt t="65449" x="3592513" y="3638550"/>
          <p14:tracePt t="65455" x="3719513" y="3638550"/>
          <p14:tracePt t="65462" x="3883025" y="3684588"/>
          <p14:tracePt t="65470" x="3992563" y="3702050"/>
          <p14:tracePt t="65478" x="4094163" y="3711575"/>
          <p14:tracePt t="65486" x="4184650" y="3711575"/>
          <p14:tracePt t="65494" x="4275138" y="3738563"/>
          <p14:tracePt t="65503" x="4303713" y="3748088"/>
          <p14:tracePt t="65510" x="4340225" y="3748088"/>
          <p14:tracePt t="65895" x="4348163" y="3757613"/>
          <p14:tracePt t="65902" x="4348163" y="3794125"/>
          <p14:tracePt t="65910" x="4330700" y="3840163"/>
          <p14:tracePt t="65918" x="4321175" y="3867150"/>
          <p14:tracePt t="65926" x="4284663" y="3940175"/>
          <p14:tracePt t="65935" x="4284663" y="3994150"/>
          <p14:tracePt t="65942" x="4275138" y="4030663"/>
          <p14:tracePt t="65951" x="4275138" y="4057650"/>
          <p14:tracePt t="65958" x="4257675" y="4086225"/>
          <p14:tracePt t="65968" x="4257675" y="4103688"/>
          <p14:tracePt t="65974" x="4257675" y="4113213"/>
          <p14:tracePt t="66290" x="4238625" y="4130675"/>
          <p14:tracePt t="66294" x="4194175" y="4149725"/>
          <p14:tracePt t="66302" x="4157663" y="4149725"/>
          <p14:tracePt t="66310" x="4121150" y="4159250"/>
          <p14:tracePt t="66318" x="4094163" y="4159250"/>
          <p14:tracePt t="66326" x="4075113" y="4159250"/>
          <p14:tracePt t="66358" x="4065588" y="4167188"/>
          <p14:tracePt t="66528" x="4094163" y="4167188"/>
          <p14:tracePt t="66534" x="4211638" y="4203700"/>
          <p14:tracePt t="66542" x="4330700" y="4240213"/>
          <p14:tracePt t="66552" x="4457700" y="4276725"/>
          <p14:tracePt t="66558" x="4549775" y="4295775"/>
          <p14:tracePt t="66567" x="4686300" y="4368800"/>
          <p14:tracePt t="66574" x="4740275" y="4368800"/>
          <p14:tracePt t="66585" x="4786313" y="4376738"/>
          <p14:tracePt t="66590" x="4803775" y="4376738"/>
          <p14:tracePt t="66598" x="4813300" y="4376738"/>
          <p14:tracePt t="66760" x="4803775" y="4376738"/>
          <p14:tracePt t="66769" x="4776788" y="4376738"/>
          <p14:tracePt t="66776" x="4759325" y="4376738"/>
          <p14:tracePt t="66787" x="4703763" y="4376738"/>
          <p14:tracePt t="66791" x="4659313" y="4376738"/>
          <p14:tracePt t="66798" x="4603750" y="4376738"/>
          <p14:tracePt t="66807" x="4549775" y="4376738"/>
          <p14:tracePt t="66814" x="4457700" y="4376738"/>
          <p14:tracePt t="66823" x="4367213" y="4359275"/>
          <p14:tracePt t="66830" x="4248150" y="4349750"/>
          <p14:tracePt t="66838" x="4157663" y="4332288"/>
          <p14:tracePt t="66847" x="4084638" y="4322763"/>
          <p14:tracePt t="66854" x="4038600" y="4322763"/>
          <p14:tracePt t="66862" x="4029075" y="4322763"/>
          <p14:tracePt t="66886" x="4021138" y="4322763"/>
          <p14:tracePt t="67201" x="4038600" y="4340225"/>
          <p14:tracePt t="67206" x="4129088" y="4340225"/>
          <p14:tracePt t="67214" x="4202113" y="4349750"/>
          <p14:tracePt t="67222" x="4294188" y="4349750"/>
          <p14:tracePt t="67230" x="4403725" y="4349750"/>
          <p14:tracePt t="67238" x="4484688" y="4359275"/>
          <p14:tracePt t="67246" x="4540250" y="4359275"/>
          <p14:tracePt t="67254" x="4576763" y="4359275"/>
          <p14:tracePt t="67262" x="4594225" y="4359275"/>
          <p14:tracePt t="67270" x="4603750" y="4359275"/>
          <p14:tracePt t="67450" x="4603750" y="4368800"/>
          <p14:tracePt t="67600" x="4594225" y="4368800"/>
          <p14:tracePt t="67608" x="4540250" y="4368800"/>
          <p14:tracePt t="67614" x="4413250" y="4368800"/>
          <p14:tracePt t="67622" x="4211638" y="4368800"/>
          <p14:tracePt t="67630" x="3919538" y="4295775"/>
          <p14:tracePt t="67638" x="3546475" y="4176713"/>
          <p14:tracePt t="67646" x="3208338" y="4076700"/>
          <p14:tracePt t="67654" x="2798763" y="3957638"/>
          <p14:tracePt t="67662" x="2251075" y="3840163"/>
          <p14:tracePt t="67670" x="1878013" y="3730625"/>
          <p14:tracePt t="67678" x="1395413" y="3611563"/>
          <p14:tracePt t="67687" x="966788" y="3538538"/>
          <p14:tracePt t="67694" x="711200" y="3482975"/>
          <p14:tracePt t="67702" x="565150" y="3438525"/>
          <p14:tracePt t="67710" x="482600" y="3411538"/>
          <p14:tracePt t="67719" x="438150" y="3392488"/>
          <p14:tracePt t="67793" x="446088" y="3402013"/>
          <p14:tracePt t="67841" x="455613" y="3402013"/>
          <p14:tracePt t="67882" x="474663" y="3402013"/>
          <p14:tracePt t="67929" x="482600" y="3419475"/>
          <p14:tracePt t="67946" x="482600" y="3429000"/>
          <p14:tracePt t="67959" x="482600" y="3438525"/>
          <p14:tracePt t="67968" x="492125" y="3455988"/>
          <p14:tracePt t="67975" x="501650" y="3465513"/>
          <p14:tracePt t="67987" x="528638" y="3492500"/>
          <p14:tracePt t="67992" x="592138" y="3519488"/>
          <p14:tracePt t="67998" x="638175" y="3538538"/>
          <p14:tracePt t="68006" x="757238" y="3584575"/>
          <p14:tracePt t="68014" x="830263" y="3611563"/>
          <p14:tracePt t="68022" x="911225" y="3665538"/>
          <p14:tracePt t="68030" x="1011238" y="3694113"/>
          <p14:tracePt t="68038" x="1120775" y="3721100"/>
          <p14:tracePt t="68046" x="1212850" y="3730625"/>
          <p14:tracePt t="68054" x="1330325" y="3748088"/>
          <p14:tracePt t="68062" x="1403350" y="3748088"/>
          <p14:tracePt t="68070" x="1476375" y="3757613"/>
          <p14:tracePt t="68078" x="1522413" y="3757613"/>
          <p14:tracePt t="68086" x="1531938" y="3757613"/>
          <p14:tracePt t="68094" x="1541463" y="3757613"/>
          <p14:tracePt t="68151" x="1549400" y="3757613"/>
          <p14:tracePt t="68272" x="1476375" y="3757613"/>
          <p14:tracePt t="68280" x="1385888" y="3730625"/>
          <p14:tracePt t="68287" x="1293813" y="3721100"/>
          <p14:tracePt t="68295" x="1212850" y="3702050"/>
          <p14:tracePt t="68303" x="1130300" y="3665538"/>
          <p14:tracePt t="68310" x="1057275" y="3638550"/>
          <p14:tracePt t="68318" x="1003300" y="3602038"/>
          <p14:tracePt t="68326" x="984250" y="3592513"/>
          <p14:tracePt t="68335" x="966788" y="3575050"/>
          <p14:tracePt t="68366" x="957263" y="3556000"/>
          <p14:tracePt t="68688" x="903288" y="3548063"/>
          <p14:tracePt t="68697" x="866775" y="3548063"/>
          <p14:tracePt t="68705" x="793750" y="3548063"/>
          <p14:tracePt t="68714" x="747713" y="3538538"/>
          <p14:tracePt t="68724" x="720725" y="3538538"/>
          <p14:tracePt t="68727" x="684213" y="3519488"/>
          <p14:tracePt t="68743" x="665163" y="3519488"/>
          <p14:tracePt t="68832" x="647700" y="3519488"/>
          <p14:tracePt t="68840" x="638175" y="3519488"/>
          <p14:tracePt t="68851" x="628650" y="3519488"/>
          <p14:tracePt t="68856" x="620713" y="3519488"/>
          <p14:tracePt t="68863" x="592138" y="3519488"/>
          <p14:tracePt t="68871" x="584200" y="3519488"/>
          <p14:tracePt t="68974" x="565150" y="3519488"/>
          <p14:tracePt t="68983" x="538163" y="3519488"/>
          <p14:tracePt t="68990" x="501650" y="3519488"/>
          <p14:tracePt t="68999" x="482600" y="3519488"/>
          <p14:tracePt t="69006" x="465138" y="3519488"/>
          <p14:tracePt t="69014" x="446088" y="3511550"/>
          <p14:tracePt t="69038" x="428625" y="3511550"/>
          <p14:tracePt t="69054" x="419100" y="3511550"/>
          <p14:tracePt t="69070" x="409575" y="3511550"/>
          <p14:tracePt t="69103" x="401638" y="3511550"/>
          <p14:tracePt t="69111" x="382588" y="3511550"/>
          <p14:tracePt t="69126" x="365125" y="3511550"/>
          <p14:tracePt t="69134" x="336550" y="3511550"/>
          <p14:tracePt t="69142" x="328613" y="3511550"/>
          <p14:tracePt t="69151" x="301625" y="3511550"/>
          <p14:tracePt t="69158" x="292100" y="3511550"/>
          <p14:tracePt t="69168" x="273050" y="3511550"/>
          <p14:tracePt t="69184" x="255588" y="3511550"/>
          <p14:tracePt t="69192" x="246063" y="3511550"/>
          <p14:tracePt t="69447" x="236538" y="3502025"/>
          <p14:tracePt t="69640" x="236538" y="3475038"/>
          <p14:tracePt t="69648" x="246063" y="3455988"/>
          <p14:tracePt t="69654" x="246063" y="3429000"/>
          <p14:tracePt t="69662" x="265113" y="3402013"/>
          <p14:tracePt t="69670" x="273050" y="3375025"/>
          <p14:tracePt t="69678" x="273050" y="3365500"/>
          <p14:tracePt t="69686" x="292100" y="3346450"/>
          <p14:tracePt t="69694" x="292100" y="3338513"/>
          <p14:tracePt t="69702" x="292100" y="3328988"/>
          <p14:tracePt t="70048" x="292100" y="3309938"/>
          <p14:tracePt t="70056" x="301625" y="3302000"/>
          <p14:tracePt t="70065" x="309563" y="3282950"/>
          <p14:tracePt t="70073" x="336550" y="3236913"/>
          <p14:tracePt t="70080" x="346075" y="3219450"/>
          <p14:tracePt t="70092" x="346075" y="3209925"/>
          <p14:tracePt t="70094" x="355600" y="3182938"/>
          <p14:tracePt t="70102" x="382588" y="3146425"/>
          <p14:tracePt t="70110" x="382588" y="3119438"/>
          <p14:tracePt t="70119" x="392113" y="3082925"/>
          <p14:tracePt t="70126" x="392113" y="3063875"/>
          <p14:tracePt t="70134" x="401638" y="3046413"/>
          <p14:tracePt t="70142" x="401638" y="3027363"/>
          <p14:tracePt t="70150" x="401638" y="3017838"/>
          <p14:tracePt t="70168" x="401638" y="3009900"/>
          <p14:tracePt t="70280" x="401638" y="3000375"/>
          <p14:tracePt t="70304" x="401638" y="2990850"/>
          <p14:tracePt t="70320" x="401638" y="2982913"/>
          <p14:tracePt t="70376" x="401638" y="2963863"/>
          <p14:tracePt t="70392" x="401638" y="2946400"/>
          <p14:tracePt t="70407" x="401638" y="2927350"/>
          <p14:tracePt t="70415" x="392113" y="2909888"/>
          <p14:tracePt t="70430" x="392113" y="2900363"/>
          <p14:tracePt t="70438" x="392113" y="2881313"/>
          <p14:tracePt t="70446" x="382588" y="2873375"/>
          <p14:tracePt t="70462" x="382588" y="2863850"/>
          <p14:tracePt t="70495" x="382588" y="2854325"/>
          <p14:tracePt t="70528" x="373063" y="2844800"/>
          <p14:tracePt t="70584" x="373063" y="2836863"/>
          <p14:tracePt t="70602" x="373063" y="2827338"/>
          <p14:tracePt t="70610" x="373063" y="2817813"/>
          <p14:tracePt t="70616" x="365125" y="2800350"/>
          <p14:tracePt t="70622" x="355600" y="2790825"/>
          <p14:tracePt t="70631" x="336550" y="2781300"/>
          <p14:tracePt t="70647" x="309563" y="2763838"/>
          <p14:tracePt t="70654" x="282575" y="2727325"/>
          <p14:tracePt t="70663" x="282575" y="2717800"/>
          <p14:tracePt t="70670" x="255588" y="2698750"/>
          <p14:tracePt t="70679" x="246063" y="2698750"/>
          <p14:tracePt t="70687" x="228600" y="2690813"/>
          <p14:tracePt t="70703" x="209550" y="2681288"/>
          <p14:tracePt t="70719" x="200025" y="2662238"/>
          <p14:tracePt t="70742" x="192088" y="2654300"/>
          <p14:tracePt t="70759" x="182563" y="2654300"/>
          <p14:tracePt t="70775" x="173038" y="2654300"/>
          <p14:tracePt t="70785" x="163513" y="2644775"/>
          <p14:tracePt t="70798" x="155575" y="2644775"/>
          <p14:tracePt t="70816" x="146050" y="2644775"/>
          <p14:tracePt t="70830" x="136525" y="2635250"/>
          <p14:tracePt t="70855" x="127000" y="2617788"/>
          <p14:tracePt t="70863" x="109538" y="2598738"/>
          <p14:tracePt t="70871" x="100013" y="2589213"/>
          <p14:tracePt t="70888" x="82550" y="2589213"/>
          <p14:tracePt t="71040" x="73025" y="2598738"/>
          <p14:tracePt t="71050" x="73025" y="2625725"/>
          <p14:tracePt t="71057" x="163513" y="2644775"/>
          <p14:tracePt t="71063" x="200025" y="2644775"/>
          <p14:tracePt t="71070" x="255588" y="2644775"/>
          <p14:tracePt t="71078" x="273050" y="2644775"/>
          <p14:tracePt t="71086" x="292100" y="2662238"/>
          <p14:tracePt t="71094" x="301625" y="2662238"/>
          <p14:tracePt t="71872" x="309563" y="2662238"/>
          <p14:tracePt t="72801" x="309563" y="2671763"/>
          <p14:tracePt t="72808" x="292100" y="2681288"/>
          <p14:tracePt t="72814" x="265113" y="2690813"/>
          <p14:tracePt t="72822" x="236538" y="2698750"/>
          <p14:tracePt t="72830" x="219075" y="2708275"/>
          <p14:tracePt t="72838" x="200025" y="2717800"/>
          <p14:tracePt t="73352" x="182563" y="2708275"/>
          <p14:tracePt t="73358" x="228600" y="2662238"/>
          <p14:tracePt t="73367" x="228600" y="2654300"/>
          <p14:tracePt t="73374" x="236538" y="2635250"/>
          <p14:tracePt t="73384" x="246063" y="2608263"/>
          <p14:tracePt t="73390" x="255588" y="2598738"/>
          <p14:tracePt t="73406" x="255588" y="2581275"/>
          <p14:tracePt t="73422" x="265113" y="2571750"/>
          <p14:tracePt t="75360" x="265113" y="2562225"/>
          <p14:tracePt t="76608" x="265113" y="2571750"/>
          <p14:tracePt t="76617" x="265113" y="2581275"/>
          <p14:tracePt t="76625" x="265113" y="2598738"/>
          <p14:tracePt t="76631" x="265113" y="2608263"/>
          <p14:tracePt t="76639" x="255588" y="2617788"/>
          <p14:tracePt t="76714" x="255588" y="2635250"/>
          <p14:tracePt t="76725" x="255588" y="2654300"/>
          <p14:tracePt t="76736" x="246063" y="2681288"/>
          <p14:tracePt t="76743" x="246063" y="2690813"/>
          <p14:tracePt t="76752" x="236538" y="2698750"/>
          <p14:tracePt t="76767" x="236538" y="2708275"/>
          <p14:tracePt t="76774" x="236538" y="2727325"/>
          <p14:tracePt t="76785" x="236538" y="2735263"/>
          <p14:tracePt t="76888" x="236538" y="2744788"/>
          <p14:tracePt t="76896" x="228600" y="2754313"/>
          <p14:tracePt t="76914" x="219075" y="2763838"/>
          <p14:tracePt t="76926" x="219075" y="2771775"/>
          <p14:tracePt t="77527" x="219075" y="2808288"/>
          <p14:tracePt t="77535" x="209550" y="2827338"/>
          <p14:tracePt t="77542" x="209550" y="2836863"/>
          <p14:tracePt t="77550" x="200025" y="2881313"/>
          <p14:tracePt t="77558" x="200025" y="2900363"/>
          <p14:tracePt t="77567" x="182563" y="2917825"/>
          <p14:tracePt t="77583" x="182563" y="2927350"/>
          <p14:tracePt t="77672" x="173038" y="2946400"/>
          <p14:tracePt t="77678" x="173038" y="2954338"/>
          <p14:tracePt t="77686" x="173038" y="2973388"/>
          <p14:tracePt t="77694" x="163513" y="2990850"/>
          <p14:tracePt t="77710" x="155575" y="3000375"/>
          <p14:tracePt t="77726" x="155575" y="3009900"/>
          <p14:tracePt t="77734" x="136525" y="3027363"/>
          <p14:tracePt t="77750" x="136525" y="3036888"/>
          <p14:tracePt t="77856" x="127000" y="3046413"/>
          <p14:tracePt t="77888" x="127000" y="3054350"/>
          <p14:tracePt t="77920" x="127000" y="3063875"/>
          <p14:tracePt t="77929" x="119063" y="3073400"/>
          <p14:tracePt t="77958" x="119063" y="3082925"/>
          <p14:tracePt t="77982" x="119063" y="3090863"/>
          <p14:tracePt t="77990" x="109538" y="3119438"/>
          <p14:tracePt t="77999" x="109538" y="3127375"/>
          <p14:tracePt t="78006" x="90488" y="3155950"/>
          <p14:tracePt t="78014" x="90488" y="3163888"/>
          <p14:tracePt t="78022" x="82550" y="3182938"/>
          <p14:tracePt t="78030" x="82550" y="3209925"/>
          <p14:tracePt t="78038" x="73025" y="3228975"/>
          <p14:tracePt t="78046" x="73025" y="3246438"/>
          <p14:tracePt t="78054" x="73025" y="3255963"/>
          <p14:tracePt t="78070" x="73025" y="3282950"/>
          <p14:tracePt t="78078" x="73025" y="3302000"/>
          <p14:tracePt t="78110" x="73025" y="3328988"/>
          <p14:tracePt t="78126" x="73025" y="3338513"/>
          <p14:tracePt t="78134" x="73025" y="3346450"/>
          <p14:tracePt t="78150" x="73025" y="3355975"/>
          <p14:tracePt t="78166" x="73025" y="3375025"/>
          <p14:tracePt t="78174" x="73025" y="3392488"/>
          <p14:tracePt t="78190" x="73025" y="3402013"/>
          <p14:tracePt t="78206" x="73025" y="3411538"/>
          <p14:tracePt t="78278" x="73025" y="3419475"/>
          <p14:tracePt t="78295" x="82550" y="3446463"/>
          <p14:tracePt t="78303" x="82550" y="3455988"/>
          <p14:tracePt t="78311" x="100013" y="3475038"/>
          <p14:tracePt t="78318" x="109538" y="3502025"/>
          <p14:tracePt t="78326" x="146050" y="3538538"/>
          <p14:tracePt t="78334" x="209550" y="3575050"/>
          <p14:tracePt t="78342" x="228600" y="3592513"/>
          <p14:tracePt t="78350" x="255588" y="3611563"/>
          <p14:tracePt t="78358" x="273050" y="3629025"/>
          <p14:tracePt t="78366" x="309563" y="3657600"/>
          <p14:tracePt t="78374" x="328613" y="3675063"/>
          <p14:tracePt t="78383" x="355600" y="3694113"/>
          <p14:tracePt t="78400" x="365125" y="3694113"/>
          <p14:tracePt t="78655" x="382588" y="3694113"/>
          <p14:tracePt t="78663" x="409575" y="3694113"/>
          <p14:tracePt t="78671" x="455613" y="3665538"/>
          <p14:tracePt t="78679" x="482600" y="3657600"/>
          <p14:tracePt t="78688" x="519113" y="3638550"/>
          <p14:tracePt t="78695" x="528638" y="3629025"/>
          <p14:tracePt t="78703" x="528638" y="3621088"/>
          <p14:tracePt t="78711" x="547688" y="3611563"/>
          <p14:tracePt t="78719" x="555625" y="3611563"/>
          <p14:tracePt t="78727" x="584200" y="3611563"/>
          <p14:tracePt t="78737" x="601663" y="3611563"/>
          <p14:tracePt t="78744" x="620713" y="3611563"/>
          <p14:tracePt t="78756" x="638175" y="3611563"/>
          <p14:tracePt t="78759" x="655638" y="3611563"/>
          <p14:tracePt t="78769" x="674688" y="3611563"/>
          <p14:tracePt t="78882" x="684213" y="3611563"/>
          <p14:tracePt t="78889" x="701675" y="3621088"/>
          <p14:tracePt t="78898" x="747713" y="3648075"/>
          <p14:tracePt t="78902" x="811213" y="3657600"/>
          <p14:tracePt t="78910" x="920750" y="3702050"/>
          <p14:tracePt t="78918" x="1003300" y="3711575"/>
          <p14:tracePt t="78926" x="1093788" y="3730625"/>
          <p14:tracePt t="78935" x="1157288" y="3767138"/>
          <p14:tracePt t="78942" x="1185863" y="3767138"/>
          <p14:tracePt t="78951" x="1239838" y="3784600"/>
          <p14:tracePt t="78958" x="1285875" y="3811588"/>
          <p14:tracePt t="78966" x="1303338" y="3811588"/>
          <p14:tracePt t="78974" x="1322388" y="3821113"/>
          <p14:tracePt t="78983" x="1330325" y="3821113"/>
          <p14:tracePt t="80384" x="1339850" y="3830638"/>
          <p14:tracePt t="81425" x="1476375" y="3830638"/>
          <p14:tracePt t="81434" x="1677988" y="3840163"/>
          <p14:tracePt t="81442" x="1804988" y="3875088"/>
          <p14:tracePt t="81448" x="1931988" y="3884613"/>
          <p14:tracePt t="81455" x="1997075" y="3894138"/>
          <p14:tracePt t="81463" x="2060575" y="3911600"/>
          <p14:tracePt t="81471" x="2070100" y="3911600"/>
          <p14:tracePt t="81478" x="2087563" y="3911600"/>
          <p14:tracePt t="81486" x="2097088" y="3911600"/>
          <p14:tracePt t="81494" x="2097088" y="3903663"/>
          <p14:tracePt t="81502" x="2097088" y="3894138"/>
          <p14:tracePt t="81614" x="2097088" y="3875088"/>
          <p14:tracePt t="81622" x="2097088" y="3857625"/>
          <p14:tracePt t="81630" x="2097088" y="3830638"/>
          <p14:tracePt t="81638" x="2070100" y="3784600"/>
          <p14:tracePt t="81646" x="1978025" y="3757613"/>
          <p14:tracePt t="81655" x="1931988" y="3738563"/>
          <p14:tracePt t="81662" x="1868488" y="3711575"/>
          <p14:tracePt t="81670" x="1851025" y="3702050"/>
          <p14:tracePt t="81678" x="1831975" y="3684588"/>
          <p14:tracePt t="81686" x="1831975" y="3675063"/>
          <p14:tracePt t="81694" x="1831975" y="3648075"/>
          <p14:tracePt t="81710" x="1831975" y="3629025"/>
          <p14:tracePt t="81718" x="1831975" y="3621088"/>
          <p14:tracePt t="81726" x="1831975" y="3602038"/>
          <p14:tracePt t="81734" x="1831975" y="3584575"/>
          <p14:tracePt t="81742" x="1831975" y="3548063"/>
          <p14:tracePt t="81751" x="1831975" y="3519488"/>
          <p14:tracePt t="81759" x="1831975" y="3492500"/>
          <p14:tracePt t="81767" x="1831975" y="3455988"/>
          <p14:tracePt t="81774" x="1831975" y="3438525"/>
          <p14:tracePt t="81784" x="1831975" y="3419475"/>
          <p14:tracePt t="81791" x="1831975" y="3402013"/>
          <p14:tracePt t="81802" x="1831975" y="3375025"/>
          <p14:tracePt t="81807" x="1831975" y="3365500"/>
          <p14:tracePt t="81817" x="1831975" y="3355975"/>
          <p14:tracePt t="81838" x="1831975" y="3346450"/>
          <p14:tracePt t="82135" x="1831975" y="3328988"/>
          <p14:tracePt t="82142" x="1831975" y="3255963"/>
          <p14:tracePt t="82150" x="1860550" y="3209925"/>
          <p14:tracePt t="82158" x="1860550" y="3200400"/>
          <p14:tracePt t="82167" x="1878013" y="3136900"/>
          <p14:tracePt t="82174" x="1887538" y="3109913"/>
          <p14:tracePt t="82183" x="1905000" y="3082925"/>
          <p14:tracePt t="82190" x="1914525" y="3063875"/>
          <p14:tracePt t="82200" x="1924050" y="3046413"/>
          <p14:tracePt t="82206" x="1924050" y="3036888"/>
          <p14:tracePt t="82223" x="1931988" y="3017838"/>
          <p14:tracePt t="82263" x="1931988" y="3009900"/>
          <p14:tracePt t="82272" x="1951038" y="2990850"/>
          <p14:tracePt t="82279" x="1960563" y="2982913"/>
          <p14:tracePt t="82295" x="1960563" y="2973388"/>
          <p14:tracePt t="82303" x="1968500" y="2963863"/>
          <p14:tracePt t="82311" x="1978025" y="2963863"/>
          <p14:tracePt t="82326" x="1978025" y="2954338"/>
          <p14:tracePt t="82334" x="1987550" y="2946400"/>
          <p14:tracePt t="82342" x="2005013" y="2927350"/>
          <p14:tracePt t="82366" x="2005013" y="2917825"/>
          <p14:tracePt t="82382" x="2014538" y="2909888"/>
          <p14:tracePt t="82390" x="2033588" y="2890838"/>
          <p14:tracePt t="82400" x="2041525" y="2881313"/>
          <p14:tracePt t="82406" x="2060575" y="2863850"/>
          <p14:tracePt t="82416" x="2078038" y="2827338"/>
          <p14:tracePt t="82422" x="2087563" y="2817813"/>
          <p14:tracePt t="82432" x="2097088" y="2800350"/>
          <p14:tracePt t="82438" x="2106613" y="2781300"/>
          <p14:tracePt t="82447" x="2106613" y="2754313"/>
          <p14:tracePt t="82454" x="2143125" y="2727325"/>
          <p14:tracePt t="82462" x="2160588" y="2708275"/>
          <p14:tracePt t="82470" x="2179638" y="2671763"/>
          <p14:tracePt t="82478" x="2187575" y="2662238"/>
          <p14:tracePt t="82494" x="2197100" y="2644775"/>
          <p14:tracePt t="82510" x="2197100" y="2608263"/>
          <p14:tracePt t="82519" x="2206625" y="2608263"/>
          <p14:tracePt t="82538" x="2214563" y="2589213"/>
          <p14:tracePt t="82544" x="2214563" y="2581275"/>
          <p14:tracePt t="82554" x="2224088" y="2571750"/>
          <p14:tracePt t="82570" x="2224088" y="2562225"/>
          <p14:tracePt t="82575" x="2224088" y="2544763"/>
          <p14:tracePt t="82584" x="2233613" y="2525713"/>
          <p14:tracePt t="82590" x="2243138" y="2508250"/>
          <p14:tracePt t="82601" x="2243138" y="2498725"/>
          <p14:tracePt t="82606" x="2260600" y="2462213"/>
          <p14:tracePt t="82616" x="2270125" y="2452688"/>
          <p14:tracePt t="82622" x="2279650" y="2416175"/>
          <p14:tracePt t="82630" x="2279650" y="2389188"/>
          <p14:tracePt t="82638" x="2287588" y="2352675"/>
          <p14:tracePt t="82646" x="2287588" y="2316163"/>
          <p14:tracePt t="82654" x="2287588" y="2289175"/>
          <p14:tracePt t="82662" x="2316163" y="2243138"/>
          <p14:tracePt t="82676" x="2324100" y="2216150"/>
          <p14:tracePt t="82678" x="2333625" y="2170113"/>
          <p14:tracePt t="82686" x="2333625" y="2160588"/>
          <p14:tracePt t="82696" x="2333625" y="2116138"/>
          <p14:tracePt t="82702" x="2343150" y="2070100"/>
          <p14:tracePt t="82710" x="2343150" y="2060575"/>
          <p14:tracePt t="82719" x="2370138" y="1997075"/>
          <p14:tracePt t="82726" x="2370138" y="1970088"/>
          <p14:tracePt t="82734" x="2370138" y="1943100"/>
          <p14:tracePt t="82742" x="2379663" y="1906588"/>
          <p14:tracePt t="82751" x="2379663" y="1878013"/>
          <p14:tracePt t="82758" x="2389188" y="1851025"/>
          <p14:tracePt t="82767" x="2389188" y="1833563"/>
          <p14:tracePt t="82774" x="2389188" y="1814513"/>
          <p14:tracePt t="82783" x="2389188" y="1804988"/>
          <p14:tracePt t="82790" x="2397125" y="1797050"/>
          <p14:tracePt t="82806" x="2397125" y="1787525"/>
          <p14:tracePt t="82856" x="2397125" y="1778000"/>
          <p14:tracePt t="83022" x="2397125" y="1814513"/>
          <p14:tracePt t="83030" x="2360613" y="1841500"/>
          <p14:tracePt t="83038" x="2316163" y="1897063"/>
          <p14:tracePt t="83046" x="2297113" y="1914525"/>
          <p14:tracePt t="83054" x="2287588" y="1943100"/>
          <p14:tracePt t="83062" x="2260600" y="1997075"/>
          <p14:tracePt t="83070" x="2251075" y="2016125"/>
          <p14:tracePt t="83078" x="2243138" y="2052638"/>
          <p14:tracePt t="83086" x="2233613" y="2079625"/>
          <p14:tracePt t="83094" x="2233613" y="2106613"/>
          <p14:tracePt t="83102" x="2214563" y="2152650"/>
          <p14:tracePt t="83110" x="2214563" y="2160588"/>
          <p14:tracePt t="83118" x="2206625" y="2189163"/>
          <p14:tracePt t="83374" x="2260600" y="2189163"/>
          <p14:tracePt t="83382" x="2306638" y="2189163"/>
          <p14:tracePt t="83390" x="2343150" y="2189163"/>
          <p14:tracePt t="83404" x="2370138" y="2189163"/>
          <p14:tracePt t="83406" x="2397125" y="2189163"/>
          <p14:tracePt t="83416" x="2416175" y="2189163"/>
          <p14:tracePt t="83422" x="2452688" y="2189163"/>
          <p14:tracePt t="83430" x="2470150" y="2189163"/>
          <p14:tracePt t="83438" x="2479675" y="2189163"/>
          <p14:tracePt t="83614" x="2489200" y="2189163"/>
          <p14:tracePt t="83630" x="2489200" y="2197100"/>
          <p14:tracePt t="83638" x="2489200" y="2243138"/>
          <p14:tracePt t="83646" x="2479675" y="2270125"/>
          <p14:tracePt t="83654" x="2443163" y="2316163"/>
          <p14:tracePt t="83663" x="2406650" y="2371725"/>
          <p14:tracePt t="83671" x="2370138" y="2435225"/>
          <p14:tracePt t="83678" x="2360613" y="2471738"/>
          <p14:tracePt t="83687" x="2352675" y="2554288"/>
          <p14:tracePt t="83695" x="2324100" y="2644775"/>
          <p14:tracePt t="83702" x="2324100" y="2698750"/>
          <p14:tracePt t="83711" x="2324100" y="2771775"/>
          <p14:tracePt t="83719" x="2324100" y="2817813"/>
          <p14:tracePt t="83726" x="2324100" y="2873375"/>
          <p14:tracePt t="83735" x="2324100" y="2890838"/>
          <p14:tracePt t="83742" x="2333625" y="2936875"/>
          <p14:tracePt t="83758" x="2333625" y="2973388"/>
          <p14:tracePt t="83766" x="2343150" y="2990850"/>
          <p14:tracePt t="83790" x="2360613" y="3017838"/>
          <p14:tracePt t="83830" x="2360613" y="3027363"/>
          <p14:tracePt t="83847" x="2360613" y="3036888"/>
          <p14:tracePt t="83863" x="2360613" y="3054350"/>
          <p14:tracePt t="83870" x="2360613" y="3063875"/>
          <p14:tracePt t="83878" x="2360613" y="3082925"/>
          <p14:tracePt t="83886" x="2360613" y="3100388"/>
          <p14:tracePt t="83910" x="2360613" y="3109913"/>
          <p14:tracePt t="83982" x="2360613" y="3119438"/>
          <p14:tracePt t="84006" x="2360613" y="3136900"/>
          <p14:tracePt t="84030" x="2360613" y="3146425"/>
          <p14:tracePt t="84287" x="2370138" y="3119438"/>
          <p14:tracePt t="84296" x="2379663" y="3100388"/>
          <p14:tracePt t="84311" x="2379663" y="3090863"/>
          <p14:tracePt t="84319" x="2379663" y="3073400"/>
          <p14:tracePt t="84326" x="2379663" y="3063875"/>
          <p14:tracePt t="84350" x="2379663" y="3054350"/>
          <p14:tracePt t="84441" x="2389188" y="3046413"/>
          <p14:tracePt t="84760" x="2379663" y="3063875"/>
          <p14:tracePt t="84774" x="2370138" y="3063875"/>
          <p14:tracePt t="84782" x="2360613" y="3073400"/>
          <p14:tracePt t="84928" x="2397125" y="3090863"/>
          <p14:tracePt t="84934" x="2479675" y="3119438"/>
          <p14:tracePt t="84945" x="2589213" y="3119438"/>
          <p14:tracePt t="84953" x="2679700" y="3127375"/>
          <p14:tracePt t="84960" x="2762250" y="3155950"/>
          <p14:tracePt t="84970" x="2808288" y="3163888"/>
          <p14:tracePt t="84975" x="2835275" y="3182938"/>
          <p14:tracePt t="84983" x="2881313" y="3182938"/>
          <p14:tracePt t="84990" x="2908300" y="3182938"/>
          <p14:tracePt t="85000" x="2925763" y="3182938"/>
          <p14:tracePt t="85006" x="2944813" y="3182938"/>
          <p14:tracePt t="85038" x="2954338" y="3182938"/>
          <p14:tracePt t="85088" x="2962275" y="3173413"/>
          <p14:tracePt t="85098" x="2971800" y="3155950"/>
          <p14:tracePt t="85104" x="2990850" y="3127375"/>
          <p14:tracePt t="85111" x="2998788" y="3127375"/>
          <p14:tracePt t="85159" x="3008313" y="3119438"/>
          <p14:tracePt t="85183" x="3017838" y="3109913"/>
          <p14:tracePt t="85191" x="3035300" y="3090863"/>
          <p14:tracePt t="85359" x="3035300" y="3100388"/>
          <p14:tracePt t="85369" x="3027363" y="3119438"/>
          <p14:tracePt t="85376" x="3017838" y="3119438"/>
          <p14:tracePt t="85391" x="3008313" y="3127375"/>
          <p14:tracePt t="85630" x="3008313" y="3109913"/>
          <p14:tracePt t="85638" x="3027363" y="3090863"/>
          <p14:tracePt t="85646" x="3035300" y="3082925"/>
          <p14:tracePt t="85662" x="3044825" y="3073400"/>
          <p14:tracePt t="85670" x="3063875" y="3054350"/>
          <p14:tracePt t="85686" x="3081338" y="3046413"/>
          <p14:tracePt t="85731" x="3090863" y="3046413"/>
          <p14:tracePt t="85846" x="3100388" y="3046413"/>
          <p14:tracePt t="85862" x="3100388" y="3054350"/>
          <p14:tracePt t="85910" x="3100388" y="3063875"/>
          <p14:tracePt t="86030" x="3100388" y="3090863"/>
          <p14:tracePt t="86046" x="3090863" y="3090863"/>
          <p14:tracePt t="86054" x="3081338" y="3100388"/>
          <p14:tracePt t="86062" x="3071813" y="3109913"/>
          <p14:tracePt t="86070" x="3035300" y="3136900"/>
          <p14:tracePt t="86078" x="2954338" y="3155950"/>
          <p14:tracePt t="86086" x="2917825" y="3163888"/>
          <p14:tracePt t="86094" x="2852738" y="3192463"/>
          <p14:tracePt t="86102" x="2808288" y="3200400"/>
          <p14:tracePt t="86111" x="2789238" y="3209925"/>
          <p14:tracePt t="86118" x="2762250" y="3219450"/>
          <p14:tracePt t="86135" x="2744788" y="3236913"/>
          <p14:tracePt t="86182" x="2735263" y="3246438"/>
          <p14:tracePt t="86199" x="2708275" y="3265488"/>
          <p14:tracePt t="86207" x="2689225" y="3282950"/>
          <p14:tracePt t="86216" x="2679700" y="3292475"/>
          <p14:tracePt t="86224" x="2671763" y="3302000"/>
          <p14:tracePt t="86231" x="2652713" y="3309938"/>
          <p14:tracePt t="86238" x="2635250" y="3328988"/>
          <p14:tracePt t="86247" x="2616200" y="3338513"/>
          <p14:tracePt t="86255" x="2606675" y="3346450"/>
          <p14:tracePt t="86262" x="2598738" y="3346450"/>
          <p14:tracePt t="86270" x="2589213" y="3346450"/>
          <p14:tracePt t="86294" x="2579688" y="3355975"/>
          <p14:tracePt t="86302" x="2570163" y="3365500"/>
          <p14:tracePt t="86310" x="2562225" y="3375025"/>
          <p14:tracePt t="86318" x="2552700" y="3375025"/>
          <p14:tracePt t="86326" x="2533650" y="3375025"/>
          <p14:tracePt t="86334" x="2533650" y="3382963"/>
          <p14:tracePt t="86343" x="2498725" y="3392488"/>
          <p14:tracePt t="86350" x="2462213" y="3392488"/>
          <p14:tracePt t="86358" x="2443163" y="3392488"/>
          <p14:tracePt t="86367" x="2406650" y="3392488"/>
          <p14:tracePt t="86375" x="2397125" y="3392488"/>
          <p14:tracePt t="86384" x="2389188" y="3392488"/>
          <p14:tracePt t="86391" x="2370138" y="3392488"/>
          <p14:tracePt t="86415" x="2360613" y="3392488"/>
          <p14:tracePt t="86423" x="2352675" y="3392488"/>
          <p14:tracePt t="86431" x="2333625" y="3392488"/>
          <p14:tracePt t="86439" x="2316163" y="3392488"/>
          <p14:tracePt t="86447" x="2306638" y="3392488"/>
          <p14:tracePt t="86455" x="2279650" y="3392488"/>
          <p14:tracePt t="86463" x="2243138" y="3392488"/>
          <p14:tracePt t="86471" x="2187575" y="3392488"/>
          <p14:tracePt t="86478" x="2170113" y="3392488"/>
          <p14:tracePt t="86487" x="2151063" y="3392488"/>
          <p14:tracePt t="86495" x="2133600" y="3392488"/>
          <p14:tracePt t="86504" x="2124075" y="3392488"/>
          <p14:tracePt t="86510" x="2114550" y="3392488"/>
          <p14:tracePt t="86638" x="2133600" y="3392488"/>
          <p14:tracePt t="86646" x="2179638" y="3392488"/>
          <p14:tracePt t="86654" x="2214563" y="3392488"/>
          <p14:tracePt t="86662" x="2233613" y="3392488"/>
          <p14:tracePt t="86670" x="2260600" y="3392488"/>
          <p14:tracePt t="86678" x="2279650" y="3392488"/>
          <p14:tracePt t="86686" x="2287588" y="3392488"/>
          <p14:tracePt t="86694" x="2306638" y="3392488"/>
          <p14:tracePt t="86703" x="2316163" y="3392488"/>
          <p14:tracePt t="86712" x="2324100" y="3392488"/>
          <p14:tracePt t="86719" x="2333625" y="3392488"/>
          <p14:tracePt t="86729" x="2343150" y="3392488"/>
          <p14:tracePt t="86911" x="2370138" y="3375025"/>
          <p14:tracePt t="86927" x="2370138" y="3365500"/>
          <p14:tracePt t="86942" x="2389188" y="3365500"/>
          <p14:tracePt t="86950" x="2397125" y="3365500"/>
          <p14:tracePt t="86958" x="2425700" y="3365500"/>
          <p14:tracePt t="86967" x="2506663" y="3365500"/>
          <p14:tracePt t="86974" x="2598738" y="3365500"/>
          <p14:tracePt t="86982" x="2662238" y="3365500"/>
          <p14:tracePt t="86990" x="2698750" y="3382963"/>
          <p14:tracePt t="86999" x="2781300" y="3392488"/>
          <p14:tracePt t="87006" x="2798763" y="3392488"/>
          <p14:tracePt t="87016" x="2825750" y="3392488"/>
          <p14:tracePt t="87022" x="2852738" y="3392488"/>
          <p14:tracePt t="87038" x="2862263" y="3402013"/>
          <p14:tracePt t="87264" x="2852738" y="3419475"/>
          <p14:tracePt t="87272" x="2825750" y="3419475"/>
          <p14:tracePt t="87281" x="2771775" y="3419475"/>
          <p14:tracePt t="87287" x="2744788" y="3419475"/>
          <p14:tracePt t="87295" x="2698750" y="3419475"/>
          <p14:tracePt t="87302" x="2671763" y="3419475"/>
          <p14:tracePt t="87311" x="2662238" y="3419475"/>
          <p14:tracePt t="87319" x="2652713" y="3419475"/>
          <p14:tracePt t="87407" x="2643188" y="3419475"/>
          <p14:tracePt t="87456" x="2643188" y="3402013"/>
          <p14:tracePt t="87464" x="2643188" y="3392488"/>
          <p14:tracePt t="87473" x="2643188" y="3382963"/>
          <p14:tracePt t="87494" x="2643188" y="3365500"/>
          <p14:tracePt t="87592" x="2652713" y="3365500"/>
          <p14:tracePt t="87601" x="2652713" y="3355975"/>
          <p14:tracePt t="87609" x="2662238" y="3338513"/>
          <p14:tracePt t="87623" x="2671763" y="3328988"/>
          <p14:tracePt t="87633" x="2671763" y="3309938"/>
          <p14:tracePt t="87646" x="2671763" y="3302000"/>
          <p14:tracePt t="87760" x="2679700" y="3292475"/>
          <p14:tracePt t="87857" x="2679700" y="3328988"/>
          <p14:tracePt t="87866" x="2679700" y="3338513"/>
          <p14:tracePt t="88118" x="2679700" y="3346450"/>
          <p14:tracePt t="88126" x="2679700" y="3375025"/>
          <p14:tracePt t="88134" x="2671763" y="3392488"/>
          <p14:tracePt t="88142" x="2652713" y="3402013"/>
          <p14:tracePt t="88150" x="2635250" y="3419475"/>
          <p14:tracePt t="88158" x="2625725" y="3429000"/>
          <p14:tracePt t="88166" x="2616200" y="3438525"/>
          <p14:tracePt t="88183" x="2598738" y="3446463"/>
          <p14:tracePt t="88338" x="2598738" y="3429000"/>
          <p14:tracePt t="88347" x="2606675" y="3411538"/>
          <p14:tracePt t="88352" x="2625725" y="3392488"/>
          <p14:tracePt t="88358" x="2643188" y="3375025"/>
          <p14:tracePt t="88367" x="2652713" y="3365500"/>
          <p14:tracePt t="88374" x="2671763" y="3346450"/>
          <p14:tracePt t="88383" x="2679700" y="3338513"/>
          <p14:tracePt t="88390" x="2689225" y="3328988"/>
          <p14:tracePt t="88399" x="2698750" y="3319463"/>
          <p14:tracePt t="88406" x="2716213" y="3292475"/>
          <p14:tracePt t="88422" x="2725738" y="3273425"/>
          <p14:tracePt t="88430" x="2725738" y="3265488"/>
          <p14:tracePt t="88447" x="2735263" y="3255963"/>
          <p14:tracePt t="88454" x="2744788" y="3246438"/>
          <p14:tracePt t="88471" x="2744788" y="3236913"/>
          <p14:tracePt t="89161" x="2752725" y="3228975"/>
          <p14:tracePt t="89166" x="2771775" y="3209925"/>
          <p14:tracePt t="89174" x="2781300" y="3200400"/>
          <p14:tracePt t="89182" x="2798763" y="3182938"/>
          <p14:tracePt t="89199" x="2798763" y="3173413"/>
          <p14:tracePt t="89406" x="2798763" y="3182938"/>
          <p14:tracePt t="89415" x="2798763" y="3200400"/>
          <p14:tracePt t="89422" x="2789238" y="3219450"/>
          <p14:tracePt t="89431" x="2781300" y="3228975"/>
          <p14:tracePt t="89447" x="2781300" y="3255963"/>
          <p14:tracePt t="89455" x="2781300" y="3265488"/>
          <p14:tracePt t="89527" x="2771775" y="3292475"/>
          <p14:tracePt t="89536" x="2762250" y="3309938"/>
          <p14:tracePt t="89543" x="2762250" y="3338513"/>
          <p14:tracePt t="89550" x="2762250" y="3355975"/>
          <p14:tracePt t="89559" x="2744788" y="3375025"/>
          <p14:tracePt t="89571" x="2744788" y="3382963"/>
          <p14:tracePt t="89576" x="2744788" y="3392488"/>
          <p14:tracePt t="89776" x="2725738" y="3402013"/>
          <p14:tracePt t="89783" x="2671763" y="3382963"/>
          <p14:tracePt t="89792" x="2625725" y="3365500"/>
          <p14:tracePt t="89802" x="2562225" y="3338513"/>
          <p14:tracePt t="89806" x="2533650" y="3319463"/>
          <p14:tracePt t="89816" x="2506663" y="3309938"/>
          <p14:tracePt t="89822" x="2479675" y="3292475"/>
          <p14:tracePt t="89832" x="2462213" y="3292475"/>
          <p14:tracePt t="89838" x="2452688" y="3282950"/>
          <p14:tracePt t="89953" x="2425700" y="3282950"/>
          <p14:tracePt t="90000" x="2416175" y="3282950"/>
          <p14:tracePt t="90040" x="2389188" y="3292475"/>
          <p14:tracePt t="90352" x="2379663" y="3292475"/>
          <p14:tracePt t="90360" x="2370138" y="3236913"/>
          <p14:tracePt t="90368" x="2370138" y="3182938"/>
          <p14:tracePt t="90375" x="2370138" y="3127375"/>
          <p14:tracePt t="90383" x="2370138" y="3082925"/>
          <p14:tracePt t="90390" x="2370138" y="3027363"/>
          <p14:tracePt t="90399" x="2370138" y="3000375"/>
          <p14:tracePt t="90406" x="2370138" y="2963863"/>
          <p14:tracePt t="90416" x="2370138" y="2936875"/>
          <p14:tracePt t="90422" x="2370138" y="2917825"/>
          <p14:tracePt t="90432" x="2370138" y="2881313"/>
          <p14:tracePt t="90438" x="2370138" y="2854325"/>
          <p14:tracePt t="90446" x="2370138" y="2836863"/>
          <p14:tracePt t="90457" x="2370138" y="2817813"/>
          <p14:tracePt t="90474" x="2370138" y="2790825"/>
          <p14:tracePt t="90480" x="2370138" y="2771775"/>
          <p14:tracePt t="90487" x="2370138" y="2754313"/>
          <p14:tracePt t="90496" x="2370138" y="2744788"/>
          <p14:tracePt t="90505" x="2370138" y="2727325"/>
          <p14:tracePt t="90510" x="2370138" y="2698750"/>
          <p14:tracePt t="90519" x="2370138" y="2681288"/>
          <p14:tracePt t="90527" x="2370138" y="2654300"/>
          <p14:tracePt t="90535" x="2370138" y="2635250"/>
          <p14:tracePt t="90542" x="2370138" y="2608263"/>
          <p14:tracePt t="90550" x="2370138" y="2562225"/>
          <p14:tracePt t="90558" x="2370138" y="2544763"/>
          <p14:tracePt t="90566" x="2370138" y="2508250"/>
          <p14:tracePt t="90574" x="2370138" y="2498725"/>
          <p14:tracePt t="90583" x="2379663" y="2471738"/>
          <p14:tracePt t="90590" x="2379663" y="2452688"/>
          <p14:tracePt t="90599" x="2379663" y="2444750"/>
          <p14:tracePt t="90606" x="2379663" y="2425700"/>
          <p14:tracePt t="90631" x="2379663" y="2416175"/>
          <p14:tracePt t="90656" x="2379663" y="2408238"/>
          <p14:tracePt t="90696" x="2379663" y="2389188"/>
          <p14:tracePt t="90704" x="2379663" y="2379663"/>
          <p14:tracePt t="90711" x="2379663" y="2371725"/>
          <p14:tracePt t="90718" x="2379663" y="2343150"/>
          <p14:tracePt t="90734" x="2379663" y="2325688"/>
          <p14:tracePt t="90742" x="2379663" y="2306638"/>
          <p14:tracePt t="90750" x="2379663" y="2298700"/>
          <p14:tracePt t="90758" x="2379663" y="2289175"/>
          <p14:tracePt t="90766" x="2379663" y="2279650"/>
          <p14:tracePt t="90774" x="2379663" y="2270125"/>
          <p14:tracePt t="90990" x="2379663" y="2262188"/>
          <p14:tracePt t="90998" x="2379663" y="2252663"/>
          <p14:tracePt t="91014" x="2379663" y="2243138"/>
          <p14:tracePt t="91022" x="2379663" y="2225675"/>
          <p14:tracePt t="91038" x="2379663" y="2216150"/>
          <p14:tracePt t="91054" x="2379663" y="2206625"/>
          <p14:tracePt t="91242" x="2379663" y="2197100"/>
          <p14:tracePt t="91278" x="2333625" y="2197100"/>
          <p14:tracePt t="91286" x="2306638" y="2197100"/>
          <p14:tracePt t="91294" x="2270125" y="2216150"/>
          <p14:tracePt t="91302" x="2243138" y="2233613"/>
          <p14:tracePt t="91310" x="2224088" y="2252663"/>
          <p14:tracePt t="91318" x="2187575" y="2289175"/>
          <p14:tracePt t="91326" x="2179638" y="2306638"/>
          <p14:tracePt t="91334" x="2160588" y="2335213"/>
          <p14:tracePt t="91342" x="2143125" y="2352675"/>
          <p14:tracePt t="91351" x="2133600" y="2389188"/>
          <p14:tracePt t="91358" x="2124075" y="2416175"/>
          <p14:tracePt t="91367" x="2114550" y="2435225"/>
          <p14:tracePt t="91374" x="2087563" y="2462213"/>
          <p14:tracePt t="91382" x="2078038" y="2498725"/>
          <p14:tracePt t="91390" x="2070100" y="2525713"/>
          <p14:tracePt t="91399" x="2070100" y="2554288"/>
          <p14:tracePt t="91406" x="2060575" y="2589213"/>
          <p14:tracePt t="91416" x="2041525" y="2608263"/>
          <p14:tracePt t="91422" x="2041525" y="2617788"/>
          <p14:tracePt t="91433" x="2033588" y="2625725"/>
          <p14:tracePt t="91439" x="2033588" y="2644775"/>
          <p14:tracePt t="91447" x="2024063" y="2654300"/>
          <p14:tracePt t="91521" x="2024063" y="2662238"/>
          <p14:tracePt t="91536" x="2024063" y="2671763"/>
          <p14:tracePt t="91544" x="2024063" y="2690813"/>
          <p14:tracePt t="91551" x="2024063" y="2698750"/>
          <p14:tracePt t="91558" x="2024063" y="2708275"/>
          <p14:tracePt t="91567" x="2024063" y="2744788"/>
          <p14:tracePt t="91574" x="2014538" y="2763838"/>
          <p14:tracePt t="91582" x="1997075" y="2817813"/>
          <p14:tracePt t="91590" x="1978025" y="2844800"/>
          <p14:tracePt t="91600" x="1978025" y="2863850"/>
          <p14:tracePt t="91606" x="1978025" y="2909888"/>
          <p14:tracePt t="91616" x="1978025" y="2936875"/>
          <p14:tracePt t="91622" x="1968500" y="2954338"/>
          <p14:tracePt t="91632" x="1968500" y="2982913"/>
          <p14:tracePt t="91638" x="1968500" y="2990850"/>
          <p14:tracePt t="91646" x="1968500" y="3000375"/>
          <p14:tracePt t="91654" x="1968500" y="3009900"/>
          <p14:tracePt t="91662" x="1968500" y="3027363"/>
          <p14:tracePt t="91670" x="1960563" y="3046413"/>
          <p14:tracePt t="91694" x="1960563" y="3063875"/>
          <p14:tracePt t="91702" x="1960563" y="3082925"/>
          <p14:tracePt t="91710" x="1960563" y="3090863"/>
          <p14:tracePt t="91718" x="1960563" y="3109913"/>
          <p14:tracePt t="91726" x="1941513" y="3127375"/>
          <p14:tracePt t="91743" x="1941513" y="3136900"/>
          <p14:tracePt t="91750" x="1941513" y="3155950"/>
          <p14:tracePt t="91802" x="1931988" y="3155950"/>
          <p14:tracePt t="91809" x="1931988" y="3163888"/>
          <p14:tracePt t="91817" x="1931988" y="3192463"/>
          <p14:tracePt t="91822" x="1931988" y="3200400"/>
          <p14:tracePt t="91832" x="1931988" y="3219450"/>
          <p14:tracePt t="91838" x="1931988" y="3246438"/>
          <p14:tracePt t="91849" x="1931988" y="3265488"/>
          <p14:tracePt t="91854" x="1931988" y="3292475"/>
          <p14:tracePt t="91862" x="1931988" y="3309938"/>
          <p14:tracePt t="91870" x="1931988" y="3328988"/>
          <p14:tracePt t="91883" x="1931988" y="3338513"/>
          <p14:tracePt t="91886" x="1931988" y="3355975"/>
          <p14:tracePt t="91895" x="1960563" y="3382963"/>
          <p14:tracePt t="91902" x="1960563" y="3392488"/>
          <p14:tracePt t="91918" x="1968500" y="3402013"/>
          <p14:tracePt t="92088" x="1997075" y="3402013"/>
          <p14:tracePt t="92094" x="2078038" y="3402013"/>
          <p14:tracePt t="92102" x="2160588" y="3402013"/>
          <p14:tracePt t="92110" x="2214563" y="3402013"/>
          <p14:tracePt t="92118" x="2251075" y="3402013"/>
          <p14:tracePt t="92126" x="2306638" y="3402013"/>
          <p14:tracePt t="92134" x="2316163" y="3402013"/>
          <p14:tracePt t="92142" x="2324100" y="3402013"/>
          <p14:tracePt t="92150" x="2352675" y="3392488"/>
          <p14:tracePt t="93104" x="2360613" y="3346450"/>
          <p14:tracePt t="93112" x="2360613" y="3273425"/>
          <p14:tracePt t="93121" x="2360613" y="3246438"/>
          <p14:tracePt t="93127" x="2360613" y="3200400"/>
          <p14:tracePt t="93134" x="2360613" y="3163888"/>
          <p14:tracePt t="93142" x="2360613" y="3136900"/>
          <p14:tracePt t="93151" x="2360613" y="3119438"/>
          <p14:tracePt t="93159" x="2360613" y="3073400"/>
          <p14:tracePt t="93167" x="2360613" y="3063875"/>
          <p14:tracePt t="93183" x="2360613" y="3046413"/>
          <p14:tracePt t="93191" x="2360613" y="3036888"/>
          <p14:tracePt t="93200" x="2360613" y="3027363"/>
          <p14:tracePt t="93207" x="2360613" y="3017838"/>
          <p14:tracePt t="93216" x="2360613" y="3000375"/>
          <p14:tracePt t="93223" x="2360613" y="2990850"/>
          <p14:tracePt t="93233" x="2370138" y="2927350"/>
          <p14:tracePt t="93238" x="2370138" y="2900363"/>
          <p14:tracePt t="93247" x="2370138" y="2881313"/>
          <p14:tracePt t="93254" x="2370138" y="2827338"/>
          <p14:tracePt t="93262" x="2370138" y="2790825"/>
          <p14:tracePt t="93270" x="2370138" y="2744788"/>
          <p14:tracePt t="93278" x="2370138" y="2717800"/>
          <p14:tracePt t="93286" x="2370138" y="2690813"/>
          <p14:tracePt t="93294" x="2370138" y="2671763"/>
          <p14:tracePt t="93302" x="2370138" y="2644775"/>
          <p14:tracePt t="93310" x="2370138" y="2625725"/>
          <p14:tracePt t="93318" x="2370138" y="2598738"/>
          <p14:tracePt t="93326" x="2370138" y="2581275"/>
          <p14:tracePt t="93334" x="2370138" y="2562225"/>
          <p14:tracePt t="93342" x="2370138" y="2544763"/>
          <p14:tracePt t="93350" x="2370138" y="2517775"/>
          <p14:tracePt t="93358" x="2370138" y="2498725"/>
          <p14:tracePt t="93366" x="2370138" y="2452688"/>
          <p14:tracePt t="93374" x="2370138" y="2435225"/>
          <p14:tracePt t="93383" x="2370138" y="2398713"/>
          <p14:tracePt t="93390" x="2370138" y="2371725"/>
          <p14:tracePt t="93400" x="2370138" y="2352675"/>
          <p14:tracePt t="93406" x="2370138" y="2306638"/>
          <p14:tracePt t="93415" x="2370138" y="2289175"/>
          <p14:tracePt t="93422" x="2370138" y="2270125"/>
          <p14:tracePt t="93432" x="2370138" y="2252663"/>
          <p14:tracePt t="93438" x="2370138" y="2243138"/>
          <p14:tracePt t="93462" x="2370138" y="2233613"/>
          <p14:tracePt t="93537" x="2370138" y="2216150"/>
          <p14:tracePt t="93544" x="2370138" y="2189163"/>
          <p14:tracePt t="93555" x="2370138" y="2170113"/>
          <p14:tracePt t="93560" x="2370138" y="2125663"/>
          <p14:tracePt t="93566" x="2360613" y="2106613"/>
          <p14:tracePt t="93574" x="2343150" y="2060575"/>
          <p14:tracePt t="93583" x="2324100" y="2033588"/>
          <p14:tracePt t="93590" x="2316163" y="2016125"/>
          <p14:tracePt t="93598" x="2297113" y="1987550"/>
          <p14:tracePt t="93606" x="2297113" y="1979613"/>
          <p14:tracePt t="93615" x="2297113" y="1970088"/>
          <p14:tracePt t="93775" x="2287588" y="1960563"/>
          <p14:tracePt t="93783" x="2270125" y="1960563"/>
          <p14:tracePt t="93792" x="2243138" y="1970088"/>
          <p14:tracePt t="93802" x="2233613" y="1979613"/>
          <p14:tracePt t="93807" x="2224088" y="1987550"/>
          <p14:tracePt t="93818" x="2214563" y="2016125"/>
          <p14:tracePt t="93823" x="2206625" y="2033588"/>
          <p14:tracePt t="93833" x="2206625" y="2052638"/>
          <p14:tracePt t="93838" x="2206625" y="2070100"/>
          <p14:tracePt t="93848" x="2206625" y="2097088"/>
          <p14:tracePt t="93855" x="2197100" y="2116138"/>
          <p14:tracePt t="93863" x="2187575" y="2125663"/>
          <p14:tracePt t="93871" x="2187575" y="2143125"/>
          <p14:tracePt t="93886" x="2187575" y="2152650"/>
          <p14:tracePt t="94774" x="2187575" y="2179638"/>
          <p14:tracePt t="94782" x="2316163" y="2225675"/>
          <p14:tracePt t="94790" x="2570163" y="2335213"/>
          <p14:tracePt t="94798" x="2771775" y="2416175"/>
          <p14:tracePt t="94806" x="2925763" y="2498725"/>
          <p14:tracePt t="94816" x="3071813" y="2571750"/>
          <p14:tracePt t="94823" x="3244850" y="2644775"/>
          <p14:tracePt t="94832" x="3327400" y="2690813"/>
          <p14:tracePt t="94838" x="3409950" y="2744788"/>
          <p14:tracePt t="94846" x="3436938" y="2763838"/>
          <p14:tracePt t="94854" x="3482975" y="2781300"/>
          <p14:tracePt t="94862" x="3490913" y="2800350"/>
          <p14:tracePt t="94870" x="3490913" y="2808288"/>
          <p14:tracePt t="94884" x="3490913" y="2827338"/>
          <p14:tracePt t="94886" x="3490913" y="2836863"/>
          <p14:tracePt t="94894" x="3490913" y="2854325"/>
          <p14:tracePt t="94902" x="3490913" y="2881313"/>
          <p14:tracePt t="94911" x="3490913" y="2917825"/>
          <p14:tracePt t="94919" x="3490913" y="2936875"/>
          <p14:tracePt t="94926" x="3490913" y="2982913"/>
          <p14:tracePt t="94934" x="3490913" y="3017838"/>
          <p14:tracePt t="94942" x="3490913" y="3054350"/>
          <p14:tracePt t="94950" x="3509963" y="3090863"/>
          <p14:tracePt t="94959" x="3509963" y="3100388"/>
          <p14:tracePt t="94966" x="3509963" y="3127375"/>
          <p14:tracePt t="94974" x="3519488" y="3146425"/>
          <p14:tracePt t="94982" x="3519488" y="3155950"/>
          <p14:tracePt t="94990" x="3519488" y="3163888"/>
          <p14:tracePt t="95006" x="3519488" y="3173413"/>
          <p14:tracePt t="95019" x="3519488" y="3182938"/>
          <p14:tracePt t="95056" x="3519488" y="3200400"/>
          <p14:tracePt t="95070" x="3519488" y="3209925"/>
          <p14:tracePt t="95078" x="3519488" y="3219450"/>
          <p14:tracePt t="95094" x="3519488" y="3228975"/>
          <p14:tracePt t="95102" x="3519488" y="3246438"/>
          <p14:tracePt t="95119" x="3519488" y="3265488"/>
          <p14:tracePt t="95143" x="3519488" y="3282950"/>
          <p14:tracePt t="95167" x="3519488" y="3292475"/>
          <p14:tracePt t="95175" x="3519488" y="3302000"/>
          <p14:tracePt t="95344" x="3519488" y="3309938"/>
          <p14:tracePt t="95352" x="3527425" y="3338513"/>
          <p14:tracePt t="95367" x="3536950" y="3355975"/>
          <p14:tracePt t="95375" x="3546475" y="3365500"/>
          <p14:tracePt t="95384" x="3563938" y="3382963"/>
          <p14:tracePt t="95407" x="3573463" y="3392488"/>
          <p14:tracePt t="95416" x="3582988" y="3419475"/>
          <p14:tracePt t="95423" x="3582988" y="3429000"/>
          <p14:tracePt t="95433" x="3582988" y="3438525"/>
          <p14:tracePt t="95439" x="3609975" y="3465513"/>
          <p14:tracePt t="95455" x="3609975" y="3475038"/>
          <p14:tracePt t="95462" x="3609975" y="3482975"/>
          <p14:tracePt t="95478" x="3636963" y="3492500"/>
          <p14:tracePt t="95494" x="3656013" y="3502025"/>
          <p14:tracePt t="95502" x="3673475" y="3511550"/>
          <p14:tracePt t="95510" x="3683000" y="3511550"/>
          <p14:tracePt t="95518" x="3692525" y="3511550"/>
          <p14:tracePt t="95526" x="3702050" y="3519488"/>
          <p14:tracePt t="95768" x="3709988" y="3519488"/>
          <p14:tracePt t="95777" x="3709988" y="3538538"/>
          <p14:tracePt t="95792" x="3709988" y="3548063"/>
          <p14:tracePt t="95896" x="3709988" y="3556000"/>
          <p14:tracePt t="95904" x="3702050" y="3565525"/>
          <p14:tracePt t="95913" x="3692525" y="3575050"/>
          <p14:tracePt t="95919" x="3683000" y="3575050"/>
          <p14:tracePt t="95934" x="3665538" y="3575050"/>
          <p14:tracePt t="95942" x="3646488" y="3584575"/>
          <p14:tracePt t="95982" x="3646488" y="3592513"/>
          <p14:tracePt t="96146" x="3636963" y="3592513"/>
          <p14:tracePt t="96158" x="3619500" y="3592513"/>
          <p14:tracePt t="96166" x="3609975" y="3592513"/>
          <p14:tracePt t="96344" x="3609975" y="3584575"/>
          <p14:tracePt t="96351" x="3619500" y="3584575"/>
          <p14:tracePt t="96367" x="3656013" y="3584575"/>
          <p14:tracePt t="96374" x="3709988" y="3584575"/>
          <p14:tracePt t="96382" x="3765550" y="3584575"/>
          <p14:tracePt t="96390" x="3838575" y="3584575"/>
          <p14:tracePt t="96399" x="3883025" y="3584575"/>
          <p14:tracePt t="96406" x="3911600" y="3584575"/>
          <p14:tracePt t="96416" x="3929063" y="3584575"/>
          <p14:tracePt t="96422" x="3956050" y="3584575"/>
          <p14:tracePt t="96433" x="3965575" y="3584575"/>
          <p14:tracePt t="96870" x="3875088" y="3584575"/>
          <p14:tracePt t="96878" x="3746500" y="3575050"/>
          <p14:tracePt t="96886" x="3636963" y="3556000"/>
          <p14:tracePt t="96894" x="3527425" y="3556000"/>
          <p14:tracePt t="96902" x="3419475" y="3529013"/>
          <p14:tracePt t="96910" x="3300413" y="3519488"/>
          <p14:tracePt t="96918" x="3244850" y="3502025"/>
          <p14:tracePt t="96926" x="3171825" y="3502025"/>
          <p14:tracePt t="96934" x="3154363" y="3492500"/>
          <p14:tracePt t="97240" x="3100388" y="3475038"/>
          <p14:tracePt t="97247" x="3008313" y="3475038"/>
          <p14:tracePt t="97254" x="2917825" y="3475038"/>
          <p14:tracePt t="97262" x="2862263" y="3475038"/>
          <p14:tracePt t="97270" x="2771775" y="3475038"/>
          <p14:tracePt t="97278" x="2744788" y="3475038"/>
          <p14:tracePt t="97286" x="2698750" y="3475038"/>
          <p14:tracePt t="97294" x="2671763" y="3475038"/>
          <p14:tracePt t="97310" x="2662238" y="3475038"/>
          <p14:tracePt t="97399" x="2616200" y="3475038"/>
          <p14:tracePt t="97407" x="2570163" y="3475038"/>
          <p14:tracePt t="97416" x="2516188" y="3465513"/>
          <p14:tracePt t="97423" x="2443163" y="3438525"/>
          <p14:tracePt t="97433" x="2379663" y="3438525"/>
          <p14:tracePt t="97439" x="2306638" y="3411538"/>
          <p14:tracePt t="97449" x="2224088" y="3402013"/>
          <p14:tracePt t="97456" x="2170113" y="3392488"/>
          <p14:tracePt t="97462" x="2124075" y="3382963"/>
          <p14:tracePt t="97471" x="2060575" y="3355975"/>
          <p14:tracePt t="97478" x="2051050" y="3355975"/>
          <p14:tracePt t="97486" x="2033588" y="3346450"/>
          <p14:tracePt t="97584" x="2033588" y="3338513"/>
          <p14:tracePt t="97592" x="2033588" y="3319463"/>
          <p14:tracePt t="97601" x="2033588" y="3309938"/>
          <p14:tracePt t="97614" x="2033588" y="3302000"/>
          <p14:tracePt t="97623" x="2033588" y="3282950"/>
          <p14:tracePt t="97633" x="2033588" y="3273425"/>
          <p14:tracePt t="97638" x="2033588" y="3265488"/>
          <p14:tracePt t="97650" x="2033588" y="3236913"/>
          <p14:tracePt t="97654" x="2033588" y="3228975"/>
          <p14:tracePt t="97670" x="2033588" y="3200400"/>
          <p14:tracePt t="97678" x="2041525" y="3182938"/>
          <p14:tracePt t="97687" x="2070100" y="3146425"/>
          <p14:tracePt t="97696" x="2087563" y="3119438"/>
          <p14:tracePt t="97702" x="2097088" y="3073400"/>
          <p14:tracePt t="97710" x="2114550" y="3054350"/>
          <p14:tracePt t="97718" x="2124075" y="3036888"/>
          <p14:tracePt t="97726" x="2124075" y="3017838"/>
          <p14:tracePt t="97734" x="2133600" y="2982913"/>
          <p14:tracePt t="97742" x="2143125" y="2973388"/>
          <p14:tracePt t="97750" x="2143125" y="2954338"/>
          <p14:tracePt t="97758" x="2151063" y="2946400"/>
          <p14:tracePt t="97767" x="2160588" y="2936875"/>
          <p14:tracePt t="98001" x="2151063" y="2946400"/>
          <p14:tracePt t="98024" x="2151063" y="2954338"/>
          <p14:tracePt t="98304" x="2106613" y="3009900"/>
          <p14:tracePt t="98312" x="2106613" y="3027363"/>
          <p14:tracePt t="98320" x="2106613" y="3054350"/>
          <p14:tracePt t="98326" x="2097088" y="3063875"/>
          <p14:tracePt t="98334" x="2097088" y="3100388"/>
          <p14:tracePt t="98342" x="2087563" y="3136900"/>
          <p14:tracePt t="98350" x="2087563" y="3173413"/>
          <p14:tracePt t="98366" x="2087563" y="3192463"/>
          <p14:tracePt t="98374" x="2087563" y="3209925"/>
          <p14:tracePt t="98390" x="2087563" y="3219450"/>
          <p14:tracePt t="98399" x="2087563" y="3228975"/>
          <p14:tracePt t="98423" x="2087563" y="3236913"/>
          <p14:tracePt t="98433" x="2087563" y="3246438"/>
          <p14:tracePt t="98439" x="2087563" y="3255963"/>
          <p14:tracePt t="98449" x="2070100" y="3273425"/>
          <p14:tracePt t="98455" x="2070100" y="3302000"/>
          <p14:tracePt t="98463" x="2070100" y="3319463"/>
          <p14:tracePt t="98470" x="2070100" y="3338513"/>
          <p14:tracePt t="98478" x="2070100" y="3346450"/>
          <p14:tracePt t="98487" x="2070100" y="3355975"/>
          <p14:tracePt t="98494" x="2070100" y="3365500"/>
          <p14:tracePt t="98504" x="2070100" y="3382963"/>
          <p14:tracePt t="98511" x="2070100" y="3392488"/>
          <p14:tracePt t="98578" x="2078038" y="3392488"/>
          <p14:tracePt t="98585" x="2087563" y="3402013"/>
          <p14:tracePt t="98592" x="2114550" y="3411538"/>
          <p14:tracePt t="98600" x="2170113" y="3446463"/>
          <p14:tracePt t="98607" x="2214563" y="3455988"/>
          <p14:tracePt t="98616" x="2297113" y="3502025"/>
          <p14:tracePt t="98623" x="2343150" y="3519488"/>
          <p14:tracePt t="98633" x="2360613" y="3529013"/>
          <p14:tracePt t="98639" x="2406650" y="3556000"/>
          <p14:tracePt t="98649" x="2452688" y="3575050"/>
          <p14:tracePt t="98655" x="2470150" y="3584575"/>
          <p14:tracePt t="98663" x="2489200" y="3584575"/>
          <p14:tracePt t="98744" x="2498725" y="3584575"/>
          <p14:tracePt t="98758" x="2506663" y="3584575"/>
          <p14:tracePt t="98767" x="2525713" y="3584575"/>
          <p14:tracePt t="99048" x="2589213" y="3584575"/>
          <p14:tracePt t="99056" x="2689225" y="3584575"/>
          <p14:tracePt t="99067" x="2798763" y="3584575"/>
          <p14:tracePt t="99073" x="2889250" y="3584575"/>
          <p14:tracePt t="99078" x="2981325" y="3584575"/>
          <p14:tracePt t="99086" x="3071813" y="3584575"/>
          <p14:tracePt t="99094" x="3127375" y="3584575"/>
          <p14:tracePt t="99102" x="3154363" y="3584575"/>
          <p14:tracePt t="99110" x="3163888" y="3584575"/>
          <p14:tracePt t="99758" x="3171825" y="3575050"/>
          <p14:tracePt t="99766" x="3171825" y="3556000"/>
          <p14:tracePt t="99774" x="3171825" y="3548063"/>
          <p14:tracePt t="99790" x="3171825" y="3538538"/>
          <p14:tracePt t="99822" x="3163888" y="3529013"/>
          <p14:tracePt t="100195" x="3154363" y="3519488"/>
          <p14:tracePt t="100202" x="3144838" y="3519488"/>
          <p14:tracePt t="100209" x="3108325" y="3519488"/>
          <p14:tracePt t="100219" x="3090863" y="3519488"/>
          <p14:tracePt t="100234" x="3081338" y="3519488"/>
          <p14:tracePt t="100239" x="3071813" y="3519488"/>
          <p14:tracePt t="100251" x="3054350" y="3519488"/>
          <p14:tracePt t="100255" x="3035300" y="3519488"/>
          <p14:tracePt t="100263" x="3008313" y="3519488"/>
          <p14:tracePt t="100272" x="2981325" y="3519488"/>
          <p14:tracePt t="100278" x="2944813" y="3519488"/>
          <p14:tracePt t="100286" x="2935288" y="3519488"/>
          <p14:tracePt t="100294" x="2889250" y="3519488"/>
          <p14:tracePt t="100302" x="2881313" y="3519488"/>
          <p14:tracePt t="100310" x="2852738" y="3519488"/>
          <p14:tracePt t="100318" x="2844800" y="3519488"/>
          <p14:tracePt t="100358" x="2844800" y="3511550"/>
          <p14:tracePt t="100367" x="2835275" y="3502025"/>
          <p14:tracePt t="100374" x="2825750" y="3502025"/>
          <p14:tracePt t="100383" x="2817813" y="3502025"/>
          <p14:tracePt t="100390" x="2798763" y="3482975"/>
          <p14:tracePt t="100398" x="2744788" y="3475038"/>
          <p14:tracePt t="100406" x="2698750" y="3475038"/>
          <p14:tracePt t="100415" x="2662238" y="3465513"/>
          <p14:tracePt t="100422" x="2598738" y="3455988"/>
          <p14:tracePt t="100431" x="2533650" y="3411538"/>
          <p14:tracePt t="100439" x="2516188" y="3411538"/>
          <p14:tracePt t="100450" x="2489200" y="3402013"/>
          <p14:tracePt t="100455" x="2462213" y="3402013"/>
          <p14:tracePt t="100463" x="2443163" y="3392488"/>
          <p14:tracePt t="100470" x="2433638" y="3392488"/>
          <p14:tracePt t="100478" x="2425700" y="3392488"/>
          <p14:tracePt t="100486" x="2406650" y="3392488"/>
          <p14:tracePt t="100502" x="2389188" y="3382963"/>
          <p14:tracePt t="100519" x="2370138" y="3365500"/>
          <p14:tracePt t="100526" x="2343150" y="3355975"/>
          <p14:tracePt t="100535" x="2306638" y="3355975"/>
          <p14:tracePt t="100542" x="2251075" y="3346450"/>
          <p14:tracePt t="100551" x="2206625" y="3319463"/>
          <p14:tracePt t="100558" x="2160588" y="3302000"/>
          <p14:tracePt t="100566" x="2114550" y="3292475"/>
          <p14:tracePt t="100575" x="2070100" y="3265488"/>
          <p14:tracePt t="100586" x="2041525" y="3255963"/>
          <p14:tracePt t="100591" x="2014538" y="3236913"/>
          <p14:tracePt t="100606" x="1997075" y="3236913"/>
          <p14:tracePt t="100807" x="2014538" y="3236913"/>
          <p14:tracePt t="100817" x="2041525" y="3246438"/>
          <p14:tracePt t="100824" x="2060575" y="3255963"/>
          <p14:tracePt t="100836" x="2070100" y="3255963"/>
          <p14:tracePt t="100839" x="2106613" y="3255963"/>
          <p14:tracePt t="100851" x="2124075" y="3255963"/>
          <p14:tracePt t="100868" x="2151063" y="3255963"/>
          <p14:tracePt t="100883" x="2214563" y="3265488"/>
          <p14:tracePt t="100887" x="2243138" y="3273425"/>
          <p14:tracePt t="100896" x="2297113" y="3273425"/>
          <p14:tracePt t="100904" x="2360613" y="3282950"/>
          <p14:tracePt t="100911" x="2433638" y="3282950"/>
          <p14:tracePt t="100919" x="2479675" y="3309938"/>
          <p14:tracePt t="100926" x="2533650" y="3319463"/>
          <p14:tracePt t="100934" x="2579688" y="3319463"/>
          <p14:tracePt t="100942" x="2616200" y="3319463"/>
          <p14:tracePt t="100950" x="2635250" y="3328988"/>
          <p14:tracePt t="100958" x="2652713" y="3328988"/>
          <p14:tracePt t="100975" x="2662238" y="3328988"/>
          <p14:tracePt t="101182" x="2671763" y="3328988"/>
          <p14:tracePt t="101214" x="2671763" y="3309938"/>
          <p14:tracePt t="101222" x="2652713" y="3309938"/>
          <p14:tracePt t="101230" x="2643188" y="3309938"/>
          <p14:tracePt t="101238" x="2635250" y="3309938"/>
          <p14:tracePt t="101248" x="2606675" y="3302000"/>
          <p14:tracePt t="101254" x="2570163" y="3302000"/>
          <p14:tracePt t="101262" x="2525713" y="3292475"/>
          <p14:tracePt t="101270" x="2498725" y="3292475"/>
          <p14:tracePt t="101278" x="2397125" y="3292475"/>
          <p14:tracePt t="101286" x="2306638" y="3292475"/>
          <p14:tracePt t="101294" x="2214563" y="3292475"/>
          <p14:tracePt t="101302" x="2124075" y="3292475"/>
          <p14:tracePt t="101310" x="2070100" y="3292475"/>
          <p14:tracePt t="101318" x="2051050" y="3292475"/>
          <p14:tracePt t="101326" x="2024063" y="3292475"/>
          <p14:tracePt t="101334" x="2014538" y="3282950"/>
          <p14:tracePt t="101424" x="2014538" y="3265488"/>
          <p14:tracePt t="101433" x="2024063" y="3255963"/>
          <p14:tracePt t="101448" x="2033588" y="3246438"/>
          <p14:tracePt t="101454" x="2060575" y="3228975"/>
          <p14:tracePt t="101470" x="2060575" y="3219450"/>
          <p14:tracePt t="101478" x="2070100" y="3219450"/>
          <p14:tracePt t="101494" x="2087563" y="3209925"/>
          <p14:tracePt t="101502" x="2097088" y="3209925"/>
          <p14:tracePt t="101542" x="2106613" y="3209925"/>
          <p14:tracePt t="101550" x="2133600" y="3192463"/>
          <p14:tracePt t="101558" x="2151063" y="3182938"/>
          <p14:tracePt t="101566" x="2179638" y="3173413"/>
          <p14:tracePt t="101574" x="2197100" y="3163888"/>
          <p14:tracePt t="101583" x="2233613" y="3146425"/>
          <p14:tracePt t="101590" x="2251075" y="3136900"/>
          <p14:tracePt t="101599" x="2270125" y="3127375"/>
          <p14:tracePt t="101606" x="2287588" y="3127375"/>
          <p14:tracePt t="101615" x="2287588" y="3119438"/>
          <p14:tracePt t="101622" x="2297113" y="3119438"/>
          <p14:tracePt t="101638" x="2316163" y="3100388"/>
          <p14:tracePt t="101649" x="2324100" y="3100388"/>
          <p14:tracePt t="101654" x="2333625" y="3090863"/>
          <p14:tracePt t="101678" x="2343150" y="3090863"/>
          <p14:tracePt t="101694" x="2370138" y="3090863"/>
          <p14:tracePt t="101702" x="2370138" y="3082925"/>
          <p14:tracePt t="101712" x="2397125" y="3082925"/>
          <p14:tracePt t="101719" x="2416175" y="3082925"/>
          <p14:tracePt t="101726" x="2462213" y="3082925"/>
          <p14:tracePt t="101734" x="2470150" y="3082925"/>
          <p14:tracePt t="101742" x="2489200" y="3082925"/>
          <p14:tracePt t="101750" x="2525713" y="3082925"/>
          <p14:tracePt t="101758" x="2543175" y="3082925"/>
          <p14:tracePt t="101766" x="2562225" y="3082925"/>
          <p14:tracePt t="101774" x="2570163" y="3090863"/>
          <p14:tracePt t="101782" x="2579688" y="3109913"/>
          <p14:tracePt t="101790" x="2589213" y="3127375"/>
          <p14:tracePt t="101798" x="2598738" y="3136900"/>
          <p14:tracePt t="101806" x="2606675" y="3146425"/>
          <p14:tracePt t="101815" x="2616200" y="3173413"/>
          <p14:tracePt t="101822" x="2616200" y="3182938"/>
          <p14:tracePt t="101838" x="2616200" y="3192463"/>
          <p14:tracePt t="101854" x="2616200" y="3209925"/>
          <p14:tracePt t="101926" x="2616200" y="3219450"/>
          <p14:tracePt t="101934" x="2616200" y="3236913"/>
          <p14:tracePt t="101942" x="2616200" y="3246438"/>
          <p14:tracePt t="101959" x="2606675" y="3265488"/>
          <p14:tracePt t="101966" x="2598738" y="3273425"/>
          <p14:tracePt t="102047" x="2598738" y="3282950"/>
          <p14:tracePt t="102130" x="2570163" y="3282950"/>
          <p14:tracePt t="102137" x="2543175" y="3282950"/>
          <p14:tracePt t="102145" x="2443163" y="3282950"/>
          <p14:tracePt t="102153" x="2397125" y="3282950"/>
          <p14:tracePt t="102160" x="2316163" y="3255963"/>
          <p14:tracePt t="102167" x="2260600" y="3246438"/>
          <p14:tracePt t="102174" x="2206625" y="3246438"/>
          <p14:tracePt t="102182" x="2187575" y="3236913"/>
          <p14:tracePt t="102191" x="2151063" y="3228975"/>
          <p14:tracePt t="102282" x="2151063" y="3219450"/>
          <p14:tracePt t="102425" x="2151063" y="3200400"/>
          <p14:tracePt t="102464" x="2151063" y="3192463"/>
          <p14:tracePt t="102474" x="2179638" y="3182938"/>
          <p14:tracePt t="102480" x="2214563" y="3163888"/>
          <p14:tracePt t="102519" x="2233613" y="3163888"/>
          <p14:tracePt t="102542" x="2243138" y="3163888"/>
          <p14:tracePt t="102705" x="2251075" y="3163888"/>
          <p14:tracePt t="102711" x="2251075" y="3173413"/>
          <p14:tracePt t="102718" x="2251075" y="3192463"/>
          <p14:tracePt t="102726" x="2251075" y="3209925"/>
          <p14:tracePt t="102734" x="2251075" y="3246438"/>
          <p14:tracePt t="102742" x="2251075" y="3255963"/>
          <p14:tracePt t="102750" x="2251075" y="3273425"/>
          <p14:tracePt t="102758" x="2251075" y="3292475"/>
          <p14:tracePt t="102766" x="2251075" y="3302000"/>
          <p14:tracePt t="102774" x="2251075" y="3319463"/>
          <p14:tracePt t="102783" x="2251075" y="3338513"/>
          <p14:tracePt t="102790" x="2251075" y="3346450"/>
          <p14:tracePt t="102798" x="2251075" y="3365500"/>
          <p14:tracePt t="102822" x="2251075" y="3375025"/>
          <p14:tracePt t="102838" x="2251075" y="3382963"/>
          <p14:tracePt t="102854" x="2251075" y="3411538"/>
          <p14:tracePt t="102862" x="2251075" y="3429000"/>
          <p14:tracePt t="102870" x="2243138" y="3446463"/>
          <p14:tracePt t="102883" x="2233613" y="3465513"/>
          <p14:tracePt t="102886" x="2233613" y="3475038"/>
          <p14:tracePt t="102895" x="2233613" y="3502025"/>
          <p14:tracePt t="102902" x="2224088" y="3519488"/>
          <p14:tracePt t="102911" x="2224088" y="3538538"/>
          <p14:tracePt t="102918" x="2224088" y="3556000"/>
          <p14:tracePt t="102926" x="2224088" y="3565525"/>
          <p14:tracePt t="102934" x="2214563" y="3592513"/>
          <p14:tracePt t="102951" x="2214563" y="3602038"/>
          <p14:tracePt t="102958" x="2197100" y="3621088"/>
          <p14:tracePt t="102967" x="2197100" y="3638550"/>
          <p14:tracePt t="102974" x="2197100" y="3648075"/>
          <p14:tracePt t="102983" x="2187575" y="3657600"/>
          <p14:tracePt t="102990" x="2187575" y="3665538"/>
          <p14:tracePt t="103022" x="2187575" y="3675063"/>
          <p14:tracePt t="103030" x="2179638" y="3684588"/>
          <p14:tracePt t="103055" x="2179638" y="3702050"/>
          <p14:tracePt t="103063" x="2179638" y="3711575"/>
          <p14:tracePt t="103070" x="2170113" y="3730625"/>
          <p14:tracePt t="103086" x="2170113" y="3748088"/>
          <p14:tracePt t="103094" x="2151063" y="3767138"/>
          <p14:tracePt t="103110" x="2151063" y="3775075"/>
          <p14:tracePt t="103118" x="2143125" y="3794125"/>
          <p14:tracePt t="103135" x="2143125" y="3803650"/>
          <p14:tracePt t="103142" x="2143125" y="3811588"/>
          <p14:tracePt t="103166" x="2143125" y="3830638"/>
          <p14:tracePt t="103182" x="2143125" y="3840163"/>
          <p14:tracePt t="103191" x="2143125" y="3848100"/>
          <p14:tracePt t="103198" x="2133600" y="3848100"/>
          <p14:tracePt t="103345" x="2143125" y="3857625"/>
          <p14:tracePt t="103350" x="2179638" y="3857625"/>
          <p14:tracePt t="103358" x="2214563" y="3840163"/>
          <p14:tracePt t="103366" x="2214563" y="3830638"/>
          <p14:tracePt t="103374" x="2243138" y="3821113"/>
          <p14:tracePt t="103382" x="2251075" y="3811588"/>
          <p14:tracePt t="103390" x="2279650" y="3794125"/>
          <p14:tracePt t="103398" x="2297113" y="3794125"/>
          <p14:tracePt t="103406" x="2324100" y="3794125"/>
          <p14:tracePt t="103414" x="2360613" y="3784600"/>
          <p14:tracePt t="103422" x="2416175" y="3775075"/>
          <p14:tracePt t="103431" x="2470150" y="3767138"/>
          <p14:tracePt t="103438" x="2570163" y="3721100"/>
          <p14:tracePt t="103448" x="2616200" y="3711575"/>
          <p14:tracePt t="103454" x="2652713" y="3702050"/>
          <p14:tracePt t="103465" x="2671763" y="3702050"/>
          <p14:tracePt t="103471" x="2679700" y="3702050"/>
          <p14:tracePt t="103478" x="2698750" y="3684588"/>
          <p14:tracePt t="103578" x="2716213" y="3684588"/>
          <p14:tracePt t="103586" x="2735263" y="3675063"/>
          <p14:tracePt t="103593" x="2744788" y="3675063"/>
          <p14:tracePt t="103607" x="2752725" y="3665538"/>
          <p14:tracePt t="103760" x="2735263" y="3665538"/>
          <p14:tracePt t="103768" x="2679700" y="3665538"/>
          <p14:tracePt t="103777" x="2635250" y="3665538"/>
          <p14:tracePt t="103784" x="2616200" y="3665538"/>
          <p14:tracePt t="103888" x="2589213" y="3665538"/>
          <p14:tracePt t="103898" x="2579688" y="3648075"/>
          <p14:tracePt t="103904" x="2562225" y="3621088"/>
          <p14:tracePt t="103911" x="2516188" y="3584575"/>
          <p14:tracePt t="103918" x="2498725" y="3565525"/>
          <p14:tracePt t="103927" x="2462213" y="3529013"/>
          <p14:tracePt t="103934" x="2452688" y="3519488"/>
          <p14:tracePt t="103942" x="2443163" y="3519488"/>
          <p14:tracePt t="103950" x="2416175" y="3492500"/>
          <p14:tracePt t="103958" x="2406650" y="3475038"/>
          <p14:tracePt t="103982" x="2406650" y="3465513"/>
          <p14:tracePt t="104030" x="2406650" y="3455988"/>
          <p14:tracePt t="104399" x="2397125" y="3446463"/>
          <p14:tracePt t="104407" x="2379663" y="3446463"/>
          <p14:tracePt t="104415" x="2370138" y="3446463"/>
          <p14:tracePt t="104423" x="2360613" y="3465513"/>
          <p14:tracePt t="104433" x="2343150" y="3502025"/>
          <p14:tracePt t="104439" x="2343150" y="3538538"/>
          <p14:tracePt t="104450" x="2343150" y="3548063"/>
          <p14:tracePt t="104454" x="2343150" y="3584575"/>
          <p14:tracePt t="104467" x="2343150" y="3621088"/>
          <p14:tracePt t="104470" x="2343150" y="3638550"/>
          <p14:tracePt t="104487" x="2343150" y="3648075"/>
          <p14:tracePt t="104711" x="2343150" y="3621088"/>
          <p14:tracePt t="104718" x="2343150" y="3602038"/>
          <p14:tracePt t="104727" x="2370138" y="3575050"/>
          <p14:tracePt t="104734" x="2389188" y="3538538"/>
          <p14:tracePt t="104759" x="2389188" y="3511550"/>
          <p14:tracePt t="104775" x="2397125" y="3502025"/>
          <p14:tracePt t="104816" x="2397125" y="3492500"/>
          <p14:tracePt t="105351" x="2343150" y="3492500"/>
          <p14:tracePt t="105359" x="2270125" y="3519488"/>
          <p14:tracePt t="105367" x="2151063" y="3565525"/>
          <p14:tracePt t="105375" x="2041525" y="3592513"/>
          <p14:tracePt t="105384" x="1941513" y="3602038"/>
          <p14:tracePt t="105390" x="1905000" y="3629025"/>
          <p14:tracePt t="105400" x="1860550" y="3629025"/>
          <p14:tracePt t="105406" x="1851025" y="3629025"/>
          <p14:tracePt t="105479" x="1841500" y="3629025"/>
          <p14:tracePt t="105495" x="1841500" y="3621088"/>
          <p14:tracePt t="105654" x="1824038" y="3611563"/>
          <p14:tracePt t="105663" x="1768475" y="3611563"/>
          <p14:tracePt t="105670" x="1714500" y="3611563"/>
          <p14:tracePt t="105679" x="1658938" y="3611563"/>
          <p14:tracePt t="105688" x="1604963" y="3611563"/>
          <p14:tracePt t="105694" x="1531938" y="3611563"/>
          <p14:tracePt t="105703" x="1485900" y="3611563"/>
          <p14:tracePt t="105710" x="1431925" y="3592513"/>
          <p14:tracePt t="105719" x="1412875" y="3584575"/>
          <p14:tracePt t="105727" x="1395413" y="3584575"/>
          <p14:tracePt t="105767" x="1385888" y="3575050"/>
          <p14:tracePt t="106103" x="1376363" y="3575050"/>
          <p14:tracePt t="106215" x="1385888" y="3556000"/>
          <p14:tracePt t="106222" x="1395413" y="3548063"/>
          <p14:tracePt t="106231" x="1403350" y="3538538"/>
          <p14:tracePt t="106359" x="1403350" y="3529013"/>
          <p14:tracePt t="106366" x="1385888" y="3529013"/>
          <p14:tracePt t="106374" x="1358900" y="3538538"/>
          <p14:tracePt t="106384" x="1339850" y="3538538"/>
          <p14:tracePt t="106390" x="1312863" y="3556000"/>
          <p14:tracePt t="106406" x="1303338" y="3556000"/>
          <p14:tracePt t="106464" x="1293813" y="3556000"/>
          <p14:tracePt t="106470" x="1276350" y="3556000"/>
          <p14:tracePt t="106479" x="1249363" y="3556000"/>
          <p14:tracePt t="106487" x="1203325" y="3556000"/>
          <p14:tracePt t="106495" x="1176338" y="3556000"/>
          <p14:tracePt t="106503" x="1120775" y="3556000"/>
          <p14:tracePt t="106510" x="1084263" y="3556000"/>
          <p14:tracePt t="106518" x="1047750" y="3556000"/>
          <p14:tracePt t="106526" x="1039813" y="3556000"/>
          <p14:tracePt t="106535" x="1011238" y="3556000"/>
          <p14:tracePt t="106543" x="1003300" y="3556000"/>
          <p14:tracePt t="106550" x="984250" y="3556000"/>
          <p14:tracePt t="106574" x="966788" y="3556000"/>
          <p14:tracePt t="106703" x="957263" y="3548063"/>
          <p14:tracePt t="106727" x="957263" y="3538538"/>
          <p14:tracePt t="106734" x="957263" y="3519488"/>
          <p14:tracePt t="106742" x="957263" y="3511550"/>
          <p14:tracePt t="106751" x="957263" y="3492500"/>
          <p14:tracePt t="106758" x="957263" y="3475038"/>
          <p14:tracePt t="106775" x="957263" y="3465513"/>
          <p14:tracePt t="106783" x="957263" y="3455988"/>
          <p14:tracePt t="106790" x="957263" y="3429000"/>
          <p14:tracePt t="106799" x="957263" y="3419475"/>
          <p14:tracePt t="106814" x="957263" y="3411538"/>
          <p14:tracePt t="106822" x="957263" y="3382963"/>
          <p14:tracePt t="106887" x="947738" y="3375025"/>
          <p14:tracePt t="106895" x="947738" y="3355975"/>
          <p14:tracePt t="106902" x="947738" y="3338513"/>
          <p14:tracePt t="106910" x="947738" y="3319463"/>
          <p14:tracePt t="106918" x="939800" y="3302000"/>
          <p14:tracePt t="106926" x="939800" y="3282950"/>
          <p14:tracePt t="106934" x="930275" y="3255963"/>
          <p14:tracePt t="106942" x="930275" y="3246438"/>
          <p14:tracePt t="106950" x="930275" y="3219450"/>
          <p14:tracePt t="106958" x="930275" y="3200400"/>
          <p14:tracePt t="106974" x="911225" y="3182938"/>
          <p14:tracePt t="106992" x="903288" y="3163888"/>
          <p14:tracePt t="106999" x="903288" y="3155950"/>
          <p14:tracePt t="107007" x="893763" y="3146425"/>
          <p14:tracePt t="107014" x="893763" y="3127375"/>
          <p14:tracePt t="107022" x="874713" y="3109913"/>
          <p14:tracePt t="107032" x="857250" y="3109913"/>
          <p14:tracePt t="107038" x="820738" y="3090863"/>
          <p14:tracePt t="107049" x="793750" y="3073400"/>
          <p14:tracePt t="107054" x="747713" y="3063875"/>
          <p14:tracePt t="107065" x="711200" y="3046413"/>
          <p14:tracePt t="107070" x="674688" y="3017838"/>
          <p14:tracePt t="107079" x="647700" y="3017838"/>
          <p14:tracePt t="107086" x="620713" y="3000375"/>
          <p14:tracePt t="107094" x="611188" y="2990850"/>
          <p14:tracePt t="107103" x="601663" y="2982913"/>
          <p14:tracePt t="107128" x="601663" y="2973388"/>
          <p14:tracePt t="107151" x="601663" y="2963863"/>
          <p14:tracePt t="107166" x="601663" y="2954338"/>
          <p14:tracePt t="107175" x="601663" y="2946400"/>
          <p14:tracePt t="107183" x="601663" y="2936875"/>
          <p14:tracePt t="107191" x="601663" y="2927350"/>
          <p14:tracePt t="107399" x="592138" y="2927350"/>
          <p14:tracePt t="107406" x="574675" y="2946400"/>
          <p14:tracePt t="107415" x="555625" y="2963863"/>
          <p14:tracePt t="107422" x="547688" y="3009900"/>
          <p14:tracePt t="107433" x="511175" y="3036888"/>
          <p14:tracePt t="107438" x="511175" y="3046413"/>
          <p14:tracePt t="107449" x="501650" y="3073400"/>
          <p14:tracePt t="107454" x="501650" y="3109913"/>
          <p14:tracePt t="107465" x="492125" y="3127375"/>
          <p14:tracePt t="107471" x="465138" y="3163888"/>
          <p14:tracePt t="107479" x="465138" y="3182938"/>
          <p14:tracePt t="107486" x="465138" y="3209925"/>
          <p14:tracePt t="107494" x="455613" y="3228975"/>
          <p14:tracePt t="107503" x="455613" y="3236913"/>
          <p14:tracePt t="107510" x="455613" y="3255963"/>
          <p14:tracePt t="107518" x="455613" y="3273425"/>
          <p14:tracePt t="107535" x="455613" y="3292475"/>
          <p14:tracePt t="107543" x="438150" y="3309938"/>
          <p14:tracePt t="107558" x="438150" y="3319463"/>
          <p14:tracePt t="107568" x="419100" y="3338513"/>
          <p14:tracePt t="107574" x="419100" y="3346450"/>
          <p14:tracePt t="107583" x="409575" y="3365500"/>
          <p14:tracePt t="107599" x="409575" y="3382963"/>
          <p14:tracePt t="107678" x="401638" y="3402013"/>
          <p14:tracePt t="107686" x="401638" y="3411538"/>
          <p14:tracePt t="107694" x="392113" y="3429000"/>
          <p14:tracePt t="107711" x="392113" y="3446463"/>
          <p14:tracePt t="107719" x="392113" y="3465513"/>
          <p14:tracePt t="107735" x="392113" y="3475038"/>
          <p14:tracePt t="107807" x="401638" y="3482975"/>
          <p14:tracePt t="107816" x="428625" y="3482975"/>
          <p14:tracePt t="107822" x="482600" y="3482975"/>
          <p14:tracePt t="107830" x="592138" y="3482975"/>
          <p14:tracePt t="107838" x="674688" y="3482975"/>
          <p14:tracePt t="107848" x="747713" y="3482975"/>
          <p14:tracePt t="107854" x="784225" y="3482975"/>
          <p14:tracePt t="107865" x="811213" y="3482975"/>
          <p14:tracePt t="107871" x="820738" y="3482975"/>
          <p14:tracePt t="108159" x="820738" y="3492500"/>
          <p14:tracePt t="108207" x="820738" y="3502025"/>
          <p14:tracePt t="108223" x="811213" y="3511550"/>
          <p14:tracePt t="108287" x="793750" y="3519488"/>
          <p14:tracePt t="108703" x="793750" y="3529013"/>
          <p14:tracePt t="108711" x="793750" y="3556000"/>
          <p14:tracePt t="108727" x="793750" y="3565525"/>
          <p14:tracePt t="109376" x="793750" y="3575050"/>
          <p14:tracePt t="109384" x="793750" y="3602038"/>
          <p14:tracePt t="109392" x="820738" y="3611563"/>
          <p14:tracePt t="109402" x="838200" y="3611563"/>
          <p14:tracePt t="109408" x="866775" y="3611563"/>
          <p14:tracePt t="109419" x="874713" y="3621088"/>
          <p14:tracePt t="109423" x="884238" y="3629025"/>
          <p14:tracePt t="109433" x="893763" y="3629025"/>
          <p14:tracePt t="109439" x="911225" y="3629025"/>
          <p14:tracePt t="109455" x="930275" y="3629025"/>
          <p14:tracePt t="109466" x="957263" y="3629025"/>
          <p14:tracePt t="109473" x="966788" y="3629025"/>
          <p14:tracePt t="109482" x="1011238" y="3602038"/>
          <p14:tracePt t="109503" x="1020763" y="3592513"/>
          <p14:tracePt t="109520" x="1030288" y="3584575"/>
          <p14:tracePt t="109535" x="1030288" y="3575050"/>
          <p14:tracePt t="109551" x="1030288" y="3565525"/>
          <p14:tracePt t="109559" x="1030288" y="3556000"/>
          <p14:tracePt t="109575" x="1030288" y="3548063"/>
          <p14:tracePt t="109710" x="1039813" y="3548063"/>
          <p14:tracePt t="109718" x="1066800" y="3529013"/>
          <p14:tracePt t="109727" x="1076325" y="3519488"/>
          <p14:tracePt t="109736" x="1103313" y="3519488"/>
          <p14:tracePt t="109743" x="1139825" y="3511550"/>
          <p14:tracePt t="109751" x="1193800" y="3511550"/>
          <p14:tracePt t="109759" x="1239838" y="3492500"/>
          <p14:tracePt t="109769" x="1258888" y="3492500"/>
          <p14:tracePt t="109774" x="1266825" y="3492500"/>
          <p14:tracePt t="109782" x="1276350" y="3492500"/>
          <p14:tracePt t="109791" x="1285875" y="3482975"/>
          <p14:tracePt t="109848" x="1293813" y="3475038"/>
          <p14:tracePt t="109904" x="1303338" y="3465513"/>
          <p14:tracePt t="109920" x="1312863" y="3455988"/>
          <p14:tracePt t="109929" x="1330325" y="3446463"/>
          <p14:tracePt t="109935" x="1339850" y="3438525"/>
          <p14:tracePt t="109943" x="1358900" y="3419475"/>
          <p14:tracePt t="109950" x="1366838" y="3419475"/>
          <p14:tracePt t="109975" x="1395413" y="3402013"/>
          <p14:tracePt t="109991" x="1403350" y="3402013"/>
          <p14:tracePt t="109998" x="1412875" y="3392488"/>
          <p14:tracePt t="110326" x="1403350" y="3392488"/>
          <p14:tracePt t="110334" x="1395413" y="3402013"/>
          <p14:tracePt t="110342" x="1385888" y="3411538"/>
          <p14:tracePt t="110350" x="1385888" y="3419475"/>
          <p14:tracePt t="110358" x="1376363" y="3429000"/>
          <p14:tracePt t="110616" x="1330325" y="3455988"/>
          <p14:tracePt t="110625" x="1293813" y="3455988"/>
          <p14:tracePt t="110632" x="1249363" y="3482975"/>
          <p14:tracePt t="110639" x="1212850" y="3482975"/>
          <p14:tracePt t="110649" x="1166813" y="3482975"/>
          <p14:tracePt t="110655" x="1139825" y="3482975"/>
          <p14:tracePt t="110665" x="1120775" y="3482975"/>
          <p14:tracePt t="110704" x="1112838" y="3482975"/>
          <p14:tracePt t="110735" x="1112838" y="3465513"/>
          <p14:tracePt t="110744" x="1130300" y="3446463"/>
          <p14:tracePt t="110753" x="1139825" y="3438525"/>
          <p14:tracePt t="110759" x="1157288" y="3419475"/>
          <p14:tracePt t="110766" x="1176338" y="3402013"/>
          <p14:tracePt t="110774" x="1185863" y="3392488"/>
          <p14:tracePt t="110783" x="1193800" y="3382963"/>
          <p14:tracePt t="110806" x="1193800" y="3375025"/>
          <p14:tracePt t="110990" x="1176338" y="3375025"/>
          <p14:tracePt t="111006" x="1149350" y="3402013"/>
          <p14:tracePt t="111023" x="1112838" y="3419475"/>
          <p14:tracePt t="111038" x="1112838" y="3429000"/>
          <p14:tracePt t="111046" x="1112838" y="3438525"/>
          <p14:tracePt t="111070" x="1112838" y="3446463"/>
          <p14:tracePt t="111130" x="1112838" y="3455988"/>
          <p14:tracePt t="111147" x="1120775" y="3455988"/>
          <p14:tracePt t="111155" x="1130300" y="3446463"/>
          <p14:tracePt t="111163" x="1130300" y="3438525"/>
          <p14:tracePt t="111167" x="1139825" y="3429000"/>
          <p14:tracePt t="111175" x="1139825" y="3419475"/>
          <p14:tracePt t="111182" x="1149350" y="3411538"/>
          <p14:tracePt t="111190" x="1157288" y="3402013"/>
          <p14:tracePt t="111198" x="1176338" y="3392488"/>
          <p14:tracePt t="111215" x="1185863" y="3382963"/>
          <p14:tracePt t="111222" x="1193800" y="3365500"/>
          <p14:tracePt t="111270" x="1203325" y="3355975"/>
          <p14:tracePt t="111440" x="1203325" y="3365500"/>
          <p14:tracePt t="111449" x="1203325" y="3375025"/>
          <p14:tracePt t="111456" x="1203325" y="3402013"/>
          <p14:tracePt t="111469" x="1203325" y="3411538"/>
          <p14:tracePt t="111473" x="1203325" y="3419475"/>
          <p14:tracePt t="111480" x="1203325" y="3429000"/>
          <p14:tracePt t="111494" x="1203325" y="3438525"/>
          <p14:tracePt t="111503" x="1203325" y="3446463"/>
          <p14:tracePt t="111510" x="1203325" y="3455988"/>
          <p14:tracePt t="111519" x="1203325" y="3475038"/>
          <p14:tracePt t="111526" x="1203325" y="3482975"/>
          <p14:tracePt t="111535" x="1203325" y="3492500"/>
          <p14:tracePt t="111542" x="1203325" y="3511550"/>
          <p14:tracePt t="111550" x="1203325" y="3519488"/>
          <p14:tracePt t="111558" x="1212850" y="3538538"/>
          <p14:tracePt t="111566" x="1222375" y="3556000"/>
          <p14:tracePt t="111574" x="1239838" y="3575050"/>
          <p14:tracePt t="111582" x="1249363" y="3584575"/>
          <p14:tracePt t="111590" x="1266825" y="3592513"/>
          <p14:tracePt t="111598" x="1285875" y="3621088"/>
          <p14:tracePt t="111606" x="1303338" y="3629025"/>
          <p14:tracePt t="111614" x="1303338" y="3665538"/>
          <p14:tracePt t="111622" x="1312863" y="3684588"/>
          <p14:tracePt t="111630" x="1339850" y="3730625"/>
          <p14:tracePt t="111638" x="1349375" y="3730625"/>
          <p14:tracePt t="111647" x="1349375" y="3757613"/>
          <p14:tracePt t="111654" x="1358900" y="3775075"/>
          <p14:tracePt t="111664" x="1358900" y="3794125"/>
          <p14:tracePt t="111671" x="1358900" y="3821113"/>
          <p14:tracePt t="111681" x="1366838" y="3857625"/>
          <p14:tracePt t="111687" x="1376363" y="3884613"/>
          <p14:tracePt t="111694" x="1395413" y="3911600"/>
          <p14:tracePt t="111702" x="1403350" y="3948113"/>
          <p14:tracePt t="111710" x="1403350" y="3957638"/>
          <p14:tracePt t="111718" x="1412875" y="3957638"/>
          <p14:tracePt t="111726" x="1422400" y="3976688"/>
          <p14:tracePt t="112088" x="1431925" y="3984625"/>
          <p14:tracePt t="112110" x="1431925" y="3994150"/>
          <p14:tracePt t="112126" x="1422400" y="4013200"/>
          <p14:tracePt t="112134" x="1395413" y="4021138"/>
          <p14:tracePt t="112142" x="1349375" y="4021138"/>
          <p14:tracePt t="112150" x="1322388" y="4040188"/>
          <p14:tracePt t="112159" x="1303338" y="4040188"/>
          <p14:tracePt t="112166" x="1276350" y="4049713"/>
          <p14:tracePt t="112175" x="1239838" y="4049713"/>
          <p14:tracePt t="112182" x="1203325" y="4057650"/>
          <p14:tracePt t="112191" x="1185863" y="4057650"/>
          <p14:tracePt t="112198" x="1157288" y="4057650"/>
          <p14:tracePt t="112206" x="1149350" y="4057650"/>
          <p14:tracePt t="112214" x="1139825" y="4057650"/>
          <p14:tracePt t="112417" x="1130300" y="4057650"/>
          <p14:tracePt t="112422" x="1130300" y="4049713"/>
          <p14:tracePt t="112430" x="1130300" y="4021138"/>
          <p14:tracePt t="112438" x="1130300" y="4003675"/>
          <p14:tracePt t="112454" x="1130300" y="3976688"/>
          <p14:tracePt t="112463" x="1130300" y="3967163"/>
          <p14:tracePt t="112470" x="1130300" y="3940175"/>
          <p14:tracePt t="112480" x="1130300" y="3911600"/>
          <p14:tracePt t="112486" x="1130300" y="3867150"/>
          <p14:tracePt t="112494" x="1130300" y="3848100"/>
          <p14:tracePt t="112503" x="1130300" y="3821113"/>
          <p14:tracePt t="112510" x="1130300" y="3784600"/>
          <p14:tracePt t="112518" x="1130300" y="3757613"/>
          <p14:tracePt t="112526" x="1130300" y="3711575"/>
          <p14:tracePt t="112534" x="1130300" y="3684588"/>
          <p14:tracePt t="112542" x="1130300" y="3665538"/>
          <p14:tracePt t="112550" x="1139825" y="3621088"/>
          <p14:tracePt t="112559" x="1149350" y="3602038"/>
          <p14:tracePt t="112592" x="1149350" y="3584575"/>
          <p14:tracePt t="112688" x="1149350" y="3575050"/>
          <p14:tracePt t="112712" x="1149350" y="3565525"/>
          <p14:tracePt t="112785" x="1157288" y="3556000"/>
          <p14:tracePt t="112803" x="1157288" y="3548063"/>
          <p14:tracePt t="112814" x="1166813" y="3538538"/>
          <p14:tracePt t="112830" x="1185863" y="3519488"/>
          <p14:tracePt t="112854" x="1193800" y="3502025"/>
          <p14:tracePt t="112862" x="1203325" y="3492500"/>
          <p14:tracePt t="112878" x="1212850" y="3482975"/>
          <p14:tracePt t="113072" x="1203325" y="3475038"/>
          <p14:tracePt t="113078" x="1166813" y="3492500"/>
          <p14:tracePt t="113086" x="1166813" y="3502025"/>
          <p14:tracePt t="113094" x="1157288" y="3511550"/>
          <p14:tracePt t="113102" x="1139825" y="3538538"/>
          <p14:tracePt t="113135" x="1130300" y="3538538"/>
          <p14:tracePt t="113152" x="1120775" y="3548063"/>
          <p14:tracePt t="113159" x="1112838" y="3556000"/>
          <p14:tracePt t="113177" x="1093788" y="3575050"/>
          <p14:tracePt t="113496" x="1066800" y="3592513"/>
          <p14:tracePt t="113502" x="1057275" y="3602038"/>
          <p14:tracePt t="113510" x="1039813" y="3629025"/>
          <p14:tracePt t="113527" x="1039813" y="3657600"/>
          <p14:tracePt t="113535" x="1030288" y="3675063"/>
          <p14:tracePt t="113542" x="1030288" y="3684588"/>
          <p14:tracePt t="113550" x="1030288" y="3711575"/>
          <p14:tracePt t="113558" x="1011238" y="3730625"/>
          <p14:tracePt t="113566" x="1011238" y="3748088"/>
          <p14:tracePt t="113575" x="1011238" y="3767138"/>
          <p14:tracePt t="113591" x="1011238" y="3775075"/>
          <p14:tracePt t="113832" x="1011238" y="3784600"/>
          <p14:tracePt t="113850" x="1039813" y="3784600"/>
          <p14:tracePt t="113856" x="1057275" y="3784600"/>
          <p14:tracePt t="113863" x="1076325" y="3784600"/>
          <p14:tracePt t="113870" x="1084263" y="3784600"/>
          <p14:tracePt t="113883" x="1103313" y="3784600"/>
          <p14:tracePt t="113886" x="1149350" y="3757613"/>
          <p14:tracePt t="113894" x="1185863" y="3748088"/>
          <p14:tracePt t="113902" x="1203325" y="3738563"/>
          <p14:tracePt t="113910" x="1239838" y="3730625"/>
          <p14:tracePt t="113934" x="1249363" y="3721100"/>
          <p14:tracePt t="117446" x="1249363" y="3711575"/>
          <p14:tracePt t="117454" x="1222375" y="3721100"/>
          <p14:tracePt t="117462" x="1222375" y="3738563"/>
          <p14:tracePt t="117471" x="1203325" y="3757613"/>
          <p14:tracePt t="117480" x="1176338" y="3784600"/>
          <p14:tracePt t="117486" x="1166813" y="3803650"/>
          <p14:tracePt t="117496" x="1157288" y="3830638"/>
          <p14:tracePt t="117503" x="1157288" y="3840163"/>
          <p14:tracePt t="117510" x="1157288" y="3848100"/>
          <p14:tracePt t="117640" x="1157288" y="3840163"/>
          <p14:tracePt t="117662" x="1157288" y="3821113"/>
          <p14:tracePt t="117686" x="1157288" y="3811588"/>
          <p14:tracePt t="117694" x="1157288" y="3803650"/>
          <p14:tracePt t="117702" x="1157288" y="3794125"/>
          <p14:tracePt t="117712" x="1157288" y="3784600"/>
          <p14:tracePt t="117718" x="1157288" y="3775075"/>
          <p14:tracePt t="117726" x="1157288" y="3767138"/>
          <p14:tracePt t="117734" x="1157288" y="3757613"/>
          <p14:tracePt t="117742" x="1157288" y="3738563"/>
          <p14:tracePt t="117758" x="1157288" y="3730625"/>
          <p14:tracePt t="117790" x="1157288" y="3711575"/>
          <p14:tracePt t="118688" x="1176338" y="3711575"/>
          <p14:tracePt t="118694" x="1185863" y="3711575"/>
          <p14:tracePt t="118751" x="1193800" y="3711575"/>
          <p14:tracePt t="118767" x="1222375" y="3711575"/>
          <p14:tracePt t="118775" x="1230313" y="3711575"/>
          <p14:tracePt t="118785" x="1239838" y="3711575"/>
          <p14:tracePt t="118807" x="1258888" y="3711575"/>
          <p14:tracePt t="118823" x="1276350" y="3694113"/>
          <p14:tracePt t="118945" x="1258888" y="3702050"/>
          <p14:tracePt t="118952" x="1212850" y="3730625"/>
          <p14:tracePt t="118960" x="1203325" y="3738563"/>
          <p14:tracePt t="118967" x="1193800" y="3748088"/>
          <p14:tracePt t="118975" x="1185863" y="3757613"/>
          <p14:tracePt t="118983" x="1157288" y="3775075"/>
          <p14:tracePt t="119000" x="1139825" y="3784600"/>
          <p14:tracePt t="119006" x="1130300" y="3794125"/>
          <p14:tracePt t="119134" x="1120775" y="3811588"/>
          <p14:tracePt t="119142" x="1093788" y="3830638"/>
          <p14:tracePt t="119150" x="1076325" y="3840163"/>
          <p14:tracePt t="119159" x="1076325" y="3848100"/>
          <p14:tracePt t="119166" x="1066800" y="3867150"/>
          <p14:tracePt t="119182" x="1057275" y="3875088"/>
          <p14:tracePt t="119792" x="1047750" y="3875088"/>
          <p14:tracePt t="119798" x="1030288" y="3875088"/>
          <p14:tracePt t="119806" x="1011238" y="3875088"/>
          <p14:tracePt t="119814" x="993775" y="3884613"/>
          <p14:tracePt t="119831" x="984250" y="3894138"/>
          <p14:tracePt t="119951" x="1003300" y="3894138"/>
          <p14:tracePt t="119958" x="1039813" y="3894138"/>
          <p14:tracePt t="119966" x="1047750" y="3894138"/>
          <p14:tracePt t="119974" x="1076325" y="3894138"/>
          <p14:tracePt t="119990" x="1093788" y="3894138"/>
          <p14:tracePt t="120006" x="1103313" y="3894138"/>
          <p14:tracePt t="120047" x="1130300" y="3875088"/>
          <p14:tracePt t="120056" x="1176338" y="3840163"/>
          <p14:tracePt t="120064" x="1222375" y="3803650"/>
          <p14:tracePt t="120072" x="1239838" y="3794125"/>
          <p14:tracePt t="120080" x="1266825" y="3767138"/>
          <p14:tracePt t="120086" x="1303338" y="3748088"/>
          <p14:tracePt t="120098" x="1322388" y="3721100"/>
          <p14:tracePt t="120102" x="1349375" y="3694113"/>
          <p14:tracePt t="120110" x="1403350" y="3657600"/>
          <p14:tracePt t="120118" x="1412875" y="3648075"/>
          <p14:tracePt t="120126" x="1449388" y="3629025"/>
          <p14:tracePt t="120134" x="1468438" y="3611563"/>
          <p14:tracePt t="120142" x="1485900" y="3584575"/>
          <p14:tracePt t="120150" x="1522413" y="3548063"/>
          <p14:tracePt t="120158" x="1549400" y="3519488"/>
          <p14:tracePt t="120166" x="1558925" y="3502025"/>
          <p14:tracePt t="120174" x="1576388" y="3465513"/>
          <p14:tracePt t="120182" x="1612900" y="3438525"/>
          <p14:tracePt t="120190" x="1631950" y="3402013"/>
          <p14:tracePt t="120198" x="1631950" y="3382963"/>
          <p14:tracePt t="120206" x="1658938" y="3355975"/>
          <p14:tracePt t="120214" x="1668463" y="3338513"/>
          <p14:tracePt t="120223" x="1695450" y="3309938"/>
          <p14:tracePt t="120231" x="1714500" y="3292475"/>
          <p14:tracePt t="120246" x="1722438" y="3265488"/>
          <p14:tracePt t="120254" x="1731963" y="3246438"/>
          <p14:tracePt t="120263" x="1751013" y="3228975"/>
          <p14:tracePt t="120279" x="1758950" y="3209925"/>
          <p14:tracePt t="120286" x="1758950" y="3200400"/>
          <p14:tracePt t="120296" x="1768475" y="3182938"/>
          <p14:tracePt t="120302" x="1778000" y="3163888"/>
          <p14:tracePt t="120311" x="1795463" y="3146425"/>
          <p14:tracePt t="120319" x="1831975" y="3119438"/>
          <p14:tracePt t="120327" x="1860550" y="3082925"/>
          <p14:tracePt t="120335" x="1887538" y="3036888"/>
          <p14:tracePt t="120343" x="1905000" y="3017838"/>
          <p14:tracePt t="120351" x="1924050" y="2990850"/>
          <p14:tracePt t="120358" x="1931988" y="2946400"/>
          <p14:tracePt t="120366" x="1951038" y="2927350"/>
          <p14:tracePt t="120374" x="1960563" y="2909888"/>
          <p14:tracePt t="120382" x="1968500" y="2890838"/>
          <p14:tracePt t="120390" x="1978025" y="2863850"/>
          <p14:tracePt t="120398" x="1987550" y="2844800"/>
          <p14:tracePt t="120406" x="1997075" y="2827338"/>
          <p14:tracePt t="120415" x="2005013" y="2817813"/>
          <p14:tracePt t="120422" x="2005013" y="2800350"/>
          <p14:tracePt t="120431" x="2014538" y="2781300"/>
          <p14:tracePt t="120438" x="2014538" y="2763838"/>
          <p14:tracePt t="120446" x="2024063" y="2717800"/>
          <p14:tracePt t="120463" x="2024063" y="2708275"/>
          <p14:tracePt t="120472" x="2041525" y="2671763"/>
          <p14:tracePt t="120487" x="2060575" y="2635250"/>
          <p14:tracePt t="120500" x="2060575" y="2625725"/>
          <p14:tracePt t="120517" x="2060575" y="2617788"/>
          <p14:tracePt t="120520" x="2060575" y="2589213"/>
          <p14:tracePt t="120527" x="2070100" y="2581275"/>
          <p14:tracePt t="120535" x="2070100" y="2571750"/>
          <p14:tracePt t="120744" x="2060575" y="2598738"/>
          <p14:tracePt t="120754" x="2041525" y="2644775"/>
          <p14:tracePt t="120759" x="2041525" y="2698750"/>
          <p14:tracePt t="120766" x="2041525" y="2763838"/>
          <p14:tracePt t="120774" x="2041525" y="2817813"/>
          <p14:tracePt t="120782" x="2041525" y="2854325"/>
          <p14:tracePt t="120790" x="2041525" y="2909888"/>
          <p14:tracePt t="120798" x="2041525" y="2973388"/>
          <p14:tracePt t="120806" x="2070100" y="3017838"/>
          <p14:tracePt t="120815" x="2114550" y="3063875"/>
          <p14:tracePt t="120822" x="2133600" y="3100388"/>
          <p14:tracePt t="120831" x="2179638" y="3146425"/>
          <p14:tracePt t="120838" x="2197100" y="3163888"/>
          <p14:tracePt t="120846" x="2243138" y="3192463"/>
          <p14:tracePt t="120854" x="2279650" y="3219450"/>
          <p14:tracePt t="120863" x="2333625" y="3236913"/>
          <p14:tracePt t="120870" x="2379663" y="3265488"/>
          <p14:tracePt t="120880" x="2443163" y="3282950"/>
          <p14:tracePt t="120886" x="2489200" y="3319463"/>
          <p14:tracePt t="120896" x="2552700" y="3346450"/>
          <p14:tracePt t="120902" x="2635250" y="3382963"/>
          <p14:tracePt t="120910" x="2708275" y="3429000"/>
          <p14:tracePt t="120918" x="2771775" y="3465513"/>
          <p14:tracePt t="120926" x="2852738" y="3492500"/>
          <p14:tracePt t="120934" x="2935288" y="3548063"/>
          <p14:tracePt t="120942" x="2998788" y="3575050"/>
          <p14:tracePt t="120950" x="3081338" y="3602038"/>
          <p14:tracePt t="120958" x="3154363" y="3611563"/>
          <p14:tracePt t="120966" x="3200400" y="3629025"/>
          <p14:tracePt t="120974" x="3227388" y="3648075"/>
          <p14:tracePt t="120982" x="3254375" y="3657600"/>
          <p14:tracePt t="120990" x="3263900" y="3657600"/>
          <p14:tracePt t="120999" x="3290888" y="3665538"/>
          <p14:tracePt t="121006" x="3300413" y="3665538"/>
          <p14:tracePt t="121022" x="3309938" y="3665538"/>
          <p14:tracePt t="121047" x="3336925" y="3665538"/>
          <p14:tracePt t="121055" x="3354388" y="3648075"/>
          <p14:tracePt t="121064" x="3363913" y="3638550"/>
          <p14:tracePt t="121071" x="3382963" y="3629025"/>
          <p14:tracePt t="121080" x="3390900" y="3621088"/>
          <p14:tracePt t="121087" x="3419475" y="3611563"/>
          <p14:tracePt t="121097" x="3436938" y="3592513"/>
          <p14:tracePt t="121103" x="3473450" y="3584575"/>
          <p14:tracePt t="121111" x="3509963" y="3575050"/>
          <p14:tracePt t="121118" x="3527425" y="3575050"/>
          <p14:tracePt t="121126" x="3582988" y="3548063"/>
          <p14:tracePt t="121134" x="3609975" y="3538538"/>
          <p14:tracePt t="121143" x="3656013" y="3529013"/>
          <p14:tracePt t="121150" x="3683000" y="3529013"/>
          <p14:tracePt t="121158" x="3702050" y="3519488"/>
          <p14:tracePt t="121166" x="3719513" y="3511550"/>
          <p14:tracePt t="121174" x="3729038" y="3502025"/>
          <p14:tracePt t="121416" x="3673475" y="3502025"/>
          <p14:tracePt t="121422" x="3546475" y="3538538"/>
          <p14:tracePt t="121430" x="3427413" y="3565525"/>
          <p14:tracePt t="121438" x="3317875" y="3565525"/>
          <p14:tracePt t="121446" x="3190875" y="3575050"/>
          <p14:tracePt t="121454" x="3044825" y="3592513"/>
          <p14:tracePt t="121463" x="2917825" y="3611563"/>
          <p14:tracePt t="121470" x="2808288" y="3611563"/>
          <p14:tracePt t="121479" x="2716213" y="3611563"/>
          <p14:tracePt t="121486" x="2635250" y="3629025"/>
          <p14:tracePt t="121496" x="2562225" y="3648075"/>
          <p14:tracePt t="121502" x="2516188" y="3648075"/>
          <p14:tracePt t="121510" x="2506663" y="3648075"/>
          <p14:tracePt t="121592" x="2498725" y="3648075"/>
          <p14:tracePt t="121600" x="2498725" y="3629025"/>
          <p14:tracePt t="121615" x="2489200" y="3621088"/>
          <p14:tracePt t="121622" x="2479675" y="3602038"/>
          <p14:tracePt t="121630" x="2462213" y="3584575"/>
          <p14:tracePt t="121638" x="2443163" y="3556000"/>
          <p14:tracePt t="121646" x="2443163" y="3548063"/>
          <p14:tracePt t="121654" x="2433638" y="3538538"/>
          <p14:tracePt t="121662" x="2416175" y="3519488"/>
          <p14:tracePt t="121670" x="2397125" y="3502025"/>
          <p14:tracePt t="121679" x="2360613" y="3492500"/>
          <p14:tracePt t="121686" x="2333625" y="3482975"/>
          <p14:tracePt t="121696" x="2287588" y="3446463"/>
          <p14:tracePt t="121702" x="2224088" y="3429000"/>
          <p14:tracePt t="121710" x="2206625" y="3402013"/>
          <p14:tracePt t="121718" x="2160588" y="3382963"/>
          <p14:tracePt t="121726" x="2133600" y="3355975"/>
          <p14:tracePt t="121734" x="2114550" y="3346450"/>
          <p14:tracePt t="121742" x="2106613" y="3302000"/>
          <p14:tracePt t="121750" x="2097088" y="3282950"/>
          <p14:tracePt t="121758" x="2097088" y="3255963"/>
          <p14:tracePt t="121766" x="2097088" y="3209925"/>
          <p14:tracePt t="121774" x="2097088" y="3182938"/>
          <p14:tracePt t="121782" x="2097088" y="3136900"/>
          <p14:tracePt t="121790" x="2097088" y="3090863"/>
          <p14:tracePt t="121799" x="2097088" y="3046413"/>
          <p14:tracePt t="121806" x="2097088" y="3009900"/>
          <p14:tracePt t="121814" x="2097088" y="2954338"/>
          <p14:tracePt t="121822" x="2097088" y="2936875"/>
          <p14:tracePt t="121831" x="2097088" y="2890838"/>
          <p14:tracePt t="121838" x="2097088" y="2873375"/>
          <p14:tracePt t="121848" x="2097088" y="2844800"/>
          <p14:tracePt t="121854" x="2097088" y="2827338"/>
          <p14:tracePt t="121863" x="2097088" y="2808288"/>
          <p14:tracePt t="121882" x="2097088" y="2800350"/>
          <p14:tracePt t="122112" x="2078038" y="2854325"/>
          <p14:tracePt t="122119" x="2051050" y="2873375"/>
          <p14:tracePt t="122126" x="2024063" y="2909888"/>
          <p14:tracePt t="122134" x="1987550" y="2936875"/>
          <p14:tracePt t="122142" x="1968500" y="2973388"/>
          <p14:tracePt t="122150" x="1951038" y="3009900"/>
          <p14:tracePt t="122159" x="1941513" y="3054350"/>
          <p14:tracePt t="122166" x="1941513" y="3100388"/>
          <p14:tracePt t="122175" x="1914525" y="3136900"/>
          <p14:tracePt t="122182" x="1914525" y="3155950"/>
          <p14:tracePt t="122190" x="1914525" y="3200400"/>
          <p14:tracePt t="122198" x="1914525" y="3228975"/>
          <p14:tracePt t="122206" x="1914525" y="3265488"/>
          <p14:tracePt t="122214" x="1914525" y="3302000"/>
          <p14:tracePt t="122222" x="1931988" y="3328988"/>
          <p14:tracePt t="122230" x="1941513" y="3346450"/>
          <p14:tracePt t="122238" x="1968500" y="3365500"/>
          <p14:tracePt t="122246" x="1997075" y="3392488"/>
          <p14:tracePt t="122254" x="2014538" y="3411538"/>
          <p14:tracePt t="122262" x="2051050" y="3419475"/>
          <p14:tracePt t="122270" x="2070100" y="3419475"/>
          <p14:tracePt t="122279" x="2124075" y="3429000"/>
          <p14:tracePt t="122286" x="2133600" y="3429000"/>
          <p14:tracePt t="122296" x="2170113" y="3438525"/>
          <p14:tracePt t="122302" x="2224088" y="3438525"/>
          <p14:tracePt t="122310" x="2260600" y="3438525"/>
          <p14:tracePt t="122318" x="2333625" y="3438525"/>
          <p14:tracePt t="122326" x="2379663" y="3455988"/>
          <p14:tracePt t="122334" x="2433638" y="3475038"/>
          <p14:tracePt t="122342" x="2498725" y="3475038"/>
          <p14:tracePt t="122350" x="2552700" y="3482975"/>
          <p14:tracePt t="122358" x="2635250" y="3492500"/>
          <p14:tracePt t="122366" x="2689225" y="3492500"/>
          <p14:tracePt t="122374" x="2698750" y="3492500"/>
          <p14:tracePt t="122382" x="2725738" y="3492500"/>
          <p14:tracePt t="122390" x="2735263" y="3492500"/>
          <p14:tracePt t="122415" x="2752725" y="3492500"/>
          <p14:tracePt t="122496" x="2771775" y="3492500"/>
          <p14:tracePt t="122503" x="2817813" y="3492500"/>
          <p14:tracePt t="122511" x="2852738" y="3492500"/>
          <p14:tracePt t="122519" x="2908300" y="3492500"/>
          <p14:tracePt t="122526" x="2954338" y="3492500"/>
          <p14:tracePt t="122535" x="2990850" y="3492500"/>
          <p14:tracePt t="122542" x="3063875" y="3475038"/>
          <p14:tracePt t="122550" x="3090863" y="3475038"/>
          <p14:tracePt t="122558" x="3136900" y="3465513"/>
          <p14:tracePt t="122566" x="3154363" y="3465513"/>
          <p14:tracePt t="122574" x="3181350" y="3446463"/>
          <p14:tracePt t="122582" x="3190875" y="3446463"/>
          <p14:tracePt t="122615" x="3200400" y="3446463"/>
          <p14:tracePt t="122736" x="3208338" y="3446463"/>
          <p14:tracePt t="122745" x="3163888" y="3465513"/>
          <p14:tracePt t="122752" x="3054350" y="3475038"/>
          <p14:tracePt t="122759" x="2998788" y="3475038"/>
          <p14:tracePt t="122767" x="2935288" y="3482975"/>
          <p14:tracePt t="122775" x="2862263" y="3502025"/>
          <p14:tracePt t="122783" x="2808288" y="3502025"/>
          <p14:tracePt t="122790" x="2744788" y="3529013"/>
          <p14:tracePt t="122800" x="2716213" y="3529013"/>
          <p14:tracePt t="122806" x="2698750" y="3529013"/>
          <p14:tracePt t="122936" x="2662238" y="3529013"/>
          <p14:tracePt t="122944" x="2606675" y="3529013"/>
          <p14:tracePt t="122954" x="2533650" y="3519488"/>
          <p14:tracePt t="122960" x="2470150" y="3492500"/>
          <p14:tracePt t="122966" x="2406650" y="3455988"/>
          <p14:tracePt t="122974" x="2389188" y="3438525"/>
          <p14:tracePt t="122982" x="2343150" y="3402013"/>
          <p14:tracePt t="122990" x="2316163" y="3402013"/>
          <p14:tracePt t="122998" x="2297113" y="3382963"/>
          <p14:tracePt t="123006" x="2297113" y="3375025"/>
          <p14:tracePt t="123014" x="2287588" y="3375025"/>
          <p14:tracePt t="123031" x="2260600" y="3365500"/>
          <p14:tracePt t="123047" x="2260600" y="3355975"/>
          <p14:tracePt t="123054" x="2270125" y="3328988"/>
          <p14:tracePt t="123062" x="2279650" y="3319463"/>
          <p14:tracePt t="123070" x="2279650" y="3309938"/>
          <p14:tracePt t="123079" x="2287588" y="3273425"/>
          <p14:tracePt t="123086" x="2297113" y="3265488"/>
          <p14:tracePt t="123096" x="2306638" y="3246438"/>
          <p14:tracePt t="123134" x="2306638" y="3236913"/>
          <p14:tracePt t="123150" x="2306638" y="3219450"/>
          <p14:tracePt t="123175" x="2306638" y="3209925"/>
          <p14:tracePt t="123190" x="2306638" y="3200400"/>
          <p14:tracePt t="123224" x="2306638" y="3192463"/>
          <p14:tracePt t="123280" x="2306638" y="3163888"/>
          <p14:tracePt t="123304" x="2316163" y="3155950"/>
          <p14:tracePt t="123313" x="2316163" y="3146425"/>
          <p14:tracePt t="123320" x="2316163" y="3127375"/>
          <p14:tracePt t="123328" x="2316163" y="3119438"/>
          <p14:tracePt t="123343" x="2316163" y="3109913"/>
          <p14:tracePt t="123832" x="2297113" y="3127375"/>
          <p14:tracePt t="123841" x="2297113" y="3146425"/>
          <p14:tracePt t="123852" x="2297113" y="3163888"/>
          <p14:tracePt t="123856" x="2297113" y="3192463"/>
          <p14:tracePt t="123863" x="2297113" y="3228975"/>
          <p14:tracePt t="123870" x="2297113" y="3236913"/>
          <p14:tracePt t="123882" x="2297113" y="3246438"/>
          <p14:tracePt t="123886" x="2297113" y="3265488"/>
          <p14:tracePt t="124038" x="2306638" y="3273425"/>
          <p14:tracePt t="124046" x="2397125" y="3273425"/>
          <p14:tracePt t="124054" x="2489200" y="3273425"/>
          <p14:tracePt t="124062" x="2579688" y="3273425"/>
          <p14:tracePt t="124070" x="2652713" y="3273425"/>
          <p14:tracePt t="124079" x="2725738" y="3273425"/>
          <p14:tracePt t="124086" x="2752725" y="3273425"/>
          <p14:tracePt t="124097" x="2771775" y="3273425"/>
          <p14:tracePt t="124102" x="2781300" y="3273425"/>
          <p14:tracePt t="125656" x="2789238" y="3255963"/>
          <p14:tracePt t="125663" x="2789238" y="3246438"/>
          <p14:tracePt t="125671" x="2789238" y="3209925"/>
          <p14:tracePt t="125680" x="2771775" y="3192463"/>
          <p14:tracePt t="125687" x="2752725" y="3173413"/>
          <p14:tracePt t="125697" x="2708275" y="3155950"/>
          <p14:tracePt t="125703" x="2643188" y="3127375"/>
          <p14:tracePt t="125713" x="2616200" y="3127375"/>
          <p14:tracePt t="125719" x="2598738" y="3109913"/>
          <p14:tracePt t="125727" x="2562225" y="3100388"/>
          <p14:tracePt t="125735" x="2533650" y="3100388"/>
          <p14:tracePt t="125742" x="2525713" y="3090863"/>
          <p14:tracePt t="125782" x="2525713" y="3073400"/>
          <p14:tracePt t="125791" x="2525713" y="3063875"/>
          <p14:tracePt t="125807" x="2516188" y="3046413"/>
          <p14:tracePt t="125816" x="2516188" y="3036888"/>
          <p14:tracePt t="125833" x="2498725" y="3017838"/>
          <p14:tracePt t="125841" x="2489200" y="3017838"/>
          <p14:tracePt t="125851" x="2470150" y="3009900"/>
          <p14:tracePt t="125855" x="2462213" y="3009900"/>
          <p14:tracePt t="125863" x="2425700" y="2990850"/>
          <p14:tracePt t="125870" x="2416175" y="2982913"/>
          <p14:tracePt t="125960" x="2406650" y="2973388"/>
          <p14:tracePt t="126194" x="2416175" y="2990850"/>
          <p14:tracePt t="126200" x="2425700" y="3000375"/>
          <p14:tracePt t="126207" x="2452688" y="3027363"/>
          <p14:tracePt t="126214" x="2479675" y="3046413"/>
          <p14:tracePt t="126222" x="2525713" y="3082925"/>
          <p14:tracePt t="126230" x="2589213" y="3100388"/>
          <p14:tracePt t="126238" x="2635250" y="3127375"/>
          <p14:tracePt t="126246" x="2662238" y="3136900"/>
          <p14:tracePt t="126254" x="2679700" y="3146425"/>
          <p14:tracePt t="126262" x="2708275" y="3155950"/>
          <p14:tracePt t="126339" x="2716213" y="3155950"/>
          <p14:tracePt t="126352" x="2744788" y="3173413"/>
          <p14:tracePt t="126359" x="2771775" y="3182938"/>
          <p14:tracePt t="126366" x="2808288" y="3192463"/>
          <p14:tracePt t="126374" x="2852738" y="3209925"/>
          <p14:tracePt t="126382" x="2871788" y="3209925"/>
          <p14:tracePt t="126390" x="2898775" y="3209925"/>
          <p14:tracePt t="126398" x="2935288" y="3228975"/>
          <p14:tracePt t="126406" x="2954338" y="3236913"/>
          <p14:tracePt t="126414" x="2990850" y="3236913"/>
          <p14:tracePt t="126422" x="3035300" y="3246438"/>
          <p14:tracePt t="126431" x="3044825" y="3255963"/>
          <p14:tracePt t="126438" x="3063875" y="3255963"/>
          <p14:tracePt t="126446" x="3081338" y="3255963"/>
          <p14:tracePt t="126456" x="3090863" y="3255963"/>
          <p14:tracePt t="126760" x="3100388" y="3265488"/>
          <p14:tracePt t="126766" x="3100388" y="3273425"/>
          <p14:tracePt t="126774" x="3100388" y="3319463"/>
          <p14:tracePt t="126782" x="3100388" y="3355975"/>
          <p14:tracePt t="126790" x="3100388" y="3375025"/>
          <p14:tracePt t="126798" x="3100388" y="3411538"/>
          <p14:tracePt t="126814" x="3100388" y="3429000"/>
          <p14:tracePt t="126822" x="3100388" y="3446463"/>
          <p14:tracePt t="126831" x="3127375" y="3465513"/>
          <p14:tracePt t="126846" x="3136900" y="3475038"/>
          <p14:tracePt t="127088" x="3136900" y="3492500"/>
          <p14:tracePt t="127103" x="3136900" y="3511550"/>
          <p14:tracePt t="127112" x="3136900" y="3519488"/>
          <p14:tracePt t="127119" x="3136900" y="3538538"/>
          <p14:tracePt t="127127" x="3136900" y="3548063"/>
          <p14:tracePt t="127144" x="3136900" y="3556000"/>
          <p14:tracePt t="127913" x="3136900" y="3548063"/>
          <p14:tracePt t="129202" x="3108325" y="3538538"/>
          <p14:tracePt t="129208" x="3054350" y="3538538"/>
          <p14:tracePt t="129216" x="2990850" y="3519488"/>
          <p14:tracePt t="129225" x="2944813" y="3502025"/>
          <p14:tracePt t="129230" x="2908300" y="3492500"/>
          <p14:tracePt t="129239" x="2889250" y="3482975"/>
          <p14:tracePt t="129248" x="2881313" y="3475038"/>
          <p14:tracePt t="129254" x="2881313" y="3465513"/>
          <p14:tracePt t="129265" x="2862263" y="3446463"/>
          <p14:tracePt t="129272" x="2852738" y="3438525"/>
          <p14:tracePt t="129294" x="2852738" y="3419475"/>
          <p14:tracePt t="129302" x="2844800" y="3419475"/>
          <p14:tracePt t="129334" x="2835275" y="3402013"/>
          <p14:tracePt t="129342" x="2798763" y="3392488"/>
          <p14:tracePt t="129358" x="2752725" y="3365500"/>
          <p14:tracePt t="129366" x="2725738" y="3355975"/>
          <p14:tracePt t="129374" x="2689225" y="3346450"/>
          <p14:tracePt t="129382" x="2671763" y="3346450"/>
          <p14:tracePt t="129390" x="2662238" y="3338513"/>
          <p14:tracePt t="129398" x="2652713" y="3328988"/>
          <p14:tracePt t="129672" x="2635250" y="3319463"/>
          <p14:tracePt t="129678" x="2616200" y="3319463"/>
          <p14:tracePt t="129686" x="2579688" y="3319463"/>
          <p14:tracePt t="129695" x="2562225" y="3319463"/>
          <p14:tracePt t="129702" x="2533650" y="3319463"/>
          <p14:tracePt t="129712" x="2525713" y="3319463"/>
          <p14:tracePt t="129808" x="2516188" y="3319463"/>
          <p14:tracePt t="130553" x="2506663" y="3309938"/>
          <p14:tracePt t="130566" x="2506663" y="3302000"/>
          <p14:tracePt t="130574" x="2506663" y="3292475"/>
          <p14:tracePt t="130582" x="2506663" y="3273425"/>
          <p14:tracePt t="130590" x="2506663" y="3265488"/>
          <p14:tracePt t="130598" x="2506663" y="3236913"/>
          <p14:tracePt t="130606" x="2506663" y="3219450"/>
          <p14:tracePt t="130614" x="2489200" y="3200400"/>
          <p14:tracePt t="130622" x="2489200" y="3192463"/>
          <p14:tracePt t="130630" x="2489200" y="3182938"/>
          <p14:tracePt t="130638" x="2489200" y="3173413"/>
          <p14:tracePt t="130647" x="2489200" y="3155950"/>
          <p14:tracePt t="130744" x="2479675" y="3146425"/>
          <p14:tracePt t="130913" x="2470150" y="3146425"/>
          <p14:tracePt t="130921" x="2443163" y="3146425"/>
          <p14:tracePt t="130929" x="2425700" y="3146425"/>
          <p14:tracePt t="130935" x="2389188" y="3146425"/>
          <p14:tracePt t="130942" x="2360613" y="3146425"/>
          <p14:tracePt t="130951" x="2343150" y="3146425"/>
          <p14:tracePt t="130960" x="2306638" y="3146425"/>
          <p14:tracePt t="130976" x="2287588" y="3146425"/>
          <p14:tracePt t="131000" x="2270125" y="3146425"/>
          <p14:tracePt t="131015" x="2260600" y="3146425"/>
          <p14:tracePt t="131432" x="2260600" y="3136900"/>
          <p14:tracePt t="131438" x="2260600" y="3119438"/>
          <p14:tracePt t="131446" x="2260600" y="3109913"/>
          <p14:tracePt t="131462" x="2260600" y="3100388"/>
          <p14:tracePt t="131478" x="2260600" y="3090863"/>
          <p14:tracePt t="131528" x="2260600" y="3082925"/>
          <p14:tracePt t="131555" x="2260600" y="3073400"/>
          <p14:tracePt t="132859" x="2260600" y="3063875"/>
          <p14:tracePt t="132867" x="2260600" y="3036888"/>
          <p14:tracePt t="132876" x="2260600" y="3017838"/>
          <p14:tracePt t="132881" x="2260600" y="3009900"/>
          <p14:tracePt t="132886" x="2270125" y="2982913"/>
          <p14:tracePt t="132902" x="2270125" y="2973388"/>
          <p14:tracePt t="132913" x="2270125" y="2946400"/>
          <p14:tracePt t="132918" x="2270125" y="2936875"/>
          <p14:tracePt t="132929" x="2270125" y="2927350"/>
          <p14:tracePt t="132934" x="2270125" y="2909888"/>
          <p14:tracePt t="132942" x="2270125" y="2890838"/>
          <p14:tracePt t="132966" x="2270125" y="2873375"/>
          <p14:tracePt t="132974" x="2270125" y="2863850"/>
          <p14:tracePt t="133016" x="2270125" y="2854325"/>
          <p14:tracePt t="133414" x="2260600" y="2863850"/>
          <p14:tracePt t="133423" x="2251075" y="2873375"/>
          <p14:tracePt t="133430" x="2243138" y="2881313"/>
          <p14:tracePt t="133446" x="2214563" y="2890838"/>
          <p14:tracePt t="133462" x="2206625" y="2909888"/>
          <p14:tracePt t="133471" x="2197100" y="2936875"/>
          <p14:tracePt t="133481" x="2187575" y="2954338"/>
          <p14:tracePt t="133486" x="2187575" y="2973388"/>
          <p14:tracePt t="133495" x="2170113" y="3017838"/>
          <p14:tracePt t="133511" x="2170113" y="3046413"/>
          <p14:tracePt t="133518" x="2170113" y="3063875"/>
          <p14:tracePt t="133528" x="2170113" y="3082925"/>
          <p14:tracePt t="133534" x="2170113" y="3109913"/>
          <p14:tracePt t="133542" x="2170113" y="3136900"/>
          <p14:tracePt t="133550" x="2170113" y="3155950"/>
          <p14:tracePt t="133560" x="2170113" y="3182938"/>
          <p14:tracePt t="133566" x="2170113" y="3192463"/>
          <p14:tracePt t="133575" x="2170113" y="3219450"/>
          <p14:tracePt t="133583" x="2179638" y="3236913"/>
          <p14:tracePt t="133591" x="2187575" y="3265488"/>
          <p14:tracePt t="133599" x="2206625" y="3302000"/>
          <p14:tracePt t="133606" x="2260600" y="3309938"/>
          <p14:tracePt t="133614" x="2297113" y="3355975"/>
          <p14:tracePt t="133622" x="2333625" y="3375025"/>
          <p14:tracePt t="133630" x="2379663" y="3411538"/>
          <p14:tracePt t="133638" x="2406650" y="3429000"/>
          <p14:tracePt t="133646" x="2452688" y="3455988"/>
          <p14:tracePt t="133654" x="2498725" y="3475038"/>
          <p14:tracePt t="133662" x="2506663" y="3492500"/>
          <p14:tracePt t="133670" x="2543175" y="3519488"/>
          <p14:tracePt t="133678" x="2606675" y="3538538"/>
          <p14:tracePt t="133686" x="2616200" y="3548063"/>
          <p14:tracePt t="133694" x="2625725" y="3556000"/>
          <p14:tracePt t="133702" x="2652713" y="3565525"/>
          <p14:tracePt t="133712" x="2671763" y="3575050"/>
          <p14:tracePt t="133718" x="2698750" y="3584575"/>
          <p14:tracePt t="133729" x="2708275" y="3592513"/>
          <p14:tracePt t="133751" x="2725738" y="3592513"/>
          <p14:tracePt t="133816" x="2735263" y="3592513"/>
          <p14:tracePt t="133832" x="2771775" y="3592513"/>
          <p14:tracePt t="133841" x="2798763" y="3592513"/>
          <p14:tracePt t="133851" x="2835275" y="3592513"/>
          <p14:tracePt t="133858" x="2844800" y="3584575"/>
          <p14:tracePt t="133863" x="2881313" y="3584575"/>
          <p14:tracePt t="133870" x="2925763" y="3575050"/>
          <p14:tracePt t="133881" x="2971800" y="3556000"/>
          <p14:tracePt t="133886" x="2990850" y="3556000"/>
          <p14:tracePt t="133896" x="3027363" y="3556000"/>
          <p14:tracePt t="133902" x="3044825" y="3556000"/>
          <p14:tracePt t="133913" x="3063875" y="3556000"/>
          <p14:tracePt t="133928" x="3071813" y="3548063"/>
          <p14:tracePt t="134120" x="3081338" y="3538538"/>
          <p14:tracePt t="134130" x="3081338" y="3519488"/>
          <p14:tracePt t="134137" x="3081338" y="3511550"/>
          <p14:tracePt t="134151" x="3100388" y="3482975"/>
          <p14:tracePt t="134167" x="3108325" y="3465513"/>
          <p14:tracePt t="134398" x="3063875" y="3465513"/>
          <p14:tracePt t="134414" x="3044825" y="3465513"/>
          <p14:tracePt t="134423" x="3035300" y="3465513"/>
          <p14:tracePt t="134431" x="3017838" y="3465513"/>
          <p14:tracePt t="134447" x="3008313" y="3465513"/>
          <p14:tracePt t="134592" x="2981325" y="3465513"/>
          <p14:tracePt t="134598" x="2925763" y="3465513"/>
          <p14:tracePt t="134606" x="2835275" y="3465513"/>
          <p14:tracePt t="134614" x="2652713" y="3419475"/>
          <p14:tracePt t="134622" x="2525713" y="3375025"/>
          <p14:tracePt t="134630" x="2389188" y="3338513"/>
          <p14:tracePt t="134638" x="2279650" y="3292475"/>
          <p14:tracePt t="134647" x="2160588" y="3265488"/>
          <p14:tracePt t="134654" x="2097088" y="3228975"/>
          <p14:tracePt t="134665" x="2051050" y="3209925"/>
          <p14:tracePt t="134682" x="2033588" y="3192463"/>
          <p14:tracePt t="134698" x="2033588" y="3182938"/>
          <p14:tracePt t="134703" x="2033588" y="3155950"/>
          <p14:tracePt t="134716" x="2033588" y="3146425"/>
          <p14:tracePt t="134719" x="2033588" y="3109913"/>
          <p14:tracePt t="134731" x="2041525" y="3082925"/>
          <p14:tracePt t="134735" x="2041525" y="3054350"/>
          <p14:tracePt t="134747" x="2041525" y="3017838"/>
          <p14:tracePt t="134751" x="2041525" y="3000375"/>
          <p14:tracePt t="134762" x="2041525" y="2973388"/>
          <p14:tracePt t="134766" x="2041525" y="2954338"/>
          <p14:tracePt t="134774" x="2041525" y="2946400"/>
          <p14:tracePt t="134782" x="2041525" y="2936875"/>
          <p14:tracePt t="134790" x="2041525" y="2927350"/>
          <p14:tracePt t="134814" x="2041525" y="2917825"/>
          <p14:tracePt t="134839" x="2041525" y="2909888"/>
          <p14:tracePt t="134855" x="2041525" y="2890838"/>
          <p14:tracePt t="134863" x="2041525" y="2881313"/>
          <p14:tracePt t="134945" x="2060575" y="2873375"/>
          <p14:tracePt t="134950" x="2070100" y="2873375"/>
          <p14:tracePt t="134990" x="2078038" y="2863850"/>
          <p14:tracePt t="135130" x="2051050" y="2881313"/>
          <p14:tracePt t="135146" x="2041525" y="2890838"/>
          <p14:tracePt t="135152" x="2033588" y="2900363"/>
          <p14:tracePt t="135160" x="2024063" y="2917825"/>
          <p14:tracePt t="135166" x="2014538" y="2927350"/>
          <p14:tracePt t="135175" x="2014538" y="2954338"/>
          <p14:tracePt t="135182" x="2014538" y="2963863"/>
          <p14:tracePt t="135198" x="2014538" y="2973388"/>
          <p14:tracePt t="135214" x="2014538" y="2990850"/>
          <p14:tracePt t="135230" x="2014538" y="3000375"/>
          <p14:tracePt t="135255" x="2014538" y="3009900"/>
          <p14:tracePt t="135270" x="2014538" y="3017838"/>
          <p14:tracePt t="135343" x="2024063" y="3017838"/>
          <p14:tracePt t="135351" x="2024063" y="3009900"/>
          <p14:tracePt t="135359" x="2033588" y="2990850"/>
          <p14:tracePt t="135368" x="2041525" y="2946400"/>
          <p14:tracePt t="135375" x="2041525" y="2917825"/>
          <p14:tracePt t="135384" x="2051050" y="2900363"/>
          <p14:tracePt t="135391" x="2051050" y="2873375"/>
          <p14:tracePt t="135399" x="2070100" y="2854325"/>
          <p14:tracePt t="135576" x="2078038" y="2844800"/>
          <p14:tracePt t="135640" x="2097088" y="2863850"/>
          <p14:tracePt t="135649" x="2160588" y="2909888"/>
          <p14:tracePt t="135656" x="2260600" y="2982913"/>
          <p14:tracePt t="135666" x="2352675" y="3027363"/>
          <p14:tracePt t="135671" x="2452688" y="3082925"/>
          <p14:tracePt t="135680" x="2570163" y="3136900"/>
          <p14:tracePt t="135687" x="2635250" y="3163888"/>
          <p14:tracePt t="135696" x="2716213" y="3200400"/>
          <p14:tracePt t="135703" x="2752725" y="3209925"/>
          <p14:tracePt t="135712" x="2798763" y="3228975"/>
          <p14:tracePt t="135729" x="2808288" y="3228975"/>
          <p14:tracePt t="135840" x="2817813" y="3255963"/>
          <p14:tracePt t="135852" x="2862263" y="3282950"/>
          <p14:tracePt t="135858" x="2889250" y="3319463"/>
          <p14:tracePt t="135864" x="2954338" y="3375025"/>
          <p14:tracePt t="135878" x="3054350" y="3438525"/>
          <p14:tracePt t="135886" x="3090863" y="3446463"/>
          <p14:tracePt t="135895" x="3100388" y="3465513"/>
          <p14:tracePt t="135902" x="3127375" y="3475038"/>
          <p14:tracePt t="135927" x="3127375" y="3482975"/>
          <p14:tracePt t="136214" x="3127375" y="3455988"/>
          <p14:tracePt t="136222" x="3090863" y="3382963"/>
          <p14:tracePt t="136230" x="3054350" y="3319463"/>
          <p14:tracePt t="136238" x="2998788" y="3255963"/>
          <p14:tracePt t="136246" x="2935288" y="3192463"/>
          <p14:tracePt t="136254" x="2844800" y="3082925"/>
          <p14:tracePt t="136263" x="2808288" y="3017838"/>
          <p14:tracePt t="136270" x="2762250" y="3000375"/>
          <p14:tracePt t="136278" x="2708275" y="2954338"/>
          <p14:tracePt t="136286" x="2679700" y="2927350"/>
          <p14:tracePt t="136297" x="2679700" y="2917825"/>
          <p14:tracePt t="136302" x="2671763" y="2917825"/>
          <p14:tracePt t="136632" x="2652713" y="2917825"/>
          <p14:tracePt t="136654" x="2643188" y="2917825"/>
          <p14:tracePt t="136670" x="2635250" y="2927350"/>
          <p14:tracePt t="137097" x="2625725" y="2936875"/>
          <p14:tracePt t="137110" x="2625725" y="2946400"/>
          <p14:tracePt t="137118" x="2625725" y="2954338"/>
          <p14:tracePt t="137134" x="2625725" y="2963863"/>
          <p14:tracePt t="137150" x="2625725" y="2973388"/>
          <p14:tracePt t="138336" x="2616200" y="3000375"/>
          <p14:tracePt t="138342" x="2589213" y="3017838"/>
          <p14:tracePt t="138350" x="2570163" y="3054350"/>
          <p14:tracePt t="138358" x="2570163" y="3090863"/>
          <p14:tracePt t="138366" x="2570163" y="3100388"/>
          <p14:tracePt t="138374" x="2598738" y="3136900"/>
          <p14:tracePt t="138382" x="2625725" y="3163888"/>
          <p14:tracePt t="138390" x="2671763" y="3182938"/>
          <p14:tracePt t="138398" x="2698750" y="3209925"/>
          <p14:tracePt t="138406" x="2744788" y="3219450"/>
          <p14:tracePt t="138414" x="2789238" y="3246438"/>
          <p14:tracePt t="138422" x="2808288" y="3255963"/>
          <p14:tracePt t="138430" x="2835275" y="3255963"/>
          <p14:tracePt t="138438" x="2852738" y="3265488"/>
          <p14:tracePt t="138454" x="2862263" y="3265488"/>
          <p14:tracePt t="138913" x="2871788" y="3282950"/>
          <p14:tracePt t="138921" x="2871788" y="3302000"/>
          <p14:tracePt t="138930" x="2871788" y="3328988"/>
          <p14:tracePt t="138934" x="2871788" y="3346450"/>
          <p14:tracePt t="139342" x="2871788" y="3355975"/>
          <p14:tracePt t="139350" x="2871788" y="3365500"/>
          <p14:tracePt t="139369" x="2871788" y="3375025"/>
          <p14:tracePt t="139430" x="2852738" y="3375025"/>
          <p14:tracePt t="139438" x="2835275" y="3365500"/>
          <p14:tracePt t="139446" x="2825750" y="3346450"/>
          <p14:tracePt t="139454" x="2825750" y="3338513"/>
          <p14:tracePt t="139462" x="2798763" y="3319463"/>
          <p14:tracePt t="139470" x="2798763" y="3302000"/>
          <p14:tracePt t="139479" x="2781300" y="3282950"/>
          <p14:tracePt t="139486" x="2762250" y="3265488"/>
          <p14:tracePt t="139495" x="2752725" y="3246438"/>
          <p14:tracePt t="139511" x="2752725" y="3236913"/>
          <p14:tracePt t="139519" x="2752725" y="3209925"/>
          <p14:tracePt t="139528" x="2752725" y="3200400"/>
          <p14:tracePt t="139534" x="2744788" y="3200400"/>
          <p14:tracePt t="139544" x="2744788" y="3192463"/>
          <p14:tracePt t="139551" x="2744788" y="3173413"/>
          <p14:tracePt t="139564" x="2744788" y="3163888"/>
          <p14:tracePt t="139566" x="2735263" y="3155950"/>
          <p14:tracePt t="139582" x="2716213" y="3136900"/>
          <p14:tracePt t="139590" x="2708275" y="3109913"/>
          <p14:tracePt t="139598" x="2698750" y="3100388"/>
          <p14:tracePt t="139606" x="2671763" y="3063875"/>
          <p14:tracePt t="139614" x="2652713" y="3046413"/>
          <p14:tracePt t="139622" x="2635250" y="3009900"/>
          <p14:tracePt t="139630" x="2616200" y="2990850"/>
          <p14:tracePt t="139638" x="2606675" y="2973388"/>
          <p14:tracePt t="139646" x="2606675" y="2963863"/>
          <p14:tracePt t="139654" x="2598738" y="2954338"/>
          <p14:tracePt t="139662" x="2598738" y="2946400"/>
          <p14:tracePt t="139670" x="2598738" y="2927350"/>
          <p14:tracePt t="139678" x="2579688" y="2909888"/>
          <p14:tracePt t="139695" x="2579688" y="2900363"/>
          <p14:tracePt t="139712" x="2579688" y="2890838"/>
          <p14:tracePt t="139719" x="2579688" y="2881313"/>
          <p14:tracePt t="139729" x="2579688" y="2873375"/>
          <p14:tracePt t="139735" x="2579688" y="2854325"/>
          <p14:tracePt t="139751" x="2579688" y="2844800"/>
          <p14:tracePt t="139767" x="2579688" y="2836863"/>
          <p14:tracePt t="139775" x="2579688" y="2817813"/>
          <p14:tracePt t="139799" x="2579688" y="2808288"/>
          <p14:tracePt t="139806" x="2570163" y="2800350"/>
          <p14:tracePt t="139815" x="2562225" y="2790825"/>
          <p14:tracePt t="139823" x="2543175" y="2790825"/>
          <p14:tracePt t="139830" x="2525713" y="2790825"/>
          <p14:tracePt t="139839" x="2470150" y="2790825"/>
          <p14:tracePt t="139847" x="2433638" y="2790825"/>
          <p14:tracePt t="139855" x="2389188" y="2790825"/>
          <p14:tracePt t="139862" x="2360613" y="2790825"/>
          <p14:tracePt t="139870" x="2333625" y="2790825"/>
          <p14:tracePt t="139881" x="2316163" y="2790825"/>
          <p14:tracePt t="139894" x="2297113" y="2790825"/>
          <p14:tracePt t="139934" x="2287588" y="2790825"/>
          <p14:tracePt t="139959" x="2279650" y="2800350"/>
          <p14:tracePt t="139967" x="2279650" y="2808288"/>
          <p14:tracePt t="139982" x="2279650" y="2817813"/>
          <p14:tracePt t="139990" x="2270125" y="2836863"/>
          <p14:tracePt t="139998" x="2260600" y="2844800"/>
          <p14:tracePt t="140006" x="2251075" y="2854325"/>
          <p14:tracePt t="140022" x="2251075" y="2863850"/>
          <p14:tracePt t="140296" x="2243138" y="2890838"/>
          <p14:tracePt t="140302" x="2243138" y="2909888"/>
          <p14:tracePt t="140310" x="2243138" y="2927350"/>
          <p14:tracePt t="140318" x="2243138" y="2973388"/>
          <p14:tracePt t="140328" x="2233613" y="2990850"/>
          <p14:tracePt t="140334" x="2233613" y="3027363"/>
          <p14:tracePt t="140344" x="2233613" y="3036888"/>
          <p14:tracePt t="140350" x="2224088" y="3046413"/>
          <p14:tracePt t="140358" x="2224088" y="3073400"/>
          <p14:tracePt t="140366" x="2224088" y="3082925"/>
          <p14:tracePt t="140390" x="2224088" y="3100388"/>
          <p14:tracePt t="140414" x="2224088" y="3109913"/>
          <p14:tracePt t="140430" x="2224088" y="3119438"/>
          <p14:tracePt t="140446" x="2224088" y="3127375"/>
          <p14:tracePt t="140454" x="2224088" y="3146425"/>
          <p14:tracePt t="140462" x="2224088" y="3163888"/>
          <p14:tracePt t="140470" x="2224088" y="3173413"/>
          <p14:tracePt t="140478" x="2224088" y="3209925"/>
          <p14:tracePt t="140488" x="2224088" y="3236913"/>
          <p14:tracePt t="140499" x="2233613" y="3265488"/>
          <p14:tracePt t="140505" x="2279650" y="3302000"/>
          <p14:tracePt t="140516" x="2306638" y="3319463"/>
          <p14:tracePt t="140521" x="2370138" y="3355975"/>
          <p14:tracePt t="140530" x="2416175" y="3375025"/>
          <p14:tracePt t="140535" x="2470150" y="3392488"/>
          <p14:tracePt t="140545" x="2506663" y="3411538"/>
          <p14:tracePt t="140550" x="2533650" y="3411538"/>
          <p14:tracePt t="140559" x="2562225" y="3419475"/>
          <p14:tracePt t="140566" x="2579688" y="3419475"/>
          <p14:tracePt t="140574" x="2616200" y="3419475"/>
          <p14:tracePt t="140582" x="2625725" y="3419475"/>
          <p14:tracePt t="140590" x="2635250" y="3419475"/>
          <p14:tracePt t="140598" x="2662238" y="3419475"/>
          <p14:tracePt t="140606" x="2671763" y="3419475"/>
          <p14:tracePt t="140614" x="2708275" y="3419475"/>
          <p14:tracePt t="140622" x="2725738" y="3419475"/>
          <p14:tracePt t="140630" x="2752725" y="3419475"/>
          <p14:tracePt t="140638" x="2789238" y="3419475"/>
          <p14:tracePt t="140646" x="2808288" y="3419475"/>
          <p14:tracePt t="140654" x="2862263" y="3419475"/>
          <p14:tracePt t="140662" x="2908300" y="3419475"/>
          <p14:tracePt t="140671" x="2962275" y="3429000"/>
          <p14:tracePt t="140678" x="3035300" y="3446463"/>
          <p14:tracePt t="140686" x="3136900" y="3475038"/>
          <p14:tracePt t="140694" x="3244850" y="3475038"/>
          <p14:tracePt t="140702" x="3354388" y="3482975"/>
          <p14:tracePt t="140712" x="3509963" y="3519488"/>
          <p14:tracePt t="140718" x="3600450" y="3519488"/>
          <p14:tracePt t="140728" x="3656013" y="3538538"/>
          <p14:tracePt t="140734" x="3738563" y="3538538"/>
          <p14:tracePt t="140745" x="3765550" y="3538538"/>
          <p14:tracePt t="140750" x="3783013" y="3548063"/>
          <p14:tracePt t="140993" x="3692525" y="3548063"/>
          <p14:tracePt t="141000" x="3546475" y="3519488"/>
          <p14:tracePt t="141008" x="3419475" y="3519488"/>
          <p14:tracePt t="141014" x="3290888" y="3455988"/>
          <p14:tracePt t="141023" x="3208338" y="3446463"/>
          <p14:tracePt t="141030" x="3136900" y="3438525"/>
          <p14:tracePt t="141038" x="3035300" y="3411538"/>
          <p14:tracePt t="141046" x="2981325" y="3392488"/>
          <p14:tracePt t="141055" x="2962275" y="3382963"/>
          <p14:tracePt t="141063" x="2954338" y="3382963"/>
          <p14:tracePt t="141071" x="2935288" y="3382963"/>
          <p14:tracePt t="141078" x="2925763" y="3375025"/>
          <p14:tracePt t="141126" x="2917825" y="3375025"/>
          <p14:tracePt t="141135" x="2898775" y="3355975"/>
          <p14:tracePt t="141143" x="2871788" y="3319463"/>
          <p14:tracePt t="141151" x="2852738" y="3292475"/>
          <p14:tracePt t="141159" x="2817813" y="3246438"/>
          <p14:tracePt t="141166" x="2789238" y="3228975"/>
          <p14:tracePt t="141175" x="2752725" y="3192463"/>
          <p14:tracePt t="141183" x="2708275" y="3173413"/>
          <p14:tracePt t="141190" x="2679700" y="3146425"/>
          <p14:tracePt t="141198" x="2662238" y="3127375"/>
          <p14:tracePt t="141206" x="2643188" y="3109913"/>
          <p14:tracePt t="141214" x="2616200" y="3090863"/>
          <p14:tracePt t="141222" x="2616200" y="3082925"/>
          <p14:tracePt t="141230" x="2606675" y="3054350"/>
          <p14:tracePt t="141246" x="2606675" y="3046413"/>
          <p14:tracePt t="141254" x="2606675" y="3036888"/>
          <p14:tracePt t="141263" x="2606675" y="3017838"/>
          <p14:tracePt t="141283" x="2606675" y="3000375"/>
          <p14:tracePt t="141286" x="2606675" y="2982913"/>
          <p14:tracePt t="141294" x="2598738" y="2963863"/>
          <p14:tracePt t="141302" x="2598738" y="2936875"/>
          <p14:tracePt t="141311" x="2598738" y="2917825"/>
          <p14:tracePt t="141319" x="2579688" y="2900363"/>
          <p14:tracePt t="141327" x="2570163" y="2881313"/>
          <p14:tracePt t="141334" x="2552700" y="2854325"/>
          <p14:tracePt t="141344" x="2552700" y="2836863"/>
          <p14:tracePt t="141350" x="2543175" y="2817813"/>
          <p14:tracePt t="141358" x="2525713" y="2800350"/>
          <p14:tracePt t="141374" x="2506663" y="2781300"/>
          <p14:tracePt t="141398" x="2498725" y="2771775"/>
          <p14:tracePt t="141431" x="2489200" y="2763838"/>
          <p14:tracePt t="141438" x="2479675" y="2763838"/>
          <p14:tracePt t="141446" x="2479675" y="2754313"/>
          <p14:tracePt t="141462" x="2479675" y="2744788"/>
          <p14:tracePt t="141478" x="2479675" y="2735263"/>
          <p14:tracePt t="141518" x="2479675" y="2727325"/>
          <p14:tracePt t="141638" x="2479675" y="2717800"/>
          <p14:tracePt t="141654" x="2470150" y="2717800"/>
          <p14:tracePt t="141662" x="2452688" y="2717800"/>
          <p14:tracePt t="141670" x="2443163" y="2717800"/>
          <p14:tracePt t="141678" x="2433638" y="2717800"/>
          <p14:tracePt t="141686" x="2416175" y="2717800"/>
          <p14:tracePt t="141695" x="2389188" y="2717800"/>
          <p14:tracePt t="141711" x="2360613" y="2717800"/>
          <p14:tracePt t="141718" x="2343150" y="2744788"/>
          <p14:tracePt t="141728" x="2333625" y="2744788"/>
          <p14:tracePt t="141745" x="2324100" y="2754313"/>
          <p14:tracePt t="141751" x="2316163" y="2754313"/>
          <p14:tracePt t="141759" x="2297113" y="2771775"/>
          <p14:tracePt t="141783" x="2287588" y="2800350"/>
          <p14:tracePt t="141807" x="2287588" y="2817813"/>
          <p14:tracePt t="141998" x="2287588" y="2808288"/>
          <p14:tracePt t="142494" x="2287588" y="2800350"/>
          <p14:tracePt t="142503" x="2287588" y="2790825"/>
          <p14:tracePt t="142510" x="2287588" y="2781300"/>
          <p14:tracePt t="142518" x="2287588" y="2763838"/>
          <p14:tracePt t="142543" x="2287588" y="2754313"/>
          <p14:tracePt t="142592" x="2287588" y="2744788"/>
          <p14:tracePt t="142624" x="2287588" y="2727325"/>
          <p14:tracePt t="142720" x="2260600" y="2727325"/>
          <p14:tracePt t="142728" x="2243138" y="2735263"/>
          <p14:tracePt t="142736" x="2224088" y="2754313"/>
          <p14:tracePt t="142747" x="2187575" y="2781300"/>
          <p14:tracePt t="142759" x="2179638" y="2800350"/>
          <p14:tracePt t="142767" x="2151063" y="2817813"/>
          <p14:tracePt t="142775" x="2143125" y="2854325"/>
          <p14:tracePt t="142783" x="2133600" y="2873375"/>
          <p14:tracePt t="142791" x="2133600" y="2900363"/>
          <p14:tracePt t="142802" x="2133600" y="2936875"/>
          <p14:tracePt t="142808" x="2133600" y="2973388"/>
          <p14:tracePt t="142815" x="2133600" y="3000375"/>
          <p14:tracePt t="142822" x="2133600" y="3036888"/>
          <p14:tracePt t="142830" x="2133600" y="3046413"/>
          <p14:tracePt t="142838" x="2133600" y="3054350"/>
          <p14:tracePt t="142847" x="2133600" y="3063875"/>
          <p14:tracePt t="143177" x="2133600" y="3082925"/>
          <p14:tracePt t="143184" x="2133600" y="3090863"/>
          <p14:tracePt t="143194" x="2133600" y="3100388"/>
          <p14:tracePt t="143199" x="2133600" y="3136900"/>
          <p14:tracePt t="143206" x="2170113" y="3163888"/>
          <p14:tracePt t="143214" x="2197100" y="3200400"/>
          <p14:tracePt t="143223" x="2251075" y="3246438"/>
          <p14:tracePt t="143230" x="2297113" y="3282950"/>
          <p14:tracePt t="143238" x="2324100" y="3309938"/>
          <p14:tracePt t="143246" x="2406650" y="3338513"/>
          <p14:tracePt t="143254" x="2470150" y="3392488"/>
          <p14:tracePt t="143262" x="2552700" y="3402013"/>
          <p14:tracePt t="143270" x="2616200" y="3446463"/>
          <p14:tracePt t="143279" x="2689225" y="3475038"/>
          <p14:tracePt t="143286" x="2716213" y="3502025"/>
          <p14:tracePt t="143298" x="2744788" y="3511550"/>
          <p14:tracePt t="143303" x="2771775" y="3519488"/>
          <p14:tracePt t="143392" x="2781300" y="3519488"/>
          <p14:tracePt t="143440" x="2798763" y="3519488"/>
          <p14:tracePt t="143448" x="2825750" y="3519488"/>
          <p14:tracePt t="143456" x="2925763" y="3519488"/>
          <p14:tracePt t="143463" x="2981325" y="3519488"/>
          <p14:tracePt t="143470" x="3054350" y="3519488"/>
          <p14:tracePt t="143480" x="3127375" y="3519488"/>
          <p14:tracePt t="143488" x="3190875" y="3519488"/>
          <p14:tracePt t="143497" x="3227388" y="3519488"/>
          <p14:tracePt t="143505" x="3254375" y="3519488"/>
          <p14:tracePt t="143510" x="3263900" y="3519488"/>
          <p14:tracePt t="143993" x="3263900" y="3548063"/>
          <p14:tracePt t="144000" x="3217863" y="3592513"/>
          <p14:tracePt t="144008" x="3154363" y="3621088"/>
          <p14:tracePt t="144016" x="3090863" y="3657600"/>
          <p14:tracePt t="144023" x="3027363" y="3684588"/>
          <p14:tracePt t="144032" x="2962275" y="3721100"/>
          <p14:tracePt t="144039" x="2908300" y="3730625"/>
          <p14:tracePt t="144047" x="2835275" y="3748088"/>
          <p14:tracePt t="144055" x="2789238" y="3757613"/>
          <p14:tracePt t="144062" x="2725738" y="3775075"/>
          <p14:tracePt t="144071" x="2671763" y="3794125"/>
          <p14:tracePt t="144078" x="2606675" y="3794125"/>
          <p14:tracePt t="144086" x="2552700" y="3794125"/>
          <p14:tracePt t="144094" x="2479675" y="3794125"/>
          <p14:tracePt t="144104" x="2406650" y="3794125"/>
          <p14:tracePt t="144115" x="2316163" y="3794125"/>
          <p14:tracePt t="144120" x="2243138" y="3794125"/>
          <p14:tracePt t="144133" x="2114550" y="3794125"/>
          <p14:tracePt t="144136" x="1968500" y="3794125"/>
          <p14:tracePt t="144148" x="1841500" y="3794125"/>
          <p14:tracePt t="144151" x="1695450" y="3794125"/>
          <p14:tracePt t="144165" x="1568450" y="3794125"/>
          <p14:tracePt t="144166" x="1403350" y="3784600"/>
          <p14:tracePt t="144175" x="1293813" y="3775075"/>
          <p14:tracePt t="144182" x="1176338" y="3757613"/>
          <p14:tracePt t="144190" x="1120775" y="3757613"/>
          <p14:tracePt t="144198" x="1103313" y="3757613"/>
          <p14:tracePt t="144206" x="1076325" y="3757613"/>
          <p14:tracePt t="144464" x="1066800" y="3748088"/>
          <p14:tracePt t="144672" x="1076325" y="3748088"/>
          <p14:tracePt t="144678" x="1176338" y="3721100"/>
          <p14:tracePt t="144686" x="1322388" y="3721100"/>
          <p14:tracePt t="144694" x="1485900" y="3721100"/>
          <p14:tracePt t="144702" x="1704975" y="3721100"/>
          <p14:tracePt t="144711" x="1868488" y="3721100"/>
          <p14:tracePt t="144718" x="2143125" y="3721100"/>
          <p14:tracePt t="144727" x="2306638" y="3748088"/>
          <p14:tracePt t="144734" x="2479675" y="3757613"/>
          <p14:tracePt t="144744" x="2662238" y="3794125"/>
          <p14:tracePt t="144750" x="2771775" y="3803650"/>
          <p14:tracePt t="144758" x="2844800" y="3821113"/>
          <p14:tracePt t="144766" x="2889250" y="3821113"/>
          <p14:tracePt t="144774" x="2898775" y="3821113"/>
          <p14:tracePt t="144856" x="2935288" y="3821113"/>
          <p14:tracePt t="144862" x="3008313" y="3830638"/>
          <p14:tracePt t="144870" x="3117850" y="3830638"/>
          <p14:tracePt t="144879" x="3236913" y="3857625"/>
          <p14:tracePt t="144886" x="3382963" y="3875088"/>
          <p14:tracePt t="144897" x="3509963" y="3884613"/>
          <p14:tracePt t="144905" x="3636963" y="3903663"/>
          <p14:tracePt t="144914" x="3765550" y="3930650"/>
          <p14:tracePt t="144920" x="3829050" y="3940175"/>
          <p14:tracePt t="144932" x="3902075" y="3940175"/>
          <p14:tracePt t="144936" x="3911600" y="3948113"/>
          <p14:tracePt t="144945" x="3919538" y="3948113"/>
          <p14:tracePt t="146046" x="3911600" y="3967163"/>
          <p14:tracePt t="146054" x="3846513" y="4003675"/>
          <p14:tracePt t="146062" x="3756025" y="4003675"/>
          <p14:tracePt t="146070" x="3646488" y="4003675"/>
          <p14:tracePt t="146078" x="3573463" y="4003675"/>
          <p14:tracePt t="146086" x="3519488" y="4003675"/>
          <p14:tracePt t="146094" x="3463925" y="4003675"/>
          <p14:tracePt t="146102" x="3436938" y="4003675"/>
          <p14:tracePt t="146111" x="3419475" y="4003675"/>
          <p14:tracePt t="146119" x="3409950" y="4003675"/>
          <p14:tracePt t="146128" x="3390900" y="4003675"/>
          <p14:tracePt t="146680" x="3290888" y="4003675"/>
          <p14:tracePt t="146688" x="3090863" y="4003675"/>
          <p14:tracePt t="146695" x="2917825" y="4003675"/>
          <p14:tracePt t="146702" x="2708275" y="3984625"/>
          <p14:tracePt t="146711" x="2543175" y="3984625"/>
          <p14:tracePt t="146718" x="2360613" y="3948113"/>
          <p14:tracePt t="146727" x="2160588" y="3921125"/>
          <p14:tracePt t="146735" x="1951038" y="3884613"/>
          <p14:tracePt t="146744" x="1758950" y="3840163"/>
          <p14:tracePt t="146750" x="1612900" y="3794125"/>
          <p14:tracePt t="146760" x="1458913" y="3748088"/>
          <p14:tracePt t="146766" x="1366838" y="3738563"/>
          <p14:tracePt t="146774" x="1276350" y="3711575"/>
          <p14:tracePt t="146782" x="1193800" y="3711575"/>
          <p14:tracePt t="146790" x="1084263" y="3648075"/>
          <p14:tracePt t="146798" x="1076325" y="3648075"/>
          <p14:tracePt t="146806" x="1039813" y="3638550"/>
          <p14:tracePt t="146814" x="1011238" y="3621088"/>
          <p14:tracePt t="146822" x="974725" y="3611563"/>
          <p14:tracePt t="146831" x="966788" y="3611563"/>
          <p14:tracePt t="146838" x="957263" y="3611563"/>
          <p14:tracePt t="146854" x="957263" y="3602038"/>
          <p14:tracePt t="146929" x="947738" y="3602038"/>
          <p14:tracePt t="146934" x="939800" y="3602038"/>
          <p14:tracePt t="146942" x="930275" y="3602038"/>
          <p14:tracePt t="146950" x="920750" y="3602038"/>
          <p14:tracePt t="146958" x="893763" y="3592513"/>
          <p14:tracePt t="146966" x="857250" y="3592513"/>
          <p14:tracePt t="146975" x="838200" y="3592513"/>
          <p14:tracePt t="146982" x="811213" y="3575050"/>
          <p14:tracePt t="146990" x="801688" y="3575050"/>
          <p14:tracePt t="147006" x="793750" y="3575050"/>
          <p14:tracePt t="147242" x="784225" y="3565525"/>
          <p14:tracePt t="147257" x="784225" y="3556000"/>
          <p14:tracePt t="147263" x="811213" y="3529013"/>
          <p14:tracePt t="147270" x="920750" y="3529013"/>
          <p14:tracePt t="147278" x="1030288" y="3529013"/>
          <p14:tracePt t="147286" x="1149350" y="3519488"/>
          <p14:tracePt t="147295" x="1303338" y="3519488"/>
          <p14:tracePt t="147302" x="1449388" y="3519488"/>
          <p14:tracePt t="147310" x="1649413" y="3519488"/>
          <p14:tracePt t="147318" x="1814513" y="3519488"/>
          <p14:tracePt t="147327" x="1960563" y="3519488"/>
          <p14:tracePt t="147334" x="2106613" y="3519488"/>
          <p14:tracePt t="147344" x="2206625" y="3538538"/>
          <p14:tracePt t="147350" x="2279650" y="3538538"/>
          <p14:tracePt t="147358" x="2306638" y="3548063"/>
          <p14:tracePt t="147366" x="2333625" y="3548063"/>
          <p14:tracePt t="147512" x="2343150" y="3548063"/>
          <p14:tracePt t="147522" x="2352675" y="3548063"/>
          <p14:tracePt t="147526" x="2379663" y="3548063"/>
          <p14:tracePt t="147534" x="2416175" y="3548063"/>
          <p14:tracePt t="147544" x="2433638" y="3548063"/>
          <p14:tracePt t="147551" x="2489200" y="3548063"/>
          <p14:tracePt t="147565" x="2516188" y="3548063"/>
          <p14:tracePt t="147569" x="2533650" y="3548063"/>
          <p14:tracePt t="147581" x="2562225" y="3548063"/>
          <p14:tracePt t="147584" x="2579688" y="3548063"/>
          <p14:tracePt t="147593" x="2598738" y="3548063"/>
          <p14:tracePt t="147601" x="2606675" y="3538538"/>
          <p14:tracePt t="147607" x="2616200" y="3538538"/>
          <p14:tracePt t="147614" x="2625725" y="3538538"/>
          <p14:tracePt t="147622" x="2635250" y="3538538"/>
          <p14:tracePt t="148776" x="2643188" y="3529013"/>
          <p14:tracePt t="148785" x="2643188" y="3519488"/>
          <p14:tracePt t="148792" x="2643188" y="3502025"/>
          <p14:tracePt t="149326" x="2744788" y="3502025"/>
          <p14:tracePt t="149334" x="2862263" y="3657600"/>
          <p14:tracePt t="149342" x="3263900" y="3867150"/>
          <p14:tracePt t="149350" x="3829050" y="4067175"/>
          <p14:tracePt t="149360" x="4294188" y="4286250"/>
          <p14:tracePt t="149366" x="4567238" y="4405313"/>
          <p14:tracePt t="149374" x="4949825" y="4568825"/>
          <p14:tracePt t="149382" x="5287963" y="4668838"/>
          <p14:tracePt t="149390" x="5624513" y="4778375"/>
          <p14:tracePt t="149398" x="5980113" y="4814888"/>
          <p14:tracePt t="149406" x="6445250" y="4887913"/>
          <p14:tracePt t="149414" x="6700838" y="4943475"/>
          <p14:tracePt t="149422" x="6983413" y="4979988"/>
          <p14:tracePt t="149430" x="7165975" y="5006975"/>
          <p14:tracePt t="149438" x="7292975" y="5006975"/>
          <p14:tracePt t="149446" x="7348538" y="5006975"/>
          <p14:tracePt t="149575" x="7375525" y="5006975"/>
          <p14:tracePt t="149582" x="7421563" y="4987925"/>
          <p14:tracePt t="149590" x="7439025" y="4987925"/>
          <p14:tracePt t="149598" x="7494588" y="4970463"/>
          <p14:tracePt t="149608" x="7539038" y="4970463"/>
          <p14:tracePt t="149616" x="7575550" y="4960938"/>
          <p14:tracePt t="149624" x="7621588" y="4951413"/>
          <p14:tracePt t="149631" x="7667625" y="4933950"/>
          <p14:tracePt t="149639" x="7694613" y="4933950"/>
          <p14:tracePt t="149647" x="7740650" y="4924425"/>
          <p14:tracePt t="149655" x="7758113" y="4914900"/>
          <p14:tracePt t="149663" x="7767638" y="4914900"/>
          <p14:tracePt t="149670" x="7777163" y="4914900"/>
          <p14:tracePt t="149678" x="7785100" y="4906963"/>
          <p14:tracePt t="149888" x="7785100" y="4897438"/>
          <p14:tracePt t="149903" x="7758113" y="4897438"/>
          <p14:tracePt t="149918" x="7748588" y="4887913"/>
          <p14:tracePt t="150225" x="7740650" y="4887913"/>
          <p14:tracePt t="150242" x="7721600" y="4887913"/>
          <p14:tracePt t="150250" x="7712075" y="4887913"/>
          <p14:tracePt t="150257" x="7704138" y="4887913"/>
          <p14:tracePt t="150262" x="7685088" y="4887913"/>
          <p14:tracePt t="150270" x="7675563" y="4887913"/>
          <p14:tracePt t="150278" x="7667625" y="4887913"/>
          <p14:tracePt t="150408" x="7658100" y="4887913"/>
          <p14:tracePt t="150432" x="7639050" y="4887913"/>
          <p14:tracePt t="150607" x="7639050" y="4878388"/>
          <p14:tracePt t="150615" x="7639050" y="4833938"/>
          <p14:tracePt t="150622" x="7639050" y="4797425"/>
          <p14:tracePt t="150630" x="7639050" y="4751388"/>
          <p14:tracePt t="150638" x="7639050" y="4687888"/>
          <p14:tracePt t="150646" x="7639050" y="4632325"/>
          <p14:tracePt t="150654" x="7639050" y="4551363"/>
          <p14:tracePt t="150662" x="7631113" y="4495800"/>
          <p14:tracePt t="150670" x="7631113" y="4441825"/>
          <p14:tracePt t="150678" x="7612063" y="4376738"/>
          <p14:tracePt t="150686" x="7602538" y="4313238"/>
          <p14:tracePt t="150694" x="7602538" y="4259263"/>
          <p14:tracePt t="150702" x="7594600" y="4203700"/>
          <p14:tracePt t="150711" x="7594600" y="4149725"/>
          <p14:tracePt t="150718" x="7567613" y="4086225"/>
          <p14:tracePt t="150727" x="7567613" y="4040188"/>
          <p14:tracePt t="150734" x="7567613" y="3976688"/>
          <p14:tracePt t="150744" x="7567613" y="3921125"/>
          <p14:tracePt t="150750" x="7567613" y="3857625"/>
          <p14:tracePt t="150761" x="7567613" y="3803650"/>
          <p14:tracePt t="150766" x="7567613" y="3748088"/>
          <p14:tracePt t="150775" x="7558088" y="3684588"/>
          <p14:tracePt t="150782" x="7558088" y="3629025"/>
          <p14:tracePt t="150790" x="7539038" y="3575050"/>
          <p14:tracePt t="150798" x="7539038" y="3529013"/>
          <p14:tracePt t="150808" x="7521575" y="3502025"/>
          <p14:tracePt t="150815" x="7502525" y="3475038"/>
          <p14:tracePt t="150822" x="7494588" y="3438525"/>
          <p14:tracePt t="150830" x="7485063" y="3411538"/>
          <p14:tracePt t="150838" x="7448550" y="3365500"/>
          <p14:tracePt t="150847" x="7448550" y="3355975"/>
          <p14:tracePt t="150854" x="7448550" y="3328988"/>
          <p14:tracePt t="150862" x="7448550" y="3309938"/>
          <p14:tracePt t="150879" x="7429500" y="3273425"/>
          <p14:tracePt t="150886" x="7421563" y="3228975"/>
          <p14:tracePt t="150894" x="7412038" y="3219450"/>
          <p14:tracePt t="150902" x="7402513" y="3200400"/>
          <p14:tracePt t="150911" x="7402513" y="3192463"/>
          <p14:tracePt t="150918" x="7402513" y="3182938"/>
          <p14:tracePt t="150927" x="7392988" y="3182938"/>
          <p14:tracePt t="150934" x="7385050" y="3163888"/>
          <p14:tracePt t="150943" x="7385050" y="3155950"/>
          <p14:tracePt t="150960" x="7366000" y="3136900"/>
          <p14:tracePt t="151342" x="7348538" y="3136900"/>
          <p14:tracePt t="151350" x="7312025" y="3127375"/>
          <p14:tracePt t="151359" x="7248525" y="3100388"/>
          <p14:tracePt t="151366" x="7219950" y="3090863"/>
          <p14:tracePt t="151379" x="7146925" y="3082925"/>
          <p14:tracePt t="151382" x="7119938" y="3073400"/>
          <p14:tracePt t="151390" x="7046913" y="3046413"/>
          <p14:tracePt t="151398" x="7019925" y="3036888"/>
          <p14:tracePt t="151407" x="6973888" y="3027363"/>
          <p14:tracePt t="151414" x="6964363" y="3017838"/>
          <p14:tracePt t="151430" x="6956425" y="3009900"/>
          <p14:tracePt t="151536" x="6956425" y="3000375"/>
          <p14:tracePt t="151785" x="6956425" y="3009900"/>
          <p14:tracePt t="151791" x="6956425" y="3036888"/>
          <p14:tracePt t="151799" x="6956425" y="3046413"/>
          <p14:tracePt t="151816" x="6956425" y="3073400"/>
          <p14:tracePt t="151823" x="6956425" y="3082925"/>
          <p14:tracePt t="151832" x="6956425" y="3090863"/>
          <p14:tracePt t="151847" x="6956425" y="3109913"/>
          <p14:tracePt t="152254" x="6956425" y="3090863"/>
          <p14:tracePt t="152262" x="6956425" y="3082925"/>
          <p14:tracePt t="152278" x="6956425" y="3073400"/>
          <p14:tracePt t="152286" x="6956425" y="3054350"/>
          <p14:tracePt t="152294" x="6956425" y="3046413"/>
          <p14:tracePt t="152310" x="6956425" y="3036888"/>
          <p14:tracePt t="152318" x="6956425" y="3027363"/>
          <p14:tracePt t="152326" x="6956425" y="3009900"/>
          <p14:tracePt t="152334" x="6956425" y="3000375"/>
          <p14:tracePt t="152344" x="6956425" y="2990850"/>
          <p14:tracePt t="152361" x="6956425" y="2963863"/>
          <p14:tracePt t="152379" x="6956425" y="2946400"/>
          <p14:tracePt t="152382" x="6956425" y="2927350"/>
          <p14:tracePt t="152391" x="6956425" y="2909888"/>
          <p14:tracePt t="152399" x="6956425" y="2881313"/>
          <p14:tracePt t="152408" x="6973888" y="2844800"/>
          <p14:tracePt t="152414" x="6973888" y="2817813"/>
          <p14:tracePt t="152422" x="6973888" y="2808288"/>
          <p14:tracePt t="152431" x="6973888" y="2781300"/>
          <p14:tracePt t="152438" x="6973888" y="2763838"/>
          <p14:tracePt t="152446" x="6973888" y="2727325"/>
          <p14:tracePt t="152454" x="6973888" y="2717800"/>
          <p14:tracePt t="152462" x="6973888" y="2708275"/>
          <p14:tracePt t="152470" x="6973888" y="2681288"/>
          <p14:tracePt t="152478" x="6973888" y="2662238"/>
          <p14:tracePt t="152486" x="6973888" y="2654300"/>
          <p14:tracePt t="152494" x="6973888" y="2635250"/>
          <p14:tracePt t="152503" x="6973888" y="2598738"/>
          <p14:tracePt t="152513" x="6973888" y="2589213"/>
          <p14:tracePt t="152518" x="6973888" y="2581275"/>
          <p14:tracePt t="152527" x="6973888" y="2562225"/>
          <p14:tracePt t="152534" x="6973888" y="2554288"/>
          <p14:tracePt t="152550" x="6973888" y="2544763"/>
          <p14:tracePt t="152591" x="6973888" y="2535238"/>
          <p14:tracePt t="152904" x="6973888" y="2525713"/>
          <p14:tracePt t="152911" x="6973888" y="2517775"/>
          <p14:tracePt t="152918" x="6973888" y="2498725"/>
          <p14:tracePt t="152927" x="6983413" y="2481263"/>
          <p14:tracePt t="152934" x="6983413" y="2471738"/>
          <p14:tracePt t="152950" x="6983413" y="2462213"/>
          <p14:tracePt t="153056" x="6983413" y="2452688"/>
          <p14:tracePt t="153072" x="6983413" y="2435225"/>
          <p14:tracePt t="153080" x="6983413" y="2425700"/>
          <p14:tracePt t="153105" x="6983413" y="2416175"/>
          <p14:tracePt t="153118" x="6983413" y="2398713"/>
          <p14:tracePt t="153126" x="6983413" y="2389188"/>
          <p14:tracePt t="153134" x="6983413" y="2379663"/>
          <p14:tracePt t="153143" x="6992938" y="2362200"/>
          <p14:tracePt t="153150" x="6992938" y="2352675"/>
          <p14:tracePt t="153182" x="6992938" y="2343150"/>
          <p14:tracePt t="153344" x="6973888" y="2343150"/>
          <p14:tracePt t="153352" x="6973888" y="2352675"/>
          <p14:tracePt t="153360" x="6964363" y="2352675"/>
          <p14:tracePt t="153608" x="6964363" y="2343150"/>
          <p14:tracePt t="153614" x="6964363" y="2335213"/>
          <p14:tracePt t="153638" x="6964363" y="2325688"/>
          <p14:tracePt t="153646" x="6964363" y="2316163"/>
          <p14:tracePt t="153904" x="6964363" y="2306638"/>
          <p14:tracePt t="153920" x="6964363" y="2298700"/>
          <p14:tracePt t="153934" x="6964363" y="2279650"/>
          <p14:tracePt t="153942" x="6964363" y="2270125"/>
          <p14:tracePt t="153959" x="6956425" y="2252663"/>
          <p14:tracePt t="153966" x="6946900" y="2243138"/>
          <p14:tracePt t="153982" x="6937375" y="2233613"/>
          <p14:tracePt t="154022" x="6937375" y="2225675"/>
          <p14:tracePt t="154047" x="6937375" y="2216150"/>
          <p14:tracePt t="154055" x="6937375" y="2197100"/>
          <p14:tracePt t="154063" x="6937375" y="2189163"/>
          <p14:tracePt t="154071" x="6937375" y="2170113"/>
          <p14:tracePt t="154078" x="6937375" y="2160588"/>
          <p14:tracePt t="154087" x="6937375" y="2152650"/>
          <p14:tracePt t="154095" x="6937375" y="2143125"/>
          <p14:tracePt t="154102" x="6937375" y="2133600"/>
          <p14:tracePt t="154110" x="6937375" y="2116138"/>
          <p14:tracePt t="154176" x="6929438" y="2106613"/>
          <p14:tracePt t="154256" x="6910388" y="2106613"/>
          <p14:tracePt t="154262" x="6873875" y="2125663"/>
          <p14:tracePt t="154270" x="6856413" y="2133600"/>
          <p14:tracePt t="154278" x="6819900" y="2152650"/>
          <p14:tracePt t="154286" x="6810375" y="2160588"/>
          <p14:tracePt t="154295" x="6810375" y="2170113"/>
          <p14:tracePt t="154302" x="6791325" y="2179638"/>
          <p14:tracePt t="154310" x="6783388" y="2189163"/>
          <p14:tracePt t="154319" x="6783388" y="2197100"/>
          <p14:tracePt t="154330" x="6764338" y="2233613"/>
          <p14:tracePt t="154335" x="6764338" y="2243138"/>
          <p14:tracePt t="154349" x="6764338" y="2252663"/>
          <p14:tracePt t="154350" x="6746875" y="2289175"/>
          <p14:tracePt t="154359" x="6746875" y="2306638"/>
          <p14:tracePt t="154366" x="6746875" y="2316163"/>
          <p14:tracePt t="154376" x="6746875" y="2335213"/>
          <p14:tracePt t="154382" x="6746875" y="2371725"/>
          <p14:tracePt t="154390" x="6746875" y="2389188"/>
          <p14:tracePt t="154406" x="6746875" y="2416175"/>
          <p14:tracePt t="154414" x="6754813" y="2425700"/>
          <p14:tracePt t="154422" x="6754813" y="2471738"/>
          <p14:tracePt t="154430" x="6764338" y="2481263"/>
          <p14:tracePt t="154438" x="6773863" y="2517775"/>
          <p14:tracePt t="154447" x="6773863" y="2544763"/>
          <p14:tracePt t="154454" x="6810375" y="2589213"/>
          <p14:tracePt t="154462" x="6819900" y="2608263"/>
          <p14:tracePt t="154470" x="6827838" y="2654300"/>
          <p14:tracePt t="154479" x="6864350" y="2690813"/>
          <p14:tracePt t="154487" x="6883400" y="2717800"/>
          <p14:tracePt t="154494" x="6910388" y="2763838"/>
          <p14:tracePt t="154502" x="6946900" y="2790825"/>
          <p14:tracePt t="154510" x="6973888" y="2800350"/>
          <p14:tracePt t="154518" x="7010400" y="2836863"/>
          <p14:tracePt t="154527" x="7056438" y="2854325"/>
          <p14:tracePt t="154535" x="7083425" y="2890838"/>
          <p14:tracePt t="154544" x="7110413" y="2909888"/>
          <p14:tracePt t="154550" x="7156450" y="2927350"/>
          <p14:tracePt t="154561" x="7175500" y="2936875"/>
          <p14:tracePt t="154566" x="7219950" y="2954338"/>
          <p14:tracePt t="154577" x="7248525" y="2982913"/>
          <p14:tracePt t="154582" x="7265988" y="2990850"/>
          <p14:tracePt t="154591" x="7275513" y="3000375"/>
          <p14:tracePt t="154598" x="7312025" y="3009900"/>
          <p14:tracePt t="154607" x="7329488" y="3009900"/>
          <p14:tracePt t="154614" x="7375525" y="3027363"/>
          <p14:tracePt t="154622" x="7385050" y="3027363"/>
          <p14:tracePt t="154630" x="7412038" y="3036888"/>
          <p14:tracePt t="154638" x="7421563" y="3046413"/>
          <p14:tracePt t="154646" x="7458075" y="3046413"/>
          <p14:tracePt t="154654" x="7475538" y="3054350"/>
          <p14:tracePt t="154662" x="7502525" y="3054350"/>
          <p14:tracePt t="154670" x="7521575" y="3063875"/>
          <p14:tracePt t="154678" x="7531100" y="3073400"/>
          <p14:tracePt t="154686" x="7539038" y="3073400"/>
          <p14:tracePt t="154695" x="7548563" y="3073400"/>
          <p14:tracePt t="154702" x="7567613" y="3073400"/>
          <p14:tracePt t="154710" x="7585075" y="3073400"/>
          <p14:tracePt t="154718" x="7602538" y="3073400"/>
          <p14:tracePt t="154727" x="7648575" y="3073400"/>
          <p14:tracePt t="154734" x="7658100" y="3073400"/>
          <p14:tracePt t="154744" x="7675563" y="3073400"/>
          <p14:tracePt t="154751" x="7721600" y="3073400"/>
          <p14:tracePt t="154761" x="7740650" y="3073400"/>
          <p14:tracePt t="154766" x="7748588" y="3073400"/>
          <p14:tracePt t="154777" x="7777163" y="3073400"/>
          <p14:tracePt t="154790" x="7794625" y="3073400"/>
          <p14:tracePt t="154798" x="7804150" y="3073400"/>
          <p14:tracePt t="154807" x="7813675" y="3063875"/>
          <p14:tracePt t="155474" x="7821613" y="3036888"/>
          <p14:tracePt t="155482" x="7821613" y="3017838"/>
          <p14:tracePt t="155489" x="7821613" y="3009900"/>
          <p14:tracePt t="155498" x="7821613" y="2990850"/>
          <p14:tracePt t="155505" x="7831138" y="2982913"/>
          <p14:tracePt t="155520" x="7831138" y="2963863"/>
          <p14:tracePt t="155710" x="7831138" y="2982913"/>
          <p14:tracePt t="155718" x="7831138" y="3000375"/>
          <p14:tracePt t="155734" x="7831138" y="3017838"/>
          <p14:tracePt t="155742" x="7831138" y="3027363"/>
          <p14:tracePt t="155750" x="7831138" y="3046413"/>
          <p14:tracePt t="155759" x="7831138" y="3063875"/>
          <p14:tracePt t="155766" x="7831138" y="3073400"/>
          <p14:tracePt t="155790" x="7840663" y="3082925"/>
          <p14:tracePt t="160966" x="7840663" y="3100388"/>
          <p14:tracePt t="160974" x="7840663" y="3109913"/>
          <p14:tracePt t="160998" x="7840663" y="3119438"/>
          <p14:tracePt t="161006" x="7831138" y="3119438"/>
          <p14:tracePt t="161129" x="7821613" y="3119438"/>
          <p14:tracePt t="161137" x="7804150" y="3127375"/>
          <p14:tracePt t="161152" x="7758113" y="3163888"/>
          <p14:tracePt t="161160" x="7748588" y="3163888"/>
          <p14:tracePt t="161176" x="7731125" y="3173413"/>
          <p14:tracePt t="161182" x="7721600" y="3182938"/>
          <p14:tracePt t="161192" x="7704138" y="3200400"/>
          <p14:tracePt t="161198" x="7694613" y="3209925"/>
          <p14:tracePt t="161206" x="7685088" y="3209925"/>
          <p14:tracePt t="161214" x="7675563" y="3219450"/>
          <p14:tracePt t="161230" x="7667625" y="3228975"/>
          <p14:tracePt t="161280" x="7658100" y="3228975"/>
          <p14:tracePt t="161296" x="7648575" y="3228975"/>
          <p14:tracePt t="161312" x="7639050" y="3228975"/>
          <p14:tracePt t="161319" x="7631113" y="3228975"/>
          <p14:tracePt t="161343" x="7612063" y="3228975"/>
          <p14:tracePt t="161392" x="7602538" y="3228975"/>
          <p14:tracePt t="161416" x="7594600" y="3228975"/>
          <p14:tracePt t="161440" x="7594600" y="3219450"/>
          <p14:tracePt t="161464" x="7594600" y="3209925"/>
          <p14:tracePt t="161488" x="7594600" y="3192463"/>
          <p14:tracePt t="161496" x="7594600" y="3173413"/>
          <p14:tracePt t="161506" x="7567613" y="3155950"/>
          <p14:tracePt t="161512" x="7548563" y="3146425"/>
          <p14:tracePt t="161519" x="7494588" y="3146425"/>
          <p14:tracePt t="161526" x="7448550" y="3136900"/>
          <p14:tracePt t="161534" x="7402513" y="3109913"/>
          <p14:tracePt t="161542" x="7375525" y="3100388"/>
          <p14:tracePt t="161551" x="7348538" y="3090863"/>
          <p14:tracePt t="161559" x="7339013" y="3082925"/>
          <p14:tracePt t="161582" x="7329488" y="3082925"/>
          <p14:tracePt t="161634" x="7329488" y="3073400"/>
          <p14:tracePt t="161705" x="7319963" y="3063875"/>
          <p14:tracePt t="161753" x="7302500" y="3046413"/>
          <p14:tracePt t="161760" x="7283450" y="3036888"/>
          <p14:tracePt t="161768" x="7265988" y="3017838"/>
          <p14:tracePt t="161777" x="7248525" y="3017838"/>
          <p14:tracePt t="161783" x="7229475" y="3009900"/>
          <p14:tracePt t="161793" x="7212013" y="3009900"/>
          <p14:tracePt t="161800" x="7183438" y="3000375"/>
          <p14:tracePt t="161806" x="7175500" y="3000375"/>
          <p14:tracePt t="161814" x="7156450" y="3000375"/>
          <p14:tracePt t="161822" x="7138988" y="2982913"/>
          <p14:tracePt t="161920" x="7129463" y="2954338"/>
          <p14:tracePt t="161927" x="7110413" y="2936875"/>
          <p14:tracePt t="161938" x="7110413" y="2927350"/>
          <p14:tracePt t="161951" x="7110413" y="2917825"/>
          <p14:tracePt t="161960" x="7102475" y="2890838"/>
          <p14:tracePt t="161966" x="7102475" y="2881313"/>
          <p14:tracePt t="161976" x="7092950" y="2873375"/>
          <p14:tracePt t="161982" x="7092950" y="2844800"/>
          <p14:tracePt t="161992" x="7092950" y="2836863"/>
          <p14:tracePt t="162006" x="7092950" y="2808288"/>
          <p14:tracePt t="162014" x="7092950" y="2800350"/>
          <p14:tracePt t="162022" x="7092950" y="2790825"/>
          <p14:tracePt t="162030" x="7092950" y="2763838"/>
          <p14:tracePt t="162038" x="7092950" y="2744788"/>
          <p14:tracePt t="162046" x="7092950" y="2727325"/>
          <p14:tracePt t="162054" x="7092950" y="2708275"/>
          <p14:tracePt t="162062" x="7092950" y="2698750"/>
          <p14:tracePt t="162070" x="7092950" y="2681288"/>
          <p14:tracePt t="162078" x="7092950" y="2662238"/>
          <p14:tracePt t="162086" x="7092950" y="2644775"/>
          <p14:tracePt t="162094" x="7092950" y="2635250"/>
          <p14:tracePt t="162102" x="7092950" y="2625725"/>
          <p14:tracePt t="162110" x="7092950" y="2617788"/>
          <p14:tracePt t="162126" x="7092950" y="2598738"/>
          <p14:tracePt t="162238" x="7092950" y="2635250"/>
          <p14:tracePt t="162246" x="7073900" y="2681288"/>
          <p14:tracePt t="162254" x="7065963" y="2708275"/>
          <p14:tracePt t="162262" x="7065963" y="2735263"/>
          <p14:tracePt t="162270" x="7056438" y="2763838"/>
          <p14:tracePt t="162278" x="7056438" y="2800350"/>
          <p14:tracePt t="162286" x="7056438" y="2836863"/>
          <p14:tracePt t="162294" x="7056438" y="2854325"/>
          <p14:tracePt t="162302" x="7056438" y="2873375"/>
          <p14:tracePt t="162310" x="7056438" y="2890838"/>
          <p14:tracePt t="162319" x="7056438" y="2917825"/>
          <p14:tracePt t="162326" x="7056438" y="2927350"/>
          <p14:tracePt t="162334" x="7056438" y="2946400"/>
          <p14:tracePt t="162342" x="7056438" y="2973388"/>
          <p14:tracePt t="162350" x="7056438" y="2982913"/>
          <p14:tracePt t="162360" x="7056438" y="3009900"/>
          <p14:tracePt t="162366" x="7056438" y="3027363"/>
          <p14:tracePt t="162376" x="7056438" y="3054350"/>
          <p14:tracePt t="162383" x="7056438" y="3063875"/>
          <p14:tracePt t="162393" x="7056438" y="3073400"/>
          <p14:tracePt t="162398" x="7056438" y="3109913"/>
          <p14:tracePt t="162406" x="7056438" y="3127375"/>
          <p14:tracePt t="162414" x="7056438" y="3146425"/>
          <p14:tracePt t="162423" x="7056438" y="3155950"/>
          <p14:tracePt t="162431" x="7056438" y="3163888"/>
          <p14:tracePt t="162438" x="7056438" y="3192463"/>
          <p14:tracePt t="162446" x="7056438" y="3200400"/>
          <p14:tracePt t="162454" x="7056438" y="3209925"/>
          <p14:tracePt t="162462" x="7056438" y="3228975"/>
          <p14:tracePt t="162478" x="7056438" y="3236913"/>
          <p14:tracePt t="162486" x="7046913" y="3236913"/>
          <p14:tracePt t="162538" x="7037388" y="3255963"/>
          <p14:tracePt t="162544" x="7029450" y="3265488"/>
          <p14:tracePt t="162552" x="7010400" y="3282950"/>
          <p14:tracePt t="162562" x="6992938" y="3292475"/>
          <p14:tracePt t="162570" x="6973888" y="3302000"/>
          <p14:tracePt t="162579" x="6946900" y="3309938"/>
          <p14:tracePt t="162583" x="6910388" y="3319463"/>
          <p14:tracePt t="162595" x="6883400" y="3328988"/>
          <p14:tracePt t="162601" x="6837363" y="3346450"/>
          <p14:tracePt t="162607" x="6827838" y="3346450"/>
          <p14:tracePt t="162614" x="6783388" y="3355975"/>
          <p14:tracePt t="162623" x="6754813" y="3365500"/>
          <p14:tracePt t="162630" x="6746875" y="3375025"/>
          <p14:tracePt t="162638" x="6737350" y="3375025"/>
          <p14:tracePt t="162878" x="6773863" y="3375025"/>
          <p14:tracePt t="162886" x="6783388" y="3365500"/>
          <p14:tracePt t="162895" x="6810375" y="3355975"/>
          <p14:tracePt t="162902" x="6827838" y="3338513"/>
          <p14:tracePt t="162910" x="6837363" y="3328988"/>
          <p14:tracePt t="162918" x="6846888" y="3319463"/>
          <p14:tracePt t="162927" x="6856413" y="3309938"/>
          <p14:tracePt t="162942" x="6864350" y="3302000"/>
          <p14:tracePt t="162951" x="6864350" y="3292475"/>
          <p14:tracePt t="162963" x="6873875" y="3282950"/>
          <p14:tracePt t="162968" x="6883400" y="3282950"/>
          <p14:tracePt t="162980" x="6892925" y="3255963"/>
          <p14:tracePt t="162983" x="6900863" y="3246438"/>
          <p14:tracePt t="162996" x="6910388" y="3236913"/>
          <p14:tracePt t="163007" x="6910388" y="3228975"/>
          <p14:tracePt t="163023" x="6910388" y="3219450"/>
          <p14:tracePt t="163031" x="6919913" y="3209925"/>
          <p14:tracePt t="163072" x="6929438" y="3209925"/>
          <p14:tracePt t="163087" x="6946900" y="3209925"/>
          <p14:tracePt t="163103" x="6956425" y="3209925"/>
          <p14:tracePt t="163111" x="6973888" y="3209925"/>
          <p14:tracePt t="163119" x="6992938" y="3209925"/>
          <p14:tracePt t="163129" x="7019925" y="3209925"/>
          <p14:tracePt t="163136" x="7029450" y="3209925"/>
          <p14:tracePt t="163142" x="7037388" y="3209925"/>
          <p14:tracePt t="163150" x="7056438" y="3209925"/>
          <p14:tracePt t="163159" x="7073900" y="3209925"/>
          <p14:tracePt t="163166" x="7083425" y="3209925"/>
          <p14:tracePt t="163177" x="7110413" y="3209925"/>
          <p14:tracePt t="163182" x="7119938" y="3209925"/>
          <p14:tracePt t="163192" x="7156450" y="3219450"/>
          <p14:tracePt t="163207" x="7165975" y="3228975"/>
          <p14:tracePt t="163214" x="7183438" y="3246438"/>
          <p14:tracePt t="163230" x="7192963" y="3255963"/>
          <p14:tracePt t="163238" x="7192963" y="3265488"/>
          <p14:tracePt t="163246" x="7202488" y="3273425"/>
          <p14:tracePt t="163278" x="7219950" y="3282950"/>
          <p14:tracePt t="163294" x="7229475" y="3282950"/>
          <p14:tracePt t="163425" x="7239000" y="3282950"/>
          <p14:tracePt t="163720" x="7248525" y="3292475"/>
          <p14:tracePt t="163751" x="7283450" y="3302000"/>
          <p14:tracePt t="163758" x="7339013" y="3302000"/>
          <p14:tracePt t="163766" x="7375525" y="3302000"/>
          <p14:tracePt t="163774" x="7412038" y="3302000"/>
          <p14:tracePt t="163782" x="7439025" y="3309938"/>
          <p14:tracePt t="163792" x="7458075" y="3309938"/>
          <p14:tracePt t="163799" x="7475538" y="3309938"/>
          <p14:tracePt t="163811" x="7485063" y="3309938"/>
          <p14:tracePt t="164039" x="7458075" y="3309938"/>
          <p14:tracePt t="164048" x="7448550" y="3309938"/>
          <p14:tracePt t="164055" x="7421563" y="3309938"/>
          <p14:tracePt t="164063" x="7402513" y="3309938"/>
          <p14:tracePt t="164071" x="7366000" y="3309938"/>
          <p14:tracePt t="164079" x="7329488" y="3338513"/>
          <p14:tracePt t="164087" x="7302500" y="3338513"/>
          <p14:tracePt t="164095" x="7229475" y="3346450"/>
          <p14:tracePt t="164103" x="7202488" y="3346450"/>
          <p14:tracePt t="164111" x="7175500" y="3346450"/>
          <p14:tracePt t="164118" x="7138988" y="3346450"/>
          <p14:tracePt t="164126" x="7129463" y="3346450"/>
          <p14:tracePt t="164135" x="7102475" y="3355975"/>
          <p14:tracePt t="164537" x="7092950" y="3355975"/>
          <p14:tracePt t="164543" x="7065963" y="3355975"/>
          <p14:tracePt t="164559" x="7037388" y="3375025"/>
          <p14:tracePt t="164567" x="7037388" y="3382963"/>
          <p14:tracePt t="164580" x="7037388" y="3392488"/>
          <p14:tracePt t="164583" x="7037388" y="3402013"/>
          <p14:tracePt t="164594" x="7037388" y="3419475"/>
          <p14:tracePt t="164615" x="7037388" y="3429000"/>
          <p14:tracePt t="164840" x="7037388" y="3419475"/>
          <p14:tracePt t="164856" x="7037388" y="3392488"/>
          <p14:tracePt t="164862" x="7037388" y="3382963"/>
          <p14:tracePt t="164870" x="7037388" y="3355975"/>
          <p14:tracePt t="164896" x="7037388" y="3292475"/>
          <p14:tracePt t="164902" x="7037388" y="3265488"/>
          <p14:tracePt t="164910" x="7037388" y="3246438"/>
          <p14:tracePt t="164918" x="7037388" y="3219450"/>
          <p14:tracePt t="164926" x="7037388" y="3200400"/>
          <p14:tracePt t="164934" x="7037388" y="3192463"/>
          <p14:tracePt t="164943" x="7037388" y="3163888"/>
          <p14:tracePt t="164950" x="7037388" y="3146425"/>
          <p14:tracePt t="164959" x="7037388" y="3119438"/>
          <p14:tracePt t="164966" x="7037388" y="3100388"/>
          <p14:tracePt t="164975" x="7029450" y="3073400"/>
          <p14:tracePt t="164982" x="7029450" y="3063875"/>
          <p14:tracePt t="164992" x="6992938" y="3027363"/>
          <p14:tracePt t="164998" x="6973888" y="3000375"/>
          <p14:tracePt t="165006" x="6946900" y="2973388"/>
          <p14:tracePt t="165014" x="6929438" y="2954338"/>
          <p14:tracePt t="165022" x="6892925" y="2917825"/>
          <p14:tracePt t="165030" x="6864350" y="2900363"/>
          <p14:tracePt t="165038" x="6846888" y="2890838"/>
          <p14:tracePt t="165046" x="6827838" y="2873375"/>
          <p14:tracePt t="165054" x="6800850" y="2854325"/>
          <p14:tracePt t="165062" x="6800850" y="2844800"/>
          <p14:tracePt t="165070" x="6783388" y="2827338"/>
          <p14:tracePt t="165086" x="6764338" y="2808288"/>
          <p14:tracePt t="165094" x="6764338" y="2790825"/>
          <p14:tracePt t="165102" x="6754813" y="2771775"/>
          <p14:tracePt t="165119" x="6754813" y="2763838"/>
          <p14:tracePt t="165127" x="6754813" y="2744788"/>
          <p14:tracePt t="165135" x="6746875" y="2735263"/>
          <p14:tracePt t="165145" x="6737350" y="2727325"/>
          <p14:tracePt t="165163" x="6700838" y="2698750"/>
          <p14:tracePt t="165167" x="6700838" y="2690813"/>
          <p14:tracePt t="165183" x="6691313" y="2662238"/>
          <p14:tracePt t="165195" x="6681788" y="2644775"/>
          <p14:tracePt t="165199" x="6681788" y="2608263"/>
          <p14:tracePt t="165210" x="6664325" y="2581275"/>
          <p14:tracePt t="165214" x="6664325" y="2562225"/>
          <p14:tracePt t="165222" x="6664325" y="2535238"/>
          <p14:tracePt t="165230" x="6654800" y="2508250"/>
          <p14:tracePt t="165238" x="6654800" y="2498725"/>
          <p14:tracePt t="165246" x="6654800" y="2471738"/>
          <p14:tracePt t="165254" x="6654800" y="2452688"/>
          <p14:tracePt t="165262" x="6654800" y="2444750"/>
          <p14:tracePt t="165271" x="6654800" y="2425700"/>
          <p14:tracePt t="165278" x="6654800" y="2416175"/>
          <p14:tracePt t="165302" x="6654800" y="2408238"/>
          <p14:tracePt t="165368" x="6673850" y="2408238"/>
          <p14:tracePt t="165376" x="6727825" y="2408238"/>
          <p14:tracePt t="165384" x="6783388" y="2408238"/>
          <p14:tracePt t="165396" x="6819900" y="2408238"/>
          <p14:tracePt t="165399" x="6873875" y="2408238"/>
          <p14:tracePt t="165410" x="6919913" y="2408238"/>
          <p14:tracePt t="165415" x="6937375" y="2408238"/>
          <p14:tracePt t="165423" x="6964363" y="2408238"/>
          <p14:tracePt t="165431" x="6983413" y="2408238"/>
          <p14:tracePt t="165439" x="7010400" y="2408238"/>
          <p14:tracePt t="165447" x="7019925" y="2408238"/>
          <p14:tracePt t="165455" x="7029450" y="2408238"/>
          <p14:tracePt t="165473" x="7046913" y="2408238"/>
          <p14:tracePt t="165894" x="7046913" y="2416175"/>
          <p14:tracePt t="166161" x="7010400" y="2435225"/>
          <p14:tracePt t="166168" x="6992938" y="2481263"/>
          <p14:tracePt t="166177" x="6992938" y="2489200"/>
          <p14:tracePt t="166184" x="6983413" y="2517775"/>
          <p14:tracePt t="166193" x="6964363" y="2535238"/>
          <p14:tracePt t="166214" x="6964363" y="2562225"/>
          <p14:tracePt t="166246" x="6964363" y="2571750"/>
          <p14:tracePt t="166262" x="6956425" y="2598738"/>
          <p14:tracePt t="166270" x="6946900" y="2608263"/>
          <p14:tracePt t="166278" x="6946900" y="2617788"/>
          <p14:tracePt t="166286" x="6946900" y="2662238"/>
          <p14:tracePt t="166294" x="6937375" y="2690813"/>
          <p14:tracePt t="166302" x="6937375" y="2708275"/>
          <p14:tracePt t="166310" x="6937375" y="2754313"/>
          <p14:tracePt t="166318" x="6937375" y="2771775"/>
          <p14:tracePt t="166326" x="6937375" y="2808288"/>
          <p14:tracePt t="166335" x="6937375" y="2836863"/>
          <p14:tracePt t="166343" x="6937375" y="2854325"/>
          <p14:tracePt t="166350" x="6937375" y="2900363"/>
          <p14:tracePt t="166366" x="6937375" y="2927350"/>
          <p14:tracePt t="166375" x="6937375" y="2936875"/>
          <p14:tracePt t="166382" x="6937375" y="2946400"/>
          <p14:tracePt t="166392" x="6937375" y="2954338"/>
          <p14:tracePt t="166398" x="6937375" y="2973388"/>
          <p14:tracePt t="166408" x="6937375" y="2982913"/>
          <p14:tracePt t="166430" x="6937375" y="2990850"/>
          <p14:tracePt t="166438" x="6937375" y="3000375"/>
          <p14:tracePt t="166446" x="6937375" y="3009900"/>
          <p14:tracePt t="166454" x="6937375" y="3017838"/>
          <p14:tracePt t="166462" x="6937375" y="3027363"/>
          <p14:tracePt t="166478" x="6937375" y="3036888"/>
          <p14:tracePt t="166494" x="6937375" y="3046413"/>
          <p14:tracePt t="166502" x="6937375" y="3054350"/>
          <p14:tracePt t="166510" x="6937375" y="3063875"/>
          <p14:tracePt t="166542" x="6937375" y="3073400"/>
          <p14:tracePt t="166696" x="6937375" y="3100388"/>
          <p14:tracePt t="166704" x="6937375" y="3119438"/>
          <p14:tracePt t="166712" x="6964363" y="3173413"/>
          <p14:tracePt t="166719" x="7010400" y="3236913"/>
          <p14:tracePt t="166727" x="7073900" y="3292475"/>
          <p14:tracePt t="166734" x="7156450" y="3365500"/>
          <p14:tracePt t="166742" x="7219950" y="3382963"/>
          <p14:tracePt t="166750" x="7319963" y="3429000"/>
          <p14:tracePt t="166758" x="7412038" y="3482975"/>
          <p14:tracePt t="166766" x="7494588" y="3511550"/>
          <p14:tracePt t="166775" x="7594600" y="3556000"/>
          <p14:tracePt t="166782" x="7648575" y="3565525"/>
          <p14:tracePt t="166792" x="7694613" y="3575050"/>
          <p14:tracePt t="166798" x="7721600" y="3575050"/>
          <p14:tracePt t="166808" x="7731125" y="3575050"/>
          <p14:tracePt t="166880" x="7740650" y="3584575"/>
          <p14:tracePt t="166891" x="7740650" y="3592513"/>
          <p14:tracePt t="166897" x="7740650" y="3602038"/>
          <p14:tracePt t="166902" x="7767638" y="3621088"/>
          <p14:tracePt t="166910" x="7794625" y="3648075"/>
          <p14:tracePt t="166918" x="7840663" y="3657600"/>
          <p14:tracePt t="166926" x="7858125" y="3665538"/>
          <p14:tracePt t="167202" x="7794625" y="3657600"/>
          <p14:tracePt t="167209" x="7685088" y="3629025"/>
          <p14:tracePt t="167218" x="7548563" y="3565525"/>
          <p14:tracePt t="167228" x="7448550" y="3538538"/>
          <p14:tracePt t="167232" x="7339013" y="3511550"/>
          <p14:tracePt t="167242" x="7256463" y="3482975"/>
          <p14:tracePt t="167246" x="7202488" y="3455988"/>
          <p14:tracePt t="167254" x="7156450" y="3438525"/>
          <p14:tracePt t="167262" x="7138988" y="3438525"/>
          <p14:tracePt t="167310" x="7129463" y="3429000"/>
          <p14:tracePt t="167496" x="7129463" y="3392488"/>
          <p14:tracePt t="167505" x="7129463" y="3382963"/>
          <p14:tracePt t="167513" x="7129463" y="3355975"/>
          <p14:tracePt t="167520" x="7129463" y="3346450"/>
          <p14:tracePt t="167526" x="7129463" y="3328988"/>
          <p14:tracePt t="167535" x="7110413" y="3302000"/>
          <p14:tracePt t="167542" x="7102475" y="3302000"/>
          <p14:tracePt t="167551" x="7092950" y="3292475"/>
          <p14:tracePt t="167566" x="7065963" y="3282950"/>
          <p14:tracePt t="167575" x="7065963" y="3265488"/>
          <p14:tracePt t="167582" x="7056438" y="3255963"/>
          <p14:tracePt t="167592" x="7046913" y="3236913"/>
          <p14:tracePt t="167598" x="7037388" y="3228975"/>
          <p14:tracePt t="167609" x="7029450" y="3209925"/>
          <p14:tracePt t="167614" x="7000875" y="3192463"/>
          <p14:tracePt t="167622" x="6983413" y="3163888"/>
          <p14:tracePt t="167630" x="6964363" y="3146425"/>
          <p14:tracePt t="167638" x="6956425" y="3109913"/>
          <p14:tracePt t="167646" x="6946900" y="3082925"/>
          <p14:tracePt t="167654" x="6929438" y="3054350"/>
          <p14:tracePt t="167662" x="6929438" y="3046413"/>
          <p14:tracePt t="167670" x="6919913" y="3027363"/>
          <p14:tracePt t="167678" x="6919913" y="3000375"/>
          <p14:tracePt t="167686" x="6910388" y="2982913"/>
          <p14:tracePt t="167694" x="6900863" y="2973388"/>
          <p14:tracePt t="167710" x="6900863" y="2946400"/>
          <p14:tracePt t="167718" x="6900863" y="2927350"/>
          <p14:tracePt t="167726" x="6900863" y="2900363"/>
          <p14:tracePt t="167734" x="6900863" y="2890838"/>
          <p14:tracePt t="167742" x="6900863" y="2863850"/>
          <p14:tracePt t="167750" x="6900863" y="2844800"/>
          <p14:tracePt t="167766" x="6900863" y="2817813"/>
          <p14:tracePt t="167776" x="6883400" y="2790825"/>
          <p14:tracePt t="167792" x="6883400" y="2754313"/>
          <p14:tracePt t="167808" x="6883400" y="2727325"/>
          <p14:tracePt t="167814" x="6873875" y="2717800"/>
          <p14:tracePt t="167822" x="6873875" y="2698750"/>
          <p14:tracePt t="167838" x="6873875" y="2671763"/>
          <p14:tracePt t="167854" x="6873875" y="2644775"/>
          <p14:tracePt t="167876" x="6873875" y="2635250"/>
          <p14:tracePt t="167879" x="6873875" y="2625725"/>
          <p14:tracePt t="167886" x="6883400" y="2608263"/>
          <p14:tracePt t="167894" x="6892925" y="2562225"/>
          <p14:tracePt t="167927" x="6900863" y="2544763"/>
          <p14:tracePt t="167934" x="6900863" y="2535238"/>
          <p14:tracePt t="168254" x="6873875" y="2554288"/>
          <p14:tracePt t="168262" x="6827838" y="2581275"/>
          <p14:tracePt t="168270" x="6819900" y="2581275"/>
          <p14:tracePt t="168278" x="6810375" y="2589213"/>
          <p14:tracePt t="168294" x="6800850" y="2598738"/>
          <p14:tracePt t="168318" x="6783388" y="2617788"/>
          <p14:tracePt t="168334" x="6783388" y="2625725"/>
          <p14:tracePt t="168342" x="6783388" y="2635250"/>
          <p14:tracePt t="168350" x="6773863" y="2662238"/>
          <p14:tracePt t="168359" x="6773863" y="2681288"/>
          <p14:tracePt t="168366" x="6773863" y="2717800"/>
          <p14:tracePt t="168375" x="6773863" y="2763838"/>
          <p14:tracePt t="168382" x="6800850" y="2808288"/>
          <p14:tracePt t="168393" x="6846888" y="2854325"/>
          <p14:tracePt t="168398" x="6883400" y="2900363"/>
          <p14:tracePt t="168406" x="6937375" y="2963863"/>
          <p14:tracePt t="168414" x="6973888" y="3017838"/>
          <p14:tracePt t="168422" x="6992938" y="3063875"/>
          <p14:tracePt t="168430" x="7029450" y="3127375"/>
          <p14:tracePt t="168438" x="7056438" y="3182938"/>
          <p14:tracePt t="168447" x="7092950" y="3236913"/>
          <p14:tracePt t="168456" x="7102475" y="3265488"/>
          <p14:tracePt t="168464" x="7110413" y="3302000"/>
          <p14:tracePt t="168474" x="7138988" y="3346450"/>
          <p14:tracePt t="168480" x="7146925" y="3365500"/>
          <p14:tracePt t="168487" x="7156450" y="3402013"/>
          <p14:tracePt t="168495" x="7165975" y="3419475"/>
          <p14:tracePt t="168504" x="7183438" y="3438525"/>
          <p14:tracePt t="168510" x="7183438" y="3446463"/>
          <p14:tracePt t="168518" x="7192963" y="3455988"/>
          <p14:tracePt t="168535" x="7202488" y="3455988"/>
          <p14:tracePt t="168736" x="7202488" y="3475038"/>
          <p14:tracePt t="168744" x="7202488" y="3492500"/>
          <p14:tracePt t="168751" x="7192963" y="3502025"/>
          <p14:tracePt t="168759" x="7183438" y="3511550"/>
          <p14:tracePt t="168766" x="7183438" y="3519488"/>
          <p14:tracePt t="168775" x="7175500" y="3529013"/>
          <p14:tracePt t="168806" x="7175500" y="3538538"/>
          <p14:tracePt t="168830" x="7165975" y="3548063"/>
          <p14:tracePt t="168856" x="7165975" y="3556000"/>
          <p14:tracePt t="168879" x="7156450" y="3565525"/>
          <p14:tracePt t="169023" x="7156450" y="3575050"/>
          <p14:tracePt t="169438" x="7146925" y="3584575"/>
          <p14:tracePt t="169462" x="7138988" y="3592513"/>
          <p14:tracePt t="169486" x="7129463" y="3611563"/>
          <p14:tracePt t="169504" x="7110413" y="3621088"/>
          <p14:tracePt t="169555" x="7102475" y="3621088"/>
          <p14:tracePt t="169558" x="7083425" y="3621088"/>
          <p14:tracePt t="169568" x="7065963" y="3621088"/>
          <p14:tracePt t="169579" x="7056438" y="3621088"/>
          <p14:tracePt t="169584" x="7029450" y="3621088"/>
          <p14:tracePt t="169600" x="7019925" y="3621088"/>
          <p14:tracePt t="169610" x="6992938" y="3621088"/>
          <p14:tracePt t="169623" x="6983413" y="3621088"/>
          <p14:tracePt t="169631" x="6973888" y="3621088"/>
          <p14:tracePt t="169639" x="6964363" y="3621088"/>
          <p14:tracePt t="169647" x="6946900" y="3621088"/>
          <p14:tracePt t="169659" x="6937375" y="3621088"/>
          <p14:tracePt t="169662" x="6900863" y="3621088"/>
          <p14:tracePt t="169670" x="6892925" y="3621088"/>
          <p14:tracePt t="169686" x="6883400" y="3621088"/>
          <p14:tracePt t="169840" x="6873875" y="3621088"/>
          <p14:tracePt t="169904" x="6864350" y="3611563"/>
          <p14:tracePt t="169920" x="6856413" y="3611563"/>
          <p14:tracePt t="169966" x="6846888" y="3602038"/>
          <p14:tracePt t="170007" x="6846888" y="3592513"/>
          <p14:tracePt t="170031" x="6846888" y="3584575"/>
          <p14:tracePt t="170062" x="6856413" y="3575050"/>
          <p14:tracePt t="170086" x="6864350" y="3565525"/>
          <p14:tracePt t="170159" x="6883400" y="3565525"/>
          <p14:tracePt t="170167" x="6892925" y="3565525"/>
          <p14:tracePt t="170183" x="6919913" y="3565525"/>
          <p14:tracePt t="170194" x="6929438" y="3565525"/>
          <p14:tracePt t="170200" x="6946900" y="3565525"/>
          <p14:tracePt t="170212" x="6973888" y="3565525"/>
          <p14:tracePt t="170216" x="6992938" y="3565525"/>
          <p14:tracePt t="170230" x="7037388" y="3565525"/>
          <p14:tracePt t="170231" x="7065963" y="3565525"/>
          <p14:tracePt t="170239" x="7092950" y="3575050"/>
          <p14:tracePt t="170247" x="7119938" y="3584575"/>
          <p14:tracePt t="170258" x="7138988" y="3584575"/>
          <p14:tracePt t="170262" x="7183438" y="3592513"/>
          <p14:tracePt t="170270" x="7212013" y="3592513"/>
          <p14:tracePt t="170278" x="7239000" y="3602038"/>
          <p14:tracePt t="170286" x="7256463" y="3602038"/>
          <p14:tracePt t="170294" x="7275513" y="3602038"/>
          <p14:tracePt t="170302" x="7283450" y="3602038"/>
          <p14:tracePt t="170310" x="7312025" y="3602038"/>
          <p14:tracePt t="170318" x="7329488" y="3629025"/>
          <p14:tracePt t="170326" x="7356475" y="3629025"/>
          <p14:tracePt t="170334" x="7375525" y="3629025"/>
          <p14:tracePt t="170342" x="7421563" y="3629025"/>
          <p14:tracePt t="170350" x="7458075" y="3629025"/>
          <p14:tracePt t="170358" x="7502525" y="3629025"/>
          <p14:tracePt t="170366" x="7531100" y="3629025"/>
          <p14:tracePt t="170374" x="7567613" y="3629025"/>
          <p14:tracePt t="170382" x="7612063" y="3629025"/>
          <p14:tracePt t="170391" x="7639050" y="3629025"/>
          <p14:tracePt t="170398" x="7667625" y="3629025"/>
          <p14:tracePt t="170408" x="7704138" y="3638550"/>
          <p14:tracePt t="170423" x="7712075" y="3638550"/>
          <p14:tracePt t="170430" x="7721600" y="3638550"/>
          <p14:tracePt t="170511" x="7740650" y="3638550"/>
          <p14:tracePt t="170520" x="7748588" y="3638550"/>
          <p14:tracePt t="170526" x="7758113" y="3638550"/>
          <p14:tracePt t="170559" x="7767638" y="3638550"/>
          <p14:tracePt t="170929" x="7767638" y="3629025"/>
          <p14:tracePt t="170998" x="7777163" y="3621088"/>
          <p14:tracePt t="171007" x="7785100" y="3621088"/>
          <p14:tracePt t="171030" x="7794625" y="3621088"/>
          <p14:tracePt t="171054" x="7804150" y="3621088"/>
          <p14:tracePt t="171062" x="7813675" y="3629025"/>
          <p14:tracePt t="171078" x="7813675" y="3638550"/>
          <p14:tracePt t="171102" x="7821613" y="3638550"/>
          <p14:tracePt t="171110" x="7831138" y="3648075"/>
          <p14:tracePt t="171118" x="7840663" y="3648075"/>
          <p14:tracePt t="171127" x="7858125" y="3648075"/>
          <p14:tracePt t="171135" x="7867650" y="3648075"/>
          <p14:tracePt t="171149" x="7885113" y="3648075"/>
          <p14:tracePt t="171159" x="7904163" y="3648075"/>
          <p14:tracePt t="171328" x="7885113" y="3648075"/>
          <p14:tracePt t="171698" x="7877175" y="3648075"/>
          <p14:tracePt t="171705" x="7858125" y="3648075"/>
          <p14:tracePt t="171713" x="7831138" y="3648075"/>
          <p14:tracePt t="171721" x="7821613" y="3648075"/>
          <p14:tracePt t="171727" x="7794625" y="3648075"/>
          <p14:tracePt t="171881" x="7821613" y="3648075"/>
          <p14:tracePt t="171890" x="7877175" y="3648075"/>
          <p14:tracePt t="171897" x="7940675" y="3648075"/>
          <p14:tracePt t="171903" x="8013700" y="3648075"/>
          <p14:tracePt t="171911" x="8067675" y="3648075"/>
          <p14:tracePt t="171918" x="8123238" y="3648075"/>
          <p14:tracePt t="171927" x="8169275" y="3648075"/>
          <p14:tracePt t="171934" x="8204200" y="3648075"/>
          <p14:tracePt t="171942" x="8232775" y="3648075"/>
          <p14:tracePt t="171950" x="8250238" y="3648075"/>
          <p14:tracePt t="171959" x="8269288" y="3648075"/>
          <p14:tracePt t="171966" x="8277225" y="3648075"/>
          <p14:tracePt t="171974" x="8296275" y="3648075"/>
          <p14:tracePt t="171982" x="8305800" y="3648075"/>
          <p14:tracePt t="172006" x="8323263" y="3648075"/>
          <p14:tracePt t="172023" x="8332788" y="3638550"/>
          <p14:tracePt t="172038" x="8342313" y="3638550"/>
          <p14:tracePt t="172047" x="8359775" y="3638550"/>
          <p14:tracePt t="172054" x="8386763" y="3638550"/>
          <p14:tracePt t="172062" x="8396288" y="3638550"/>
          <p14:tracePt t="172070" x="8423275" y="3638550"/>
          <p14:tracePt t="172078" x="8442325" y="3638550"/>
          <p14:tracePt t="172086" x="8469313" y="3638550"/>
          <p14:tracePt t="172094" x="8496300" y="3638550"/>
          <p14:tracePt t="172110" x="8523288" y="3638550"/>
          <p14:tracePt t="172286" x="8505825" y="3638550"/>
          <p14:tracePt t="172294" x="8451850" y="3638550"/>
          <p14:tracePt t="172302" x="8415338" y="3638550"/>
          <p14:tracePt t="172310" x="8313738" y="3611563"/>
          <p14:tracePt t="172318" x="8259763" y="3611563"/>
          <p14:tracePt t="172326" x="8177213" y="3584575"/>
          <p14:tracePt t="172334" x="8104188" y="3556000"/>
          <p14:tracePt t="172342" x="8040688" y="3548063"/>
          <p14:tracePt t="172350" x="7977188" y="3511550"/>
          <p14:tracePt t="172361" x="7931150" y="3482975"/>
          <p14:tracePt t="172366" x="7885113" y="3438525"/>
          <p14:tracePt t="172374" x="7821613" y="3411538"/>
          <p14:tracePt t="172382" x="7785100" y="3365500"/>
          <p14:tracePt t="172391" x="7767638" y="3302000"/>
          <p14:tracePt t="172398" x="7748588" y="3265488"/>
          <p14:tracePt t="172407" x="7748588" y="3228975"/>
          <p14:tracePt t="172414" x="7748588" y="3173413"/>
          <p14:tracePt t="172422" x="7748588" y="3146425"/>
          <p14:tracePt t="172430" x="7748588" y="3109913"/>
          <p14:tracePt t="172438" x="7748588" y="3063875"/>
          <p14:tracePt t="172446" x="7748588" y="3027363"/>
          <p14:tracePt t="172454" x="7748588" y="3009900"/>
          <p14:tracePt t="172462" x="7740650" y="2990850"/>
          <p14:tracePt t="172470" x="7731125" y="2954338"/>
          <p14:tracePt t="172486" x="7712075" y="2927350"/>
          <p14:tracePt t="172494" x="7704138" y="2917825"/>
          <p14:tracePt t="172502" x="7694613" y="2890838"/>
          <p14:tracePt t="172510" x="7685088" y="2863850"/>
          <p14:tracePt t="172518" x="7667625" y="2817813"/>
          <p14:tracePt t="172526" x="7658100" y="2808288"/>
          <p14:tracePt t="172535" x="7658100" y="2790825"/>
          <p14:tracePt t="172543" x="7639050" y="2763838"/>
          <p14:tracePt t="172562" x="7639050" y="2744788"/>
          <p14:tracePt t="172568" x="7639050" y="2735263"/>
          <p14:tracePt t="172579" x="7639050" y="2717800"/>
          <p14:tracePt t="172584" x="7639050" y="2698750"/>
          <p14:tracePt t="172601" x="7612063" y="2671763"/>
          <p14:tracePt t="172613" x="7612063" y="2635250"/>
          <p14:tracePt t="172616" x="7594600" y="2617788"/>
          <p14:tracePt t="172627" x="7567613" y="2589213"/>
          <p14:tracePt t="172630" x="7531100" y="2562225"/>
          <p14:tracePt t="172638" x="7494588" y="2544763"/>
          <p14:tracePt t="172646" x="7466013" y="2525713"/>
          <p14:tracePt t="172654" x="7412038" y="2517775"/>
          <p14:tracePt t="172662" x="7392988" y="2489200"/>
          <p14:tracePt t="172670" x="7375525" y="2489200"/>
          <p14:tracePt t="172678" x="7366000" y="2489200"/>
          <p14:tracePt t="172696" x="7356475" y="2481263"/>
          <p14:tracePt t="172713" x="7348538" y="2471738"/>
          <p14:tracePt t="172719" x="7348538" y="2462213"/>
          <p14:tracePt t="172728" x="7339013" y="2452688"/>
          <p14:tracePt t="172761" x="7339013" y="2435225"/>
          <p14:tracePt t="172767" x="7339013" y="2416175"/>
          <p14:tracePt t="172778" x="7319963" y="2398713"/>
          <p14:tracePt t="172784" x="7302500" y="2379663"/>
          <p14:tracePt t="172794" x="7302500" y="2371725"/>
          <p14:tracePt t="172800" x="7283450" y="2352675"/>
          <p14:tracePt t="172808" x="7265988" y="2335213"/>
          <p14:tracePt t="172814" x="7248525" y="2316163"/>
          <p14:tracePt t="172822" x="7229475" y="2316163"/>
          <p14:tracePt t="172830" x="7212013" y="2306638"/>
          <p14:tracePt t="172846" x="7202488" y="2298700"/>
          <p14:tracePt t="172958" x="7202488" y="2279650"/>
          <p14:tracePt t="172966" x="7202488" y="2270125"/>
          <p14:tracePt t="172974" x="7202488" y="2262188"/>
          <p14:tracePt t="172982" x="7202488" y="2233613"/>
          <p14:tracePt t="172991" x="7202488" y="2225675"/>
          <p14:tracePt t="172998" x="7202488" y="2216150"/>
          <p14:tracePt t="173008" x="7202488" y="2197100"/>
          <p14:tracePt t="173014" x="7202488" y="2189163"/>
          <p14:tracePt t="173224" x="7202488" y="2160588"/>
          <p14:tracePt t="173230" x="7183438" y="2152650"/>
          <p14:tracePt t="173238" x="7165975" y="2143125"/>
          <p14:tracePt t="173246" x="7146925" y="2133600"/>
          <p14:tracePt t="173254" x="7138988" y="2125663"/>
          <p14:tracePt t="173263" x="7119938" y="2106613"/>
          <p14:tracePt t="173272" x="7110413" y="2097088"/>
          <p14:tracePt t="173304" x="7102475" y="2079625"/>
          <p14:tracePt t="173360" x="7092950" y="2079625"/>
          <p14:tracePt t="173400" x="7083425" y="2079625"/>
          <p14:tracePt t="173425" x="7073900" y="2070100"/>
          <p14:tracePt t="173448" x="7065963" y="2060575"/>
          <p14:tracePt t="173528" x="7056438" y="2060575"/>
          <p14:tracePt t="173656" x="7056438" y="2070100"/>
          <p14:tracePt t="173856" x="7056438" y="2089150"/>
          <p14:tracePt t="173862" x="7056438" y="2097088"/>
          <p14:tracePt t="173870" x="7046913" y="2116138"/>
          <p14:tracePt t="173879" x="7046913" y="2133600"/>
          <p14:tracePt t="173886" x="7046913" y="2152650"/>
          <p14:tracePt t="173902" x="7046913" y="2179638"/>
          <p14:tracePt t="173910" x="7046913" y="2189163"/>
          <p14:tracePt t="173918" x="7046913" y="2216150"/>
          <p14:tracePt t="173926" x="7046913" y="2233613"/>
          <p14:tracePt t="173934" x="7046913" y="2262188"/>
          <p14:tracePt t="173942" x="7046913" y="2279650"/>
          <p14:tracePt t="173950" x="7046913" y="2325688"/>
          <p14:tracePt t="173958" x="7046913" y="2352675"/>
          <p14:tracePt t="173966" x="7046913" y="2379663"/>
          <p14:tracePt t="173974" x="7046913" y="2416175"/>
          <p14:tracePt t="173982" x="7046913" y="2462213"/>
          <p14:tracePt t="173991" x="7056438" y="2481263"/>
          <p14:tracePt t="173998" x="7073900" y="2508250"/>
          <p14:tracePt t="174008" x="7083425" y="2525713"/>
          <p14:tracePt t="174014" x="7102475" y="2562225"/>
          <p14:tracePt t="174022" x="7110413" y="2589213"/>
          <p14:tracePt t="174038" x="7129463" y="2635250"/>
          <p14:tracePt t="174046" x="7146925" y="2654300"/>
          <p14:tracePt t="174054" x="7156450" y="2671763"/>
          <p14:tracePt t="174062" x="7165975" y="2681288"/>
          <p14:tracePt t="174071" x="7175500" y="2708275"/>
          <p14:tracePt t="174078" x="7202488" y="2735263"/>
          <p14:tracePt t="174086" x="7219950" y="2754313"/>
          <p14:tracePt t="174094" x="7239000" y="2771775"/>
          <p14:tracePt t="174102" x="7256463" y="2817813"/>
          <p14:tracePt t="174110" x="7275513" y="2836863"/>
          <p14:tracePt t="174118" x="7312025" y="2873375"/>
          <p14:tracePt t="174127" x="7329488" y="2890838"/>
          <p14:tracePt t="174134" x="7366000" y="2936875"/>
          <p14:tracePt t="174142" x="7392988" y="2954338"/>
          <p14:tracePt t="174150" x="7421563" y="2990850"/>
          <p14:tracePt t="174159" x="7466013" y="3009900"/>
          <p14:tracePt t="174166" x="7539038" y="3063875"/>
          <p14:tracePt t="174176" x="7585075" y="3082925"/>
          <p14:tracePt t="174182" x="7621588" y="3109913"/>
          <p14:tracePt t="174191" x="7658100" y="3127375"/>
          <p14:tracePt t="174198" x="7704138" y="3163888"/>
          <p14:tracePt t="174208" x="7748588" y="3182938"/>
          <p14:tracePt t="174214" x="7777163" y="3200400"/>
          <p14:tracePt t="174224" x="7804150" y="3219450"/>
          <p14:tracePt t="174230" x="7840663" y="3236913"/>
          <p14:tracePt t="174238" x="7858125" y="3246438"/>
          <p14:tracePt t="174246" x="7867650" y="3255963"/>
          <p14:tracePt t="174254" x="7894638" y="3265488"/>
          <p14:tracePt t="174262" x="7913688" y="3273425"/>
          <p14:tracePt t="174270" x="7931150" y="3282950"/>
          <p14:tracePt t="174278" x="7958138" y="3292475"/>
          <p14:tracePt t="174286" x="7967663" y="3302000"/>
          <p14:tracePt t="174294" x="7986713" y="3302000"/>
          <p14:tracePt t="174304" x="7994650" y="3302000"/>
          <p14:tracePt t="174328" x="8023225" y="3309938"/>
          <p14:tracePt t="174351" x="8040688" y="3309938"/>
          <p14:tracePt t="174359" x="8086725" y="3309938"/>
          <p14:tracePt t="174368" x="8123238" y="3328988"/>
          <p14:tracePt t="174375" x="8169275" y="3328988"/>
          <p14:tracePt t="174383" x="8196263" y="3346450"/>
          <p14:tracePt t="174391" x="8240713" y="3346450"/>
          <p14:tracePt t="174398" x="8269288" y="3346450"/>
          <p14:tracePt t="174407" x="8286750" y="3355975"/>
          <p14:tracePt t="174414" x="8296275" y="3355975"/>
          <p14:tracePt t="174425" x="8313738" y="3355975"/>
          <p14:tracePt t="174672" x="8313738" y="3346450"/>
          <p14:tracePt t="174680" x="8313738" y="3338513"/>
          <p14:tracePt t="174688" x="8313738" y="3319463"/>
          <p14:tracePt t="174695" x="8313738" y="3309938"/>
          <p14:tracePt t="174703" x="8313738" y="3302000"/>
          <p14:tracePt t="174710" x="8313738" y="3282950"/>
          <p14:tracePt t="174719" x="8313738" y="3273425"/>
          <p14:tracePt t="174735" x="8313738" y="3265488"/>
          <p14:tracePt t="174775" x="8313738" y="3255963"/>
          <p14:tracePt t="174807" x="8313738" y="3236913"/>
          <p14:tracePt t="174864" x="8313738" y="3228975"/>
          <p14:tracePt t="174884" x="8313738" y="3219450"/>
          <p14:tracePt t="174982" x="8313738" y="3228975"/>
          <p14:tracePt t="174990" x="8323263" y="3236913"/>
          <p14:tracePt t="175006" x="8323263" y="3255963"/>
          <p14:tracePt t="175088" x="8323263" y="3265488"/>
          <p14:tracePt t="175336" x="8323263" y="3292475"/>
          <p14:tracePt t="175344" x="8277225" y="3309938"/>
          <p14:tracePt t="175351" x="8223250" y="3309938"/>
          <p14:tracePt t="175359" x="8169275" y="3328988"/>
          <p14:tracePt t="175367" x="8096250" y="3328988"/>
          <p14:tracePt t="175375" x="8050213" y="3338513"/>
          <p14:tracePt t="175382" x="7994650" y="3338513"/>
          <p14:tracePt t="175391" x="7940675" y="3338513"/>
          <p14:tracePt t="175398" x="7877175" y="3338513"/>
          <p14:tracePt t="175408" x="7858125" y="3338513"/>
          <p14:tracePt t="175414" x="7831138" y="3338513"/>
          <p14:tracePt t="175424" x="7821613" y="3338513"/>
          <p14:tracePt t="175479" x="7804150" y="3346450"/>
          <p14:tracePt t="175495" x="7785100" y="3355975"/>
          <p14:tracePt t="175505" x="7777163" y="3365500"/>
          <p14:tracePt t="175521" x="7748588" y="3365500"/>
          <p14:tracePt t="175527" x="7740650" y="3365500"/>
          <p14:tracePt t="175600" x="7731125" y="3365500"/>
          <p14:tracePt t="175817" x="7685088" y="3365500"/>
          <p14:tracePt t="175825" x="7521575" y="3338513"/>
          <p14:tracePt t="175833" x="7292975" y="3328988"/>
          <p14:tracePt t="175845" x="7110413" y="3282950"/>
          <p14:tracePt t="175850" x="6929438" y="3265488"/>
          <p14:tracePt t="175854" x="6764338" y="3236913"/>
          <p14:tracePt t="175862" x="6645275" y="3192463"/>
          <p14:tracePt t="175870" x="6618288" y="3192463"/>
          <p14:tracePt t="175878" x="6581775" y="3182938"/>
          <p14:tracePt t="175902" x="6581775" y="3173413"/>
          <p14:tracePt t="175910" x="6581775" y="3163888"/>
          <p14:tracePt t="175918" x="6581775" y="3127375"/>
          <p14:tracePt t="175926" x="6581775" y="3073400"/>
          <p14:tracePt t="175934" x="6581775" y="3046413"/>
          <p14:tracePt t="175942" x="6581775" y="2973388"/>
          <p14:tracePt t="175950" x="6591300" y="2946400"/>
          <p14:tracePt t="175958" x="6610350" y="2900363"/>
          <p14:tracePt t="175967" x="6627813" y="2854325"/>
          <p14:tracePt t="175974" x="6627813" y="2827338"/>
          <p14:tracePt t="175982" x="6627813" y="2800350"/>
          <p14:tracePt t="175991" x="6627813" y="2790825"/>
          <p14:tracePt t="175998" x="6627813" y="2781300"/>
          <p14:tracePt t="176022" x="6627813" y="2763838"/>
          <p14:tracePt t="176030" x="6637338" y="2763838"/>
          <p14:tracePt t="176039" x="6645275" y="2744788"/>
          <p14:tracePt t="176047" x="6654800" y="2708275"/>
          <p14:tracePt t="176055" x="6673850" y="2690813"/>
          <p14:tracePt t="176063" x="6700838" y="2671763"/>
          <p14:tracePt t="176070" x="6718300" y="2644775"/>
          <p14:tracePt t="176078" x="6746875" y="2608263"/>
          <p14:tracePt t="176086" x="6783388" y="2581275"/>
          <p14:tracePt t="176094" x="6800850" y="2562225"/>
          <p14:tracePt t="176102" x="6846888" y="2535238"/>
          <p14:tracePt t="176110" x="6910388" y="2498725"/>
          <p14:tracePt t="176118" x="6919913" y="2489200"/>
          <p14:tracePt t="176126" x="6964363" y="2481263"/>
          <p14:tracePt t="176134" x="6992938" y="2471738"/>
          <p14:tracePt t="176142" x="7037388" y="2452688"/>
          <p14:tracePt t="176150" x="7092950" y="2435225"/>
          <p14:tracePt t="176159" x="7119938" y="2425700"/>
          <p14:tracePt t="176166" x="7129463" y="2425700"/>
          <p14:tracePt t="176175" x="7146925" y="2425700"/>
          <p14:tracePt t="176182" x="7165975" y="2425700"/>
          <p14:tracePt t="176191" x="7183438" y="2425700"/>
          <p14:tracePt t="176198" x="7202488" y="2425700"/>
          <p14:tracePt t="176207" x="7229475" y="2425700"/>
          <p14:tracePt t="176214" x="7265988" y="2425700"/>
          <p14:tracePt t="176224" x="7302500" y="2425700"/>
          <p14:tracePt t="176230" x="7356475" y="2425700"/>
          <p14:tracePt t="176238" x="7412038" y="2425700"/>
          <p14:tracePt t="176246" x="7475538" y="2471738"/>
          <p14:tracePt t="176254" x="7575550" y="2525713"/>
          <p14:tracePt t="176262" x="7639050" y="2571750"/>
          <p14:tracePt t="176270" x="7721600" y="2625725"/>
          <p14:tracePt t="176278" x="7804150" y="2690813"/>
          <p14:tracePt t="176286" x="7894638" y="2763838"/>
          <p14:tracePt t="176294" x="7940675" y="2808288"/>
          <p14:tracePt t="176302" x="8004175" y="2863850"/>
          <p14:tracePt t="176310" x="8040688" y="2909888"/>
          <p14:tracePt t="176319" x="8077200" y="2946400"/>
          <p14:tracePt t="176326" x="8096250" y="2973388"/>
          <p14:tracePt t="176334" x="8096250" y="2982913"/>
          <p14:tracePt t="176342" x="8113713" y="3009900"/>
          <p14:tracePt t="176350" x="8123238" y="3027363"/>
          <p14:tracePt t="176366" x="8123238" y="3054350"/>
          <p14:tracePt t="176383" x="8123238" y="3073400"/>
          <p14:tracePt t="176395" x="8123238" y="3090863"/>
          <p14:tracePt t="176399" x="8123238" y="3109913"/>
          <p14:tracePt t="176410" x="8123238" y="3119438"/>
          <p14:tracePt t="176415" x="8123238" y="3146425"/>
          <p14:tracePt t="176426" x="8113713" y="3155950"/>
          <p14:tracePt t="176431" x="8104188" y="3173413"/>
          <p14:tracePt t="176439" x="8077200" y="3209925"/>
          <p14:tracePt t="176455" x="8067675" y="3236913"/>
          <p14:tracePt t="176463" x="8059738" y="3246438"/>
          <p14:tracePt t="176472" x="8050213" y="3265488"/>
          <p14:tracePt t="176494" x="8013700" y="3282950"/>
          <p14:tracePt t="176502" x="8004175" y="3302000"/>
          <p14:tracePt t="176518" x="8004175" y="3309938"/>
          <p14:tracePt t="176526" x="7986713" y="3328988"/>
          <p14:tracePt t="176543" x="7967663" y="3328988"/>
          <p14:tracePt t="176550" x="7931150" y="3338513"/>
          <p14:tracePt t="176566" x="7904163" y="3338513"/>
          <p14:tracePt t="176575" x="7850188" y="3338513"/>
          <p14:tracePt t="176584" x="7804150" y="3338513"/>
          <p14:tracePt t="176594" x="7721600" y="3338513"/>
          <p14:tracePt t="176599" x="7631113" y="3338513"/>
          <p14:tracePt t="176611" x="7539038" y="3338513"/>
          <p14:tracePt t="176615" x="7448550" y="3338513"/>
          <p14:tracePt t="176626" x="7366000" y="3338513"/>
          <p14:tracePt t="176630" x="7275513" y="3309938"/>
          <p14:tracePt t="176639" x="7192963" y="3292475"/>
          <p14:tracePt t="176647" x="7138988" y="3292475"/>
          <p14:tracePt t="176654" x="7102475" y="3292475"/>
          <p14:tracePt t="176662" x="7056438" y="3273425"/>
          <p14:tracePt t="176670" x="7037388" y="3273425"/>
          <p14:tracePt t="176678" x="7019925" y="3265488"/>
          <p14:tracePt t="176694" x="7000875" y="3265488"/>
          <p14:tracePt t="176702" x="6992938" y="3255963"/>
          <p14:tracePt t="176718" x="6983413" y="3255963"/>
          <p14:tracePt t="176726" x="6964363" y="3228975"/>
          <p14:tracePt t="176734" x="6956425" y="3228975"/>
          <p14:tracePt t="176742" x="6946900" y="3209925"/>
          <p14:tracePt t="176750" x="6919913" y="3182938"/>
          <p14:tracePt t="176759" x="6900863" y="3163888"/>
          <p14:tracePt t="176766" x="6883400" y="3127375"/>
          <p14:tracePt t="176774" x="6873875" y="3109913"/>
          <p14:tracePt t="176782" x="6846888" y="3090863"/>
          <p14:tracePt t="176791" x="6827838" y="3036888"/>
          <p14:tracePt t="176798" x="6800850" y="3000375"/>
          <p14:tracePt t="176807" x="6791325" y="2973388"/>
          <p14:tracePt t="176815" x="6783388" y="2954338"/>
          <p14:tracePt t="176829" x="6773863" y="2927350"/>
          <p14:tracePt t="176832" x="6737350" y="2890838"/>
          <p14:tracePt t="176844" x="6737350" y="2863850"/>
          <p14:tracePt t="176849" x="6727825" y="2854325"/>
          <p14:tracePt t="176854" x="6718300" y="2836863"/>
          <p14:tracePt t="176862" x="6710363" y="2808288"/>
          <p14:tracePt t="176870" x="6691313" y="2781300"/>
          <p14:tracePt t="176878" x="6681788" y="2744788"/>
          <p14:tracePt t="176886" x="6681788" y="2717800"/>
          <p14:tracePt t="176894" x="6681788" y="2690813"/>
          <p14:tracePt t="176911" x="6681788" y="2617788"/>
          <p14:tracePt t="176918" x="6681788" y="2608263"/>
          <p14:tracePt t="176926" x="6700838" y="2571750"/>
          <p14:tracePt t="176934" x="6718300" y="2554288"/>
          <p14:tracePt t="176942" x="6783388" y="2508250"/>
          <p14:tracePt t="176950" x="6791325" y="2498725"/>
          <p14:tracePt t="176959" x="6819900" y="2481263"/>
          <p14:tracePt t="176966" x="6856413" y="2471738"/>
          <p14:tracePt t="176975" x="6892925" y="2462213"/>
          <p14:tracePt t="176982" x="6919913" y="2462213"/>
          <p14:tracePt t="176991" x="6956425" y="2462213"/>
          <p14:tracePt t="176998" x="7010400" y="2462213"/>
          <p14:tracePt t="177008" x="7056438" y="2462213"/>
          <p14:tracePt t="177014" x="7110413" y="2462213"/>
          <p14:tracePt t="177024" x="7183438" y="2471738"/>
          <p14:tracePt t="177030" x="7265988" y="2498725"/>
          <p14:tracePt t="177038" x="7402513" y="2544763"/>
          <p14:tracePt t="177046" x="7458075" y="2571750"/>
          <p14:tracePt t="177054" x="7539038" y="2608263"/>
          <p14:tracePt t="177062" x="7621588" y="2635250"/>
          <p14:tracePt t="177070" x="7704138" y="2681288"/>
          <p14:tracePt t="177078" x="7731125" y="2698750"/>
          <p14:tracePt t="177086" x="7804150" y="2735263"/>
          <p14:tracePt t="177094" x="7831138" y="2754313"/>
          <p14:tracePt t="177102" x="7877175" y="2781300"/>
          <p14:tracePt t="177110" x="7885113" y="2781300"/>
          <p14:tracePt t="177118" x="7904163" y="2800350"/>
          <p14:tracePt t="177126" x="7921625" y="2808288"/>
          <p14:tracePt t="177134" x="7921625" y="2817813"/>
          <p14:tracePt t="177142" x="7921625" y="2827338"/>
          <p14:tracePt t="177150" x="7921625" y="2844800"/>
          <p14:tracePt t="177159" x="7921625" y="2873375"/>
          <p14:tracePt t="177166" x="7921625" y="2890838"/>
          <p14:tracePt t="177175" x="7921625" y="2927350"/>
          <p14:tracePt t="177182" x="7921625" y="2973388"/>
          <p14:tracePt t="177191" x="7921625" y="3009900"/>
          <p14:tracePt t="177198" x="7921625" y="3046413"/>
          <p14:tracePt t="177208" x="7921625" y="3082925"/>
          <p14:tracePt t="177214" x="7921625" y="3127375"/>
          <p14:tracePt t="177230" x="7921625" y="3155950"/>
          <p14:tracePt t="177239" x="7921625" y="3163888"/>
          <p14:tracePt t="177246" x="7921625" y="3182938"/>
          <p14:tracePt t="177254" x="7913688" y="3209925"/>
          <p14:tracePt t="177262" x="7904163" y="3219450"/>
          <p14:tracePt t="177270" x="7894638" y="3228975"/>
          <p14:tracePt t="177278" x="7885113" y="3236913"/>
          <p14:tracePt t="177286" x="7867650" y="3255963"/>
          <p14:tracePt t="177294" x="7867650" y="3265488"/>
          <p14:tracePt t="177302" x="7850188" y="3282950"/>
          <p14:tracePt t="177310" x="7840663" y="3282950"/>
          <p14:tracePt t="177318" x="7821613" y="3302000"/>
          <p14:tracePt t="177326" x="7804150" y="3319463"/>
          <p14:tracePt t="177334" x="7785100" y="3328988"/>
          <p14:tracePt t="177350" x="7740650" y="3338513"/>
          <p14:tracePt t="177358" x="7731125" y="3346450"/>
          <p14:tracePt t="177366" x="7704138" y="3355975"/>
          <p14:tracePt t="177382" x="7694613" y="3355975"/>
          <p14:tracePt t="177391" x="7675563" y="3355975"/>
          <p14:tracePt t="177398" x="7658100" y="3355975"/>
          <p14:tracePt t="177408" x="7631113" y="3355975"/>
          <p14:tracePt t="177414" x="7602538" y="3355975"/>
          <p14:tracePt t="177426" x="7548563" y="3355975"/>
          <p14:tracePt t="177430" x="7502525" y="3355975"/>
          <p14:tracePt t="177439" x="7429500" y="3355975"/>
          <p14:tracePt t="177446" x="7356475" y="3355975"/>
          <p14:tracePt t="177454" x="7283450" y="3338513"/>
          <p14:tracePt t="177462" x="7202488" y="3319463"/>
          <p14:tracePt t="177471" x="7110413" y="3282950"/>
          <p14:tracePt t="177478" x="7046913" y="3255963"/>
          <p14:tracePt t="177486" x="6964363" y="3228975"/>
          <p14:tracePt t="177494" x="6919913" y="3209925"/>
          <p14:tracePt t="177503" x="6892925" y="3200400"/>
          <p14:tracePt t="177510" x="6883400" y="3182938"/>
          <p14:tracePt t="177518" x="6883400" y="3173413"/>
          <p14:tracePt t="177534" x="6883400" y="3163888"/>
          <p14:tracePt t="177542" x="6883400" y="3155950"/>
          <p14:tracePt t="177550" x="6883400" y="3127375"/>
          <p14:tracePt t="177558" x="6883400" y="3119438"/>
          <p14:tracePt t="177566" x="6883400" y="3090863"/>
          <p14:tracePt t="177582" x="6892925" y="3063875"/>
          <p14:tracePt t="177590" x="6910388" y="3036888"/>
          <p14:tracePt t="177598" x="6937375" y="3017838"/>
          <p14:tracePt t="177607" x="6973888" y="3009900"/>
          <p14:tracePt t="177614" x="6992938" y="3009900"/>
          <p14:tracePt t="177624" x="7019925" y="2990850"/>
          <p14:tracePt t="177630" x="7065963" y="2954338"/>
          <p14:tracePt t="177638" x="7092950" y="2927350"/>
          <p14:tracePt t="177646" x="7102475" y="2917825"/>
          <p14:tracePt t="177654" x="7119938" y="2863850"/>
          <p14:tracePt t="177662" x="7138988" y="2808288"/>
          <p14:tracePt t="177670" x="7146925" y="2763838"/>
          <p14:tracePt t="177678" x="7156450" y="2690813"/>
          <p14:tracePt t="177686" x="7175500" y="2608263"/>
          <p14:tracePt t="177694" x="7175500" y="2581275"/>
          <p14:tracePt t="177702" x="7175500" y="2525713"/>
          <p14:tracePt t="177710" x="7175500" y="2498725"/>
          <p14:tracePt t="177718" x="7175500" y="2425700"/>
          <p14:tracePt t="177726" x="7175500" y="2408238"/>
          <p14:tracePt t="177734" x="7175500" y="2398713"/>
          <p14:tracePt t="177743" x="7192963" y="2362200"/>
          <p14:tracePt t="177758" x="7192963" y="2343150"/>
          <p14:tracePt t="177766" x="7192963" y="2335213"/>
          <p14:tracePt t="177775" x="7202488" y="2335213"/>
          <p14:tracePt t="177782" x="7202488" y="2325688"/>
          <p14:tracePt t="177800" x="7202488" y="2306638"/>
          <p14:tracePt t="177809" x="7202488" y="2298700"/>
          <p14:tracePt t="177897" x="7202488" y="2289175"/>
          <p14:tracePt t="177903" x="7202488" y="2279650"/>
          <p14:tracePt t="177911" x="7202488" y="2270125"/>
          <p14:tracePt t="177918" x="7202488" y="2262188"/>
          <p14:tracePt t="177927" x="7202488" y="2233613"/>
          <p14:tracePt t="177934" x="7202488" y="2216150"/>
          <p14:tracePt t="177942" x="7202488" y="2206625"/>
          <p14:tracePt t="177950" x="7202488" y="2197100"/>
          <p14:tracePt t="178006" x="7202488" y="2179638"/>
          <p14:tracePt t="178537" x="7192963" y="2170113"/>
          <p14:tracePt t="178543" x="7175500" y="2179638"/>
          <p14:tracePt t="178553" x="7156450" y="2189163"/>
          <p14:tracePt t="178562" x="7129463" y="2216150"/>
          <p14:tracePt t="178584" x="7110413" y="2243138"/>
          <p14:tracePt t="178600" x="7083425" y="2306638"/>
          <p14:tracePt t="178607" x="7083425" y="2325688"/>
          <p14:tracePt t="178614" x="7083425" y="2352675"/>
          <p14:tracePt t="178624" x="7073900" y="2408238"/>
          <p14:tracePt t="178630" x="7073900" y="2452688"/>
          <p14:tracePt t="178638" x="7073900" y="2481263"/>
          <p14:tracePt t="178646" x="7073900" y="2525713"/>
          <p14:tracePt t="178654" x="7073900" y="2562225"/>
          <p14:tracePt t="178662" x="7073900" y="2581275"/>
          <p14:tracePt t="178670" x="7073900" y="2635250"/>
          <p14:tracePt t="178678" x="7073900" y="2662238"/>
          <p14:tracePt t="178686" x="7073900" y="2681288"/>
          <p14:tracePt t="178694" x="7073900" y="2727325"/>
          <p14:tracePt t="178702" x="7092950" y="2744788"/>
          <p14:tracePt t="178710" x="7102475" y="2763838"/>
          <p14:tracePt t="178726" x="7110413" y="2781300"/>
          <p14:tracePt t="178904" x="7110413" y="2800350"/>
          <p14:tracePt t="178912" x="7156450" y="2844800"/>
          <p14:tracePt t="178919" x="7212013" y="2890838"/>
          <p14:tracePt t="178926" x="7312025" y="2954338"/>
          <p14:tracePt t="178934" x="7439025" y="2990850"/>
          <p14:tracePt t="178942" x="7539038" y="3036888"/>
          <p14:tracePt t="178950" x="7667625" y="3082925"/>
          <p14:tracePt t="178958" x="7821613" y="3109913"/>
          <p14:tracePt t="178966" x="7967663" y="3155950"/>
          <p14:tracePt t="178975" x="8096250" y="3182938"/>
          <p14:tracePt t="178982" x="8213725" y="3200400"/>
          <p14:tracePt t="178991" x="8286750" y="3228975"/>
          <p14:tracePt t="178998" x="8332788" y="3228975"/>
          <p14:tracePt t="179007" x="8342313" y="3228975"/>
          <p14:tracePt t="179322" x="8286750" y="3192463"/>
          <p14:tracePt t="179328" x="8232775" y="3155950"/>
          <p14:tracePt t="179336" x="8186738" y="3109913"/>
          <p14:tracePt t="179343" x="8169275" y="3090863"/>
          <p14:tracePt t="179351" x="8123238" y="3046413"/>
          <p14:tracePt t="179360" x="8113713" y="3036888"/>
          <p14:tracePt t="179367" x="8104188" y="3017838"/>
          <p14:tracePt t="179382" x="8096250" y="3009900"/>
          <p14:tracePt t="179406" x="8096250" y="3000375"/>
          <p14:tracePt t="179414" x="8096250" y="2982913"/>
          <p14:tracePt t="179535" x="8096250" y="3000375"/>
          <p14:tracePt t="179542" x="8113713" y="3036888"/>
          <p14:tracePt t="179558" x="8150225" y="3063875"/>
          <p14:tracePt t="179566" x="8169275" y="3073400"/>
          <p14:tracePt t="179574" x="8177213" y="3082925"/>
          <p14:tracePt t="179590" x="8204200" y="3090863"/>
          <p14:tracePt t="179598" x="8223250" y="3109913"/>
          <p14:tracePt t="179607" x="8232775" y="3119438"/>
          <p14:tracePt t="179614" x="8240713" y="3119438"/>
          <p14:tracePt t="179623" x="8250238" y="3127375"/>
          <p14:tracePt t="179646" x="8259763" y="3136900"/>
          <p14:tracePt t="179888" x="8269288" y="3136900"/>
          <p14:tracePt t="179898" x="8269288" y="3163888"/>
          <p14:tracePt t="179904" x="8232775" y="3209925"/>
          <p14:tracePt t="179910" x="8213725" y="3228975"/>
          <p14:tracePt t="179918" x="8177213" y="3265488"/>
          <p14:tracePt t="179926" x="8150225" y="3273425"/>
          <p14:tracePt t="179934" x="8123238" y="3282950"/>
          <p14:tracePt t="179943" x="8086725" y="3319463"/>
          <p14:tracePt t="179950" x="8059738" y="3328988"/>
          <p14:tracePt t="179958" x="8040688" y="3338513"/>
          <p14:tracePt t="179966" x="8013700" y="3355975"/>
          <p14:tracePt t="179975" x="8004175" y="3365500"/>
          <p14:tracePt t="179998" x="7994650" y="3375025"/>
          <p14:tracePt t="180040" x="7994650" y="3382963"/>
          <p14:tracePt t="180050" x="7986713" y="3402013"/>
          <p14:tracePt t="180063" x="7977188" y="3429000"/>
          <p14:tracePt t="180336" x="7977188" y="3438525"/>
          <p14:tracePt t="180344" x="7967663" y="3446463"/>
          <p14:tracePt t="180368" x="7958138" y="3455988"/>
          <p14:tracePt t="180409" x="7950200" y="3465513"/>
          <p14:tracePt t="180426" x="7940675" y="3475038"/>
          <p14:tracePt t="180431" x="7940675" y="3492500"/>
          <p14:tracePt t="180439" x="7940675" y="3502025"/>
          <p14:tracePt t="180446" x="7940675" y="3511550"/>
          <p14:tracePt t="180454" x="7940675" y="3519488"/>
          <p14:tracePt t="180462" x="7940675" y="3529013"/>
          <p14:tracePt t="180479" x="7940675" y="3538538"/>
          <p14:tracePt t="180608" x="7913688" y="3575050"/>
          <p14:tracePt t="180625" x="7913688" y="3584575"/>
          <p14:tracePt t="180640" x="7904163" y="3611563"/>
          <p14:tracePt t="180656" x="7894638" y="3629025"/>
          <p14:tracePt t="180672" x="7858125" y="3675063"/>
          <p14:tracePt t="180682" x="7850188" y="3684588"/>
          <p14:tracePt t="181310" x="7850188" y="3702050"/>
          <p14:tracePt t="181318" x="7840663" y="3702050"/>
          <p14:tracePt t="181360" x="7831138" y="3721100"/>
          <p14:tracePt t="181423" x="7821613" y="3730625"/>
          <p14:tracePt t="181439" x="7804150" y="3748088"/>
          <p14:tracePt t="181455" x="7794625" y="3767138"/>
          <p14:tracePt t="181463" x="7794625" y="3784600"/>
          <p14:tracePt t="181479" x="7777163" y="3803650"/>
          <p14:tracePt t="181801" x="7767638" y="3811588"/>
          <p14:tracePt t="181809" x="7712075" y="3830638"/>
          <p14:tracePt t="181816" x="7648575" y="3857625"/>
          <p14:tracePt t="181825" x="7558088" y="3857625"/>
          <p14:tracePt t="181830" x="7466013" y="3857625"/>
          <p14:tracePt t="181841" x="7339013" y="3857625"/>
          <p14:tracePt t="181846" x="7229475" y="3857625"/>
          <p14:tracePt t="181854" x="7119938" y="3857625"/>
          <p14:tracePt t="181862" x="6973888" y="3857625"/>
          <p14:tracePt t="181870" x="6883400" y="3857625"/>
          <p14:tracePt t="181890" x="6746875" y="3857625"/>
          <p14:tracePt t="181894" x="6718300" y="3857625"/>
          <p14:tracePt t="181902" x="6673850" y="3857625"/>
          <p14:tracePt t="181910" x="6637338" y="3857625"/>
          <p14:tracePt t="181918" x="6618288" y="3857625"/>
          <p14:tracePt t="181926" x="6591300" y="3857625"/>
          <p14:tracePt t="181934" x="6545263" y="3857625"/>
          <p14:tracePt t="181943" x="6491288" y="3857625"/>
          <p14:tracePt t="181950" x="6454775" y="3857625"/>
          <p14:tracePt t="181958" x="6408738" y="3857625"/>
          <p14:tracePt t="181966" x="6354763" y="3857625"/>
          <p14:tracePt t="181974" x="6299200" y="3857625"/>
          <p14:tracePt t="181982" x="6245225" y="3857625"/>
          <p14:tracePt t="181990" x="6189663" y="3857625"/>
          <p14:tracePt t="181998" x="6126163" y="3857625"/>
          <p14:tracePt t="182007" x="6089650" y="3857625"/>
          <p14:tracePt t="182014" x="6007100" y="3830638"/>
          <p14:tracePt t="182023" x="5980113" y="3830638"/>
          <p14:tracePt t="182030" x="5972175" y="3821113"/>
          <p14:tracePt t="182040" x="5962650" y="3821113"/>
          <p14:tracePt t="182136" x="5943600" y="3821113"/>
          <p14:tracePt t="182146" x="5916613" y="3821113"/>
          <p14:tracePt t="182153" x="5816600" y="3821113"/>
          <p14:tracePt t="182160" x="5743575" y="3821113"/>
          <p14:tracePt t="182166" x="5616575" y="3794125"/>
          <p14:tracePt t="182175" x="5524500" y="3784600"/>
          <p14:tracePt t="182184" x="5387975" y="3767138"/>
          <p14:tracePt t="182195" x="5278438" y="3748088"/>
          <p14:tracePt t="182200" x="5187950" y="3738563"/>
          <p14:tracePt t="182212" x="5141913" y="3730625"/>
          <p14:tracePt t="182217" x="5122863" y="3721100"/>
          <p14:tracePt t="182239" x="5114925" y="3711575"/>
          <p14:tracePt t="182247" x="5122863" y="3711575"/>
          <p14:tracePt t="182254" x="5168900" y="3711575"/>
          <p14:tracePt t="182262" x="5224463" y="3711575"/>
          <p14:tracePt t="182270" x="5260975" y="3711575"/>
          <p14:tracePt t="182278" x="5305425" y="3711575"/>
          <p14:tracePt t="182287" x="5334000" y="3711575"/>
          <p14:tracePt t="182294" x="5341938" y="3711575"/>
          <p14:tracePt t="182425" x="5314950" y="3711575"/>
          <p14:tracePt t="182433" x="5287963" y="3711575"/>
          <p14:tracePt t="182443" x="5232400" y="3702050"/>
          <p14:tracePt t="182449" x="5205413" y="3665538"/>
          <p14:tracePt t="182456" x="5178425" y="3648075"/>
          <p14:tracePt t="182463" x="5151438" y="3621088"/>
          <p14:tracePt t="182472" x="5122863" y="3592513"/>
          <p14:tracePt t="182479" x="5122863" y="3565525"/>
          <p14:tracePt t="182486" x="5114925" y="3529013"/>
          <p14:tracePt t="182494" x="5114925" y="3519488"/>
          <p14:tracePt t="182502" x="5114925" y="3511550"/>
          <p14:tracePt t="182510" x="5114925" y="3492500"/>
          <p14:tracePt t="182518" x="5114925" y="3475038"/>
          <p14:tracePt t="182534" x="5114925" y="3446463"/>
          <p14:tracePt t="182542" x="5114925" y="3438525"/>
          <p14:tracePt t="182550" x="5114925" y="3429000"/>
          <p14:tracePt t="182558" x="5114925" y="3402013"/>
          <p14:tracePt t="182574" x="5122863" y="3375025"/>
          <p14:tracePt t="182582" x="5159375" y="3346450"/>
          <p14:tracePt t="182591" x="5195888" y="3328988"/>
          <p14:tracePt t="182599" x="5241925" y="3319463"/>
          <p14:tracePt t="182608" x="5305425" y="3265488"/>
          <p14:tracePt t="182614" x="5368925" y="3255963"/>
          <p14:tracePt t="182625" x="5441950" y="3255963"/>
          <p14:tracePt t="182630" x="5507038" y="3228975"/>
          <p14:tracePt t="182641" x="5580063" y="3228975"/>
          <p14:tracePt t="182646" x="5616575" y="3228975"/>
          <p14:tracePt t="182654" x="5643563" y="3228975"/>
          <p14:tracePt t="182662" x="5661025" y="3228975"/>
          <p14:tracePt t="182670" x="5670550" y="3236913"/>
          <p14:tracePt t="182678" x="5670550" y="3265488"/>
          <p14:tracePt t="182687" x="5670550" y="3292475"/>
          <p14:tracePt t="182694" x="5670550" y="3319463"/>
          <p14:tracePt t="182702" x="5670550" y="3346450"/>
          <p14:tracePt t="182710" x="5670550" y="3382963"/>
          <p14:tracePt t="182718" x="5670550" y="3419475"/>
          <p14:tracePt t="182726" x="5670550" y="3446463"/>
          <p14:tracePt t="182734" x="5661025" y="3482975"/>
          <p14:tracePt t="182742" x="5653088" y="3492500"/>
          <p14:tracePt t="182750" x="5653088" y="3502025"/>
          <p14:tracePt t="182766" x="5643563" y="3511550"/>
          <p14:tracePt t="182784" x="5643563" y="3519488"/>
          <p14:tracePt t="182806" x="5643563" y="3529013"/>
          <p14:tracePt t="182814" x="5643563" y="3538538"/>
          <p14:tracePt t="182832" x="5624513" y="3556000"/>
          <p14:tracePt t="182845" x="5616575" y="3565525"/>
          <p14:tracePt t="182849" x="5580063" y="3584575"/>
          <p14:tracePt t="182860" x="5551488" y="3602038"/>
          <p14:tracePt t="182863" x="5524500" y="3611563"/>
          <p14:tracePt t="182871" x="5470525" y="3621088"/>
          <p14:tracePt t="182879" x="5441950" y="3638550"/>
          <p14:tracePt t="182886" x="5405438" y="3648075"/>
          <p14:tracePt t="182894" x="5368925" y="3665538"/>
          <p14:tracePt t="182902" x="5351463" y="3665538"/>
          <p14:tracePt t="182910" x="5324475" y="3665538"/>
          <p14:tracePt t="182918" x="5305425" y="3665538"/>
          <p14:tracePt t="182926" x="5287963" y="3665538"/>
          <p14:tracePt t="182934" x="5278438" y="3665538"/>
          <p14:tracePt t="182950" x="5268913" y="3665538"/>
          <p14:tracePt t="182991" x="5251450" y="3657600"/>
          <p14:tracePt t="182998" x="5241925" y="3621088"/>
          <p14:tracePt t="183006" x="5205413" y="3575050"/>
          <p14:tracePt t="183014" x="5187950" y="3529013"/>
          <p14:tracePt t="183024" x="5168900" y="3502025"/>
          <p14:tracePt t="183030" x="5159375" y="3475038"/>
          <p14:tracePt t="183040" x="5159375" y="3446463"/>
          <p14:tracePt t="183046" x="5141913" y="3402013"/>
          <p14:tracePt t="183054" x="5141913" y="3382963"/>
          <p14:tracePt t="183062" x="5141913" y="3355975"/>
          <p14:tracePt t="183070" x="5141913" y="3328988"/>
          <p14:tracePt t="183078" x="5141913" y="3292475"/>
          <p14:tracePt t="183094" x="5141913" y="3255963"/>
          <p14:tracePt t="183102" x="5141913" y="3236913"/>
          <p14:tracePt t="183110" x="5168900" y="3192463"/>
          <p14:tracePt t="183118" x="5178425" y="3182938"/>
          <p14:tracePt t="183126" x="5205413" y="3173413"/>
          <p14:tracePt t="183134" x="5224463" y="3155950"/>
          <p14:tracePt t="183142" x="5241925" y="3146425"/>
          <p14:tracePt t="183150" x="5278438" y="3136900"/>
          <p14:tracePt t="183159" x="5341938" y="3136900"/>
          <p14:tracePt t="183166" x="5397500" y="3136900"/>
          <p14:tracePt t="183175" x="5507038" y="3136900"/>
          <p14:tracePt t="183182" x="5580063" y="3136900"/>
          <p14:tracePt t="183191" x="5688013" y="3136900"/>
          <p14:tracePt t="183198" x="5789613" y="3200400"/>
          <p14:tracePt t="183207" x="5889625" y="3255963"/>
          <p14:tracePt t="183214" x="5972175" y="3309938"/>
          <p14:tracePt t="183224" x="6026150" y="3375025"/>
          <p14:tracePt t="183230" x="6053138" y="3411538"/>
          <p14:tracePt t="183241" x="6080125" y="3446463"/>
          <p14:tracePt t="183246" x="6080125" y="3465513"/>
          <p14:tracePt t="183254" x="6080125" y="3475038"/>
          <p14:tracePt t="183262" x="6080125" y="3482975"/>
          <p14:tracePt t="183287" x="6080125" y="3502025"/>
          <p14:tracePt t="183310" x="6080125" y="3511550"/>
          <p14:tracePt t="183319" x="6080125" y="3519488"/>
          <p14:tracePt t="183326" x="6072188" y="3538538"/>
          <p14:tracePt t="183334" x="6035675" y="3556000"/>
          <p14:tracePt t="183342" x="6016625" y="3565525"/>
          <p14:tracePt t="183350" x="5989638" y="3584575"/>
          <p14:tracePt t="183358" x="5943600" y="3602038"/>
          <p14:tracePt t="183366" x="5926138" y="3611563"/>
          <p14:tracePt t="183374" x="5899150" y="3629025"/>
          <p14:tracePt t="183382" x="5889625" y="3629025"/>
          <p14:tracePt t="183391" x="5870575" y="3629025"/>
          <p14:tracePt t="183801" x="5880100" y="3657600"/>
          <p14:tracePt t="183809" x="5972175" y="3675063"/>
          <p14:tracePt t="183817" x="6043613" y="3675063"/>
          <p14:tracePt t="183826" x="6116638" y="3694113"/>
          <p14:tracePt t="183831" x="6172200" y="3694113"/>
          <p14:tracePt t="183841" x="6262688" y="3694113"/>
          <p14:tracePt t="183847" x="6345238" y="3694113"/>
          <p14:tracePt t="183855" x="6399213" y="3694113"/>
          <p14:tracePt t="183862" x="6454775" y="3694113"/>
          <p14:tracePt t="183870" x="6472238" y="3694113"/>
          <p14:tracePt t="183890" x="6508750" y="3694113"/>
          <p14:tracePt t="183895" x="6537325" y="3665538"/>
          <p14:tracePt t="183902" x="6545263" y="3657600"/>
          <p14:tracePt t="183918" x="6545263" y="3638550"/>
          <p14:tracePt t="183934" x="6545263" y="3629025"/>
          <p14:tracePt t="183942" x="6545263" y="3621088"/>
          <p14:tracePt t="183950" x="6564313" y="3602038"/>
          <p14:tracePt t="183958" x="6573838" y="3592513"/>
          <p14:tracePt t="183966" x="6600825" y="3575050"/>
          <p14:tracePt t="183974" x="6645275" y="3538538"/>
          <p14:tracePt t="183982" x="6664325" y="3529013"/>
          <p14:tracePt t="183991" x="6691313" y="3519488"/>
          <p14:tracePt t="183998" x="6718300" y="3502025"/>
          <p14:tracePt t="184006" x="6737350" y="3475038"/>
          <p14:tracePt t="184039" x="6737350" y="3455988"/>
          <p14:tracePt t="184055" x="6737350" y="3446463"/>
          <p14:tracePt t="184288" x="6737350" y="3455988"/>
          <p14:tracePt t="184297" x="6727825" y="3492500"/>
          <p14:tracePt t="184304" x="6718300" y="3556000"/>
          <p14:tracePt t="184311" x="6718300" y="3611563"/>
          <p14:tracePt t="184319" x="6718300" y="3657600"/>
          <p14:tracePt t="184328" x="6718300" y="3711575"/>
          <p14:tracePt t="184335" x="6718300" y="3730625"/>
          <p14:tracePt t="184343" x="6700838" y="3767138"/>
          <p14:tracePt t="184359" x="6700838" y="3803650"/>
          <p14:tracePt t="184376" x="6700838" y="3811588"/>
          <p14:tracePt t="184383" x="6700838" y="3821113"/>
          <p14:tracePt t="184390" x="6700838" y="3840163"/>
          <p14:tracePt t="184398" x="6700838" y="3857625"/>
          <p14:tracePt t="184407" x="6700838" y="3884613"/>
          <p14:tracePt t="184414" x="6700838" y="3903663"/>
          <p14:tracePt t="184423" x="6700838" y="3940175"/>
          <p14:tracePt t="184430" x="6700838" y="3957638"/>
          <p14:tracePt t="184442" x="6700838" y="4003675"/>
          <p14:tracePt t="184446" x="6700838" y="4057650"/>
          <p14:tracePt t="184454" x="6700838" y="4086225"/>
          <p14:tracePt t="184462" x="6700838" y="4113213"/>
          <p14:tracePt t="184470" x="6700838" y="4149725"/>
          <p14:tracePt t="184478" x="6700838" y="4186238"/>
          <p14:tracePt t="184486" x="6700838" y="4203700"/>
          <p14:tracePt t="184494" x="6700838" y="4213225"/>
          <p14:tracePt t="184503" x="6700838" y="4232275"/>
          <p14:tracePt t="184518" x="6700838" y="4240213"/>
          <p14:tracePt t="184720" x="6710363" y="4249738"/>
          <p14:tracePt t="184726" x="6718300" y="4195763"/>
          <p14:tracePt t="184734" x="6718300" y="4103688"/>
          <p14:tracePt t="184742" x="6718300" y="3994150"/>
          <p14:tracePt t="184750" x="6718300" y="3903663"/>
          <p14:tracePt t="184758" x="6718300" y="3830638"/>
          <p14:tracePt t="184766" x="6718300" y="3775075"/>
          <p14:tracePt t="184774" x="6718300" y="3702050"/>
          <p14:tracePt t="184782" x="6718300" y="3657600"/>
          <p14:tracePt t="184790" x="6718300" y="3621088"/>
          <p14:tracePt t="184798" x="6718300" y="3592513"/>
          <p14:tracePt t="184806" x="6737350" y="3556000"/>
          <p14:tracePt t="184815" x="6746875" y="3529013"/>
          <p14:tracePt t="184823" x="6746875" y="3519488"/>
          <p14:tracePt t="184830" x="6746875" y="3492500"/>
          <p14:tracePt t="184840" x="6746875" y="3465513"/>
          <p14:tracePt t="184847" x="6754813" y="3438525"/>
          <p14:tracePt t="184860" x="6764338" y="3419475"/>
          <p14:tracePt t="184864" x="6764338" y="3402013"/>
          <p14:tracePt t="184883" x="6800850" y="3338513"/>
          <p14:tracePt t="184886" x="6800850" y="3328988"/>
          <p14:tracePt t="184902" x="6810375" y="3309938"/>
          <p14:tracePt t="184918" x="6810375" y="3302000"/>
          <p14:tracePt t="184926" x="6810375" y="3292475"/>
          <p14:tracePt t="184950" x="6827838" y="3273425"/>
          <p14:tracePt t="184958" x="6837363" y="3255963"/>
          <p14:tracePt t="184975" x="6846888" y="3236913"/>
          <p14:tracePt t="184982" x="6856413" y="3209925"/>
          <p14:tracePt t="184998" x="6856413" y="3200400"/>
          <p14:tracePt t="185008" x="6873875" y="3182938"/>
          <p14:tracePt t="185015" x="6892925" y="3163888"/>
          <p14:tracePt t="185024" x="6900863" y="3155950"/>
          <p14:tracePt t="185031" x="6910388" y="3146425"/>
          <p14:tracePt t="185047" x="6919913" y="3136900"/>
          <p14:tracePt t="185062" x="6929438" y="3136900"/>
          <p14:tracePt t="185070" x="6937375" y="3127375"/>
          <p14:tracePt t="185272" x="6946900" y="3119438"/>
          <p14:tracePt t="185521" x="6946900" y="3146425"/>
          <p14:tracePt t="185528" x="6946900" y="3155950"/>
          <p14:tracePt t="185536" x="6946900" y="3163888"/>
          <p14:tracePt t="185543" x="6946900" y="3192463"/>
          <p14:tracePt t="185566" x="6946900" y="3200400"/>
          <p14:tracePt t="185656" x="6946900" y="3209925"/>
          <p14:tracePt t="185665" x="6946900" y="3228975"/>
          <p14:tracePt t="185673" x="6946900" y="3255963"/>
          <p14:tracePt t="185680" x="6946900" y="3292475"/>
          <p14:tracePt t="185695" x="6946900" y="3319463"/>
          <p14:tracePt t="185702" x="6946900" y="3338513"/>
          <p14:tracePt t="185710" x="6946900" y="3365500"/>
          <p14:tracePt t="185718" x="6946900" y="3375025"/>
          <p14:tracePt t="185726" x="6946900" y="3382963"/>
          <p14:tracePt t="185734" x="6946900" y="3411538"/>
          <p14:tracePt t="185742" x="6946900" y="3419475"/>
          <p14:tracePt t="185750" x="6946900" y="3438525"/>
          <p14:tracePt t="185758" x="6946900" y="3465513"/>
          <p14:tracePt t="185766" x="6946900" y="3482975"/>
          <p14:tracePt t="185774" x="6946900" y="3511550"/>
          <p14:tracePt t="185782" x="6946900" y="3529013"/>
          <p14:tracePt t="185792" x="6946900" y="3556000"/>
          <p14:tracePt t="185801" x="6946900" y="3575050"/>
          <p14:tracePt t="185811" x="6946900" y="3602038"/>
          <p14:tracePt t="185816" x="6946900" y="3621088"/>
          <p14:tracePt t="185828" x="6946900" y="3648075"/>
          <p14:tracePt t="185832" x="6946900" y="3684588"/>
          <p14:tracePt t="185844" x="6946900" y="3711575"/>
          <p14:tracePt t="185849" x="6946900" y="3738563"/>
          <p14:tracePt t="185855" x="6946900" y="3757613"/>
          <p14:tracePt t="185862" x="6946900" y="3767138"/>
          <p14:tracePt t="185870" x="6946900" y="3794125"/>
          <p14:tracePt t="185891" x="6946900" y="3840163"/>
          <p14:tracePt t="185895" x="6946900" y="3857625"/>
          <p14:tracePt t="185902" x="6946900" y="3884613"/>
          <p14:tracePt t="185910" x="6956425" y="3903663"/>
          <p14:tracePt t="185918" x="6964363" y="3921125"/>
          <p14:tracePt t="185926" x="6964363" y="3940175"/>
          <p14:tracePt t="185934" x="6964363" y="3948113"/>
          <p14:tracePt t="185950" x="6964363" y="3967163"/>
          <p14:tracePt t="186326" x="6964363" y="4003675"/>
          <p14:tracePt t="186335" x="6964363" y="4021138"/>
          <p14:tracePt t="186342" x="6964363" y="4049713"/>
          <p14:tracePt t="186350" x="6964363" y="4086225"/>
          <p14:tracePt t="186360" x="6964363" y="4113213"/>
          <p14:tracePt t="186366" x="6973888" y="4167188"/>
          <p14:tracePt t="186375" x="6983413" y="4186238"/>
          <p14:tracePt t="186382" x="6983413" y="4203700"/>
          <p14:tracePt t="186390" x="7000875" y="4232275"/>
          <p14:tracePt t="186398" x="7010400" y="4240213"/>
          <p14:tracePt t="186832" x="7019925" y="4240213"/>
          <p14:tracePt t="186838" x="7029450" y="4240213"/>
          <p14:tracePt t="186846" x="7056438" y="4203700"/>
          <p14:tracePt t="187161" x="7065963" y="4195763"/>
          <p14:tracePt t="187968" x="7065963" y="4176713"/>
          <p14:tracePt t="187975" x="7065963" y="4159250"/>
          <p14:tracePt t="187993" x="7065963" y="4113213"/>
          <p14:tracePt t="188007" x="7065963" y="4094163"/>
          <p14:tracePt t="188074" x="7065963" y="4086225"/>
          <p14:tracePt t="188310" x="7046913" y="4094163"/>
          <p14:tracePt t="188318" x="7037388" y="4103688"/>
          <p14:tracePt t="188326" x="7037388" y="4113213"/>
          <p14:tracePt t="188334" x="7029450" y="4122738"/>
          <p14:tracePt t="188342" x="7010400" y="4130675"/>
          <p14:tracePt t="188358" x="7010400" y="4140200"/>
          <p14:tracePt t="188375" x="7000875" y="4149725"/>
          <p14:tracePt t="188382" x="6983413" y="4176713"/>
          <p14:tracePt t="188391" x="6973888" y="4176713"/>
          <p14:tracePt t="188407" x="6946900" y="4186238"/>
          <p14:tracePt t="188414" x="6929438" y="4213225"/>
          <p14:tracePt t="188423" x="6919913" y="4213225"/>
          <p14:tracePt t="188446" x="6900863" y="4222750"/>
          <p14:tracePt t="188457" x="6892925" y="4232275"/>
          <p14:tracePt t="188462" x="6883400" y="4232275"/>
          <p14:tracePt t="188470" x="6864350" y="4240213"/>
          <p14:tracePt t="188478" x="6846888" y="4259263"/>
          <p14:tracePt t="188486" x="6837363" y="4268788"/>
          <p14:tracePt t="188494" x="6827838" y="4268788"/>
          <p14:tracePt t="188502" x="6819900" y="4268788"/>
          <p14:tracePt t="188510" x="6800850" y="4276725"/>
          <p14:tracePt t="188519" x="6764338" y="4276725"/>
          <p14:tracePt t="188526" x="6754813" y="4276725"/>
          <p14:tracePt t="188534" x="6718300" y="4276725"/>
          <p14:tracePt t="188542" x="6700838" y="4276725"/>
          <p14:tracePt t="188550" x="6673850" y="4276725"/>
          <p14:tracePt t="188558" x="6654800" y="4276725"/>
          <p14:tracePt t="188566" x="6627813" y="4276725"/>
          <p14:tracePt t="188574" x="6600825" y="4276725"/>
          <p14:tracePt t="188582" x="6573838" y="4276725"/>
          <p14:tracePt t="188590" x="6527800" y="4276725"/>
          <p14:tracePt t="188598" x="6500813" y="4276725"/>
          <p14:tracePt t="188607" x="6472238" y="4276725"/>
          <p14:tracePt t="188614" x="6464300" y="4276725"/>
          <p14:tracePt t="188623" x="6435725" y="4259263"/>
          <p14:tracePt t="188630" x="6427788" y="4249738"/>
          <p14:tracePt t="188670" x="6418263" y="4240213"/>
          <p14:tracePt t="188695" x="6418263" y="4232275"/>
          <p14:tracePt t="188704" x="6408738" y="4222750"/>
          <p14:tracePt t="188719" x="6408738" y="4213225"/>
          <p14:tracePt t="188727" x="6408738" y="4203700"/>
          <p14:tracePt t="188735" x="6408738" y="4186238"/>
          <p14:tracePt t="188742" x="6408738" y="4176713"/>
          <p14:tracePt t="188758" x="6408738" y="4167188"/>
          <p14:tracePt t="188774" x="6408738" y="4149725"/>
          <p14:tracePt t="188782" x="6399213" y="4140200"/>
          <p14:tracePt t="188790" x="6399213" y="4122738"/>
          <p14:tracePt t="188798" x="6399213" y="4103688"/>
          <p14:tracePt t="188815" x="6399213" y="4086225"/>
          <p14:tracePt t="188838" x="6408738" y="4086225"/>
          <p14:tracePt t="188912" x="6418263" y="4086225"/>
          <p14:tracePt t="188919" x="6427788" y="4086225"/>
          <p14:tracePt t="188926" x="6445250" y="4086225"/>
          <p14:tracePt t="188934" x="6464300" y="4086225"/>
          <p14:tracePt t="188942" x="6481763" y="4086225"/>
          <p14:tracePt t="188950" x="6508750" y="4086225"/>
          <p14:tracePt t="188958" x="6518275" y="4086225"/>
          <p14:tracePt t="188966" x="6527800" y="4086225"/>
          <p14:tracePt t="188974" x="6537325" y="4094163"/>
          <p14:tracePt t="188990" x="6545263" y="4094163"/>
          <p14:tracePt t="189023" x="6554788" y="4103688"/>
          <p14:tracePt t="189047" x="6573838" y="4113213"/>
          <p14:tracePt t="189056" x="6581775" y="4113213"/>
          <p14:tracePt t="189063" x="6591300" y="4113213"/>
          <p14:tracePt t="189073" x="6600825" y="4113213"/>
          <p14:tracePt t="189079" x="6600825" y="4122738"/>
          <p14:tracePt t="189103" x="6618288" y="4130675"/>
          <p14:tracePt t="189111" x="6637338" y="4130675"/>
          <p14:tracePt t="189119" x="6645275" y="4130675"/>
          <p14:tracePt t="189129" x="6673850" y="4140200"/>
          <p14:tracePt t="189135" x="6681788" y="4140200"/>
          <p14:tracePt t="189142" x="6718300" y="4159250"/>
          <p14:tracePt t="189151" x="6737350" y="4186238"/>
          <p14:tracePt t="189159" x="6773863" y="4195763"/>
          <p14:tracePt t="189167" x="6800850" y="4203700"/>
          <p14:tracePt t="189177" x="6810375" y="4203700"/>
          <p14:tracePt t="189182" x="6819900" y="4213225"/>
          <p14:tracePt t="189312" x="6827838" y="4213225"/>
          <p14:tracePt t="189328" x="6846888" y="4213225"/>
          <p14:tracePt t="189392" x="6856413" y="4213225"/>
          <p14:tracePt t="189409" x="6864350" y="4213225"/>
          <p14:tracePt t="189424" x="6864350" y="4195763"/>
          <p14:tracePt t="189479" x="6864350" y="4186238"/>
          <p14:tracePt t="189522" x="6864350" y="4176713"/>
          <p14:tracePt t="189632" x="6846888" y="4186238"/>
          <p14:tracePt t="189640" x="6837363" y="4195763"/>
          <p14:tracePt t="189656" x="6837363" y="4213225"/>
          <p14:tracePt t="189672" x="6837363" y="4232275"/>
          <p14:tracePt t="189688" x="6837363" y="4249738"/>
          <p14:tracePt t="189808" x="6837363" y="4259263"/>
          <p14:tracePt t="189832" x="6846888" y="4259263"/>
          <p14:tracePt t="189849" x="6856413" y="4259263"/>
          <p14:tracePt t="189863" x="6873875" y="4259263"/>
          <p14:tracePt t="189879" x="6883400" y="4240213"/>
          <p14:tracePt t="189887" x="6883400" y="4232275"/>
          <p14:tracePt t="189896" x="6892925" y="4213225"/>
          <p14:tracePt t="189903" x="6892925" y="4203700"/>
          <p14:tracePt t="189912" x="6900863" y="4203700"/>
          <p14:tracePt t="189926" x="6910388" y="4195763"/>
          <p14:tracePt t="189935" x="6910388" y="4186238"/>
          <p14:tracePt t="190006" x="6910388" y="4176713"/>
          <p14:tracePt t="190030" x="6910388" y="4167188"/>
          <p14:tracePt t="190046" x="6910388" y="4149725"/>
          <p14:tracePt t="190296" x="6919913" y="4149725"/>
          <p14:tracePt t="190302" x="6937375" y="4159250"/>
          <p14:tracePt t="190311" x="6973888" y="4159250"/>
          <p14:tracePt t="190320" x="7046913" y="4159250"/>
          <p14:tracePt t="190327" x="7102475" y="4159250"/>
          <p14:tracePt t="190335" x="7156450" y="4159250"/>
          <p14:tracePt t="190343" x="7165975" y="4159250"/>
          <p14:tracePt t="190350" x="7202488" y="4159250"/>
          <p14:tracePt t="190358" x="7212013" y="4159250"/>
          <p14:tracePt t="190367" x="7219950" y="4159250"/>
          <p14:tracePt t="190382" x="7239000" y="4159250"/>
          <p14:tracePt t="190398" x="7256463" y="4159250"/>
          <p14:tracePt t="190407" x="7256463" y="4149725"/>
          <p14:tracePt t="190414" x="7265988" y="4140200"/>
          <p14:tracePt t="190430" x="7283450" y="4130675"/>
          <p14:tracePt t="190446" x="7292975" y="4122738"/>
          <p14:tracePt t="190457" x="7329488" y="4086225"/>
          <p14:tracePt t="190470" x="7348538" y="4076700"/>
          <p14:tracePt t="190478" x="7356475" y="4076700"/>
          <p14:tracePt t="190486" x="7375525" y="4057650"/>
          <p14:tracePt t="190495" x="7385050" y="4049713"/>
          <p14:tracePt t="190503" x="7392988" y="4040188"/>
          <p14:tracePt t="190520" x="7402513" y="4030663"/>
          <p14:tracePt t="190534" x="7402513" y="4021138"/>
          <p14:tracePt t="190542" x="7412038" y="4013200"/>
          <p14:tracePt t="190574" x="7421563" y="4013200"/>
          <p14:tracePt t="190606" x="7429500" y="4003675"/>
          <p14:tracePt t="190614" x="7448550" y="4003675"/>
          <p14:tracePt t="190630" x="7458075" y="3994150"/>
          <p14:tracePt t="190646" x="7475538" y="3984625"/>
          <p14:tracePt t="190654" x="7485063" y="3976688"/>
          <p14:tracePt t="190662" x="7485063" y="3967163"/>
          <p14:tracePt t="190670" x="7494588" y="3957638"/>
          <p14:tracePt t="190678" x="7502525" y="3948113"/>
          <p14:tracePt t="190694" x="7521575" y="3940175"/>
          <p14:tracePt t="190718" x="7531100" y="3930650"/>
          <p14:tracePt t="190734" x="7548563" y="3921125"/>
          <p14:tracePt t="190758" x="7558088" y="3911600"/>
          <p14:tracePt t="190766" x="7585075" y="3903663"/>
          <p14:tracePt t="190774" x="7585075" y="3894138"/>
          <p14:tracePt t="190783" x="7594600" y="3894138"/>
          <p14:tracePt t="190791" x="7631113" y="3884613"/>
          <p14:tracePt t="190800" x="7667625" y="3884613"/>
          <p14:tracePt t="190808" x="7721600" y="3884613"/>
          <p14:tracePt t="190814" x="7777163" y="3884613"/>
          <p14:tracePt t="190823" x="7850188" y="3884613"/>
          <p14:tracePt t="190831" x="7904163" y="3884613"/>
          <p14:tracePt t="190839" x="7977188" y="3884613"/>
          <p14:tracePt t="190847" x="8050213" y="3884613"/>
          <p14:tracePt t="190856" x="8113713" y="3875088"/>
          <p14:tracePt t="190862" x="8169275" y="3857625"/>
          <p14:tracePt t="190879" x="8204200" y="3840163"/>
          <p14:tracePt t="191032" x="8196263" y="3840163"/>
          <p14:tracePt t="191040" x="8169275" y="3840163"/>
          <p14:tracePt t="191046" x="8159750" y="3840163"/>
          <p14:tracePt t="191056" x="8132763" y="3840163"/>
          <p14:tracePt t="191070" x="8123238" y="3840163"/>
          <p14:tracePt t="191095" x="8113713" y="3830638"/>
          <p14:tracePt t="191161" x="8113713" y="3803650"/>
          <p14:tracePt t="191166" x="8113713" y="3794125"/>
          <p14:tracePt t="191174" x="8077200" y="3775075"/>
          <p14:tracePt t="191182" x="8031163" y="3738563"/>
          <p14:tracePt t="191191" x="7986713" y="3711575"/>
          <p14:tracePt t="191198" x="7940675" y="3694113"/>
          <p14:tracePt t="191209" x="7921625" y="3675063"/>
          <p14:tracePt t="191214" x="7904163" y="3657600"/>
          <p14:tracePt t="191223" x="7904163" y="3648075"/>
          <p14:tracePt t="191230" x="7904163" y="3629025"/>
          <p14:tracePt t="191240" x="7885113" y="3602038"/>
          <p14:tracePt t="191246" x="7885113" y="3592513"/>
          <p14:tracePt t="191256" x="7885113" y="3584575"/>
          <p14:tracePt t="191278" x="7885113" y="3556000"/>
          <p14:tracePt t="191307" x="7885113" y="3548063"/>
          <p14:tracePt t="191752" x="7850188" y="3548063"/>
          <p14:tracePt t="191759" x="7813675" y="3548063"/>
          <p14:tracePt t="191770" x="7758113" y="3548063"/>
          <p14:tracePt t="191776" x="7704138" y="3548063"/>
          <p14:tracePt t="191783" x="7631113" y="3548063"/>
          <p14:tracePt t="191791" x="7548563" y="3548063"/>
          <p14:tracePt t="191798" x="7458075" y="3548063"/>
          <p14:tracePt t="191807" x="7366000" y="3538538"/>
          <p14:tracePt t="191814" x="7302500" y="3482975"/>
          <p14:tracePt t="191823" x="7256463" y="3482975"/>
          <p14:tracePt t="191830" x="7202488" y="3438525"/>
          <p14:tracePt t="191840" x="7192963" y="3419475"/>
          <p14:tracePt t="191847" x="7183438" y="3402013"/>
          <p14:tracePt t="191860" x="7175500" y="3365500"/>
          <p14:tracePt t="191865" x="7175500" y="3338513"/>
          <p14:tracePt t="191876" x="7175500" y="3319463"/>
          <p14:tracePt t="191879" x="7175500" y="3292475"/>
          <p14:tracePt t="191892" x="7175500" y="3273425"/>
          <p14:tracePt t="191894" x="7175500" y="3246438"/>
          <p14:tracePt t="191902" x="7175500" y="3236913"/>
          <p14:tracePt t="191911" x="7192963" y="3209925"/>
          <p14:tracePt t="191926" x="7192963" y="3200400"/>
          <p14:tracePt t="192112" x="7192963" y="3192463"/>
          <p14:tracePt t="192130" x="7183438" y="3192463"/>
          <p14:tracePt t="192152" x="7175500" y="3192463"/>
          <p14:tracePt t="192168" x="7175500" y="3209925"/>
          <p14:tracePt t="192183" x="7192963" y="3236913"/>
          <p14:tracePt t="192190" x="7229475" y="3265488"/>
          <p14:tracePt t="192198" x="7265988" y="3273425"/>
          <p14:tracePt t="192207" x="7312025" y="3282950"/>
          <p14:tracePt t="192214" x="7339013" y="3292475"/>
          <p14:tracePt t="192223" x="7348538" y="3302000"/>
          <p14:tracePt t="192230" x="7356475" y="3302000"/>
          <p14:tracePt t="192360" x="7319963" y="3302000"/>
          <p14:tracePt t="192368" x="7256463" y="3302000"/>
          <p14:tracePt t="192376" x="7175500" y="3302000"/>
          <p14:tracePt t="192383" x="7102475" y="3302000"/>
          <p14:tracePt t="192390" x="7046913" y="3302000"/>
          <p14:tracePt t="192398" x="6992938" y="3302000"/>
          <p14:tracePt t="192406" x="6964363" y="3302000"/>
          <p14:tracePt t="192430" x="6956425" y="3302000"/>
          <p14:tracePt t="192446" x="6946900" y="3302000"/>
          <p14:tracePt t="192456" x="6946900" y="3292475"/>
          <p14:tracePt t="192462" x="6946900" y="3255963"/>
          <p14:tracePt t="192470" x="6946900" y="3228975"/>
          <p14:tracePt t="192478" x="6973888" y="3182938"/>
          <p14:tracePt t="192486" x="6983413" y="3127375"/>
          <p14:tracePt t="192494" x="6992938" y="3063875"/>
          <p14:tracePt t="192503" x="7019925" y="3017838"/>
          <p14:tracePt t="192510" x="7019925" y="2963863"/>
          <p14:tracePt t="192518" x="7029450" y="2917825"/>
          <p14:tracePt t="192526" x="7029450" y="2900363"/>
          <p14:tracePt t="192534" x="7029450" y="2881313"/>
          <p14:tracePt t="192542" x="7029450" y="2873375"/>
          <p14:tracePt t="192550" x="7029450" y="2863850"/>
          <p14:tracePt t="192558" x="7029450" y="2844800"/>
          <p14:tracePt t="192567" x="7029450" y="2836863"/>
          <p14:tracePt t="192582" x="7037388" y="2817813"/>
          <p14:tracePt t="192590" x="7037388" y="2800350"/>
          <p14:tracePt t="192607" x="7046913" y="2790825"/>
          <p14:tracePt t="192785" x="7046913" y="2800350"/>
          <p14:tracePt t="192790" x="7029450" y="2808288"/>
          <p14:tracePt t="192798" x="7019925" y="2808288"/>
          <p14:tracePt t="192806" x="7000875" y="2836863"/>
          <p14:tracePt t="192814" x="6964363" y="2844800"/>
          <p14:tracePt t="192822" x="6964363" y="2854325"/>
          <p14:tracePt t="192830" x="6937375" y="2863850"/>
          <p14:tracePt t="192839" x="6929438" y="2873375"/>
          <p14:tracePt t="192857" x="6919913" y="2881313"/>
          <p14:tracePt t="192862" x="6900863" y="2890838"/>
          <p14:tracePt t="192886" x="6892925" y="2890838"/>
          <p14:tracePt t="192950" x="6900863" y="2890838"/>
          <p14:tracePt t="192958" x="6919913" y="2890838"/>
          <p14:tracePt t="192966" x="6937375" y="2881313"/>
          <p14:tracePt t="192974" x="6946900" y="2863850"/>
          <p14:tracePt t="192982" x="6946900" y="2844800"/>
          <p14:tracePt t="192990" x="6956425" y="2827338"/>
          <p14:tracePt t="192998" x="6973888" y="2800350"/>
          <p14:tracePt t="193136" x="6973888" y="2808288"/>
          <p14:tracePt t="193143" x="6973888" y="2827338"/>
          <p14:tracePt t="193154" x="6973888" y="2836863"/>
          <p14:tracePt t="193162" x="6973888" y="2863850"/>
          <p14:tracePt t="193168" x="6973888" y="2881313"/>
          <p14:tracePt t="193177" x="6973888" y="2909888"/>
          <p14:tracePt t="193183" x="6973888" y="2927350"/>
          <p14:tracePt t="193200" x="6973888" y="2963863"/>
          <p14:tracePt t="193210" x="6973888" y="2973388"/>
          <p14:tracePt t="193215" x="6973888" y="2990850"/>
          <p14:tracePt t="193225" x="6973888" y="3009900"/>
          <p14:tracePt t="193230" x="6973888" y="3017838"/>
          <p14:tracePt t="193239" x="6983413" y="3036888"/>
          <p14:tracePt t="193246" x="6983413" y="3046413"/>
          <p14:tracePt t="193256" x="6983413" y="3054350"/>
          <p14:tracePt t="193262" x="6992938" y="3054350"/>
          <p14:tracePt t="193488" x="6992938" y="3036888"/>
          <p14:tracePt t="193494" x="6992938" y="2990850"/>
          <p14:tracePt t="193502" x="6992938" y="2982913"/>
          <p14:tracePt t="193510" x="6992938" y="2963863"/>
          <p14:tracePt t="193518" x="6992938" y="2954338"/>
          <p14:tracePt t="193534" x="6992938" y="2946400"/>
          <p14:tracePt t="193553" x="6992938" y="2927350"/>
          <p14:tracePt t="193575" x="6992938" y="2917825"/>
          <p14:tracePt t="193584" x="6992938" y="2909888"/>
          <p14:tracePt t="193607" x="6992938" y="2890838"/>
          <p14:tracePt t="193615" x="6992938" y="2881313"/>
          <p14:tracePt t="193623" x="6992938" y="2873375"/>
          <p14:tracePt t="193632" x="6992938" y="2863850"/>
          <p14:tracePt t="193644" x="6992938" y="2844800"/>
          <p14:tracePt t="193648" x="6992938" y="2827338"/>
          <p14:tracePt t="193696" x="6992938" y="2808288"/>
          <p14:tracePt t="193760" x="6992938" y="2800350"/>
          <p14:tracePt t="193776" x="6992938" y="2790825"/>
          <p14:tracePt t="193792" x="6992938" y="2781300"/>
          <p14:tracePt t="193800" x="6992938" y="2763838"/>
          <p14:tracePt t="193807" x="6992938" y="2744788"/>
          <p14:tracePt t="193815" x="6983413" y="2744788"/>
          <p14:tracePt t="193823" x="6964363" y="2727325"/>
          <p14:tracePt t="193830" x="6946900" y="2708275"/>
          <p14:tracePt t="193840" x="6937375" y="2708275"/>
          <p14:tracePt t="193847" x="6929438" y="2698750"/>
          <p14:tracePt t="193943" x="6910388" y="2698750"/>
          <p14:tracePt t="193958" x="6900863" y="2698750"/>
          <p14:tracePt t="193966" x="6892925" y="2698750"/>
          <p14:tracePt t="193974" x="6883400" y="2698750"/>
          <p14:tracePt t="194208" x="6892925" y="2698750"/>
          <p14:tracePt t="194222" x="6900863" y="2671763"/>
          <p14:tracePt t="194464" x="6892925" y="2671763"/>
          <p14:tracePt t="194475" x="6883400" y="2681288"/>
          <p14:tracePt t="194481" x="6873875" y="2690813"/>
          <p14:tracePt t="194486" x="6864350" y="2708275"/>
          <p14:tracePt t="194494" x="6856413" y="2717800"/>
          <p14:tracePt t="194503" x="6856413" y="2727325"/>
          <p14:tracePt t="194632" x="6846888" y="2735263"/>
          <p14:tracePt t="194728" x="6856413" y="2735263"/>
          <p14:tracePt t="194743" x="6873875" y="2735263"/>
          <p14:tracePt t="194768" x="6883400" y="2735263"/>
          <p14:tracePt t="194783" x="6892925" y="2727325"/>
          <p14:tracePt t="194800" x="6900863" y="2717800"/>
          <p14:tracePt t="194821" x="6910388" y="2698750"/>
          <p14:tracePt t="194831" x="6919913" y="2690813"/>
          <p14:tracePt t="195000" x="6910388" y="2698750"/>
          <p14:tracePt t="195027" x="6892925" y="2708275"/>
          <p14:tracePt t="195097" x="6892925" y="2717800"/>
          <p14:tracePt t="195105" x="6883400" y="2727325"/>
          <p14:tracePt t="195130" x="6873875" y="2735263"/>
          <p14:tracePt t="195175" x="6873875" y="2744788"/>
          <p14:tracePt t="196032" x="6873875" y="2735263"/>
          <p14:tracePt t="196046" x="6873875" y="2717800"/>
          <p14:tracePt t="196054" x="6873875" y="2708275"/>
          <p14:tracePt t="196062" x="6873875" y="2698750"/>
          <p14:tracePt t="196071" x="6856413" y="2681288"/>
          <p14:tracePt t="196086" x="6856413" y="2671763"/>
          <p14:tracePt t="196110" x="6856413" y="2662238"/>
          <p14:tracePt t="196135" x="6846888" y="2654300"/>
          <p14:tracePt t="196310" x="6827838" y="2671763"/>
          <p14:tracePt t="196318" x="6827838" y="2681288"/>
          <p14:tracePt t="196326" x="6810375" y="2690813"/>
          <p14:tracePt t="196334" x="6810375" y="2698750"/>
          <p14:tracePt t="196342" x="6800850" y="2727325"/>
          <p14:tracePt t="196350" x="6800850" y="2744788"/>
          <p14:tracePt t="196358" x="6800850" y="2763838"/>
          <p14:tracePt t="196366" x="6800850" y="2808288"/>
          <p14:tracePt t="196382" x="6800850" y="2836863"/>
          <p14:tracePt t="196390" x="6800850" y="2881313"/>
          <p14:tracePt t="196398" x="6800850" y="2890838"/>
          <p14:tracePt t="196406" x="6800850" y="2900363"/>
          <p14:tracePt t="196414" x="6800850" y="2917825"/>
          <p14:tracePt t="196422" x="6800850" y="2936875"/>
          <p14:tracePt t="196430" x="6800850" y="2946400"/>
          <p14:tracePt t="196439" x="6800850" y="2963863"/>
          <p14:tracePt t="196446" x="6810375" y="2982913"/>
          <p14:tracePt t="196462" x="6810375" y="3009900"/>
          <p14:tracePt t="196472" x="6819900" y="3027363"/>
          <p14:tracePt t="196486" x="6827838" y="3073400"/>
          <p14:tracePt t="196503" x="6827838" y="3090863"/>
          <p14:tracePt t="196511" x="6837363" y="3100388"/>
          <p14:tracePt t="196521" x="6846888" y="3100388"/>
          <p14:tracePt t="196527" x="6856413" y="3119438"/>
          <p14:tracePt t="196552" x="6864350" y="3127375"/>
          <p14:tracePt t="197232" x="6864350" y="3146425"/>
          <p14:tracePt t="197238" x="6864350" y="3155950"/>
          <p14:tracePt t="197246" x="6864350" y="3173413"/>
          <p14:tracePt t="197257" x="6864350" y="3200400"/>
          <p14:tracePt t="197262" x="6864350" y="3209925"/>
          <p14:tracePt t="197278" x="6864350" y="3236913"/>
          <p14:tracePt t="197286" x="6864350" y="3255963"/>
          <p14:tracePt t="197302" x="6873875" y="3273425"/>
          <p14:tracePt t="197310" x="6873875" y="3292475"/>
          <p14:tracePt t="197320" x="6883400" y="3292475"/>
          <p14:tracePt t="197334" x="6892925" y="3302000"/>
          <p14:tracePt t="197570" x="6892925" y="3282950"/>
          <p14:tracePt t="197577" x="6892925" y="3236913"/>
          <p14:tracePt t="197585" x="6892925" y="3209925"/>
          <p14:tracePt t="197591" x="6892925" y="3182938"/>
          <p14:tracePt t="197598" x="6892925" y="3136900"/>
          <p14:tracePt t="197606" x="6892925" y="3100388"/>
          <p14:tracePt t="197615" x="6892925" y="3082925"/>
          <p14:tracePt t="197623" x="6892925" y="3027363"/>
          <p14:tracePt t="197630" x="6883400" y="2990850"/>
          <p14:tracePt t="197640" x="6873875" y="2954338"/>
          <p14:tracePt t="197646" x="6864350" y="2936875"/>
          <p14:tracePt t="197656" x="6846888" y="2900363"/>
          <p14:tracePt t="197662" x="6837363" y="2890838"/>
          <p14:tracePt t="197673" x="6837363" y="2881313"/>
          <p14:tracePt t="197678" x="6837363" y="2863850"/>
          <p14:tracePt t="197686" x="6827838" y="2844800"/>
          <p14:tracePt t="197710" x="6827838" y="2836863"/>
          <p14:tracePt t="197734" x="6827838" y="2817813"/>
          <p14:tracePt t="197783" x="6827838" y="2808288"/>
          <p14:tracePt t="197790" x="6827838" y="2790825"/>
          <p14:tracePt t="197799" x="6827838" y="2771775"/>
          <p14:tracePt t="197807" x="6827838" y="2763838"/>
          <p14:tracePt t="197822" x="6837363" y="2735263"/>
          <p14:tracePt t="197831" x="6846888" y="2717800"/>
          <p14:tracePt t="197855" x="6856413" y="2708275"/>
          <p14:tracePt t="198232" x="6856413" y="2727325"/>
          <p14:tracePt t="198238" x="6856413" y="2763838"/>
          <p14:tracePt t="198246" x="6856413" y="2817813"/>
          <p14:tracePt t="198255" x="6856413" y="2863850"/>
          <p14:tracePt t="198262" x="6856413" y="2890838"/>
          <p14:tracePt t="198272" x="6856413" y="2946400"/>
          <p14:tracePt t="198278" x="6856413" y="3000375"/>
          <p14:tracePt t="198286" x="6856413" y="3054350"/>
          <p14:tracePt t="198294" x="6856413" y="3100388"/>
          <p14:tracePt t="198302" x="6856413" y="3136900"/>
          <p14:tracePt t="198310" x="6864350" y="3163888"/>
          <p14:tracePt t="198318" x="6883400" y="3192463"/>
          <p14:tracePt t="198334" x="6892925" y="3209925"/>
          <p14:tracePt t="198342" x="6892925" y="3228975"/>
          <p14:tracePt t="198350" x="6900863" y="3236913"/>
          <p14:tracePt t="198358" x="6910388" y="3246438"/>
          <p14:tracePt t="198382" x="6910388" y="3255963"/>
          <p14:tracePt t="198390" x="6919913" y="3265488"/>
          <p14:tracePt t="198398" x="6929438" y="3265488"/>
          <p14:tracePt t="198423" x="6937375" y="3273425"/>
          <p14:tracePt t="198430" x="6964363" y="3292475"/>
          <p14:tracePt t="198438" x="7046913" y="3319463"/>
          <p14:tracePt t="198446" x="7092950" y="3346450"/>
          <p14:tracePt t="198455" x="7175500" y="3382963"/>
          <p14:tracePt t="198462" x="7329488" y="3429000"/>
          <p14:tracePt t="198471" x="7439025" y="3482975"/>
          <p14:tracePt t="198478" x="7575550" y="3548063"/>
          <p14:tracePt t="198486" x="7712075" y="3602038"/>
          <p14:tracePt t="198494" x="7821613" y="3621088"/>
          <p14:tracePt t="198502" x="7904163" y="3648075"/>
          <p14:tracePt t="198510" x="7994650" y="3675063"/>
          <p14:tracePt t="198519" x="8013700" y="3684588"/>
          <p14:tracePt t="198526" x="8031163" y="3684588"/>
          <p14:tracePt t="198534" x="8040688" y="3684588"/>
          <p14:tracePt t="198872" x="7986713" y="3684588"/>
          <p14:tracePt t="198879" x="7840663" y="3684588"/>
          <p14:tracePt t="198886" x="7658100" y="3675063"/>
          <p14:tracePt t="198894" x="7475538" y="3629025"/>
          <p14:tracePt t="198902" x="7256463" y="3565525"/>
          <p14:tracePt t="198910" x="7065963" y="3502025"/>
          <p14:tracePt t="198918" x="6900863" y="3465513"/>
          <p14:tracePt t="198926" x="6764338" y="3411538"/>
          <p14:tracePt t="198934" x="6673850" y="3365500"/>
          <p14:tracePt t="198942" x="6654800" y="3355975"/>
          <p14:tracePt t="198990" x="6645275" y="3346450"/>
          <p14:tracePt t="198998" x="6645275" y="3338513"/>
          <p14:tracePt t="199006" x="6654800" y="3319463"/>
          <p14:tracePt t="199014" x="6664325" y="3309938"/>
          <p14:tracePt t="199022" x="6673850" y="3273425"/>
          <p14:tracePt t="199030" x="6691313" y="3255963"/>
          <p14:tracePt t="199038" x="6700838" y="3219450"/>
          <p14:tracePt t="199046" x="6700838" y="3209925"/>
          <p14:tracePt t="199055" x="6700838" y="3200400"/>
          <p14:tracePt t="199062" x="6710363" y="3182938"/>
          <p14:tracePt t="199072" x="6710363" y="3173413"/>
          <p14:tracePt t="199078" x="6718300" y="3146425"/>
          <p14:tracePt t="199087" x="6718300" y="3136900"/>
          <p14:tracePt t="199094" x="6718300" y="3109913"/>
          <p14:tracePt t="199102" x="6727825" y="3090863"/>
          <p14:tracePt t="199110" x="6737350" y="3082925"/>
          <p14:tracePt t="199118" x="6746875" y="3046413"/>
          <p14:tracePt t="199128" x="6746875" y="3017838"/>
          <p14:tracePt t="199135" x="6746875" y="2990850"/>
          <p14:tracePt t="199143" x="6746875" y="2954338"/>
          <p14:tracePt t="199152" x="6746875" y="2946400"/>
          <p14:tracePt t="199161" x="6746875" y="2909888"/>
          <p14:tracePt t="199167" x="6746875" y="2890838"/>
          <p14:tracePt t="199176" x="6746875" y="2863850"/>
          <p14:tracePt t="199182" x="6746875" y="2854325"/>
          <p14:tracePt t="199198" x="6746875" y="2836863"/>
          <p14:tracePt t="199214" x="6746875" y="2827338"/>
          <p14:tracePt t="199230" x="6746875" y="2817813"/>
          <p14:tracePt t="199239" x="6746875" y="2808288"/>
          <p14:tracePt t="199246" x="6746875" y="2790825"/>
          <p14:tracePt t="199255" x="6746875" y="2781300"/>
          <p14:tracePt t="199376" x="6754813" y="2771775"/>
          <p14:tracePt t="199392" x="6773863" y="2763838"/>
          <p14:tracePt t="199407" x="6810375" y="2744788"/>
          <p14:tracePt t="199422" x="6827838" y="2744788"/>
          <p14:tracePt t="199430" x="6864350" y="2735263"/>
          <p14:tracePt t="199446" x="6900863" y="2735263"/>
          <p14:tracePt t="199454" x="6919913" y="2735263"/>
          <p14:tracePt t="199462" x="6946900" y="2735263"/>
          <p14:tracePt t="199473" x="6956425" y="2735263"/>
          <p14:tracePt t="199478" x="6973888" y="2735263"/>
          <p14:tracePt t="199486" x="6992938" y="2735263"/>
          <p14:tracePt t="199494" x="7000875" y="2735263"/>
          <p14:tracePt t="199503" x="7010400" y="2735263"/>
          <p14:tracePt t="199526" x="7019925" y="2727325"/>
          <p14:tracePt t="199608" x="7019925" y="2708275"/>
          <p14:tracePt t="199640" x="7019925" y="2698750"/>
          <p14:tracePt t="199648" x="7000875" y="2708275"/>
          <p14:tracePt t="199662" x="6983413" y="2735263"/>
          <p14:tracePt t="199678" x="6956425" y="2754313"/>
          <p14:tracePt t="199687" x="6956425" y="2771775"/>
          <p14:tracePt t="199695" x="6946900" y="2790825"/>
          <p14:tracePt t="199702" x="6946900" y="2800350"/>
          <p14:tracePt t="199710" x="6946900" y="2817813"/>
          <p14:tracePt t="199718" x="6946900" y="2836863"/>
          <p14:tracePt t="199726" x="6937375" y="2881313"/>
          <p14:tracePt t="199734" x="6937375" y="2890838"/>
          <p14:tracePt t="199742" x="6937375" y="2927350"/>
          <p14:tracePt t="199750" x="6937375" y="2963863"/>
          <p14:tracePt t="199758" x="6937375" y="2990850"/>
          <p14:tracePt t="199766" x="6937375" y="3027363"/>
          <p14:tracePt t="199774" x="6937375" y="3036888"/>
          <p14:tracePt t="199782" x="6937375" y="3054350"/>
          <p14:tracePt t="199790" x="6937375" y="3073400"/>
          <p14:tracePt t="199798" x="6937375" y="3109913"/>
          <p14:tracePt t="199815" x="6937375" y="3119438"/>
          <p14:tracePt t="199824" x="6937375" y="3127375"/>
          <p14:tracePt t="199831" x="6937375" y="3136900"/>
          <p14:tracePt t="199842" x="6937375" y="3146425"/>
          <p14:tracePt t="199849" x="6937375" y="3163888"/>
          <p14:tracePt t="199863" x="6946900" y="3173413"/>
          <p14:tracePt t="199888" x="6956425" y="3192463"/>
          <p14:tracePt t="199904" x="6964363" y="3200400"/>
          <p14:tracePt t="199911" x="6973888" y="3219450"/>
          <p14:tracePt t="199920" x="6983413" y="3236913"/>
          <p14:tracePt t="199927" x="7000875" y="3255963"/>
          <p14:tracePt t="199942" x="7019925" y="3265488"/>
          <p14:tracePt t="199950" x="7046913" y="3302000"/>
          <p14:tracePt t="199958" x="7056438" y="3309938"/>
          <p14:tracePt t="199966" x="7065963" y="3328988"/>
          <p14:tracePt t="199975" x="7083425" y="3346450"/>
          <p14:tracePt t="199982" x="7110413" y="3365500"/>
          <p14:tracePt t="199991" x="7119938" y="3382963"/>
          <p14:tracePt t="199998" x="7138988" y="3392488"/>
          <p14:tracePt t="200007" x="7156450" y="3402013"/>
          <p14:tracePt t="200014" x="7183438" y="3419475"/>
          <p14:tracePt t="200022" x="7192963" y="3429000"/>
          <p14:tracePt t="200030" x="7202488" y="3438525"/>
          <p14:tracePt t="200039" x="7219950" y="3446463"/>
          <p14:tracePt t="200046" x="7219950" y="3455988"/>
          <p14:tracePt t="200055" x="7229475" y="3455988"/>
          <p14:tracePt t="200062" x="7248525" y="3465513"/>
          <p14:tracePt t="200072" x="7265988" y="3475038"/>
          <p14:tracePt t="200078" x="7275513" y="3482975"/>
          <p14:tracePt t="200089" x="7292975" y="3482975"/>
          <p14:tracePt t="200094" x="7319963" y="3492500"/>
          <p14:tracePt t="200103" x="7366000" y="3492500"/>
          <p14:tracePt t="200111" x="7385050" y="3502025"/>
          <p14:tracePt t="200119" x="7421563" y="3502025"/>
          <p14:tracePt t="200127" x="7466013" y="3502025"/>
          <p14:tracePt t="200135" x="7502525" y="3502025"/>
          <p14:tracePt t="200143" x="7521575" y="3502025"/>
          <p14:tracePt t="200151" x="7548563" y="3502025"/>
          <p14:tracePt t="200522" x="7558088" y="3502025"/>
          <p14:tracePt t="200527" x="7575550" y="3502025"/>
          <p14:tracePt t="200542" x="7594600" y="3502025"/>
          <p14:tracePt t="200551" x="7621588" y="3511550"/>
          <p14:tracePt t="200558" x="7658100" y="3529013"/>
          <p14:tracePt t="200566" x="7675563" y="3538538"/>
          <p14:tracePt t="200574" x="7704138" y="3538538"/>
          <p14:tracePt t="200582" x="7721600" y="3548063"/>
          <p14:tracePt t="200590" x="7740650" y="3548063"/>
          <p14:tracePt t="200598" x="7748588" y="3548063"/>
          <p14:tracePt t="200698" x="7758113" y="3548063"/>
          <p14:tracePt t="200712" x="7767638" y="3548063"/>
          <p14:tracePt t="200720" x="7777163" y="3548063"/>
          <p14:tracePt t="200735" x="7785100" y="3538538"/>
          <p14:tracePt t="200751" x="7794625" y="3529013"/>
          <p14:tracePt t="201584" x="7777163" y="3529013"/>
          <p14:tracePt t="201591" x="7721600" y="3519488"/>
          <p14:tracePt t="201600" x="7658100" y="3511550"/>
          <p14:tracePt t="201606" x="7621588" y="3511550"/>
          <p14:tracePt t="201614" x="7567613" y="3511550"/>
          <p14:tracePt t="201623" x="7521575" y="3511550"/>
          <p14:tracePt t="201630" x="7502525" y="3502025"/>
          <p14:tracePt t="201639" x="7485063" y="3502025"/>
          <p14:tracePt t="201646" x="7466013" y="3502025"/>
          <p14:tracePt t="201656" x="7439025" y="3502025"/>
          <p14:tracePt t="201662" x="7421563" y="3492500"/>
          <p14:tracePt t="201672" x="7412038" y="3482975"/>
          <p14:tracePt t="201695" x="7392988" y="3482975"/>
          <p14:tracePt t="201776" x="7385050" y="3482975"/>
          <p14:tracePt t="201785" x="7356475" y="3482975"/>
          <p14:tracePt t="201791" x="7329488" y="3482975"/>
          <p14:tracePt t="201798" x="7283450" y="3482975"/>
          <p14:tracePt t="201806" x="7229475" y="3482975"/>
          <p14:tracePt t="201814" x="7192963" y="3482975"/>
          <p14:tracePt t="201822" x="7146925" y="3482975"/>
          <p14:tracePt t="201830" x="7119938" y="3482975"/>
          <p14:tracePt t="201839" x="7092950" y="3482975"/>
          <p14:tracePt t="201855" x="7083425" y="3482975"/>
          <p14:tracePt t="201935" x="7073900" y="3482975"/>
          <p14:tracePt t="201998" x="7056438" y="3482975"/>
          <p14:tracePt t="202006" x="7046913" y="3482975"/>
          <p14:tracePt t="202014" x="7037388" y="3482975"/>
          <p14:tracePt t="202022" x="6992938" y="3482975"/>
          <p14:tracePt t="202030" x="6964363" y="3482975"/>
          <p14:tracePt t="202039" x="6946900" y="3482975"/>
          <p14:tracePt t="202046" x="6910388" y="3482975"/>
          <p14:tracePt t="202055" x="6900863" y="3482975"/>
          <p14:tracePt t="202407" x="6919913" y="3482975"/>
          <p14:tracePt t="202416" x="6937375" y="3482975"/>
          <p14:tracePt t="202423" x="6964363" y="3482975"/>
          <p14:tracePt t="202431" x="6973888" y="3492500"/>
          <p14:tracePt t="202446" x="6983413" y="3492500"/>
          <p14:tracePt t="202456" x="6992938" y="3492500"/>
          <p14:tracePt t="202462" x="7000875" y="3502025"/>
          <p14:tracePt t="204270" x="6983413" y="3502025"/>
          <p14:tracePt t="204279" x="6946900" y="3502025"/>
          <p14:tracePt t="204288" x="6900863" y="3502025"/>
          <p14:tracePt t="204295" x="6873875" y="3502025"/>
          <p14:tracePt t="204303" x="6837363" y="3502025"/>
          <p14:tracePt t="204311" x="6800850" y="3502025"/>
          <p14:tracePt t="204324" x="6791325" y="3502025"/>
          <p14:tracePt t="204335" x="6783388" y="3502025"/>
          <p14:tracePt t="205225" x="6773863" y="3502025"/>
          <p14:tracePt t="205448" x="6791325" y="3465513"/>
          <p14:tracePt t="205454" x="6800850" y="3446463"/>
          <p14:tracePt t="205470" x="6819900" y="3419475"/>
          <p14:tracePt t="205487" x="6837363" y="3402013"/>
          <p14:tracePt t="206512" x="6827838" y="3402013"/>
          <p14:tracePt t="206518" x="6773863" y="3402013"/>
          <p14:tracePt t="206526" x="6681788" y="3429000"/>
          <p14:tracePt t="206534" x="6591300" y="3429000"/>
          <p14:tracePt t="206542" x="6481763" y="3429000"/>
          <p14:tracePt t="206550" x="6399213" y="3429000"/>
          <p14:tracePt t="206558" x="6345238" y="3429000"/>
          <p14:tracePt t="206566" x="6308725" y="3429000"/>
          <p14:tracePt t="206574" x="6291263" y="3429000"/>
          <p14:tracePt t="206904" x="6281738" y="3429000"/>
          <p14:tracePt t="206920" x="6262688" y="3429000"/>
          <p14:tracePt t="206929" x="6235700" y="3429000"/>
          <p14:tracePt t="206935" x="6199188" y="3429000"/>
          <p14:tracePt t="206942" x="6153150" y="3429000"/>
          <p14:tracePt t="206950" x="6135688" y="3429000"/>
          <p14:tracePt t="206958" x="6080125" y="3446463"/>
          <p14:tracePt t="206966" x="6035675" y="3446463"/>
          <p14:tracePt t="206974" x="5999163" y="3446463"/>
          <p14:tracePt t="206982" x="5980113" y="3446463"/>
          <p14:tracePt t="206990" x="5943600" y="3446463"/>
          <p14:tracePt t="206998" x="5907088" y="3446463"/>
          <p14:tracePt t="207006" x="5880100" y="3446463"/>
          <p14:tracePt t="207014" x="5843588" y="3446463"/>
          <p14:tracePt t="207023" x="5797550" y="3446463"/>
          <p14:tracePt t="207030" x="5761038" y="3446463"/>
          <p14:tracePt t="207039" x="5724525" y="3446463"/>
          <p14:tracePt t="207046" x="5697538" y="3446463"/>
          <p14:tracePt t="207054" x="5680075" y="3446463"/>
          <p14:tracePt t="207062" x="5661025" y="3446463"/>
          <p14:tracePt t="207072" x="5661025" y="3438525"/>
          <p14:tracePt t="207543" x="5653088" y="3429000"/>
          <p14:tracePt t="209336" x="5653088" y="3438525"/>
          <p14:tracePt t="209344" x="5780088" y="3465513"/>
          <p14:tracePt t="209351" x="5962650" y="3511550"/>
          <p14:tracePt t="209359" x="6235700" y="3602038"/>
          <p14:tracePt t="209368" x="6491288" y="3657600"/>
          <p14:tracePt t="209374" x="6737350" y="3684588"/>
          <p14:tracePt t="209382" x="6900863" y="3721100"/>
          <p14:tracePt t="209391" x="7029450" y="3730625"/>
          <p14:tracePt t="209398" x="7110413" y="3757613"/>
          <p14:tracePt t="209406" x="7146925" y="3757613"/>
          <p14:tracePt t="209414" x="7156450" y="3757613"/>
          <p14:tracePt t="209494" x="7165975" y="3757613"/>
          <p14:tracePt t="209503" x="7202488" y="3757613"/>
          <p14:tracePt t="209510" x="7265988" y="3767138"/>
          <p14:tracePt t="209518" x="7348538" y="3767138"/>
          <p14:tracePt t="209526" x="7402513" y="3767138"/>
          <p14:tracePt t="209534" x="7439025" y="3767138"/>
          <p14:tracePt t="209542" x="7458075" y="3767138"/>
          <p14:tracePt t="209551" x="7466013" y="3767138"/>
          <p14:tracePt t="209840" x="7475538" y="3794125"/>
          <p14:tracePt t="209855" x="7475538" y="3803650"/>
          <p14:tracePt t="209864" x="7475538" y="3811588"/>
          <p14:tracePt t="209870" x="7485063" y="3821113"/>
          <p14:tracePt t="209887" x="7502525" y="3830638"/>
          <p14:tracePt t="209894" x="7512050" y="3848100"/>
          <p14:tracePt t="209910" x="7521575" y="3857625"/>
          <p14:tracePt t="209926" x="7539038" y="3857625"/>
          <p14:tracePt t="209934" x="7548563" y="3857625"/>
          <p14:tracePt t="209959" x="7558088" y="3857625"/>
          <p14:tracePt t="210048" x="7558088" y="3848100"/>
          <p14:tracePt t="210248" x="7539038" y="3811588"/>
          <p14:tracePt t="210258" x="7402513" y="3775075"/>
          <p14:tracePt t="210264" x="7239000" y="3767138"/>
          <p14:tracePt t="210272" x="7110413" y="3738563"/>
          <p14:tracePt t="210278" x="6983413" y="3721100"/>
          <p14:tracePt t="210289" x="6864350" y="3702050"/>
          <p14:tracePt t="210294" x="6773863" y="3694113"/>
          <p14:tracePt t="210305" x="6700838" y="3694113"/>
          <p14:tracePt t="210310" x="6673850" y="3675063"/>
          <p14:tracePt t="210319" x="6654800" y="3675063"/>
          <p14:tracePt t="210327" x="6645275" y="3675063"/>
          <p14:tracePt t="210335" x="6627813" y="3675063"/>
          <p14:tracePt t="210648" x="6627813" y="3665538"/>
          <p14:tracePt t="210654" x="6645275" y="3665538"/>
          <p14:tracePt t="210664" x="6654800" y="3657600"/>
          <p14:tracePt t="210784" x="6664325" y="3657600"/>
          <p14:tracePt t="210800" x="6710363" y="3657600"/>
          <p14:tracePt t="210808" x="6727825" y="3657600"/>
          <p14:tracePt t="210816" x="6754813" y="3657600"/>
          <p14:tracePt t="210825" x="6791325" y="3657600"/>
          <p14:tracePt t="210831" x="6827838" y="3657600"/>
          <p14:tracePt t="210839" x="6846888" y="3665538"/>
          <p14:tracePt t="210854" x="6856413" y="3665538"/>
          <p14:tracePt t="211199" x="6864350" y="3675063"/>
          <p14:tracePt t="211214" x="6856413" y="3694113"/>
          <p14:tracePt t="211222" x="6856413" y="3702050"/>
          <p14:tracePt t="211230" x="6846888" y="3711575"/>
          <p14:tracePt t="211343" x="6837363" y="3721100"/>
          <p14:tracePt t="211390" x="6837363" y="3702050"/>
          <p14:tracePt t="211398" x="6837363" y="3684588"/>
          <p14:tracePt t="211406" x="6837363" y="3675063"/>
          <p14:tracePt t="211415" x="6837363" y="3665538"/>
          <p14:tracePt t="211423" x="6837363" y="3638550"/>
          <p14:tracePt t="211431" x="6846888" y="3621088"/>
          <p14:tracePt t="211448" x="6856413" y="3611563"/>
          <p14:tracePt t="211455" x="6864350" y="3611563"/>
          <p14:tracePt t="211519" x="6883400" y="3611563"/>
          <p14:tracePt t="211558" x="6910388" y="3611563"/>
          <p14:tracePt t="211566" x="6937375" y="3611563"/>
          <p14:tracePt t="211574" x="6946900" y="3621088"/>
          <p14:tracePt t="211582" x="6956425" y="3629025"/>
          <p14:tracePt t="211590" x="6956425" y="3638550"/>
          <p14:tracePt t="211598" x="6956425" y="3657600"/>
          <p14:tracePt t="211606" x="6956425" y="3665538"/>
          <p14:tracePt t="211671" x="6956425" y="3675063"/>
          <p14:tracePt t="211679" x="6956425" y="3684588"/>
          <p14:tracePt t="211686" x="6946900" y="3684588"/>
          <p14:tracePt t="211694" x="6929438" y="3702050"/>
          <p14:tracePt t="211704" x="6910388" y="3702050"/>
          <p14:tracePt t="211710" x="6892925" y="3702050"/>
          <p14:tracePt t="211726" x="6873875" y="3702050"/>
          <p14:tracePt t="211784" x="6864350" y="3702050"/>
          <p14:tracePt t="212030" x="6864350" y="3694113"/>
          <p14:tracePt t="212038" x="6873875" y="3694113"/>
          <p14:tracePt t="212046" x="6892925" y="3694113"/>
          <p14:tracePt t="212054" x="6910388" y="3694113"/>
          <p14:tracePt t="212062" x="6929438" y="3702050"/>
          <p14:tracePt t="212071" x="6946900" y="3702050"/>
          <p14:tracePt t="212078" x="6956425" y="3702050"/>
          <p14:tracePt t="212088" x="6983413" y="3711575"/>
          <p14:tracePt t="212094" x="6992938" y="3721100"/>
          <p14:tracePt t="212105" x="7010400" y="3721100"/>
          <p14:tracePt t="212110" x="7029450" y="3730625"/>
          <p14:tracePt t="212119" x="7037388" y="3730625"/>
          <p14:tracePt t="212126" x="7046913" y="3730625"/>
          <p14:tracePt t="212134" x="7046913" y="3738563"/>
          <p14:tracePt t="212166" x="7046913" y="3748088"/>
          <p14:tracePt t="212175" x="7029450" y="3748088"/>
          <p14:tracePt t="212182" x="7000875" y="3738563"/>
          <p14:tracePt t="212376" x="6983413" y="3738563"/>
          <p14:tracePt t="212384" x="6864350" y="3730625"/>
          <p14:tracePt t="212391" x="6718300" y="3684588"/>
          <p14:tracePt t="212400" x="6573838" y="3684588"/>
          <p14:tracePt t="212407" x="6408738" y="3648075"/>
          <p14:tracePt t="212414" x="6226175" y="3638550"/>
          <p14:tracePt t="212422" x="6099175" y="3621088"/>
          <p14:tracePt t="212430" x="5962650" y="3592513"/>
          <p14:tracePt t="212438" x="5926138" y="3592513"/>
          <p14:tracePt t="212446" x="5880100" y="3592513"/>
          <p14:tracePt t="212454" x="5862638" y="3584575"/>
          <p14:tracePt t="212462" x="5853113" y="3584575"/>
          <p14:tracePt t="212705" x="5862638" y="3584575"/>
          <p14:tracePt t="212710" x="5880100" y="3584575"/>
          <p14:tracePt t="212718" x="5907088" y="3584575"/>
          <p14:tracePt t="212726" x="5935663" y="3602038"/>
          <p14:tracePt t="212734" x="5935663" y="3611563"/>
          <p14:tracePt t="212758" x="5935663" y="3621088"/>
          <p14:tracePt t="212766" x="5880100" y="3621088"/>
          <p14:tracePt t="212774" x="5826125" y="3621088"/>
          <p14:tracePt t="212782" x="5816600" y="3621088"/>
          <p14:tracePt t="212790" x="5807075" y="3621088"/>
          <p14:tracePt t="212806" x="5797550" y="3621088"/>
          <p14:tracePt t="212814" x="5780088" y="3621088"/>
          <p14:tracePt t="212839" x="5761038" y="3629025"/>
          <p14:tracePt t="212880" x="5734050" y="3629025"/>
          <p14:tracePt t="212888" x="5716588" y="3629025"/>
          <p14:tracePt t="212896" x="5688013" y="3629025"/>
          <p14:tracePt t="212907" x="5634038" y="3629025"/>
          <p14:tracePt t="212911" x="5580063" y="3629025"/>
          <p14:tracePt t="212924" x="5524500" y="3629025"/>
          <p14:tracePt t="212927" x="5441950" y="3629025"/>
          <p14:tracePt t="212934" x="5378450" y="3602038"/>
          <p14:tracePt t="212942" x="5324475" y="3592513"/>
          <p14:tracePt t="212950" x="5278438" y="3575050"/>
          <p14:tracePt t="212958" x="5260975" y="3565525"/>
          <p14:tracePt t="212966" x="5241925" y="3556000"/>
          <p14:tracePt t="212974" x="5232400" y="3548063"/>
          <p14:tracePt t="212982" x="5224463" y="3548063"/>
          <p14:tracePt t="212998" x="5224463" y="3538538"/>
          <p14:tracePt t="213014" x="5214938" y="3519488"/>
          <p14:tracePt t="213022" x="5214938" y="3511550"/>
          <p14:tracePt t="213030" x="5205413" y="3492500"/>
          <p14:tracePt t="213039" x="5205413" y="3465513"/>
          <p14:tracePt t="213046" x="5205413" y="3446463"/>
          <p14:tracePt t="213054" x="5205413" y="3419475"/>
          <p14:tracePt t="213062" x="5205413" y="3402013"/>
          <p14:tracePt t="213072" x="5205413" y="3375025"/>
          <p14:tracePt t="213078" x="5205413" y="3355975"/>
          <p14:tracePt t="213088" x="5205413" y="3338513"/>
          <p14:tracePt t="213094" x="5205413" y="3319463"/>
          <p14:tracePt t="213104" x="5205413" y="3292475"/>
          <p14:tracePt t="213110" x="5205413" y="3255963"/>
          <p14:tracePt t="213118" x="5214938" y="3228975"/>
          <p14:tracePt t="213126" x="5224463" y="3209925"/>
          <p14:tracePt t="213134" x="5241925" y="3182938"/>
          <p14:tracePt t="213142" x="5251450" y="3173413"/>
          <p14:tracePt t="213150" x="5268913" y="3163888"/>
          <p14:tracePt t="213158" x="5287963" y="3155950"/>
          <p14:tracePt t="213166" x="5334000" y="3136900"/>
          <p14:tracePt t="213174" x="5368925" y="3136900"/>
          <p14:tracePt t="213182" x="5424488" y="3136900"/>
          <p14:tracePt t="213191" x="5514975" y="3136900"/>
          <p14:tracePt t="213199" x="5624513" y="3136900"/>
          <p14:tracePt t="213209" x="5724525" y="3136900"/>
          <p14:tracePt t="213216" x="5853113" y="3192463"/>
          <p14:tracePt t="213225" x="5935663" y="3236913"/>
          <p14:tracePt t="213231" x="5999163" y="3273425"/>
          <p14:tracePt t="213239" x="6043613" y="3309938"/>
          <p14:tracePt t="213246" x="6072188" y="3328988"/>
          <p14:tracePt t="213264" x="6089650" y="3365500"/>
          <p14:tracePt t="213288" x="6089650" y="3382963"/>
          <p14:tracePt t="213296" x="6089650" y="3411538"/>
          <p14:tracePt t="213308" x="6072188" y="3438525"/>
          <p14:tracePt t="213312" x="6035675" y="3465513"/>
          <p14:tracePt t="213324" x="6026150" y="3475038"/>
          <p14:tracePt t="213328" x="5989638" y="3482975"/>
          <p14:tracePt t="213335" x="5962650" y="3492500"/>
          <p14:tracePt t="213342" x="5943600" y="3511550"/>
          <p14:tracePt t="213350" x="5899150" y="3519488"/>
          <p14:tracePt t="213358" x="5880100" y="3529013"/>
          <p14:tracePt t="213367" x="5853113" y="3538538"/>
          <p14:tracePt t="213374" x="5843588" y="3538538"/>
          <p14:tracePt t="213382" x="5816600" y="3538538"/>
          <p14:tracePt t="213390" x="5789613" y="3565525"/>
          <p14:tracePt t="213398" x="5770563" y="3565525"/>
          <p14:tracePt t="213406" x="5743575" y="3575050"/>
          <p14:tracePt t="213414" x="5697538" y="3584575"/>
          <p14:tracePt t="213422" x="5670550" y="3584575"/>
          <p14:tracePt t="213430" x="5643563" y="3584575"/>
          <p14:tracePt t="213439" x="5607050" y="3584575"/>
          <p14:tracePt t="213446" x="5588000" y="3584575"/>
          <p14:tracePt t="213454" x="5561013" y="3584575"/>
          <p14:tracePt t="213462" x="5551488" y="3584575"/>
          <p14:tracePt t="213543" x="5543550" y="3584575"/>
          <p14:tracePt t="213551" x="5543550" y="3565525"/>
          <p14:tracePt t="213559" x="5543550" y="3529013"/>
          <p14:tracePt t="213568" x="5543550" y="3511550"/>
          <p14:tracePt t="213574" x="5543550" y="3482975"/>
          <p14:tracePt t="213582" x="5534025" y="3438525"/>
          <p14:tracePt t="213590" x="5534025" y="3419475"/>
          <p14:tracePt t="213598" x="5534025" y="3382963"/>
          <p14:tracePt t="213606" x="5534025" y="3375025"/>
          <p14:tracePt t="213614" x="5534025" y="3346450"/>
          <p14:tracePt t="213622" x="5534025" y="3338513"/>
          <p14:tracePt t="213630" x="5534025" y="3309938"/>
          <p14:tracePt t="213638" x="5561013" y="3282950"/>
          <p14:tracePt t="213646" x="5580063" y="3273425"/>
          <p14:tracePt t="213655" x="5607050" y="3273425"/>
          <p14:tracePt t="213662" x="5624513" y="3265488"/>
          <p14:tracePt t="213671" x="5653088" y="3265488"/>
          <p14:tracePt t="213678" x="5680075" y="3265488"/>
          <p14:tracePt t="213687" x="5707063" y="3265488"/>
          <p14:tracePt t="213694" x="5753100" y="3265488"/>
          <p14:tracePt t="213705" x="5807075" y="3265488"/>
          <p14:tracePt t="213710" x="5853113" y="3265488"/>
          <p14:tracePt t="213718" x="5935663" y="3319463"/>
          <p14:tracePt t="213726" x="5962650" y="3346450"/>
          <p14:tracePt t="213734" x="5999163" y="3382963"/>
          <p14:tracePt t="213743" x="6026150" y="3411538"/>
          <p14:tracePt t="213750" x="6043613" y="3446463"/>
          <p14:tracePt t="213758" x="6053138" y="3465513"/>
          <p14:tracePt t="213767" x="6053138" y="3492500"/>
          <p14:tracePt t="213774" x="6062663" y="3502025"/>
          <p14:tracePt t="213783" x="6062663" y="3519488"/>
          <p14:tracePt t="213791" x="6062663" y="3538538"/>
          <p14:tracePt t="213815" x="6062663" y="3556000"/>
          <p14:tracePt t="213822" x="6053138" y="3565525"/>
          <p14:tracePt t="213831" x="6035675" y="3584575"/>
          <p14:tracePt t="213839" x="6016625" y="3592513"/>
          <p14:tracePt t="213847" x="5989638" y="3602038"/>
          <p14:tracePt t="213855" x="5980113" y="3602038"/>
          <p14:tracePt t="213864" x="5953125" y="3611563"/>
          <p14:tracePt t="213874" x="5926138" y="3611563"/>
          <p14:tracePt t="213893" x="5889625" y="3611563"/>
          <p14:tracePt t="213897" x="5870575" y="3611563"/>
          <p14:tracePt t="213907" x="5853113" y="3611563"/>
          <p14:tracePt t="213919" x="5834063" y="3611563"/>
          <p14:tracePt t="213926" x="5826125" y="3611563"/>
          <p14:tracePt t="213942" x="5816600" y="3611563"/>
          <p14:tracePt t="214312" x="5807075" y="3611563"/>
          <p14:tracePt t="214318" x="5807075" y="3592513"/>
          <p14:tracePt t="214326" x="5797550" y="3575050"/>
          <p14:tracePt t="214334" x="5780088" y="3556000"/>
          <p14:tracePt t="214342" x="5770563" y="3548063"/>
          <p14:tracePt t="214350" x="5761038" y="3538538"/>
          <p14:tracePt t="214358" x="5753100" y="3502025"/>
          <p14:tracePt t="214366" x="5734050" y="3482975"/>
          <p14:tracePt t="214374" x="5697538" y="3438525"/>
          <p14:tracePt t="214382" x="5688013" y="3419475"/>
          <p14:tracePt t="214390" x="5661025" y="3392488"/>
          <p14:tracePt t="214398" x="5653088" y="3355975"/>
          <p14:tracePt t="214406" x="5624513" y="3328988"/>
          <p14:tracePt t="214414" x="5597525" y="3282950"/>
          <p14:tracePt t="214422" x="5580063" y="3255963"/>
          <p14:tracePt t="214430" x="5561013" y="3219450"/>
          <p14:tracePt t="214439" x="5543550" y="3163888"/>
          <p14:tracePt t="214446" x="5514975" y="3100388"/>
          <p14:tracePt t="214455" x="5507038" y="3073400"/>
          <p14:tracePt t="214462" x="5497513" y="3027363"/>
          <p14:tracePt t="214470" x="5487988" y="2973388"/>
          <p14:tracePt t="214478" x="5470525" y="2954338"/>
          <p14:tracePt t="214487" x="5470525" y="2909888"/>
          <p14:tracePt t="214494" x="5451475" y="2890838"/>
          <p14:tracePt t="214504" x="5451475" y="2863850"/>
          <p14:tracePt t="214510" x="5451475" y="2854325"/>
          <p14:tracePt t="214518" x="5451475" y="2844800"/>
          <p14:tracePt t="214542" x="5451475" y="2836863"/>
          <p14:tracePt t="214550" x="5441950" y="2827338"/>
          <p14:tracePt t="214558" x="5434013" y="2827338"/>
          <p14:tracePt t="214566" x="5424488" y="2817813"/>
          <p14:tracePt t="214582" x="5414963" y="2817813"/>
          <p14:tracePt t="214590" x="5405438" y="2817813"/>
          <p14:tracePt t="214598" x="5405438" y="2808288"/>
          <p14:tracePt t="214606" x="5387975" y="2808288"/>
          <p14:tracePt t="214614" x="5378450" y="2800350"/>
          <p14:tracePt t="214630" x="5368925" y="2781300"/>
          <p14:tracePt t="214654" x="5368925" y="2771775"/>
          <p14:tracePt t="214670" x="5368925" y="2744788"/>
          <p14:tracePt t="214678" x="5360988" y="2727325"/>
          <p14:tracePt t="214687" x="5360988" y="2708275"/>
          <p14:tracePt t="214694" x="5341938" y="2671763"/>
          <p14:tracePt t="214704" x="5334000" y="2654300"/>
          <p14:tracePt t="214710" x="5305425" y="2635250"/>
          <p14:tracePt t="214718" x="5287963" y="2625725"/>
          <p14:tracePt t="214726" x="5251450" y="2617788"/>
          <p14:tracePt t="214734" x="5232400" y="2608263"/>
          <p14:tracePt t="214742" x="5224463" y="2598738"/>
          <p14:tracePt t="214750" x="5205413" y="2589213"/>
          <p14:tracePt t="214758" x="5187950" y="2589213"/>
          <p14:tracePt t="214766" x="5178425" y="2589213"/>
          <p14:tracePt t="214774" x="5159375" y="2589213"/>
          <p14:tracePt t="214790" x="5151438" y="2589213"/>
          <p14:tracePt t="214798" x="5141913" y="2589213"/>
          <p14:tracePt t="214806" x="5122863" y="2589213"/>
          <p14:tracePt t="214814" x="5105400" y="2589213"/>
          <p14:tracePt t="214822" x="5095875" y="2589213"/>
          <p14:tracePt t="214830" x="5086350" y="2589213"/>
          <p14:tracePt t="214838" x="5078413" y="2589213"/>
          <p14:tracePt t="215040" x="5068888" y="2589213"/>
          <p14:tracePt t="215824" x="5068888" y="2598738"/>
          <p14:tracePt t="215830" x="5059363" y="2608263"/>
          <p14:tracePt t="215951" x="5049838" y="2617788"/>
          <p14:tracePt t="215966" x="5032375" y="2625725"/>
          <p14:tracePt t="215974" x="5022850" y="2635250"/>
          <p14:tracePt t="215982" x="5014913" y="2644775"/>
          <p14:tracePt t="215998" x="5005388" y="2654300"/>
          <p14:tracePt t="216537" x="4995863" y="2671763"/>
          <p14:tracePt t="216543" x="4968875" y="2690813"/>
          <p14:tracePt t="216550" x="4968875" y="2717800"/>
          <p14:tracePt t="216558" x="4968875" y="2763838"/>
          <p14:tracePt t="216567" x="4959350" y="2781300"/>
          <p14:tracePt t="216574" x="4959350" y="2808288"/>
          <p14:tracePt t="216582" x="4959350" y="2836863"/>
          <p14:tracePt t="216590" x="4959350" y="2881313"/>
          <p14:tracePt t="216598" x="4941888" y="2927350"/>
          <p14:tracePt t="216606" x="4941888" y="2946400"/>
          <p14:tracePt t="216614" x="4941888" y="2982913"/>
          <p14:tracePt t="216622" x="4932363" y="3009900"/>
          <p14:tracePt t="216630" x="4922838" y="3027363"/>
          <p14:tracePt t="216638" x="4922838" y="3063875"/>
          <p14:tracePt t="216646" x="4922838" y="3090863"/>
          <p14:tracePt t="216655" x="4913313" y="3119438"/>
          <p14:tracePt t="216663" x="4913313" y="3127375"/>
          <p14:tracePt t="216679" x="4895850" y="3182938"/>
          <p14:tracePt t="216696" x="4895850" y="3228975"/>
          <p14:tracePt t="216707" x="4876800" y="3255963"/>
          <p14:tracePt t="216711" x="4876800" y="3265488"/>
          <p14:tracePt t="216723" x="4876800" y="3282950"/>
          <p14:tracePt t="216726" x="4876800" y="3292475"/>
          <p14:tracePt t="216734" x="4876800" y="3302000"/>
          <p14:tracePt t="216742" x="4876800" y="3309938"/>
          <p14:tracePt t="217512" x="4876800" y="3346450"/>
          <p14:tracePt t="217522" x="4905375" y="3392488"/>
          <p14:tracePt t="217529" x="4922838" y="3465513"/>
          <p14:tracePt t="217539" x="4949825" y="3511550"/>
          <p14:tracePt t="217543" x="4978400" y="3556000"/>
          <p14:tracePt t="217551" x="5014913" y="3602038"/>
          <p14:tracePt t="217560" x="5022850" y="3621088"/>
          <p14:tracePt t="217566" x="5032375" y="3629025"/>
          <p14:tracePt t="217575" x="5041900" y="3648075"/>
          <p14:tracePt t="217856" x="5049838" y="3657600"/>
          <p14:tracePt t="217871" x="5105400" y="3657600"/>
          <p14:tracePt t="217883" x="5159375" y="3657600"/>
          <p14:tracePt t="217886" x="5214938" y="3657600"/>
          <p14:tracePt t="217894" x="5251450" y="3657600"/>
          <p14:tracePt t="217903" x="5268913" y="3657600"/>
          <p14:tracePt t="217910" x="5305425" y="3657600"/>
          <p14:tracePt t="218550" x="5341938" y="3657600"/>
          <p14:tracePt t="218559" x="5397500" y="3657600"/>
          <p14:tracePt t="218567" x="5461000" y="3657600"/>
          <p14:tracePt t="218574" x="5497513" y="3657600"/>
          <p14:tracePt t="218582" x="5514975" y="3657600"/>
          <p14:tracePt t="218590" x="5524500" y="3657600"/>
          <p14:tracePt t="218760" x="5543550" y="3657600"/>
          <p14:tracePt t="218766" x="5580063" y="3657600"/>
          <p14:tracePt t="218774" x="5661025" y="3657600"/>
          <p14:tracePt t="218782" x="5797550" y="3684588"/>
          <p14:tracePt t="218790" x="5926138" y="3711575"/>
          <p14:tracePt t="218798" x="6126163" y="3730625"/>
          <p14:tracePt t="218806" x="6308725" y="3775075"/>
          <p14:tracePt t="218814" x="6508750" y="3794125"/>
          <p14:tracePt t="218822" x="6718300" y="3840163"/>
          <p14:tracePt t="218830" x="6846888" y="3857625"/>
          <p14:tracePt t="218839" x="6992938" y="3857625"/>
          <p14:tracePt t="218846" x="7102475" y="3857625"/>
          <p14:tracePt t="218854" x="7165975" y="3857625"/>
          <p14:tracePt t="218943" x="7183438" y="3857625"/>
          <p14:tracePt t="218974" x="7202488" y="3857625"/>
          <p14:tracePt t="218982" x="7248525" y="3857625"/>
          <p14:tracePt t="218990" x="7283450" y="3857625"/>
          <p14:tracePt t="218998" x="7329488" y="3857625"/>
          <p14:tracePt t="219006" x="7366000" y="3857625"/>
          <p14:tracePt t="219014" x="7448550" y="3857625"/>
          <p14:tracePt t="219022" x="7531100" y="3867150"/>
          <p14:tracePt t="219030" x="7567613" y="3875088"/>
          <p14:tracePt t="219038" x="7602538" y="3875088"/>
          <p14:tracePt t="219046" x="7631113" y="3875088"/>
          <p14:tracePt t="219225" x="7612063" y="3867150"/>
          <p14:tracePt t="219232" x="7594600" y="3848100"/>
          <p14:tracePt t="219287" x="7639050" y="3848100"/>
          <p14:tracePt t="219295" x="7712075" y="3848100"/>
          <p14:tracePt t="219304" x="7740650" y="3840163"/>
          <p14:tracePt t="219679" x="7612063" y="3840163"/>
          <p14:tracePt t="219686" x="7429500" y="3840163"/>
          <p14:tracePt t="219694" x="7248525" y="3840163"/>
          <p14:tracePt t="219702" x="7119938" y="3840163"/>
          <p14:tracePt t="219710" x="6956425" y="3840163"/>
          <p14:tracePt t="219721" x="6810375" y="3794125"/>
          <p14:tracePt t="219726" x="6673850" y="3784600"/>
          <p14:tracePt t="219734" x="6545263" y="3767138"/>
          <p14:tracePt t="219742" x="6454775" y="3757613"/>
          <p14:tracePt t="219750" x="6372225" y="3730625"/>
          <p14:tracePt t="219758" x="6345238" y="3730625"/>
          <p14:tracePt t="219766" x="6326188" y="3721100"/>
          <p14:tracePt t="219774" x="6308725" y="3721100"/>
          <p14:tracePt t="219872" x="6291263" y="3721100"/>
          <p14:tracePt t="219880" x="6254750" y="3721100"/>
          <p14:tracePt t="219889" x="6181725" y="3721100"/>
          <p14:tracePt t="219895" x="6053138" y="3721100"/>
          <p14:tracePt t="219904" x="5962650" y="3721100"/>
          <p14:tracePt t="219911" x="5834063" y="3721100"/>
          <p14:tracePt t="219922" x="5688013" y="3684588"/>
          <p14:tracePt t="219927" x="5551488" y="3657600"/>
          <p14:tracePt t="219935" x="5424488" y="3648075"/>
          <p14:tracePt t="219943" x="5314950" y="3629025"/>
          <p14:tracePt t="219950" x="5205413" y="3621088"/>
          <p14:tracePt t="219959" x="5151438" y="3621088"/>
          <p14:tracePt t="219966" x="5105400" y="3592513"/>
          <p14:tracePt t="219974" x="5068888" y="3592513"/>
          <p14:tracePt t="219982" x="5059363" y="3592513"/>
          <p14:tracePt t="219998" x="5049838" y="3592513"/>
          <p14:tracePt t="220239" x="5041900" y="3584575"/>
          <p14:tracePt t="220311" x="5041900" y="3575050"/>
          <p14:tracePt t="220320" x="5041900" y="3556000"/>
          <p14:tracePt t="220327" x="4986338" y="3475038"/>
          <p14:tracePt t="220340" x="4913313" y="3438525"/>
          <p14:tracePt t="220342" x="4859338" y="3392488"/>
          <p14:tracePt t="220350" x="4840288" y="3355975"/>
          <p14:tracePt t="220358" x="4803775" y="3302000"/>
          <p14:tracePt t="220366" x="4786313" y="3282950"/>
          <p14:tracePt t="220374" x="4776788" y="3246438"/>
          <p14:tracePt t="220382" x="4759325" y="3228975"/>
          <p14:tracePt t="220390" x="4749800" y="3209925"/>
          <p14:tracePt t="220406" x="4740275" y="3200400"/>
          <p14:tracePt t="220470" x="4740275" y="3192463"/>
          <p14:tracePt t="220486" x="4740275" y="3182938"/>
          <p14:tracePt t="220494" x="4740275" y="3173413"/>
          <p14:tracePt t="220503" x="4740275" y="3155950"/>
          <p14:tracePt t="220510" x="4749800" y="3136900"/>
          <p14:tracePt t="220519" x="4749800" y="3119438"/>
          <p14:tracePt t="220526" x="4759325" y="3090863"/>
          <p14:tracePt t="220534" x="4759325" y="3073400"/>
          <p14:tracePt t="220550" x="4776788" y="3036888"/>
          <p14:tracePt t="220558" x="4795838" y="3017838"/>
          <p14:tracePt t="220566" x="4795838" y="3009900"/>
          <p14:tracePt t="220574" x="4795838" y="2990850"/>
          <p14:tracePt t="220582" x="4795838" y="2963863"/>
          <p14:tracePt t="220590" x="4803775" y="2936875"/>
          <p14:tracePt t="220598" x="4803775" y="2927350"/>
          <p14:tracePt t="220606" x="4813300" y="2909888"/>
          <p14:tracePt t="220614" x="4813300" y="2881313"/>
          <p14:tracePt t="220622" x="4822825" y="2863850"/>
          <p14:tracePt t="220630" x="4849813" y="2836863"/>
          <p14:tracePt t="220638" x="4859338" y="2817813"/>
          <p14:tracePt t="220646" x="4868863" y="2771775"/>
          <p14:tracePt t="220655" x="4876800" y="2754313"/>
          <p14:tracePt t="220662" x="4876800" y="2735263"/>
          <p14:tracePt t="220670" x="4913313" y="2690813"/>
          <p14:tracePt t="220687" x="4922838" y="2671763"/>
          <p14:tracePt t="220694" x="4932363" y="2654300"/>
          <p14:tracePt t="220703" x="4932363" y="2644775"/>
          <p14:tracePt t="220710" x="4949825" y="2625725"/>
          <p14:tracePt t="220720" x="4949825" y="2617788"/>
          <p14:tracePt t="220968" x="4949825" y="2635250"/>
          <p14:tracePt t="220976" x="4949825" y="2690813"/>
          <p14:tracePt t="220984" x="4949825" y="2744788"/>
          <p14:tracePt t="220990" x="4968875" y="2844800"/>
          <p14:tracePt t="220998" x="5059363" y="2982913"/>
          <p14:tracePt t="221007" x="5214938" y="3090863"/>
          <p14:tracePt t="221014" x="5451475" y="3273425"/>
          <p14:tracePt t="221023" x="5724525" y="3502025"/>
          <p14:tracePt t="221030" x="5980113" y="3757613"/>
          <p14:tracePt t="221039" x="6245225" y="3957638"/>
          <p14:tracePt t="221046" x="6326188" y="4013200"/>
          <p14:tracePt t="221054" x="6362700" y="4040188"/>
          <p14:tracePt t="221144" x="6335713" y="4094163"/>
          <p14:tracePt t="221152" x="6435725" y="4113213"/>
          <p14:tracePt t="221162" x="6464300" y="4130675"/>
          <p14:tracePt t="221178" x="6481763" y="4140200"/>
          <p14:tracePt t="221182" x="6527800" y="4149725"/>
          <p14:tracePt t="221223" x="6537325" y="4149725"/>
          <p14:tracePt t="221246" x="6537325" y="4130675"/>
          <p14:tracePt t="221255" x="6518275" y="4122738"/>
          <p14:tracePt t="221262" x="6508750" y="4067175"/>
          <p14:tracePt t="221270" x="6508750" y="4030663"/>
          <p14:tracePt t="221278" x="6500813" y="3984625"/>
          <p14:tracePt t="221287" x="6500813" y="3940175"/>
          <p14:tracePt t="221483" x="6500813" y="3930650"/>
          <p14:tracePt t="221490" x="6381750" y="3911600"/>
          <p14:tracePt t="221497" x="6199188" y="3911600"/>
          <p14:tracePt t="221506" x="6026150" y="3911600"/>
          <p14:tracePt t="221511" x="5826125" y="3911600"/>
          <p14:tracePt t="221522" x="5624513" y="3911600"/>
          <p14:tracePt t="221527" x="5424488" y="3911600"/>
          <p14:tracePt t="221538" x="5260975" y="3867150"/>
          <p14:tracePt t="221542" x="5114925" y="3857625"/>
          <p14:tracePt t="221554" x="4995863" y="3840163"/>
          <p14:tracePt t="221558" x="4905375" y="3830638"/>
          <p14:tracePt t="221566" x="4849813" y="3830638"/>
          <p14:tracePt t="221574" x="4832350" y="3811588"/>
          <p14:tracePt t="221582" x="4822825" y="3811588"/>
          <p14:tracePt t="221647" x="4803775" y="3803650"/>
          <p14:tracePt t="221656" x="4759325" y="3757613"/>
          <p14:tracePt t="221664" x="4695825" y="3702050"/>
          <p14:tracePt t="221672" x="4659313" y="3665538"/>
          <p14:tracePt t="221678" x="4630738" y="3638550"/>
          <p14:tracePt t="221687" x="4613275" y="3621088"/>
          <p14:tracePt t="221695" x="4576763" y="3584575"/>
          <p14:tracePt t="221703" x="4567238" y="3584575"/>
          <p14:tracePt t="221710" x="4530725" y="3538538"/>
          <p14:tracePt t="221720" x="4521200" y="3529013"/>
          <p14:tracePt t="221726" x="4513263" y="3519488"/>
          <p14:tracePt t="221734" x="4484688" y="3492500"/>
          <p14:tracePt t="221750" x="4484688" y="3482975"/>
          <p14:tracePt t="221758" x="4484688" y="3455988"/>
          <p14:tracePt t="221766" x="4476750" y="3446463"/>
          <p14:tracePt t="221774" x="4476750" y="3419475"/>
          <p14:tracePt t="221782" x="4476750" y="3402013"/>
          <p14:tracePt t="221790" x="4476750" y="3392488"/>
          <p14:tracePt t="221798" x="4476750" y="3365500"/>
          <p14:tracePt t="221815" x="4476750" y="3338513"/>
          <p14:tracePt t="221822" x="4476750" y="3328988"/>
          <p14:tracePt t="221830" x="4476750" y="3309938"/>
          <p14:tracePt t="221838" x="4476750" y="3282950"/>
          <p14:tracePt t="221847" x="4476750" y="3265488"/>
          <p14:tracePt t="221854" x="4476750" y="3236913"/>
          <p14:tracePt t="221862" x="4476750" y="3209925"/>
          <p14:tracePt t="221870" x="4476750" y="3173413"/>
          <p14:tracePt t="221890" x="4503738" y="3100388"/>
          <p14:tracePt t="221898" x="4503738" y="3082925"/>
          <p14:tracePt t="221906" x="4513263" y="3063875"/>
          <p14:tracePt t="221912" x="4513263" y="3036888"/>
          <p14:tracePt t="221925" x="4521200" y="3017838"/>
          <p14:tracePt t="221927" x="4521200" y="2990850"/>
          <p14:tracePt t="221934" x="4530725" y="2973388"/>
          <p14:tracePt t="221942" x="4549775" y="2936875"/>
          <p14:tracePt t="221958" x="4549775" y="2927350"/>
          <p14:tracePt t="221966" x="4557713" y="2900363"/>
          <p14:tracePt t="221974" x="4557713" y="2890838"/>
          <p14:tracePt t="221982" x="4576763" y="2873375"/>
          <p14:tracePt t="221990" x="4586288" y="2863850"/>
          <p14:tracePt t="221998" x="4586288" y="2854325"/>
          <p14:tracePt t="222014" x="4594225" y="2836863"/>
          <p14:tracePt t="222030" x="4603750" y="2817813"/>
          <p14:tracePt t="222046" x="4613275" y="2808288"/>
          <p14:tracePt t="222134" x="4622800" y="2800350"/>
          <p14:tracePt t="224443" x="4630738" y="2800350"/>
          <p14:tracePt t="224449" x="4630738" y="2808288"/>
          <p14:tracePt t="224455" x="4630738" y="2817813"/>
          <p14:tracePt t="224464" x="4630738" y="2863850"/>
          <p14:tracePt t="224473" x="4722813" y="2909888"/>
          <p14:tracePt t="224478" x="4849813" y="2946400"/>
          <p14:tracePt t="224486" x="4986338" y="3000375"/>
          <p14:tracePt t="224494" x="5122863" y="3063875"/>
          <p14:tracePt t="224503" x="5232400" y="3090863"/>
          <p14:tracePt t="224510" x="5378450" y="3100388"/>
          <p14:tracePt t="224520" x="5497513" y="3127375"/>
          <p14:tracePt t="224526" x="5588000" y="3146425"/>
          <p14:tracePt t="224536" x="5680075" y="3146425"/>
          <p14:tracePt t="224542" x="5753100" y="3146425"/>
          <p14:tracePt t="224550" x="5770563" y="3146425"/>
          <p14:tracePt t="224558" x="5816600" y="3136900"/>
          <p14:tracePt t="224566" x="5843588" y="3119438"/>
          <p14:tracePt t="224574" x="5870575" y="3100388"/>
          <p14:tracePt t="224582" x="5916613" y="3063875"/>
          <p14:tracePt t="224590" x="5962650" y="3054350"/>
          <p14:tracePt t="224599" x="6007100" y="3017838"/>
          <p14:tracePt t="224606" x="6089650" y="3000375"/>
          <p14:tracePt t="224614" x="6162675" y="2982913"/>
          <p14:tracePt t="224622" x="6281738" y="2954338"/>
          <p14:tracePt t="224630" x="6372225" y="2954338"/>
          <p14:tracePt t="224638" x="6481763" y="2946400"/>
          <p14:tracePt t="224646" x="6591300" y="2946400"/>
          <p14:tracePt t="224654" x="6700838" y="2946400"/>
          <p14:tracePt t="224662" x="6791325" y="2946400"/>
          <p14:tracePt t="224670" x="6883400" y="2946400"/>
          <p14:tracePt t="224678" x="6937375" y="2946400"/>
          <p14:tracePt t="224686" x="7000875" y="2927350"/>
          <p14:tracePt t="224695" x="7046913" y="2909888"/>
          <p14:tracePt t="224703" x="7073900" y="2900363"/>
          <p14:tracePt t="224710" x="7110413" y="2890838"/>
          <p14:tracePt t="224722" x="7129463" y="2881313"/>
          <p14:tracePt t="224726" x="7146925" y="2863850"/>
          <p14:tracePt t="224734" x="7165975" y="2844800"/>
          <p14:tracePt t="224742" x="7175500" y="2836863"/>
          <p14:tracePt t="224934" x="7183438" y="2817813"/>
          <p14:tracePt t="224943" x="7212013" y="2781300"/>
          <p14:tracePt t="224958" x="7212013" y="2754313"/>
          <p14:tracePt t="224966" x="7212013" y="2727325"/>
          <p14:tracePt t="224974" x="7212013" y="2698750"/>
          <p14:tracePt t="224982" x="7212013" y="2671763"/>
          <p14:tracePt t="224990" x="7212013" y="2662238"/>
          <p14:tracePt t="224998" x="7212013" y="2635250"/>
          <p14:tracePt t="225006" x="7212013" y="2617788"/>
          <p14:tracePt t="225014" x="7212013" y="2608263"/>
          <p14:tracePt t="225022" x="7212013" y="2598738"/>
          <p14:tracePt t="225030" x="7212013" y="2589213"/>
          <p14:tracePt t="225144" x="7212013" y="2581275"/>
          <p14:tracePt t="225161" x="7202488" y="2554288"/>
          <p14:tracePt t="225169" x="7165975" y="2517775"/>
          <p14:tracePt t="225177" x="7156450" y="2508250"/>
          <p14:tracePt t="225183" x="7138988" y="2481263"/>
          <p14:tracePt t="225194" x="7119938" y="2462213"/>
          <p14:tracePt t="225198" x="7110413" y="2452688"/>
          <p14:tracePt t="225214" x="7083425" y="2425700"/>
          <p14:tracePt t="225222" x="7073900" y="2416175"/>
          <p14:tracePt t="225230" x="7065963" y="2398713"/>
          <p14:tracePt t="225246" x="7065963" y="2389188"/>
          <p14:tracePt t="225255" x="7056438" y="2362200"/>
          <p14:tracePt t="225270" x="7056438" y="2352675"/>
          <p14:tracePt t="225278" x="7056438" y="2343150"/>
          <p14:tracePt t="225286" x="7056438" y="2335213"/>
          <p14:tracePt t="225295" x="7056438" y="2325688"/>
          <p14:tracePt t="225307" x="7056438" y="2306638"/>
          <p14:tracePt t="225311" x="7056438" y="2289175"/>
          <p14:tracePt t="225324" x="7056438" y="2279650"/>
          <p14:tracePt t="225327" x="7056438" y="2270125"/>
          <p14:tracePt t="225343" x="7056438" y="2262188"/>
          <p14:tracePt t="225577" x="7056438" y="2252663"/>
          <p14:tracePt t="225585" x="7056438" y="2233613"/>
          <p14:tracePt t="225590" x="7056438" y="2225675"/>
          <p14:tracePt t="225598" x="7056438" y="2206625"/>
          <p14:tracePt t="225606" x="7056438" y="2197100"/>
          <p14:tracePt t="225622" x="7056438" y="2189163"/>
          <p14:tracePt t="226408" x="7046913" y="2197100"/>
          <p14:tracePt t="226416" x="7037388" y="2206625"/>
          <p14:tracePt t="226422" x="7037388" y="2225675"/>
          <p14:tracePt t="226430" x="7037388" y="2243138"/>
          <p14:tracePt t="226446" x="7037388" y="2270125"/>
          <p14:tracePt t="226454" x="7037388" y="2279650"/>
          <p14:tracePt t="226640" x="7037388" y="2289175"/>
          <p14:tracePt t="226649" x="7037388" y="2325688"/>
          <p14:tracePt t="226655" x="7019925" y="2371725"/>
          <p14:tracePt t="226663" x="6983413" y="2416175"/>
          <p14:tracePt t="226671" x="6946900" y="2452688"/>
          <p14:tracePt t="226678" x="6892925" y="2535238"/>
          <p14:tracePt t="226686" x="6856413" y="2581275"/>
          <p14:tracePt t="226694" x="6846888" y="2608263"/>
          <p14:tracePt t="226703" x="6837363" y="2625725"/>
          <p14:tracePt t="226710" x="6837363" y="2662238"/>
          <p14:tracePt t="226720" x="6837363" y="2671763"/>
          <p14:tracePt t="226726" x="6837363" y="2690813"/>
          <p14:tracePt t="226966" x="6837363" y="2708275"/>
          <p14:tracePt t="226974" x="6837363" y="2763838"/>
          <p14:tracePt t="226982" x="6837363" y="2817813"/>
          <p14:tracePt t="226990" x="6929438" y="2909888"/>
          <p14:tracePt t="226998" x="7029450" y="2982913"/>
          <p14:tracePt t="227007" x="7165975" y="3073400"/>
          <p14:tracePt t="227016" x="7302500" y="3173413"/>
          <p14:tracePt t="227025" x="7421563" y="3255963"/>
          <p14:tracePt t="227032" x="7539038" y="3338513"/>
          <p14:tracePt t="227042" x="7658100" y="3429000"/>
          <p14:tracePt t="227048" x="7777163" y="3519488"/>
          <p14:tracePt t="227055" x="7894638" y="3592513"/>
          <p14:tracePt t="227062" x="7958138" y="3648075"/>
          <p14:tracePt t="227070" x="7994650" y="3665538"/>
          <p14:tracePt t="227078" x="8013700" y="3684588"/>
          <p14:tracePt t="227624" x="8023225" y="3684588"/>
          <p14:tracePt t="227631" x="7913688" y="3629025"/>
          <p14:tracePt t="227639" x="7748588" y="3565525"/>
          <p14:tracePt t="227647" x="7575550" y="3492500"/>
          <p14:tracePt t="227655" x="7356475" y="3382963"/>
          <p14:tracePt t="227662" x="7175500" y="3292475"/>
          <p14:tracePt t="227671" x="7019925" y="3209925"/>
          <p14:tracePt t="227678" x="6910388" y="3136900"/>
          <p14:tracePt t="227686" x="6810375" y="3073400"/>
          <p14:tracePt t="227694" x="6764338" y="2990850"/>
          <p14:tracePt t="227702" x="6737350" y="2927350"/>
          <p14:tracePt t="227710" x="6737350" y="2836863"/>
          <p14:tracePt t="227719" x="6737350" y="2781300"/>
          <p14:tracePt t="227726" x="6746875" y="2735263"/>
          <p14:tracePt t="227736" x="6764338" y="2708275"/>
          <p14:tracePt t="227742" x="6773863" y="2690813"/>
          <p14:tracePt t="227751" x="6800850" y="2654300"/>
          <p14:tracePt t="227766" x="6810375" y="2644775"/>
          <p14:tracePt t="227898" x="6827838" y="2625725"/>
          <p14:tracePt t="227905" x="6837363" y="2608263"/>
          <p14:tracePt t="227921" x="6837363" y="2589213"/>
          <p14:tracePt t="227928" x="6846888" y="2571750"/>
          <p14:tracePt t="227937" x="6856413" y="2562225"/>
          <p14:tracePt t="227943" x="6873875" y="2554288"/>
          <p14:tracePt t="227950" x="6883400" y="2544763"/>
          <p14:tracePt t="227958" x="6892925" y="2535238"/>
          <p14:tracePt t="227966" x="6892925" y="2525713"/>
          <p14:tracePt t="227974" x="6900863" y="2517775"/>
          <p14:tracePt t="227982" x="6910388" y="2508250"/>
          <p14:tracePt t="228006" x="6919913" y="2498725"/>
          <p14:tracePt t="228097" x="6929438" y="2498725"/>
          <p14:tracePt t="228112" x="6929438" y="2489200"/>
          <p14:tracePt t="228402" x="6964363" y="2452688"/>
          <p14:tracePt t="228407" x="6983413" y="2435225"/>
          <p14:tracePt t="228414" x="7010400" y="2398713"/>
          <p14:tracePt t="228422" x="7029450" y="2352675"/>
          <p14:tracePt t="228430" x="7029450" y="2316163"/>
          <p14:tracePt t="228438" x="7065963" y="2270125"/>
          <p14:tracePt t="228446" x="7073900" y="2233613"/>
          <p14:tracePt t="228454" x="7083425" y="2189163"/>
          <p14:tracePt t="228462" x="7083425" y="2170113"/>
          <p14:tracePt t="228471" x="7083425" y="2160588"/>
          <p14:tracePt t="228495" x="7083425" y="2152650"/>
          <p14:tracePt t="229272" x="7083425" y="2160588"/>
          <p14:tracePt t="229278" x="7083425" y="2189163"/>
          <p14:tracePt t="229286" x="7083425" y="2216150"/>
          <p14:tracePt t="229294" x="7083425" y="2243138"/>
          <p14:tracePt t="229303" x="7083425" y="2270125"/>
          <p14:tracePt t="229310" x="7083425" y="2289175"/>
          <p14:tracePt t="229320" x="7083425" y="2306638"/>
          <p14:tracePt t="229326" x="7083425" y="2325688"/>
          <p14:tracePt t="229336" x="7083425" y="2343150"/>
          <p14:tracePt t="229342" x="7083425" y="2362200"/>
          <p14:tracePt t="229351" x="7083425" y="2371725"/>
          <p14:tracePt t="229358" x="7083425" y="2379663"/>
          <p14:tracePt t="229374" x="7083425" y="2389188"/>
          <p14:tracePt t="229390" x="7083425" y="2398713"/>
          <p14:tracePt t="229398" x="7083425" y="2408238"/>
          <p14:tracePt t="229406" x="7083425" y="2416175"/>
          <p14:tracePt t="229414" x="7083425" y="2444750"/>
          <p14:tracePt t="229422" x="7083425" y="2452688"/>
          <p14:tracePt t="229430" x="7083425" y="2481263"/>
          <p14:tracePt t="229438" x="7083425" y="2508250"/>
          <p14:tracePt t="229446" x="7083425" y="2535238"/>
          <p14:tracePt t="229454" x="7083425" y="2554288"/>
          <p14:tracePt t="229462" x="7083425" y="2581275"/>
          <p14:tracePt t="229470" x="7092950" y="2625725"/>
          <p14:tracePt t="229480" x="7102475" y="2654300"/>
          <p14:tracePt t="229490" x="7129463" y="2681288"/>
          <p14:tracePt t="229496" x="7129463" y="2690813"/>
          <p14:tracePt t="229506" x="7138988" y="2717800"/>
          <p14:tracePt t="229511" x="7146925" y="2735263"/>
          <p14:tracePt t="229526" x="7146925" y="2744788"/>
          <p14:tracePt t="229537" x="7146925" y="2754313"/>
          <p14:tracePt t="229553" x="7156450" y="2763838"/>
          <p14:tracePt t="229559" x="7156450" y="2771775"/>
          <p14:tracePt t="229571" x="7165975" y="2781300"/>
          <p14:tracePt t="229574" x="7175500" y="2781300"/>
          <p14:tracePt t="229583" x="7183438" y="2790825"/>
          <p14:tracePt t="229590" x="7202488" y="2800350"/>
          <p14:tracePt t="229598" x="7202488" y="2817813"/>
          <p14:tracePt t="229606" x="7212013" y="2844800"/>
          <p14:tracePt t="229614" x="7229475" y="2873375"/>
          <p14:tracePt t="229622" x="7265988" y="2909888"/>
          <p14:tracePt t="229630" x="7275513" y="2917825"/>
          <p14:tracePt t="229638" x="7312025" y="2936875"/>
          <p14:tracePt t="229646" x="7319963" y="2973388"/>
          <p14:tracePt t="229655" x="7339013" y="2982913"/>
          <p14:tracePt t="229662" x="7366000" y="2990850"/>
          <p14:tracePt t="229670" x="7412038" y="3009900"/>
          <p14:tracePt t="229678" x="7439025" y="3017838"/>
          <p14:tracePt t="229686" x="7475538" y="3027363"/>
          <p14:tracePt t="229694" x="7531100" y="3046413"/>
          <p14:tracePt t="229702" x="7594600" y="3063875"/>
          <p14:tracePt t="229710" x="7685088" y="3063875"/>
          <p14:tracePt t="229719" x="7704138" y="3073400"/>
          <p14:tracePt t="229726" x="7731125" y="3073400"/>
          <p14:tracePt t="229735" x="7740650" y="3073400"/>
          <p14:tracePt t="229798" x="7748588" y="3073400"/>
          <p14:tracePt t="230082" x="7758113" y="3073400"/>
          <p14:tracePt t="230089" x="7767638" y="3073400"/>
          <p14:tracePt t="230096" x="7777163" y="3073400"/>
          <p14:tracePt t="230127" x="7777163" y="3063875"/>
          <p14:tracePt t="230143" x="7785100" y="3054350"/>
          <p14:tracePt t="230159" x="7785100" y="3046413"/>
          <p14:tracePt t="230360" x="7804150" y="3054350"/>
          <p14:tracePt t="230366" x="7831138" y="3073400"/>
          <p14:tracePt t="230374" x="7840663" y="3082925"/>
          <p14:tracePt t="230382" x="7867650" y="3109913"/>
          <p14:tracePt t="230390" x="7877175" y="3119438"/>
          <p14:tracePt t="230398" x="7885113" y="3127375"/>
          <p14:tracePt t="230680" x="7850188" y="3163888"/>
          <p14:tracePt t="230688" x="7767638" y="3209925"/>
          <p14:tracePt t="230696" x="7639050" y="3255963"/>
          <p14:tracePt t="230709" x="7448550" y="3309938"/>
          <p14:tracePt t="230710" x="7339013" y="3328988"/>
          <p14:tracePt t="230723" x="7212013" y="3355975"/>
          <p14:tracePt t="230726" x="7146925" y="3392488"/>
          <p14:tracePt t="230751" x="7146925" y="3492500"/>
          <p14:tracePt t="230758" x="7146925" y="3511550"/>
          <p14:tracePt t="230822" x="7129463" y="3519488"/>
          <p14:tracePt t="230830" x="7029450" y="3502025"/>
          <p14:tracePt t="230838" x="6910388" y="3446463"/>
          <p14:tracePt t="230847" x="6791325" y="3419475"/>
          <p14:tracePt t="230854" x="6664325" y="3402013"/>
          <p14:tracePt t="230862" x="6537325" y="3402013"/>
          <p14:tracePt t="230871" x="6427788" y="3375025"/>
          <p14:tracePt t="230878" x="6335713" y="3375025"/>
          <p14:tracePt t="230886" x="6245225" y="3375025"/>
          <p14:tracePt t="230894" x="6235700" y="3375025"/>
          <p14:tracePt t="230935" x="6218238" y="3375025"/>
          <p14:tracePt t="230943" x="6199188" y="3338513"/>
          <p14:tracePt t="230950" x="6189663" y="3338513"/>
          <p14:tracePt t="230958" x="6135688" y="3319463"/>
          <p14:tracePt t="230966" x="6080125" y="3319463"/>
          <p14:tracePt t="230974" x="5972175" y="3292475"/>
          <p14:tracePt t="230982" x="5843588" y="3282950"/>
          <p14:tracePt t="230990" x="5743575" y="3236913"/>
          <p14:tracePt t="230998" x="5653088" y="3236913"/>
          <p14:tracePt t="231006" x="5597525" y="3236913"/>
          <p14:tracePt t="231014" x="5534025" y="3236913"/>
          <p14:tracePt t="231022" x="5478463" y="3236913"/>
          <p14:tracePt t="231030" x="5461000" y="3236913"/>
          <p14:tracePt t="231038" x="5434013" y="3236913"/>
          <p14:tracePt t="231046" x="5414963" y="3236913"/>
          <p14:tracePt t="231054" x="5405438" y="3246438"/>
          <p14:tracePt t="231062" x="5387975" y="3246438"/>
          <p14:tracePt t="231070" x="5387975" y="3255963"/>
          <p14:tracePt t="231087" x="5378450" y="3265488"/>
          <p14:tracePt t="231102" x="5360988" y="3273425"/>
          <p14:tracePt t="231119" x="5351463" y="3282950"/>
          <p14:tracePt t="231126" x="5341938" y="3292475"/>
          <p14:tracePt t="231136" x="5334000" y="3302000"/>
          <p14:tracePt t="231154" x="5314950" y="3319463"/>
          <p14:tracePt t="231159" x="5305425" y="3328988"/>
          <p14:tracePt t="231167" x="5305425" y="3338513"/>
          <p14:tracePt t="231176" x="5297488" y="3346450"/>
          <p14:tracePt t="231191" x="5287963" y="3355975"/>
          <p14:tracePt t="231199" x="5287963" y="3365500"/>
          <p14:tracePt t="231207" x="5278438" y="3382963"/>
          <p14:tracePt t="231214" x="5268913" y="3402013"/>
          <p14:tracePt t="231222" x="5260975" y="3411538"/>
          <p14:tracePt t="231238" x="5260975" y="3438525"/>
          <p14:tracePt t="231246" x="5260975" y="3446463"/>
          <p14:tracePt t="231262" x="5260975" y="3455988"/>
          <p14:tracePt t="231270" x="5260975" y="3475038"/>
          <p14:tracePt t="231278" x="5260975" y="3482975"/>
          <p14:tracePt t="231294" x="5260975" y="3492500"/>
          <p14:tracePt t="231303" x="5260975" y="3502025"/>
          <p14:tracePt t="231319" x="5260975" y="3511550"/>
          <p14:tracePt t="231416" x="5260975" y="3519488"/>
          <p14:tracePt t="231446" x="5251450" y="3538538"/>
          <p14:tracePt t="231454" x="5241925" y="3548063"/>
          <p14:tracePt t="231470" x="5214938" y="3565525"/>
          <p14:tracePt t="231487" x="5205413" y="3575050"/>
          <p14:tracePt t="231504" x="5187950" y="3584575"/>
          <p14:tracePt t="231520" x="5178425" y="3592513"/>
          <p14:tracePt t="231527" x="5159375" y="3602038"/>
          <p14:tracePt t="231535" x="5151438" y="3621088"/>
          <p14:tracePt t="231551" x="5132388" y="3638550"/>
          <p14:tracePt t="231567" x="5122863" y="3648075"/>
          <p14:tracePt t="231784" x="5187950" y="3657600"/>
          <p14:tracePt t="231792" x="5387975" y="3657600"/>
          <p14:tracePt t="231801" x="5634038" y="3657600"/>
          <p14:tracePt t="231807" x="6153150" y="3657600"/>
          <p14:tracePt t="231814" x="6445250" y="3711575"/>
          <p14:tracePt t="231823" x="6764338" y="3775075"/>
          <p14:tracePt t="231832" x="7156450" y="3821113"/>
          <p14:tracePt t="231839" x="7475538" y="3875088"/>
          <p14:tracePt t="231848" x="7785100" y="3894138"/>
          <p14:tracePt t="231854" x="8113713" y="3957638"/>
          <p14:tracePt t="231862" x="8359775" y="3994150"/>
          <p14:tracePt t="231871" x="8523288" y="4003675"/>
          <p14:tracePt t="231878" x="8651875" y="4021138"/>
          <p14:tracePt t="231886" x="8705850" y="4030663"/>
          <p14:tracePt t="231894" x="8751888" y="4030663"/>
          <p14:tracePt t="231903" x="8778875" y="4030663"/>
          <p14:tracePt t="232328" x="8742363" y="4013200"/>
          <p14:tracePt t="232336" x="8678863" y="3994150"/>
          <p14:tracePt t="232344" x="8632825" y="3957638"/>
          <p14:tracePt t="232354" x="8569325" y="3921125"/>
          <p14:tracePt t="232358" x="8505825" y="3894138"/>
          <p14:tracePt t="232367" x="8459788" y="3857625"/>
          <p14:tracePt t="232374" x="8442325" y="3848100"/>
          <p14:tracePt t="232382" x="8415338" y="3840163"/>
          <p14:tracePt t="232390" x="8396288" y="3821113"/>
          <p14:tracePt t="232571" x="8396288" y="3848100"/>
          <p14:tracePt t="232577" x="8415338" y="3857625"/>
          <p14:tracePt t="232585" x="8442325" y="3867150"/>
          <p14:tracePt t="232591" x="8459788" y="3867150"/>
          <p14:tracePt t="232598" x="8488363" y="3884613"/>
          <p14:tracePt t="232606" x="8496300" y="3884613"/>
          <p14:tracePt t="232614" x="8505825" y="3894138"/>
          <p14:tracePt t="232918" x="8496300" y="3894138"/>
          <p14:tracePt t="232926" x="8423275" y="3894138"/>
          <p14:tracePt t="232934" x="8369300" y="3894138"/>
          <p14:tracePt t="232942" x="8323263" y="3884613"/>
          <p14:tracePt t="232952" x="8269288" y="3884613"/>
          <p14:tracePt t="232958" x="8186738" y="3840163"/>
          <p14:tracePt t="232974" x="8177213" y="3840163"/>
          <p14:tracePt t="232982" x="8169275" y="3830638"/>
          <p14:tracePt t="232990" x="8169275" y="3811588"/>
          <p14:tracePt t="232998" x="8169275" y="3794125"/>
          <p14:tracePt t="233006" x="8186738" y="3748088"/>
          <p14:tracePt t="233014" x="8213725" y="3738563"/>
          <p14:tracePt t="233022" x="8232775" y="3730625"/>
          <p14:tracePt t="233030" x="8269288" y="3711575"/>
          <p14:tracePt t="233038" x="8286750" y="3694113"/>
          <p14:tracePt t="233046" x="8296275" y="3684588"/>
          <p14:tracePt t="233055" x="8305800" y="3657600"/>
          <p14:tracePt t="233062" x="8305800" y="3648075"/>
          <p14:tracePt t="233086" x="8305800" y="3638550"/>
          <p14:tracePt t="233184" x="8305800" y="3629025"/>
          <p14:tracePt t="233214" x="8286750" y="3629025"/>
          <p14:tracePt t="233222" x="8269288" y="3629025"/>
          <p14:tracePt t="233230" x="8259763" y="3629025"/>
          <p14:tracePt t="233238" x="8240713" y="3629025"/>
          <p14:tracePt t="233246" x="8223250" y="3629025"/>
          <p14:tracePt t="233270" x="8213725" y="3629025"/>
          <p14:tracePt t="233384" x="8177213" y="3629025"/>
          <p14:tracePt t="233390" x="8159750" y="3629025"/>
          <p14:tracePt t="233398" x="8123238" y="3629025"/>
          <p14:tracePt t="233406" x="8086725" y="3611563"/>
          <p14:tracePt t="233415" x="8077200" y="3602038"/>
          <p14:tracePt t="233422" x="8040688" y="3602038"/>
          <p14:tracePt t="233430" x="8031163" y="3592513"/>
          <p14:tracePt t="233438" x="8023225" y="3592513"/>
          <p14:tracePt t="233942" x="8013700" y="3592513"/>
          <p14:tracePt t="233967" x="7913688" y="3592513"/>
          <p14:tracePt t="233974" x="7777163" y="3592513"/>
          <p14:tracePt t="233982" x="7575550" y="3592513"/>
          <p14:tracePt t="233990" x="7375525" y="3592513"/>
          <p14:tracePt t="233998" x="7212013" y="3592513"/>
          <p14:tracePt t="234006" x="7010400" y="3592513"/>
          <p14:tracePt t="234014" x="6846888" y="3592513"/>
          <p14:tracePt t="234023" x="6645275" y="3575050"/>
          <p14:tracePt t="234030" x="6500813" y="3548063"/>
          <p14:tracePt t="234038" x="6335713" y="3529013"/>
          <p14:tracePt t="234046" x="6226175" y="3519488"/>
          <p14:tracePt t="234054" x="6153150" y="3511550"/>
          <p14:tracePt t="234062" x="6108700" y="3511550"/>
          <p14:tracePt t="234070" x="6099175" y="3511550"/>
          <p14:tracePt t="234129" x="6089650" y="3511550"/>
          <p14:tracePt t="234153" x="6053138" y="3511550"/>
          <p14:tracePt t="234161" x="6016625" y="3511550"/>
          <p14:tracePt t="234168" x="5989638" y="3511550"/>
          <p14:tracePt t="234175" x="5943600" y="3511550"/>
          <p14:tracePt t="234182" x="5916613" y="3511550"/>
          <p14:tracePt t="234190" x="5899150" y="3511550"/>
          <p14:tracePt t="234198" x="5870575" y="3511550"/>
          <p14:tracePt t="234215" x="5862638" y="3511550"/>
          <p14:tracePt t="234360" x="5926138" y="3475038"/>
          <p14:tracePt t="234369" x="6126163" y="3475038"/>
          <p14:tracePt t="234375" x="6345238" y="3475038"/>
          <p14:tracePt t="234383" x="6681788" y="3475038"/>
          <p14:tracePt t="234391" x="6946900" y="3475038"/>
          <p14:tracePt t="234399" x="7175500" y="3475038"/>
          <p14:tracePt t="234407" x="7356475" y="3455988"/>
          <p14:tracePt t="234417" x="7502525" y="3411538"/>
          <p14:tracePt t="234422" x="7548563" y="3375025"/>
          <p14:tracePt t="234430" x="7575550" y="3338513"/>
          <p14:tracePt t="234438" x="7575550" y="3273425"/>
          <p14:tracePt t="234446" x="7575550" y="3219450"/>
          <p14:tracePt t="234454" x="7575550" y="3146425"/>
          <p14:tracePt t="234462" x="7575550" y="3109913"/>
          <p14:tracePt t="234470" x="7548563" y="3046413"/>
          <p14:tracePt t="234478" x="7539038" y="3000375"/>
          <p14:tracePt t="234486" x="7512050" y="2954338"/>
          <p14:tracePt t="234494" x="7512050" y="2946400"/>
          <p14:tracePt t="234503" x="7494588" y="2909888"/>
          <p14:tracePt t="234510" x="7485063" y="2890838"/>
          <p14:tracePt t="234518" x="7485063" y="2873375"/>
          <p14:tracePt t="234526" x="7475538" y="2854325"/>
          <p14:tracePt t="234535" x="7475538" y="2844800"/>
          <p14:tracePt t="234542" x="7466013" y="2808288"/>
          <p14:tracePt t="234552" x="7448550" y="2781300"/>
          <p14:tracePt t="234558" x="7429500" y="2763838"/>
          <p14:tracePt t="234570" x="7392988" y="2698750"/>
          <p14:tracePt t="234574" x="7375525" y="2671763"/>
          <p14:tracePt t="234582" x="7339013" y="2644775"/>
          <p14:tracePt t="234592" x="7292975" y="2589213"/>
          <p14:tracePt t="234599" x="7256463" y="2571750"/>
          <p14:tracePt t="234607" x="7202488" y="2525713"/>
          <p14:tracePt t="234615" x="7156450" y="2489200"/>
          <p14:tracePt t="234622" x="7129463" y="2471738"/>
          <p14:tracePt t="234630" x="7102475" y="2435225"/>
          <p14:tracePt t="234638" x="7102475" y="2398713"/>
          <p14:tracePt t="234646" x="7092950" y="2362200"/>
          <p14:tracePt t="234655" x="7083425" y="2325688"/>
          <p14:tracePt t="234662" x="7083425" y="2289175"/>
          <p14:tracePt t="234671" x="7083425" y="2262188"/>
          <p14:tracePt t="234678" x="7083425" y="2233613"/>
          <p14:tracePt t="234686" x="7083425" y="2216150"/>
          <p14:tracePt t="234694" x="7083425" y="2197100"/>
          <p14:tracePt t="234703" x="7083425" y="2189163"/>
          <p14:tracePt t="234720" x="7083425" y="2179638"/>
          <p14:tracePt t="236600" x="7083425" y="2189163"/>
          <p14:tracePt t="236608" x="7083425" y="2216150"/>
          <p14:tracePt t="236616" x="7083425" y="2270125"/>
          <p14:tracePt t="236623" x="7083425" y="2279650"/>
          <p14:tracePt t="236632" x="7110413" y="2306638"/>
          <p14:tracePt t="236640" x="7119938" y="2316163"/>
          <p14:tracePt t="236647" x="7156450" y="2335213"/>
          <p14:tracePt t="236656" x="7175500" y="2343150"/>
          <p14:tracePt t="236663" x="7202488" y="2352675"/>
          <p14:tracePt t="236670" x="7248525" y="2352675"/>
          <p14:tracePt t="236679" x="7265988" y="2371725"/>
          <p14:tracePt t="236735" x="7265988" y="2352675"/>
          <p14:tracePt t="236744" x="7265988" y="2343150"/>
          <p14:tracePt t="236752" x="7265988" y="2325688"/>
          <p14:tracePt t="236982" x="7265988" y="2306638"/>
          <p14:tracePt t="237014" x="7265988" y="2298700"/>
          <p14:tracePt t="237264" x="7265988" y="2289175"/>
          <p14:tracePt t="237278" x="7265988" y="2279650"/>
          <p14:tracePt t="237286" x="7265988" y="2270125"/>
          <p14:tracePt t="237480" x="7265988" y="2289175"/>
          <p14:tracePt t="237488" x="7265988" y="2343150"/>
          <p14:tracePt t="237496" x="7265988" y="2371725"/>
          <p14:tracePt t="237505" x="7265988" y="2416175"/>
          <p14:tracePt t="237510" x="7265988" y="2452688"/>
          <p14:tracePt t="237519" x="7265988" y="2498725"/>
          <p14:tracePt t="237526" x="7275513" y="2525713"/>
          <p14:tracePt t="237535" x="7292975" y="2571750"/>
          <p14:tracePt t="237542" x="7312025" y="2598738"/>
          <p14:tracePt t="237551" x="7312025" y="2617788"/>
          <p14:tracePt t="237558" x="7319963" y="2654300"/>
          <p14:tracePt t="237567" x="7329488" y="2671763"/>
          <p14:tracePt t="237574" x="7329488" y="2690813"/>
          <p14:tracePt t="237582" x="7329488" y="2708275"/>
          <p14:tracePt t="237590" x="7348538" y="2744788"/>
          <p14:tracePt t="237598" x="7348538" y="2763838"/>
          <p14:tracePt t="237606" x="7356475" y="2781300"/>
          <p14:tracePt t="237614" x="7366000" y="2800350"/>
          <p14:tracePt t="237622" x="7375525" y="2836863"/>
          <p14:tracePt t="237631" x="7392988" y="2873375"/>
          <p14:tracePt t="237638" x="7429500" y="2917825"/>
          <p14:tracePt t="237646" x="7485063" y="2982913"/>
          <p14:tracePt t="237654" x="7512050" y="3009900"/>
          <p14:tracePt t="237662" x="7585075" y="3082925"/>
          <p14:tracePt t="237670" x="7648575" y="3127375"/>
          <p14:tracePt t="237678" x="7694613" y="3182938"/>
          <p14:tracePt t="237686" x="7758113" y="3219450"/>
          <p14:tracePt t="237695" x="7821613" y="3255963"/>
          <p14:tracePt t="237703" x="7904163" y="3309938"/>
          <p14:tracePt t="237710" x="7967663" y="3346450"/>
          <p14:tracePt t="237718" x="8031163" y="3375025"/>
          <p14:tracePt t="237726" x="8132763" y="3419475"/>
          <p14:tracePt t="237735" x="8186738" y="3429000"/>
          <p14:tracePt t="237742" x="8250238" y="3438525"/>
          <p14:tracePt t="237752" x="8305800" y="3438525"/>
          <p14:tracePt t="237758" x="8332788" y="3455988"/>
          <p14:tracePt t="237768" x="8350250" y="3455988"/>
          <p14:tracePt t="237774" x="8369300" y="3455988"/>
          <p14:tracePt t="238152" x="8378825" y="3475038"/>
          <p14:tracePt t="238159" x="8378825" y="3482975"/>
          <p14:tracePt t="238166" x="8378825" y="3519488"/>
          <p14:tracePt t="238175" x="8378825" y="3538538"/>
          <p14:tracePt t="238182" x="8378825" y="3556000"/>
          <p14:tracePt t="238190" x="8378825" y="3565525"/>
          <p14:tracePt t="238206" x="8378825" y="3575050"/>
          <p14:tracePt t="238214" x="8378825" y="3592513"/>
          <p14:tracePt t="238280" x="8378825" y="3602038"/>
          <p14:tracePt t="238296" x="8378825" y="3611563"/>
          <p14:tracePt t="238304" x="8369300" y="3621088"/>
          <p14:tracePt t="238310" x="8369300" y="3629025"/>
          <p14:tracePt t="238323" x="8369300" y="3648075"/>
          <p14:tracePt t="238326" x="8369300" y="3657600"/>
          <p14:tracePt t="238335" x="8359775" y="3675063"/>
          <p14:tracePt t="238342" x="8359775" y="3684588"/>
          <p14:tracePt t="238366" x="8350250" y="3702050"/>
          <p14:tracePt t="238512" x="8350250" y="3721100"/>
          <p14:tracePt t="238523" x="8342313" y="3730625"/>
          <p14:tracePt t="238528" x="8332788" y="3730625"/>
          <p14:tracePt t="238542" x="8323263" y="3738563"/>
          <p14:tracePt t="238558" x="8313738" y="3738563"/>
          <p14:tracePt t="238574" x="8296275" y="3748088"/>
          <p14:tracePt t="238590" x="8286750" y="3748088"/>
          <p14:tracePt t="238598" x="8277225" y="3748088"/>
          <p14:tracePt t="238606" x="8259763" y="3757613"/>
          <p14:tracePt t="238614" x="8250238" y="3767138"/>
          <p14:tracePt t="238728" x="8240713" y="3775075"/>
          <p14:tracePt t="238735" x="8232775" y="3775075"/>
          <p14:tracePt t="238744" x="8223250" y="3775075"/>
          <p14:tracePt t="238757" x="8213725" y="3775075"/>
          <p14:tracePt t="238759" x="8204200" y="3784600"/>
          <p14:tracePt t="238774" x="8196263" y="3784600"/>
          <p14:tracePt t="238783" x="8186738" y="3794125"/>
          <p14:tracePt t="239358" x="8204200" y="3794125"/>
          <p14:tracePt t="239366" x="8223250" y="3784600"/>
          <p14:tracePt t="239374" x="8223250" y="3767138"/>
          <p14:tracePt t="239382" x="8223250" y="3757613"/>
          <p14:tracePt t="239390" x="8223250" y="3730625"/>
          <p14:tracePt t="239398" x="8223250" y="3721100"/>
          <p14:tracePt t="239406" x="8223250" y="3694113"/>
          <p14:tracePt t="239414" x="8223250" y="3684588"/>
          <p14:tracePt t="239430" x="8223250" y="3657600"/>
          <p14:tracePt t="239438" x="8223250" y="3648075"/>
          <p14:tracePt t="239505" x="8223250" y="3629025"/>
          <p14:tracePt t="239550" x="8213725" y="3629025"/>
          <p14:tracePt t="239558" x="8177213" y="3629025"/>
          <p14:tracePt t="239566" x="8123238" y="3629025"/>
          <p14:tracePt t="239574" x="8050213" y="3629025"/>
          <p14:tracePt t="239582" x="7940675" y="3629025"/>
          <p14:tracePt t="239590" x="7850188" y="3629025"/>
          <p14:tracePt t="239598" x="7721600" y="3629025"/>
          <p14:tracePt t="239606" x="7612063" y="3629025"/>
          <p14:tracePt t="239614" x="7512050" y="3629025"/>
          <p14:tracePt t="239622" x="7475538" y="3629025"/>
          <p14:tracePt t="239630" x="7429500" y="3629025"/>
          <p14:tracePt t="239646" x="7421563" y="3629025"/>
          <p14:tracePt t="239739" x="7385050" y="3629025"/>
          <p14:tracePt t="239744" x="7329488" y="3648075"/>
          <p14:tracePt t="239750" x="7248525" y="3657600"/>
          <p14:tracePt t="239758" x="7192963" y="3657600"/>
          <p14:tracePt t="239769" x="7138988" y="3657600"/>
          <p14:tracePt t="239774" x="7083425" y="3657600"/>
          <p14:tracePt t="239782" x="7019925" y="3657600"/>
          <p14:tracePt t="239790" x="6983413" y="3657600"/>
          <p14:tracePt t="239798" x="6964363" y="3657600"/>
          <p14:tracePt t="240304" x="7010400" y="3657600"/>
          <p14:tracePt t="240310" x="7083425" y="3657600"/>
          <p14:tracePt t="240318" x="7146925" y="3665538"/>
          <p14:tracePt t="240326" x="7183438" y="3665538"/>
          <p14:tracePt t="240335" x="7229475" y="3675063"/>
          <p14:tracePt t="240342" x="7256463" y="3675063"/>
          <p14:tracePt t="240351" x="7302500" y="3702050"/>
          <p14:tracePt t="240368" x="7312025" y="3702050"/>
          <p14:tracePt t="240505" x="7319963" y="3702050"/>
          <p14:tracePt t="240513" x="7348538" y="3702050"/>
          <p14:tracePt t="240520" x="7402513" y="3702050"/>
          <p14:tracePt t="240528" x="7466013" y="3711575"/>
          <p14:tracePt t="240540" x="7521575" y="3738563"/>
          <p14:tracePt t="240543" x="7585075" y="3748088"/>
          <p14:tracePt t="240556" x="7621588" y="3757613"/>
          <p14:tracePt t="240560" x="7648575" y="3767138"/>
          <p14:tracePt t="240570" x="7675563" y="3767138"/>
          <p14:tracePt t="240574" x="7694613" y="3767138"/>
          <p14:tracePt t="240591" x="7704138" y="3767138"/>
          <p14:tracePt t="240607" x="7721600" y="3767138"/>
          <p14:tracePt t="240646" x="7731125" y="3748088"/>
          <p14:tracePt t="240784" x="7731125" y="3738563"/>
          <p14:tracePt t="240793" x="7685088" y="3738563"/>
          <p14:tracePt t="240800" x="7594600" y="3711575"/>
          <p14:tracePt t="240808" x="7466013" y="3711575"/>
          <p14:tracePt t="240815" x="7356475" y="3711575"/>
          <p14:tracePt t="240823" x="7265988" y="3702050"/>
          <p14:tracePt t="240831" x="7146925" y="3684588"/>
          <p14:tracePt t="240840" x="7073900" y="3675063"/>
          <p14:tracePt t="240848" x="6992938" y="3665538"/>
          <p14:tracePt t="240854" x="6992938" y="3657600"/>
          <p14:tracePt t="241480" x="6973888" y="3657600"/>
          <p14:tracePt t="241883" x="6964363" y="3657600"/>
          <p14:tracePt t="241886" x="6956425" y="3657600"/>
          <p14:tracePt t="241894" x="6946900" y="3657600"/>
          <p14:tracePt t="241902" x="6929438" y="3657600"/>
          <p14:tracePt t="241910" x="6910388" y="3657600"/>
          <p14:tracePt t="241924" x="6892925" y="3657600"/>
          <p14:tracePt t="241929" x="6883400" y="3657600"/>
          <p14:tracePt t="241939" x="6873875" y="3657600"/>
          <p14:tracePt t="241943" x="6864350" y="3657600"/>
          <p14:tracePt t="241952" x="6837363" y="3665538"/>
          <p14:tracePt t="241990" x="6827838" y="3675063"/>
          <p14:tracePt t="242145" x="6837363" y="3665538"/>
          <p14:tracePt t="242161" x="6837363" y="3648075"/>
          <p14:tracePt t="242169" x="6846888" y="3638550"/>
          <p14:tracePt t="242176" x="6846888" y="3629025"/>
          <p14:tracePt t="242193" x="6846888" y="3621088"/>
          <p14:tracePt t="242198" x="6856413" y="3611563"/>
          <p14:tracePt t="242206" x="6864350" y="3602038"/>
          <p14:tracePt t="242222" x="6873875" y="3592513"/>
          <p14:tracePt t="242238" x="6873875" y="3584575"/>
          <p14:tracePt t="242246" x="6883400" y="3575050"/>
          <p14:tracePt t="242832" x="6892925" y="3575050"/>
          <p14:tracePt t="242839" x="6910388" y="3556000"/>
          <p14:tracePt t="242846" x="6910388" y="3548063"/>
          <p14:tracePt t="242863" x="6910388" y="3538538"/>
          <p14:tracePt t="242870" x="6919913" y="3529013"/>
          <p14:tracePt t="242918" x="6919913" y="3519488"/>
          <p14:tracePt t="242926" x="6929438" y="3511550"/>
          <p14:tracePt t="242934" x="6937375" y="3511550"/>
          <p14:tracePt t="242943" x="6946900" y="3502025"/>
          <p14:tracePt t="242951" x="6956425" y="3502025"/>
          <p14:tracePt t="242968" x="6964363" y="3492500"/>
          <p14:tracePt t="243006" x="6983413" y="3492500"/>
          <p14:tracePt t="243014" x="6992938" y="3492500"/>
          <p14:tracePt t="243030" x="7019925" y="3511550"/>
          <p14:tracePt t="243038" x="7073900" y="3511550"/>
          <p14:tracePt t="243046" x="7110413" y="3519488"/>
          <p14:tracePt t="243054" x="7146925" y="3519488"/>
          <p14:tracePt t="243062" x="7175500" y="3519488"/>
          <p14:tracePt t="243070" x="7183438" y="3529013"/>
          <p14:tracePt t="243078" x="7192963" y="3529013"/>
          <p14:tracePt t="243094" x="7202488" y="3529013"/>
          <p14:tracePt t="243102" x="7219950" y="3529013"/>
          <p14:tracePt t="243242" x="7192963" y="3529013"/>
          <p14:tracePt t="243246" x="7138988" y="3529013"/>
          <p14:tracePt t="243254" x="7129463" y="3529013"/>
          <p14:tracePt t="243262" x="7083425" y="3529013"/>
          <p14:tracePt t="243328" x="7073900" y="3529013"/>
          <p14:tracePt t="243406" x="7065963" y="3529013"/>
          <p14:tracePt t="243414" x="7046913" y="3529013"/>
          <p14:tracePt t="243422" x="7029450" y="3529013"/>
          <p14:tracePt t="243430" x="6992938" y="3529013"/>
          <p14:tracePt t="243439" x="6956425" y="3529013"/>
          <p14:tracePt t="243446" x="6919913" y="3529013"/>
          <p14:tracePt t="243455" x="6883400" y="3529013"/>
          <p14:tracePt t="243463" x="6837363" y="3529013"/>
          <p14:tracePt t="243472" x="6783388" y="3529013"/>
          <p14:tracePt t="243478" x="6727825" y="3529013"/>
          <p14:tracePt t="243486" x="6673850" y="3529013"/>
          <p14:tracePt t="243494" x="6627813" y="3529013"/>
          <p14:tracePt t="243502" x="6600825" y="3529013"/>
          <p14:tracePt t="243510" x="6573838" y="3529013"/>
          <p14:tracePt t="243518" x="6564313" y="3529013"/>
          <p14:tracePt t="243526" x="6554788" y="3529013"/>
          <p14:tracePt t="243535" x="6545263" y="3529013"/>
          <p14:tracePt t="243542" x="6537325" y="3529013"/>
          <p14:tracePt t="243552" x="6518275" y="3529013"/>
          <p14:tracePt t="243558" x="6491288" y="3529013"/>
          <p14:tracePt t="243569" x="6472238" y="3529013"/>
          <p14:tracePt t="243574" x="6427788" y="3529013"/>
          <p14:tracePt t="243582" x="6372225" y="3529013"/>
          <p14:tracePt t="243590" x="6299200" y="3529013"/>
          <p14:tracePt t="243598" x="6245225" y="3529013"/>
          <p14:tracePt t="243606" x="6189663" y="3529013"/>
          <p14:tracePt t="243614" x="6135688" y="3529013"/>
          <p14:tracePt t="243622" x="6072188" y="3529013"/>
          <p14:tracePt t="243630" x="6035675" y="3529013"/>
          <p14:tracePt t="243638" x="5980113" y="3529013"/>
          <p14:tracePt t="243646" x="5935663" y="3529013"/>
          <p14:tracePt t="243654" x="5926138" y="3529013"/>
          <p14:tracePt t="243662" x="5889625" y="3529013"/>
          <p14:tracePt t="243670" x="5880100" y="3529013"/>
          <p14:tracePt t="243686" x="5862638" y="3529013"/>
          <p14:tracePt t="243702" x="5843588" y="3529013"/>
          <p14:tracePt t="243719" x="5816600" y="3529013"/>
          <p14:tracePt t="243726" x="5797550" y="3529013"/>
          <p14:tracePt t="243734" x="5753100" y="3529013"/>
          <p14:tracePt t="243743" x="5716588" y="3529013"/>
          <p14:tracePt t="243751" x="5670550" y="3529013"/>
          <p14:tracePt t="243758" x="5607050" y="3529013"/>
          <p14:tracePt t="243768" x="5543550" y="3529013"/>
          <p14:tracePt t="243774" x="5470525" y="3529013"/>
          <p14:tracePt t="243783" x="5397500" y="3529013"/>
          <p14:tracePt t="243790" x="5341938" y="3529013"/>
          <p14:tracePt t="243798" x="5297488" y="3529013"/>
          <p14:tracePt t="243806" x="5260975" y="3529013"/>
          <p14:tracePt t="243814" x="5241925" y="3529013"/>
          <p14:tracePt t="243822" x="5214938" y="3529013"/>
          <p14:tracePt t="243902" x="5205413" y="3529013"/>
          <p14:tracePt t="244054" x="5241925" y="3529013"/>
          <p14:tracePt t="244062" x="5297488" y="3548063"/>
          <p14:tracePt t="244070" x="5378450" y="3602038"/>
          <p14:tracePt t="244078" x="5461000" y="3629025"/>
          <p14:tracePt t="244086" x="5570538" y="3638550"/>
          <p14:tracePt t="244094" x="5661025" y="3665538"/>
          <p14:tracePt t="244103" x="5743575" y="3694113"/>
          <p14:tracePt t="244110" x="5834063" y="3702050"/>
          <p14:tracePt t="244118" x="5935663" y="3730625"/>
          <p14:tracePt t="244126" x="6043613" y="3767138"/>
          <p14:tracePt t="244134" x="6145213" y="3794125"/>
          <p14:tracePt t="244145" x="6245225" y="3830638"/>
          <p14:tracePt t="244151" x="6299200" y="3840163"/>
          <p14:tracePt t="244158" x="6399213" y="3884613"/>
          <p14:tracePt t="244168" x="6472238" y="3894138"/>
          <p14:tracePt t="244174" x="6554788" y="3911600"/>
          <p14:tracePt t="244182" x="6600825" y="3930650"/>
          <p14:tracePt t="244190" x="6637338" y="3940175"/>
          <p14:tracePt t="244198" x="6700838" y="3957638"/>
          <p14:tracePt t="244206" x="6754813" y="3967163"/>
          <p14:tracePt t="244214" x="6810375" y="3967163"/>
          <p14:tracePt t="244222" x="6856413" y="3976688"/>
          <p14:tracePt t="244230" x="6929438" y="3976688"/>
          <p14:tracePt t="244239" x="7019925" y="3976688"/>
          <p14:tracePt t="244247" x="7092950" y="3976688"/>
          <p14:tracePt t="244256" x="7175500" y="3957638"/>
          <p14:tracePt t="244263" x="7192963" y="3948113"/>
          <p14:tracePt t="244271" x="7202488" y="3948113"/>
          <p14:tracePt t="244278" x="7219950" y="3921125"/>
          <p14:tracePt t="244287" x="7219950" y="3903663"/>
          <p14:tracePt t="244294" x="7219950" y="3884613"/>
          <p14:tracePt t="244302" x="7219950" y="3867150"/>
          <p14:tracePt t="244310" x="7219950" y="3857625"/>
          <p14:tracePt t="244326" x="7229475" y="3848100"/>
          <p14:tracePt t="244390" x="7239000" y="3848100"/>
          <p14:tracePt t="244414" x="7256463" y="3840163"/>
          <p14:tracePt t="244541" x="7219950" y="3840163"/>
          <p14:tracePt t="244548" x="7092950" y="3840163"/>
          <p14:tracePt t="244554" x="6929438" y="3840163"/>
          <p14:tracePt t="244559" x="6783388" y="3840163"/>
          <p14:tracePt t="244569" x="6637338" y="3840163"/>
          <p14:tracePt t="244574" x="6508750" y="3840163"/>
          <p14:tracePt t="244582" x="6418263" y="3840163"/>
          <p14:tracePt t="244590" x="6362700" y="3830638"/>
          <p14:tracePt t="244598" x="6318250" y="3830638"/>
          <p14:tracePt t="244606" x="6291263" y="3830638"/>
          <p14:tracePt t="244614" x="6281738" y="3821113"/>
          <p14:tracePt t="244768" x="6272213" y="3811588"/>
          <p14:tracePt t="244776" x="6245225" y="3811588"/>
          <p14:tracePt t="244785" x="6189663" y="3811588"/>
          <p14:tracePt t="244791" x="6116638" y="3811588"/>
          <p14:tracePt t="244799" x="6043613" y="3811588"/>
          <p14:tracePt t="244806" x="5989638" y="3811588"/>
          <p14:tracePt t="244814" x="5916613" y="3811588"/>
          <p14:tracePt t="244822" x="5862638" y="3811588"/>
          <p14:tracePt t="244830" x="5816600" y="3811588"/>
          <p14:tracePt t="244838" x="5780088" y="3811588"/>
          <p14:tracePt t="244848" x="5770563" y="3811588"/>
          <p14:tracePt t="244862" x="5761038" y="3811588"/>
          <p14:tracePt t="244983" x="5734050" y="3811588"/>
          <p14:tracePt t="244991" x="5697538" y="3811588"/>
          <p14:tracePt t="244998" x="5680075" y="3811588"/>
          <p14:tracePt t="245006" x="5634038" y="3811588"/>
          <p14:tracePt t="245014" x="5607050" y="3811588"/>
          <p14:tracePt t="245022" x="5561013" y="3803650"/>
          <p14:tracePt t="245030" x="5524500" y="3803650"/>
          <p14:tracePt t="245038" x="5478463" y="3794125"/>
          <p14:tracePt t="245046" x="5441950" y="3794125"/>
          <p14:tracePt t="245054" x="5414963" y="3784600"/>
          <p14:tracePt t="245062" x="5368925" y="3784600"/>
          <p14:tracePt t="245070" x="5341938" y="3784600"/>
          <p14:tracePt t="245078" x="5324475" y="3784600"/>
          <p14:tracePt t="245086" x="5305425" y="3767138"/>
          <p14:tracePt t="245094" x="5268913" y="3738563"/>
          <p14:tracePt t="245118" x="5260975" y="3730625"/>
          <p14:tracePt t="245126" x="5251450" y="3730625"/>
          <p14:tracePt t="245134" x="5241925" y="3730625"/>
          <p14:tracePt t="245142" x="5224463" y="3730625"/>
          <p14:tracePt t="245152" x="5214938" y="3721100"/>
          <p14:tracePt t="245159" x="5195888" y="3721100"/>
          <p14:tracePt t="245175" x="5168900" y="3711575"/>
          <p14:tracePt t="245182" x="5151438" y="3702050"/>
          <p14:tracePt t="245199" x="5141913" y="3702050"/>
          <p14:tracePt t="245206" x="5122863" y="3702050"/>
          <p14:tracePt t="245214" x="5105400" y="3694113"/>
          <p14:tracePt t="245230" x="5086350" y="3684588"/>
          <p14:tracePt t="245238" x="5078413" y="3675063"/>
          <p14:tracePt t="245246" x="5068888" y="3675063"/>
          <p14:tracePt t="245254" x="5059363" y="3665538"/>
          <p14:tracePt t="245262" x="5049838" y="3657600"/>
          <p14:tracePt t="245278" x="5049838" y="3648075"/>
          <p14:tracePt t="245286" x="5049838" y="3638550"/>
          <p14:tracePt t="245294" x="5041900" y="3638550"/>
          <p14:tracePt t="245310" x="5032375" y="3629025"/>
          <p14:tracePt t="245342" x="5022850" y="3621088"/>
          <p14:tracePt t="245367" x="5014913" y="3611563"/>
          <p14:tracePt t="245390" x="5005388" y="3602038"/>
          <p14:tracePt t="245398" x="5005388" y="3592513"/>
          <p14:tracePt t="245406" x="4995863" y="3575050"/>
          <p14:tracePt t="245414" x="4978400" y="3565525"/>
          <p14:tracePt t="245430" x="4968875" y="3565525"/>
          <p14:tracePt t="245438" x="4968875" y="3556000"/>
          <p14:tracePt t="245471" x="4959350" y="3538538"/>
          <p14:tracePt t="245486" x="4941888" y="3529013"/>
          <p14:tracePt t="245502" x="4941888" y="3519488"/>
          <p14:tracePt t="245510" x="4932363" y="3502025"/>
          <p14:tracePt t="245526" x="4932363" y="3492500"/>
          <p14:tracePt t="245534" x="4932363" y="3475038"/>
          <p14:tracePt t="245542" x="4922838" y="3455988"/>
          <p14:tracePt t="245551" x="4922838" y="3429000"/>
          <p14:tracePt t="245558" x="4905375" y="3411538"/>
          <p14:tracePt t="245568" x="4886325" y="3365500"/>
          <p14:tracePt t="245582" x="4886325" y="3338513"/>
          <p14:tracePt t="245590" x="4868863" y="3302000"/>
          <p14:tracePt t="245606" x="4849813" y="3273425"/>
          <p14:tracePt t="245614" x="4849813" y="3265488"/>
          <p14:tracePt t="245622" x="4849813" y="3255963"/>
          <p14:tracePt t="245630" x="4849813" y="3236913"/>
          <p14:tracePt t="245646" x="4840288" y="3219450"/>
          <p14:tracePt t="245670" x="4840288" y="3200400"/>
          <p14:tracePt t="245686" x="4840288" y="3192463"/>
          <p14:tracePt t="245694" x="4840288" y="3182938"/>
          <p14:tracePt t="245703" x="4840288" y="3173413"/>
          <p14:tracePt t="245710" x="4840288" y="3155950"/>
          <p14:tracePt t="245719" x="4840288" y="3136900"/>
          <p14:tracePt t="245726" x="4832350" y="3109913"/>
          <p14:tracePt t="245735" x="4832350" y="3090863"/>
          <p14:tracePt t="245742" x="4832350" y="3063875"/>
          <p14:tracePt t="245752" x="4832350" y="3046413"/>
          <p14:tracePt t="245758" x="4832350" y="3017838"/>
          <p14:tracePt t="245768" x="4832350" y="3000375"/>
          <p14:tracePt t="245774" x="4832350" y="2990850"/>
          <p14:tracePt t="245784" x="4832350" y="2954338"/>
          <p14:tracePt t="245790" x="4832350" y="2927350"/>
          <p14:tracePt t="245798" x="4832350" y="2909888"/>
          <p14:tracePt t="245806" x="4832350" y="2900363"/>
          <p14:tracePt t="245814" x="4832350" y="2873375"/>
          <p14:tracePt t="245822" x="4832350" y="2863850"/>
          <p14:tracePt t="245838" x="4832350" y="2844800"/>
          <p14:tracePt t="245854" x="4832350" y="2836863"/>
          <p14:tracePt t="245862" x="4832350" y="2827338"/>
          <p14:tracePt t="245870" x="4840288" y="2808288"/>
          <p14:tracePt t="245878" x="4849813" y="2790825"/>
          <p14:tracePt t="245886" x="4859338" y="2781300"/>
          <p14:tracePt t="245895" x="4859338" y="2771775"/>
          <p14:tracePt t="245902" x="4868863" y="2744788"/>
          <p14:tracePt t="245919" x="4886325" y="2717800"/>
          <p14:tracePt t="245926" x="4895850" y="2698750"/>
          <p14:tracePt t="245935" x="4905375" y="2690813"/>
          <p14:tracePt t="245942" x="4905375" y="2671763"/>
          <p14:tracePt t="245951" x="4905375" y="2662238"/>
          <p14:tracePt t="245958" x="4913313" y="2654300"/>
          <p14:tracePt t="245982" x="4913313" y="2644775"/>
          <p14:tracePt t="245990" x="4922838" y="2644775"/>
          <p14:tracePt t="246006" x="4941888" y="2644775"/>
          <p14:tracePt t="246046" x="4949825" y="2635250"/>
          <p14:tracePt t="246198" x="4895850" y="2671763"/>
          <p14:tracePt t="246206" x="4876800" y="2690813"/>
          <p14:tracePt t="246214" x="4859338" y="2698750"/>
          <p14:tracePt t="246222" x="4832350" y="2735263"/>
          <p14:tracePt t="246230" x="4813300" y="2744788"/>
          <p14:tracePt t="246238" x="4795838" y="2763838"/>
          <p14:tracePt t="246246" x="4759325" y="2781300"/>
          <p14:tracePt t="246254" x="4749800" y="2800350"/>
          <p14:tracePt t="246264" x="4730750" y="2836863"/>
          <p14:tracePt t="246273" x="4722813" y="2863850"/>
          <p14:tracePt t="246279" x="4713288" y="2900363"/>
          <p14:tracePt t="246288" x="4713288" y="2936875"/>
          <p14:tracePt t="246295" x="4695825" y="2973388"/>
          <p14:tracePt t="246302" x="4695825" y="3017838"/>
          <p14:tracePt t="246310" x="4695825" y="3036888"/>
          <p14:tracePt t="246318" x="4695825" y="3063875"/>
          <p14:tracePt t="246326" x="4695825" y="3090863"/>
          <p14:tracePt t="246334" x="4695825" y="3119438"/>
          <p14:tracePt t="246342" x="4695825" y="3136900"/>
          <p14:tracePt t="246352" x="4695825" y="3155950"/>
          <p14:tracePt t="246358" x="4695825" y="3200400"/>
          <p14:tracePt t="246368" x="4695825" y="3219450"/>
          <p14:tracePt t="246374" x="4695825" y="3246438"/>
          <p14:tracePt t="246384" x="4695825" y="3273425"/>
          <p14:tracePt t="246390" x="4695825" y="3302000"/>
          <p14:tracePt t="246398" x="4695825" y="3346450"/>
          <p14:tracePt t="246406" x="4695825" y="3365500"/>
          <p14:tracePt t="246414" x="4695825" y="3392488"/>
          <p14:tracePt t="246422" x="4722813" y="3438525"/>
          <p14:tracePt t="246430" x="4740275" y="3455988"/>
          <p14:tracePt t="246439" x="4749800" y="3475038"/>
          <p14:tracePt t="246446" x="4795838" y="3519488"/>
          <p14:tracePt t="246454" x="4822825" y="3538538"/>
          <p14:tracePt t="246462" x="4840288" y="3556000"/>
          <p14:tracePt t="246472" x="4868863" y="3592513"/>
          <p14:tracePt t="246478" x="4895850" y="3611563"/>
          <p14:tracePt t="246486" x="4922838" y="3621088"/>
          <p14:tracePt t="246495" x="4949825" y="3638550"/>
          <p14:tracePt t="246504" x="5005388" y="3665538"/>
          <p14:tracePt t="246511" x="5068888" y="3675063"/>
          <p14:tracePt t="246521" x="5141913" y="3684588"/>
          <p14:tracePt t="246527" x="5205413" y="3702050"/>
          <p14:tracePt t="246538" x="5278438" y="3702050"/>
          <p14:tracePt t="246543" x="5314950" y="3702050"/>
          <p14:tracePt t="246555" x="5360988" y="3702050"/>
          <p14:tracePt t="246558" x="5397500" y="3702050"/>
          <p14:tracePt t="246573" x="5441950" y="3702050"/>
          <p14:tracePt t="246576" x="5478463" y="3702050"/>
          <p14:tracePt t="246588" x="5507038" y="3702050"/>
          <p14:tracePt t="246590" x="5551488" y="3702050"/>
          <p14:tracePt t="246604" x="5580063" y="3702050"/>
          <p14:tracePt t="246606" x="5607050" y="3702050"/>
          <p14:tracePt t="246615" x="5624513" y="3702050"/>
          <p14:tracePt t="247800" x="5634038" y="3702050"/>
          <p14:tracePt t="247814" x="5643563" y="3702050"/>
          <p14:tracePt t="247822" x="5670550" y="3702050"/>
          <p14:tracePt t="247830" x="5816600" y="3665538"/>
          <p14:tracePt t="247838" x="5962650" y="3657600"/>
          <p14:tracePt t="247847" x="6126163" y="3621088"/>
          <p14:tracePt t="247855" x="6272213" y="3592513"/>
          <p14:tracePt t="247864" x="6408738" y="3548063"/>
          <p14:tracePt t="247873" x="6518275" y="3511550"/>
          <p14:tracePt t="247890" x="6673850" y="3482975"/>
          <p14:tracePt t="247896" x="6737350" y="3455988"/>
          <p14:tracePt t="247903" x="6764338" y="3438525"/>
          <p14:tracePt t="247910" x="6800850" y="3429000"/>
          <p14:tracePt t="247918" x="6819900" y="3419475"/>
          <p14:tracePt t="247926" x="6827838" y="3411538"/>
          <p14:tracePt t="247935" x="6827838" y="3402013"/>
          <p14:tracePt t="247966" x="6846888" y="3392488"/>
          <p14:tracePt t="247974" x="6856413" y="3382963"/>
          <p14:tracePt t="247985" x="6864350" y="3382963"/>
          <p14:tracePt t="247990" x="6883400" y="3365500"/>
          <p14:tracePt t="247998" x="6892925" y="3355975"/>
          <p14:tracePt t="248030" x="6900863" y="3355975"/>
          <p14:tracePt t="248038" x="6900863" y="3338513"/>
          <p14:tracePt t="248046" x="6919913" y="3319463"/>
          <p14:tracePt t="248062" x="6929438" y="3309938"/>
          <p14:tracePt t="248078" x="6937375" y="3282950"/>
          <p14:tracePt t="248102" x="6937375" y="3273425"/>
          <p14:tracePt t="248328" x="6956425" y="3236913"/>
          <p14:tracePt t="248334" x="6973888" y="3219450"/>
          <p14:tracePt t="248342" x="6983413" y="3192463"/>
          <p14:tracePt t="248351" x="6992938" y="3146425"/>
          <p14:tracePt t="248358" x="7010400" y="3119438"/>
          <p14:tracePt t="248367" x="7019925" y="3082925"/>
          <p14:tracePt t="248374" x="7029450" y="3027363"/>
          <p14:tracePt t="248384" x="7029450" y="3009900"/>
          <p14:tracePt t="248390" x="7046913" y="2982913"/>
          <p14:tracePt t="248398" x="7065963" y="2963863"/>
          <p14:tracePt t="248406" x="7073900" y="2936875"/>
          <p14:tracePt t="248414" x="7092950" y="2909888"/>
          <p14:tracePt t="248422" x="7110413" y="2873375"/>
          <p14:tracePt t="248438" x="7119938" y="2854325"/>
          <p14:tracePt t="248446" x="7119938" y="2844800"/>
          <p14:tracePt t="248454" x="7129463" y="2836863"/>
          <p14:tracePt t="248462" x="7129463" y="2827338"/>
          <p14:tracePt t="248470" x="7138988" y="2808288"/>
          <p14:tracePt t="248478" x="7138988" y="2800350"/>
          <p14:tracePt t="248486" x="7138988" y="2790825"/>
          <p14:tracePt t="248494" x="7146925" y="2781300"/>
          <p14:tracePt t="248504" x="7156450" y="2771775"/>
          <p14:tracePt t="248527" x="7165975" y="2754313"/>
          <p14:tracePt t="248654" x="7175500" y="2744788"/>
          <p14:tracePt t="248744" x="7175500" y="2735263"/>
          <p14:tracePt t="248750" x="7175500" y="2717800"/>
          <p14:tracePt t="248759" x="7175500" y="2708275"/>
          <p14:tracePt t="248772" x="7165975" y="2698750"/>
          <p14:tracePt t="248775" x="7156450" y="2671763"/>
          <p14:tracePt t="248788" x="7119938" y="2654300"/>
          <p14:tracePt t="248791" x="7119938" y="2644775"/>
          <p14:tracePt t="248804" x="7102475" y="2625725"/>
          <p14:tracePt t="248814" x="7102475" y="2617788"/>
          <p14:tracePt t="248822" x="7102475" y="2608263"/>
          <p14:tracePt t="248838" x="7102475" y="2589213"/>
          <p14:tracePt t="248847" x="7102475" y="2581275"/>
          <p14:tracePt t="248854" x="7102475" y="2571750"/>
          <p14:tracePt t="248870" x="7102475" y="2554288"/>
          <p14:tracePt t="248879" x="7102475" y="2535238"/>
          <p14:tracePt t="248886" x="7102475" y="2525713"/>
          <p14:tracePt t="248895" x="7102475" y="2508250"/>
          <p14:tracePt t="248902" x="7102475" y="2498725"/>
          <p14:tracePt t="248910" x="7102475" y="2489200"/>
          <p14:tracePt t="248942" x="7102475" y="2471738"/>
          <p14:tracePt t="249143" x="7110413" y="2452688"/>
          <p14:tracePt t="249159" x="7119938" y="2444750"/>
          <p14:tracePt t="249167" x="7129463" y="2425700"/>
          <p14:tracePt t="249183" x="7129463" y="2416175"/>
          <p14:tracePt t="249199" x="7129463" y="2408238"/>
          <p14:tracePt t="249207" x="7146925" y="2389188"/>
          <p14:tracePt t="249215" x="7146925" y="2379663"/>
          <p14:tracePt t="249521" x="7119938" y="2379663"/>
          <p14:tracePt t="249526" x="7102475" y="2408238"/>
          <p14:tracePt t="249542" x="7092950" y="2425700"/>
          <p14:tracePt t="249551" x="7073900" y="2444750"/>
          <p14:tracePt t="249558" x="7065963" y="2462213"/>
          <p14:tracePt t="249567" x="7056438" y="2471738"/>
          <p14:tracePt t="249574" x="7056438" y="2508250"/>
          <p14:tracePt t="249584" x="7056438" y="2525713"/>
          <p14:tracePt t="249590" x="7056438" y="2554288"/>
          <p14:tracePt t="249598" x="7056438" y="2589213"/>
          <p14:tracePt t="249606" x="7056438" y="2617788"/>
          <p14:tracePt t="249614" x="7056438" y="2635250"/>
          <p14:tracePt t="249622" x="7056438" y="2671763"/>
          <p14:tracePt t="249631" x="7056438" y="2698750"/>
          <p14:tracePt t="249638" x="7073900" y="2744788"/>
          <p14:tracePt t="249646" x="7083425" y="2771775"/>
          <p14:tracePt t="249654" x="7083425" y="2808288"/>
          <p14:tracePt t="249662" x="7092950" y="2854325"/>
          <p14:tracePt t="249670" x="7110413" y="2881313"/>
          <p14:tracePt t="249678" x="7119938" y="2917825"/>
          <p14:tracePt t="249686" x="7119938" y="2927350"/>
          <p14:tracePt t="249694" x="7129463" y="2963863"/>
          <p14:tracePt t="249702" x="7138988" y="2990850"/>
          <p14:tracePt t="249710" x="7175500" y="3036888"/>
          <p14:tracePt t="249719" x="7175500" y="3046413"/>
          <p14:tracePt t="249726" x="7192963" y="3073400"/>
          <p14:tracePt t="249734" x="7239000" y="3073400"/>
          <p14:tracePt t="249742" x="7248525" y="3082925"/>
          <p14:tracePt t="249750" x="7256463" y="3090863"/>
          <p14:tracePt t="249758" x="7275513" y="3100388"/>
          <p14:tracePt t="249774" x="7312025" y="3109913"/>
          <p14:tracePt t="249849" x="7319963" y="3119438"/>
          <p14:tracePt t="249857" x="7385050" y="3146425"/>
          <p14:tracePt t="249864" x="7475538" y="3173413"/>
          <p14:tracePt t="249872" x="7621588" y="3219450"/>
          <p14:tracePt t="249885" x="7813675" y="3265488"/>
          <p14:tracePt t="249889" x="7958138" y="3309938"/>
          <p14:tracePt t="249896" x="8123238" y="3328988"/>
          <p14:tracePt t="249903" x="8277225" y="3375025"/>
          <p14:tracePt t="249911" x="8405813" y="3382963"/>
          <p14:tracePt t="249918" x="8478838" y="3402013"/>
          <p14:tracePt t="249926" x="8542338" y="3411538"/>
          <p14:tracePt t="249935" x="8559800" y="3429000"/>
          <p14:tracePt t="249943" x="8569325" y="3429000"/>
          <p14:tracePt t="250048" x="8578850" y="3429000"/>
          <p14:tracePt t="250264" x="8578850" y="3455988"/>
          <p14:tracePt t="250272" x="8578850" y="3538538"/>
          <p14:tracePt t="250279" x="8542338" y="3602038"/>
          <p14:tracePt t="250287" x="8505825" y="3648075"/>
          <p14:tracePt t="250294" x="8496300" y="3675063"/>
          <p14:tracePt t="250303" x="8488363" y="3702050"/>
          <p14:tracePt t="250310" x="8488363" y="3721100"/>
          <p14:tracePt t="250512" x="8488363" y="3711575"/>
          <p14:tracePt t="250640" x="8478838" y="3702050"/>
          <p14:tracePt t="251262" x="8442325" y="3694113"/>
          <p14:tracePt t="251270" x="8250238" y="3629025"/>
          <p14:tracePt t="251278" x="8067675" y="3621088"/>
          <p14:tracePt t="251286" x="7858125" y="3565525"/>
          <p14:tracePt t="251294" x="7675563" y="3556000"/>
          <p14:tracePt t="251302" x="7475538" y="3538538"/>
          <p14:tracePt t="251310" x="7302500" y="3492500"/>
          <p14:tracePt t="251319" x="7156450" y="3475038"/>
          <p14:tracePt t="251326" x="7046913" y="3475038"/>
          <p14:tracePt t="251334" x="6992938" y="3475038"/>
          <p14:tracePt t="251342" x="6973888" y="3465513"/>
          <p14:tracePt t="251705" x="6946900" y="3465513"/>
          <p14:tracePt t="251710" x="6929438" y="3465513"/>
          <p14:tracePt t="251718" x="6919913" y="3475038"/>
          <p14:tracePt t="251726" x="6910388" y="3482975"/>
          <p14:tracePt t="251898" x="6919913" y="3482975"/>
          <p14:tracePt t="251905" x="6937375" y="3482975"/>
          <p14:tracePt t="251912" x="6973888" y="3482975"/>
          <p14:tracePt t="251921" x="7029450" y="3482975"/>
          <p14:tracePt t="251927" x="7073900" y="3482975"/>
          <p14:tracePt t="251935" x="7102475" y="3482975"/>
          <p14:tracePt t="251942" x="7129463" y="3482975"/>
          <p14:tracePt t="251952" x="7146925" y="3482975"/>
          <p14:tracePt t="251958" x="7165975" y="3482975"/>
          <p14:tracePt t="251968" x="7175500" y="3492500"/>
          <p14:tracePt t="251974" x="7202488" y="3502025"/>
          <p14:tracePt t="251984" x="7212013" y="3502025"/>
          <p14:tracePt t="251990" x="7239000" y="3502025"/>
          <p14:tracePt t="251998" x="7275513" y="3519488"/>
          <p14:tracePt t="252006" x="7283450" y="3529013"/>
          <p14:tracePt t="252014" x="7312025" y="3538538"/>
          <p14:tracePt t="252022" x="7329488" y="3538538"/>
          <p14:tracePt t="252030" x="7339013" y="3548063"/>
          <p14:tracePt t="252182" x="7339013" y="3565525"/>
          <p14:tracePt t="252190" x="7319963" y="3592513"/>
          <p14:tracePt t="252199" x="7275513" y="3629025"/>
          <p14:tracePt t="252207" x="7239000" y="3648075"/>
          <p14:tracePt t="252215" x="7202488" y="3657600"/>
          <p14:tracePt t="252222" x="7175500" y="3684588"/>
          <p14:tracePt t="252230" x="7156450" y="3684588"/>
          <p14:tracePt t="252238" x="7146925" y="3684588"/>
          <p14:tracePt t="252246" x="7129463" y="3694113"/>
          <p14:tracePt t="252522" x="7119938" y="3694113"/>
          <p14:tracePt t="252526" x="7110413" y="3702050"/>
          <p14:tracePt t="252534" x="7083425" y="3721100"/>
          <p14:tracePt t="252542" x="7037388" y="3748088"/>
          <p14:tracePt t="252550" x="7010400" y="3757613"/>
          <p14:tracePt t="252558" x="6956425" y="3775075"/>
          <p14:tracePt t="252567" x="6892925" y="3803650"/>
          <p14:tracePt t="252574" x="6864350" y="3811588"/>
          <p14:tracePt t="252584" x="6819900" y="3848100"/>
          <p14:tracePt t="252590" x="6800850" y="3848100"/>
          <p14:tracePt t="252600" x="6783388" y="3857625"/>
          <p14:tracePt t="252767" x="6783388" y="3848100"/>
          <p14:tracePt t="252784" x="6827838" y="3840163"/>
          <p14:tracePt t="252792" x="6919913" y="3840163"/>
          <p14:tracePt t="252802" x="7046913" y="3840163"/>
          <p14:tracePt t="252807" x="7229475" y="3840163"/>
          <p14:tracePt t="252814" x="7356475" y="3840163"/>
          <p14:tracePt t="252823" x="7485063" y="3840163"/>
          <p14:tracePt t="252830" x="7575550" y="3840163"/>
          <p14:tracePt t="252838" x="7621588" y="3840163"/>
          <p14:tracePt t="252846" x="7631113" y="3840163"/>
          <p14:tracePt t="252854" x="7639050" y="3840163"/>
          <p14:tracePt t="253039" x="7639050" y="3830638"/>
          <p14:tracePt t="253046" x="7602538" y="3830638"/>
          <p14:tracePt t="253054" x="7466013" y="3821113"/>
          <p14:tracePt t="253062" x="7256463" y="3767138"/>
          <p14:tracePt t="253070" x="7073900" y="3757613"/>
          <p14:tracePt t="253078" x="6810375" y="3721100"/>
          <p14:tracePt t="253086" x="6645275" y="3694113"/>
          <p14:tracePt t="253094" x="6464300" y="3675063"/>
          <p14:tracePt t="253102" x="6281738" y="3629025"/>
          <p14:tracePt t="253110" x="6189663" y="3629025"/>
          <p14:tracePt t="253119" x="6126163" y="3621088"/>
          <p14:tracePt t="253126" x="6116638" y="3621088"/>
          <p14:tracePt t="253688" x="6108700" y="3621088"/>
          <p14:tracePt t="253694" x="6062663" y="3621088"/>
          <p14:tracePt t="253702" x="6026150" y="3621088"/>
          <p14:tracePt t="253710" x="6007100" y="3629025"/>
          <p14:tracePt t="253718" x="5972175" y="3629025"/>
          <p14:tracePt t="253726" x="5916613" y="3629025"/>
          <p14:tracePt t="253734" x="5853113" y="3638550"/>
          <p14:tracePt t="253742" x="5797550" y="3648075"/>
          <p14:tracePt t="253750" x="5743575" y="3648075"/>
          <p14:tracePt t="253758" x="5697538" y="3648075"/>
          <p14:tracePt t="253767" x="5680075" y="3648075"/>
          <p14:tracePt t="253774" x="5661025" y="3648075"/>
          <p14:tracePt t="253785" x="5653088" y="3648075"/>
          <p14:tracePt t="253790" x="5634038" y="3657600"/>
          <p14:tracePt t="253959" x="5616575" y="3665538"/>
          <p14:tracePt t="253967" x="5588000" y="3694113"/>
          <p14:tracePt t="253974" x="5534025" y="3694113"/>
          <p14:tracePt t="253987" x="5478463" y="3702050"/>
          <p14:tracePt t="253991" x="5414963" y="3738563"/>
          <p14:tracePt t="254003" x="5368925" y="3738563"/>
          <p14:tracePt t="254007" x="5314950" y="3748088"/>
          <p14:tracePt t="254015" x="5268913" y="3757613"/>
          <p14:tracePt t="254024" x="5232400" y="3757613"/>
          <p14:tracePt t="254031" x="5214938" y="3767138"/>
          <p14:tracePt t="254039" x="5205413" y="3775075"/>
          <p14:tracePt t="254384" x="5205413" y="3784600"/>
          <p14:tracePt t="254399" x="5195888" y="3794125"/>
          <p14:tracePt t="254560" x="5195888" y="3803650"/>
          <p14:tracePt t="254568" x="5214938" y="3803650"/>
          <p14:tracePt t="254577" x="5268913" y="3803650"/>
          <p14:tracePt t="254589" x="5360988" y="3803650"/>
          <p14:tracePt t="254592" x="5487988" y="3803650"/>
          <p14:tracePt t="254604" x="5597525" y="3803650"/>
          <p14:tracePt t="254607" x="5707063" y="3803650"/>
          <p14:tracePt t="254615" x="5816600" y="3803650"/>
          <p14:tracePt t="254622" x="5943600" y="3803650"/>
          <p14:tracePt t="254630" x="6053138" y="3803650"/>
          <p14:tracePt t="254638" x="6162675" y="3803650"/>
          <p14:tracePt t="254646" x="6235700" y="3803650"/>
          <p14:tracePt t="254654" x="6345238" y="3803650"/>
          <p14:tracePt t="254662" x="6418263" y="3803650"/>
          <p14:tracePt t="254670" x="6464300" y="3803650"/>
          <p14:tracePt t="254678" x="6545263" y="3803650"/>
          <p14:tracePt t="254686" x="6654800" y="3830638"/>
          <p14:tracePt t="254694" x="6746875" y="3830638"/>
          <p14:tracePt t="254702" x="6856413" y="3830638"/>
          <p14:tracePt t="254710" x="6973888" y="3830638"/>
          <p14:tracePt t="254718" x="7102475" y="3830638"/>
          <p14:tracePt t="254726" x="7212013" y="3830638"/>
          <p14:tracePt t="254734" x="7319963" y="3830638"/>
          <p14:tracePt t="254742" x="7429500" y="3830638"/>
          <p14:tracePt t="254750" x="7521575" y="3830638"/>
          <p14:tracePt t="254758" x="7631113" y="3830638"/>
          <p14:tracePt t="254769" x="7685088" y="3830638"/>
          <p14:tracePt t="254774" x="7721600" y="3830638"/>
          <p14:tracePt t="254784" x="7731125" y="3830638"/>
          <p14:tracePt t="254790" x="7740650" y="3830638"/>
          <p14:tracePt t="254822" x="7748588" y="3830638"/>
          <p14:tracePt t="254872" x="7767638" y="3830638"/>
          <p14:tracePt t="254887" x="7785100" y="3830638"/>
          <p14:tracePt t="254894" x="7813675" y="3830638"/>
          <p14:tracePt t="254902" x="7840663" y="3830638"/>
          <p14:tracePt t="254910" x="7885113" y="3830638"/>
          <p14:tracePt t="254918" x="7921625" y="3830638"/>
          <p14:tracePt t="254926" x="7940675" y="3830638"/>
          <p14:tracePt t="254934" x="7967663" y="3830638"/>
          <p14:tracePt t="254954" x="7977188" y="3830638"/>
          <p14:tracePt t="255024" x="7986713" y="3830638"/>
          <p14:tracePt t="259120" x="7994650" y="3830638"/>
          <p14:tracePt t="259144" x="7994650" y="3748088"/>
          <p14:tracePt t="259151" x="7740650" y="3538538"/>
          <p14:tracePt t="259159" x="7348538" y="3375025"/>
          <p14:tracePt t="259167" x="7019925" y="3182938"/>
          <p14:tracePt t="259175" x="6837363" y="3063875"/>
          <p14:tracePt t="259183" x="6718300" y="2954338"/>
          <p14:tracePt t="259190" x="6581775" y="2900363"/>
          <p14:tracePt t="259200" x="6518275" y="2863850"/>
          <p14:tracePt t="259206" x="6454775" y="2808288"/>
          <p14:tracePt t="259216" x="6408738" y="2800350"/>
          <p14:tracePt t="259223" x="6399213" y="2790825"/>
          <p14:tracePt t="259424" x="6399213" y="2781300"/>
          <p14:tracePt t="259431" x="6399213" y="2754313"/>
          <p14:tracePt t="259438" x="6399213" y="2717800"/>
          <p14:tracePt t="259446" x="6399213" y="2681288"/>
          <p14:tracePt t="259454" x="6408738" y="2654300"/>
          <p14:tracePt t="259462" x="6427788" y="2625725"/>
          <p14:tracePt t="259470" x="6464300" y="2581275"/>
          <p14:tracePt t="259479" x="6472238" y="2562225"/>
          <p14:tracePt t="259488" x="6491288" y="2498725"/>
          <p14:tracePt t="259496" x="6500813" y="2489200"/>
          <p14:tracePt t="259506" x="6508750" y="2489200"/>
          <p14:tracePt t="259511" x="6518275" y="2481263"/>
          <p14:tracePt t="259687" x="6527800" y="2462213"/>
          <p14:tracePt t="259694" x="6545263" y="2444750"/>
          <p14:tracePt t="259702" x="6564313" y="2425700"/>
          <p14:tracePt t="259710" x="6591300" y="2398713"/>
          <p14:tracePt t="259718" x="6627813" y="2371725"/>
          <p14:tracePt t="259726" x="6645275" y="2362200"/>
          <p14:tracePt t="259734" x="6664325" y="2352675"/>
          <p14:tracePt t="259766" x="6673850" y="2343150"/>
          <p14:tracePt t="259840" x="6681788" y="2335213"/>
          <p14:tracePt t="259903" x="6681788" y="2325688"/>
          <p14:tracePt t="260008" x="6691313" y="2306638"/>
          <p14:tracePt t="260032" x="6700838" y="2306638"/>
          <p14:tracePt t="260048" x="6710363" y="2289175"/>
          <p14:tracePt t="260072" x="6727825" y="2279650"/>
          <p14:tracePt t="260087" x="6754813" y="2270125"/>
          <p14:tracePt t="260103" x="6754813" y="2262188"/>
          <p14:tracePt t="260110" x="6764338" y="2252663"/>
          <p14:tracePt t="260118" x="6783388" y="2233613"/>
          <p14:tracePt t="260134" x="6791325" y="2206625"/>
          <p14:tracePt t="260142" x="6791325" y="2197100"/>
          <p14:tracePt t="260158" x="6810375" y="2179638"/>
          <p14:tracePt t="260191" x="6810375" y="2160588"/>
          <p14:tracePt t="260520" x="6819900" y="2152650"/>
          <p14:tracePt t="260543" x="6827838" y="2160588"/>
          <p14:tracePt t="260552" x="6827838" y="2179638"/>
          <p14:tracePt t="260559" x="6827838" y="2197100"/>
          <p14:tracePt t="260567" x="6827838" y="2225675"/>
          <p14:tracePt t="260575" x="6827838" y="2233613"/>
          <p14:tracePt t="260584" x="6827838" y="2252663"/>
          <p14:tracePt t="260590" x="6827838" y="2270125"/>
          <p14:tracePt t="260601" x="6827838" y="2279650"/>
          <p14:tracePt t="260617" x="6827838" y="2289175"/>
          <p14:tracePt t="260622" x="6827838" y="2306638"/>
          <p14:tracePt t="260630" x="6819900" y="2316163"/>
          <p14:tracePt t="260638" x="6819900" y="2325688"/>
          <p14:tracePt t="260647" x="6819900" y="2352675"/>
          <p14:tracePt t="260654" x="6810375" y="2371725"/>
          <p14:tracePt t="260662" x="6810375" y="2379663"/>
          <p14:tracePt t="260670" x="6810375" y="2398713"/>
          <p14:tracePt t="260678" x="6810375" y="2416175"/>
          <p14:tracePt t="260686" x="6810375" y="2452688"/>
          <p14:tracePt t="260703" x="6810375" y="2481263"/>
          <p14:tracePt t="260710" x="6810375" y="2489200"/>
          <p14:tracePt t="260718" x="6800850" y="2517775"/>
          <p14:tracePt t="260727" x="6791325" y="2544763"/>
          <p14:tracePt t="260735" x="6791325" y="2589213"/>
          <p14:tracePt t="260743" x="6791325" y="2608263"/>
          <p14:tracePt t="260750" x="6791325" y="2635250"/>
          <p14:tracePt t="260758" x="6791325" y="2681288"/>
          <p14:tracePt t="260774" x="6800850" y="2735263"/>
          <p14:tracePt t="260784" x="6810375" y="2754313"/>
          <p14:tracePt t="260790" x="6819900" y="2800350"/>
          <p14:tracePt t="260800" x="6837363" y="2817813"/>
          <p14:tracePt t="260912" x="6837363" y="2827338"/>
          <p14:tracePt t="260920" x="6846888" y="2827338"/>
          <p14:tracePt t="260928" x="6864350" y="2844800"/>
          <p14:tracePt t="260936" x="6946900" y="2927350"/>
          <p14:tracePt t="260943" x="7046913" y="2990850"/>
          <p14:tracePt t="260954" x="7192963" y="3073400"/>
          <p14:tracePt t="260960" x="7348538" y="3146425"/>
          <p14:tracePt t="260970" x="7475538" y="3192463"/>
          <p14:tracePt t="260975" x="7612063" y="3246438"/>
          <p14:tracePt t="260984" x="7758113" y="3265488"/>
          <p14:tracePt t="260991" x="7850188" y="3282950"/>
          <p14:tracePt t="261000" x="7950200" y="3292475"/>
          <p14:tracePt t="261006" x="7977188" y="3292475"/>
          <p14:tracePt t="261022" x="7994650" y="3292475"/>
          <p14:tracePt t="261441" x="7994650" y="3273425"/>
          <p14:tracePt t="261448" x="7904163" y="3182938"/>
          <p14:tracePt t="261456" x="7748588" y="3100388"/>
          <p14:tracePt t="261464" x="7585075" y="3027363"/>
          <p14:tracePt t="261475" x="7466013" y="3000375"/>
          <p14:tracePt t="261479" x="7356475" y="2973388"/>
          <p14:tracePt t="261486" x="7312025" y="2963863"/>
          <p14:tracePt t="261494" x="7275513" y="2954338"/>
          <p14:tracePt t="261504" x="7265988" y="2954338"/>
          <p14:tracePt t="261510" x="7256463" y="2946400"/>
          <p14:tracePt t="261654" x="7256463" y="2936875"/>
          <p14:tracePt t="261662" x="7256463" y="2890838"/>
          <p14:tracePt t="261670" x="7256463" y="2844800"/>
          <p14:tracePt t="261678" x="7256463" y="2817813"/>
          <p14:tracePt t="261686" x="7248525" y="2763838"/>
          <p14:tracePt t="261694" x="7248525" y="2708275"/>
          <p14:tracePt t="261702" x="7248525" y="2644775"/>
          <p14:tracePt t="261710" x="7248525" y="2608263"/>
          <p14:tracePt t="261718" x="7248525" y="2554288"/>
          <p14:tracePt t="261726" x="7248525" y="2498725"/>
          <p14:tracePt t="261734" x="7248525" y="2452688"/>
          <p14:tracePt t="261742" x="7248525" y="2435225"/>
          <p14:tracePt t="261750" x="7248525" y="2398713"/>
          <p14:tracePt t="261758" x="7248525" y="2352675"/>
          <p14:tracePt t="261766" x="7256463" y="2335213"/>
          <p14:tracePt t="261774" x="7265988" y="2279650"/>
          <p14:tracePt t="261783" x="7265988" y="2262188"/>
          <p14:tracePt t="261790" x="7275513" y="2243138"/>
          <p14:tracePt t="261806" x="7275513" y="2233613"/>
          <p14:tracePt t="261815" x="7275513" y="2216150"/>
          <p14:tracePt t="261823" x="7283450" y="2197100"/>
          <p14:tracePt t="261839" x="7302500" y="2179638"/>
          <p14:tracePt t="261856" x="7302500" y="2170113"/>
          <p14:tracePt t="261872" x="7312025" y="2152650"/>
          <p14:tracePt t="262270" x="7292975" y="2160588"/>
          <p14:tracePt t="262286" x="7283450" y="2160588"/>
          <p14:tracePt t="262294" x="7275513" y="2179638"/>
          <p14:tracePt t="262302" x="7265988" y="2189163"/>
          <p14:tracePt t="262310" x="7256463" y="2197100"/>
          <p14:tracePt t="262318" x="7248525" y="2206625"/>
          <p14:tracePt t="262326" x="7248525" y="2216150"/>
          <p14:tracePt t="262334" x="7248525" y="2233613"/>
          <p14:tracePt t="262342" x="7248525" y="2243138"/>
          <p14:tracePt t="262351" x="7248525" y="2279650"/>
          <p14:tracePt t="262358" x="7248525" y="2298700"/>
          <p14:tracePt t="262384" x="7248525" y="2316163"/>
          <p14:tracePt t="262480" x="7248525" y="2298700"/>
          <p14:tracePt t="262494" x="7229475" y="2252663"/>
          <p14:tracePt t="262502" x="7219950" y="2233613"/>
          <p14:tracePt t="262510" x="7212013" y="2225675"/>
          <p14:tracePt t="262518" x="7202488" y="2189163"/>
          <p14:tracePt t="262526" x="7202488" y="2179638"/>
          <p14:tracePt t="262534" x="7183438" y="2170113"/>
          <p14:tracePt t="262550" x="7183438" y="2160588"/>
          <p14:tracePt t="262558" x="7183438" y="2152650"/>
          <p14:tracePt t="262567" x="7183438" y="2133600"/>
          <p14:tracePt t="262587" x="7202488" y="2106613"/>
          <p14:tracePt t="262590" x="7219950" y="2079625"/>
          <p14:tracePt t="262606" x="7229475" y="2052638"/>
          <p14:tracePt t="262622" x="7229475" y="2043113"/>
          <p14:tracePt t="262742" x="7212013" y="2043113"/>
          <p14:tracePt t="262750" x="7192963" y="2060575"/>
          <p14:tracePt t="262758" x="7146925" y="2089150"/>
          <p14:tracePt t="262766" x="7129463" y="2116138"/>
          <p14:tracePt t="262774" x="7119938" y="2133600"/>
          <p14:tracePt t="262782" x="7110413" y="2152650"/>
          <p14:tracePt t="262790" x="7092950" y="2197100"/>
          <p14:tracePt t="262799" x="7073900" y="2216150"/>
          <p14:tracePt t="262806" x="7046913" y="2262188"/>
          <p14:tracePt t="262816" x="7029450" y="2289175"/>
          <p14:tracePt t="262822" x="7019925" y="2352675"/>
          <p14:tracePt t="262830" x="7019925" y="2379663"/>
          <p14:tracePt t="262838" x="7019925" y="2444750"/>
          <p14:tracePt t="262846" x="7019925" y="2517775"/>
          <p14:tracePt t="262854" x="7019925" y="2598738"/>
          <p14:tracePt t="262862" x="7019925" y="2654300"/>
          <p14:tracePt t="262884" x="7046913" y="2844800"/>
          <p14:tracePt t="262887" x="7083425" y="2909888"/>
          <p14:tracePt t="262894" x="7110413" y="2982913"/>
          <p14:tracePt t="262902" x="7146925" y="3046413"/>
          <p14:tracePt t="262911" x="7183438" y="3090863"/>
          <p14:tracePt t="262919" x="7219950" y="3146425"/>
          <p14:tracePt t="262927" x="7275513" y="3192463"/>
          <p14:tracePt t="262934" x="7292975" y="3209925"/>
          <p14:tracePt t="262942" x="7319963" y="3236913"/>
          <p14:tracePt t="262951" x="7339013" y="3255963"/>
          <p14:tracePt t="262958" x="7356475" y="3273425"/>
          <p14:tracePt t="262966" x="7366000" y="3273425"/>
          <p14:tracePt t="262974" x="7385050" y="3282950"/>
          <p14:tracePt t="262990" x="7402513" y="3282950"/>
          <p14:tracePt t="262999" x="7421563" y="3292475"/>
          <p14:tracePt t="263006" x="7475538" y="3302000"/>
          <p14:tracePt t="263016" x="7567613" y="3302000"/>
          <p14:tracePt t="263022" x="7704138" y="3346450"/>
          <p14:tracePt t="263030" x="7850188" y="3346450"/>
          <p14:tracePt t="263038" x="7994650" y="3375025"/>
          <p14:tracePt t="263046" x="8159750" y="3402013"/>
          <p14:tracePt t="263054" x="8342313" y="3419475"/>
          <p14:tracePt t="263062" x="8459788" y="3438525"/>
          <p14:tracePt t="263070" x="8588375" y="3446463"/>
          <p14:tracePt t="263078" x="8678863" y="3475038"/>
          <p14:tracePt t="263086" x="8734425" y="3475038"/>
          <p14:tracePt t="263094" x="8770938" y="3482975"/>
          <p14:tracePt t="263102" x="8788400" y="3482975"/>
          <p14:tracePt t="263264" x="8797925" y="3492500"/>
          <p14:tracePt t="263278" x="8797925" y="3519488"/>
          <p14:tracePt t="263286" x="8797925" y="3565525"/>
          <p14:tracePt t="263294" x="8788400" y="3621088"/>
          <p14:tracePt t="263302" x="8788400" y="3638550"/>
          <p14:tracePt t="263310" x="8788400" y="3694113"/>
          <p14:tracePt t="263318" x="8788400" y="3730625"/>
          <p14:tracePt t="263326" x="8788400" y="3784600"/>
          <p14:tracePt t="263334" x="8788400" y="3848100"/>
          <p14:tracePt t="263342" x="8788400" y="3867150"/>
          <p14:tracePt t="263350" x="8788400" y="3894138"/>
          <p14:tracePt t="263521" x="8778875" y="3903663"/>
          <p14:tracePt t="263528" x="8742363" y="3894138"/>
          <p14:tracePt t="263538" x="8678863" y="3867150"/>
          <p14:tracePt t="263545" x="8615363" y="3840163"/>
          <p14:tracePt t="263551" x="8542338" y="3811588"/>
          <p14:tracePt t="263558" x="8442325" y="3803650"/>
          <p14:tracePt t="263566" x="8378825" y="3767138"/>
          <p14:tracePt t="263574" x="8305800" y="3748088"/>
          <p14:tracePt t="263582" x="8296275" y="3748088"/>
          <p14:tracePt t="263590" x="8259763" y="3748088"/>
          <p14:tracePt t="263599" x="8250238" y="3748088"/>
          <p14:tracePt t="263606" x="8240713" y="3748088"/>
          <p14:tracePt t="263616" x="8223250" y="3748088"/>
          <p14:tracePt t="263622" x="8213725" y="3748088"/>
          <p14:tracePt t="263638" x="8204200" y="3748088"/>
          <p14:tracePt t="263752" x="8196263" y="3748088"/>
          <p14:tracePt t="263759" x="8196263" y="3757613"/>
          <p14:tracePt t="263776" x="8196263" y="3775075"/>
          <p14:tracePt t="263791" x="8232775" y="3821113"/>
          <p14:tracePt t="263800" x="8232775" y="3830638"/>
          <p14:tracePt t="263806" x="8277225" y="3857625"/>
          <p14:tracePt t="263816" x="8305800" y="3867150"/>
          <p14:tracePt t="263822" x="8323263" y="3875088"/>
          <p14:tracePt t="263830" x="8332788" y="3875088"/>
          <p14:tracePt t="263854" x="8342313" y="3884613"/>
          <p14:tracePt t="263883" x="8204200" y="3884613"/>
          <p14:tracePt t="263886" x="7986713" y="3884613"/>
          <p14:tracePt t="263895" x="7648575" y="3884613"/>
          <p14:tracePt t="263902" x="7312025" y="3884613"/>
          <p14:tracePt t="263910" x="7010400" y="3884613"/>
          <p14:tracePt t="263918" x="6491288" y="3884613"/>
          <p14:tracePt t="263926" x="6189663" y="3884613"/>
          <p14:tracePt t="263934" x="5899150" y="3884613"/>
          <p14:tracePt t="263942" x="5561013" y="3884613"/>
          <p14:tracePt t="263950" x="5297488" y="3884613"/>
          <p14:tracePt t="263958" x="5032375" y="3884613"/>
          <p14:tracePt t="263966" x="4832350" y="3884613"/>
          <p14:tracePt t="263974" x="4659313" y="3884613"/>
          <p14:tracePt t="263983" x="4513263" y="3884613"/>
          <p14:tracePt t="263990" x="4403725" y="3884613"/>
          <p14:tracePt t="263999" x="4321175" y="3884613"/>
          <p14:tracePt t="264006" x="4284663" y="3884613"/>
          <p14:tracePt t="264016" x="4257675" y="3884613"/>
          <p14:tracePt t="264022" x="4248150" y="3884613"/>
          <p14:tracePt t="264240" x="4238625" y="3903663"/>
          <p14:tracePt t="264256" x="4348163" y="3921125"/>
          <p14:tracePt t="264265" x="4494213" y="3940175"/>
          <p14:tracePt t="264272" x="4622800" y="3967163"/>
          <p14:tracePt t="264278" x="4767263" y="3984625"/>
          <p14:tracePt t="264286" x="4895850" y="3994150"/>
          <p14:tracePt t="264294" x="4978400" y="4013200"/>
          <p14:tracePt t="264302" x="5014913" y="4013200"/>
          <p14:tracePt t="264310" x="5022850" y="4013200"/>
          <p14:tracePt t="264449" x="4959350" y="4013200"/>
          <p14:tracePt t="264457" x="4813300" y="4013200"/>
          <p14:tracePt t="264465" x="4686300" y="4013200"/>
          <p14:tracePt t="264473" x="4594225" y="4003675"/>
          <p14:tracePt t="264478" x="4503738" y="4003675"/>
          <p14:tracePt t="264486" x="4421188" y="3976688"/>
          <p14:tracePt t="264494" x="4384675" y="3976688"/>
          <p14:tracePt t="264502" x="4367213" y="3967163"/>
          <p14:tracePt t="264712" x="4348163" y="3940175"/>
          <p14:tracePt t="264718" x="4348163" y="3930650"/>
          <p14:tracePt t="264726" x="4348163" y="3921125"/>
          <p14:tracePt t="264742" x="4321175" y="3875088"/>
          <p14:tracePt t="264750" x="4311650" y="3867150"/>
          <p14:tracePt t="264758" x="4294188" y="3848100"/>
          <p14:tracePt t="264767" x="4257675" y="3830638"/>
          <p14:tracePt t="264774" x="4238625" y="3821113"/>
          <p14:tracePt t="264783" x="4221163" y="3811588"/>
          <p14:tracePt t="264790" x="4194175" y="3794125"/>
          <p14:tracePt t="264799" x="4175125" y="3784600"/>
          <p14:tracePt t="265071" x="4267200" y="3784600"/>
          <p14:tracePt t="265078" x="4413250" y="3803650"/>
          <p14:tracePt t="265086" x="4557713" y="3857625"/>
          <p14:tracePt t="265094" x="4703763" y="3875088"/>
          <p14:tracePt t="265102" x="4840288" y="3884613"/>
          <p14:tracePt t="265110" x="4932363" y="3884613"/>
          <p14:tracePt t="265118" x="5005388" y="3903663"/>
          <p14:tracePt t="265126" x="5086350" y="3930650"/>
          <p14:tracePt t="265134" x="5141913" y="3930650"/>
          <p14:tracePt t="265142" x="5195888" y="3940175"/>
          <p14:tracePt t="265150" x="5232400" y="3940175"/>
          <p14:tracePt t="265159" x="5241925" y="3940175"/>
          <p14:tracePt t="265175" x="5260975" y="3940175"/>
          <p14:tracePt t="265206" x="5268913" y="3940175"/>
          <p14:tracePt t="265214" x="5305425" y="3940175"/>
          <p14:tracePt t="265222" x="5334000" y="3940175"/>
          <p14:tracePt t="265230" x="5414963" y="3940175"/>
          <p14:tracePt t="265238" x="5497513" y="3948113"/>
          <p14:tracePt t="265246" x="5570538" y="3967163"/>
          <p14:tracePt t="265254" x="5670550" y="3994150"/>
          <p14:tracePt t="265262" x="5761038" y="3994150"/>
          <p14:tracePt t="265270" x="5834063" y="4003675"/>
          <p14:tracePt t="265278" x="5916613" y="4021138"/>
          <p14:tracePt t="265286" x="6026150" y="4021138"/>
          <p14:tracePt t="265294" x="6053138" y="4021138"/>
          <p14:tracePt t="265302" x="6153150" y="4021138"/>
          <p14:tracePt t="265310" x="6281738" y="4021138"/>
          <p14:tracePt t="265318" x="6372225" y="4021138"/>
          <p14:tracePt t="265326" x="6481763" y="4021138"/>
          <p14:tracePt t="265334" x="6591300" y="4021138"/>
          <p14:tracePt t="265342" x="6700838" y="4021138"/>
          <p14:tracePt t="265350" x="6827838" y="4021138"/>
          <p14:tracePt t="265358" x="6910388" y="4003675"/>
          <p14:tracePt t="265366" x="6983413" y="4003675"/>
          <p14:tracePt t="265374" x="7056438" y="3984625"/>
          <p14:tracePt t="265382" x="7102475" y="3984625"/>
          <p14:tracePt t="265390" x="7156450" y="3976688"/>
          <p14:tracePt t="265399" x="7192963" y="3976688"/>
          <p14:tracePt t="265406" x="7239000" y="3976688"/>
          <p14:tracePt t="265416" x="7275513" y="3967163"/>
          <p14:tracePt t="265422" x="7283450" y="3967163"/>
          <p14:tracePt t="265430" x="7302500" y="3967163"/>
          <p14:tracePt t="265438" x="7329488" y="3967163"/>
          <p14:tracePt t="265446" x="7375525" y="3948113"/>
          <p14:tracePt t="265454" x="7392988" y="3948113"/>
          <p14:tracePt t="265462" x="7429500" y="3948113"/>
          <p14:tracePt t="265470" x="7502525" y="3948113"/>
          <p14:tracePt t="265478" x="7558088" y="3948113"/>
          <p14:tracePt t="265486" x="7612063" y="3948113"/>
          <p14:tracePt t="265494" x="7694613" y="3948113"/>
          <p14:tracePt t="265502" x="7731125" y="3948113"/>
          <p14:tracePt t="265510" x="7785100" y="3948113"/>
          <p14:tracePt t="265519" x="7840663" y="3948113"/>
          <p14:tracePt t="265526" x="7885113" y="3948113"/>
          <p14:tracePt t="265534" x="7904163" y="3948113"/>
          <p14:tracePt t="265542" x="7921625" y="3948113"/>
          <p14:tracePt t="265558" x="7931150" y="3948113"/>
          <p14:tracePt t="265566" x="7940675" y="3948113"/>
          <p14:tracePt t="265574" x="7967663" y="3948113"/>
          <p14:tracePt t="265584" x="8004175" y="3948113"/>
          <p14:tracePt t="265591" x="8040688" y="3948113"/>
          <p14:tracePt t="265602" x="8067675" y="3948113"/>
          <p14:tracePt t="265606" x="8123238" y="3948113"/>
          <p14:tracePt t="265616" x="8196263" y="3948113"/>
          <p14:tracePt t="265622" x="8232775" y="3948113"/>
          <p14:tracePt t="265630" x="8305800" y="3948113"/>
          <p14:tracePt t="265638" x="8350250" y="3948113"/>
          <p14:tracePt t="265646" x="8386763" y="3948113"/>
          <p14:tracePt t="265654" x="8405813" y="3948113"/>
          <p14:tracePt t="265662" x="8415338" y="3948113"/>
          <p14:tracePt t="265881" x="8323263" y="3948113"/>
          <p14:tracePt t="265888" x="8077200" y="3948113"/>
          <p14:tracePt t="265896" x="7813675" y="3948113"/>
          <p14:tracePt t="265902" x="7475538" y="3948113"/>
          <p14:tracePt t="265910" x="7138988" y="3948113"/>
          <p14:tracePt t="265918" x="6837363" y="3948113"/>
          <p14:tracePt t="265926" x="6645275" y="3948113"/>
          <p14:tracePt t="265934" x="6481763" y="3948113"/>
          <p14:tracePt t="265942" x="6354763" y="3948113"/>
          <p14:tracePt t="265950" x="6262688" y="3948113"/>
          <p14:tracePt t="265958" x="6208713" y="3948113"/>
          <p14:tracePt t="265966" x="6172200" y="3948113"/>
          <p14:tracePt t="265974" x="6162675" y="3948113"/>
          <p14:tracePt t="266030" x="6135688" y="3948113"/>
          <p14:tracePt t="266038" x="6080125" y="3948113"/>
          <p14:tracePt t="266046" x="5999163" y="3957638"/>
          <p14:tracePt t="266054" x="5870575" y="3957638"/>
          <p14:tracePt t="266062" x="5743575" y="3957638"/>
          <p14:tracePt t="266070" x="5616575" y="3957638"/>
          <p14:tracePt t="266078" x="5487988" y="3957638"/>
          <p14:tracePt t="266086" x="5360988" y="3957638"/>
          <p14:tracePt t="266094" x="5251450" y="3957638"/>
          <p14:tracePt t="266104" x="5159375" y="3957638"/>
          <p14:tracePt t="266110" x="5086350" y="3957638"/>
          <p14:tracePt t="266118" x="5049838" y="3957638"/>
          <p14:tracePt t="266126" x="5005388" y="3957638"/>
          <p14:tracePt t="266142" x="4995863" y="3957638"/>
          <p14:tracePt t="266510" x="5005388" y="3957638"/>
          <p14:tracePt t="266519" x="5059363" y="3957638"/>
          <p14:tracePt t="266526" x="5132388" y="3957638"/>
          <p14:tracePt t="266534" x="5251450" y="3940175"/>
          <p14:tracePt t="266542" x="5324475" y="3940175"/>
          <p14:tracePt t="266551" x="5434013" y="3940175"/>
          <p14:tracePt t="266558" x="5543550" y="3921125"/>
          <p14:tracePt t="266567" x="5661025" y="3894138"/>
          <p14:tracePt t="266574" x="5734050" y="3894138"/>
          <p14:tracePt t="266582" x="5843588" y="3894138"/>
          <p14:tracePt t="266590" x="5935663" y="3867150"/>
          <p14:tracePt t="266599" x="5999163" y="3857625"/>
          <p14:tracePt t="266606" x="6053138" y="3857625"/>
          <p14:tracePt t="266618" x="6099175" y="3848100"/>
          <p14:tracePt t="266622" x="6116638" y="3848100"/>
          <p14:tracePt t="266632" x="6126163" y="3848100"/>
          <p14:tracePt t="266638" x="6145213" y="3840163"/>
          <p14:tracePt t="266654" x="6153150" y="3840163"/>
          <p14:tracePt t="266662" x="6172200" y="3840163"/>
          <p14:tracePt t="266670" x="6208713" y="3821113"/>
          <p14:tracePt t="266678" x="6245225" y="3803650"/>
          <p14:tracePt t="266686" x="6299200" y="3803650"/>
          <p14:tracePt t="266694" x="6354763" y="3803650"/>
          <p14:tracePt t="266702" x="6435725" y="3803650"/>
          <p14:tracePt t="266710" x="6564313" y="3803650"/>
          <p14:tracePt t="266718" x="6673850" y="3803650"/>
          <p14:tracePt t="266726" x="6764338" y="3803650"/>
          <p14:tracePt t="266734" x="6892925" y="3803650"/>
          <p14:tracePt t="266743" x="6983413" y="3803650"/>
          <p14:tracePt t="266752" x="7037388" y="3803650"/>
          <p14:tracePt t="266759" x="7073900" y="3803650"/>
          <p14:tracePt t="266768" x="7110413" y="3803650"/>
          <p14:tracePt t="266847" x="7119938" y="3803650"/>
          <p14:tracePt t="266880" x="7129463" y="3803650"/>
          <p14:tracePt t="266888" x="7175500" y="3803650"/>
          <p14:tracePt t="266898" x="7229475" y="3803650"/>
          <p14:tracePt t="266902" x="7283450" y="3803650"/>
          <p14:tracePt t="266910" x="7319963" y="3803650"/>
          <p14:tracePt t="266918" x="7356475" y="3803650"/>
          <p14:tracePt t="266926" x="7385050" y="3803650"/>
          <p14:tracePt t="266934" x="7412038" y="3803650"/>
          <p14:tracePt t="266942" x="7439025" y="3803650"/>
          <p14:tracePt t="266950" x="7475538" y="3803650"/>
          <p14:tracePt t="266966" x="7485063" y="3803650"/>
          <p14:tracePt t="266974" x="7502525" y="3803650"/>
          <p14:tracePt t="266990" x="7512050" y="3803650"/>
          <p14:tracePt t="267023" x="7521575" y="3803650"/>
          <p14:tracePt t="267032" x="7539038" y="3803650"/>
          <p14:tracePt t="267040" x="7567613" y="3803650"/>
          <p14:tracePt t="267047" x="7602538" y="3803650"/>
          <p14:tracePt t="267055" x="7658100" y="3803650"/>
          <p14:tracePt t="267063" x="7704138" y="3803650"/>
          <p14:tracePt t="267071" x="7740650" y="3821113"/>
          <p14:tracePt t="267079" x="7821613" y="3821113"/>
          <p14:tracePt t="267088" x="7850188" y="3830638"/>
          <p14:tracePt t="267096" x="7904163" y="3840163"/>
          <p14:tracePt t="267105" x="7931150" y="3840163"/>
          <p14:tracePt t="267111" x="7986713" y="3840163"/>
          <p14:tracePt t="267119" x="8004175" y="3857625"/>
          <p14:tracePt t="267126" x="8023225" y="3857625"/>
          <p14:tracePt t="267134" x="8031163" y="3857625"/>
          <p14:tracePt t="267792" x="8050213" y="3857625"/>
          <p14:tracePt t="267798" x="8077200" y="3857625"/>
          <p14:tracePt t="267807" x="8123238" y="3857625"/>
          <p14:tracePt t="267816" x="8140700" y="3857625"/>
          <p14:tracePt t="267822" x="8169275" y="3857625"/>
          <p14:tracePt t="267832" x="8186738" y="3857625"/>
          <p14:tracePt t="268966" x="8132763" y="3767138"/>
          <p14:tracePt t="268974" x="7867650" y="3592513"/>
          <p14:tracePt t="268982" x="7631113" y="3402013"/>
          <p14:tracePt t="268990" x="7348538" y="3017838"/>
          <p14:tracePt t="268999" x="7229475" y="2881313"/>
          <p14:tracePt t="269006" x="7219950" y="2873375"/>
          <p14:tracePt t="269022" x="7138988" y="2727325"/>
          <p14:tracePt t="269032" x="7092950" y="2571750"/>
          <p14:tracePt t="269038" x="7083425" y="2535238"/>
          <p14:tracePt t="269046" x="7083425" y="2444750"/>
          <p14:tracePt t="269054" x="7083425" y="2435225"/>
          <p14:tracePt t="269062" x="7092950" y="2398713"/>
          <p14:tracePt t="269070" x="7102475" y="2389188"/>
          <p14:tracePt t="269078" x="7110413" y="2379663"/>
          <p14:tracePt t="269086" x="7138988" y="2343150"/>
          <p14:tracePt t="269094" x="7175500" y="2306638"/>
          <p14:tracePt t="269102" x="7183438" y="2298700"/>
          <p14:tracePt t="269111" x="7183438" y="2289175"/>
          <p14:tracePt t="269118" x="7192963" y="2262188"/>
          <p14:tracePt t="269134" x="7192963" y="2225675"/>
          <p14:tracePt t="269142" x="7202488" y="2206625"/>
          <p14:tracePt t="269158" x="7202488" y="2189163"/>
          <p14:tracePt t="269191" x="7202488" y="2179638"/>
          <p14:tracePt t="269392" x="7202488" y="2189163"/>
          <p14:tracePt t="269398" x="7183438" y="2243138"/>
          <p14:tracePt t="269406" x="7183438" y="2262188"/>
          <p14:tracePt t="269416" x="7156450" y="2289175"/>
          <p14:tracePt t="269422" x="7146925" y="2352675"/>
          <p14:tracePt t="269432" x="7110413" y="2398713"/>
          <p14:tracePt t="269438" x="7102475" y="2452688"/>
          <p14:tracePt t="269446" x="7092950" y="2498725"/>
          <p14:tracePt t="269454" x="7065963" y="2544763"/>
          <p14:tracePt t="269462" x="7065963" y="2571750"/>
          <p14:tracePt t="269470" x="7056438" y="2598738"/>
          <p14:tracePt t="269478" x="7037388" y="2617788"/>
          <p14:tracePt t="269486" x="7037388" y="2635250"/>
          <p14:tracePt t="269494" x="7037388" y="2654300"/>
          <p14:tracePt t="269510" x="7037388" y="2662238"/>
          <p14:tracePt t="269526" x="7037388" y="2681288"/>
          <p14:tracePt t="269559" x="7037388" y="2690813"/>
          <p14:tracePt t="269567" x="7037388" y="2698750"/>
          <p14:tracePt t="269591" x="7037388" y="2708275"/>
          <p14:tracePt t="269598" x="7037388" y="2727325"/>
          <p14:tracePt t="269606" x="7037388" y="2735263"/>
          <p14:tracePt t="269618" x="7056438" y="2754313"/>
          <p14:tracePt t="269623" x="7065963" y="2771775"/>
          <p14:tracePt t="269634" x="7083425" y="2836863"/>
          <p14:tracePt t="269639" x="7119938" y="2854325"/>
          <p14:tracePt t="269647" x="7175500" y="2917825"/>
          <p14:tracePt t="269655" x="7292975" y="2973388"/>
          <p14:tracePt t="269663" x="7412038" y="3027363"/>
          <p14:tracePt t="269671" x="7548563" y="3119438"/>
          <p14:tracePt t="269679" x="7694613" y="3163888"/>
          <p14:tracePt t="269687" x="7831138" y="3228975"/>
          <p14:tracePt t="269694" x="7958138" y="3282950"/>
          <p14:tracePt t="269702" x="8059738" y="3338513"/>
          <p14:tracePt t="269710" x="8123238" y="3355975"/>
          <p14:tracePt t="269718" x="8169275" y="3375025"/>
          <p14:tracePt t="269726" x="8177213" y="3382963"/>
          <p14:tracePt t="270011" x="8104188" y="3402013"/>
          <p14:tracePt t="270017" x="7958138" y="3482975"/>
          <p14:tracePt t="270026" x="7685088" y="3592513"/>
          <p14:tracePt t="270037" x="7348538" y="3694113"/>
          <p14:tracePt t="270039" x="7083425" y="3767138"/>
          <p14:tracePt t="270047" x="6746875" y="3875088"/>
          <p14:tracePt t="270054" x="6527800" y="3930650"/>
          <p14:tracePt t="270062" x="6335713" y="3976688"/>
          <p14:tracePt t="270070" x="6189663" y="4003675"/>
          <p14:tracePt t="270078" x="6080125" y="4003675"/>
          <p14:tracePt t="270086" x="6062663" y="4003675"/>
          <p14:tracePt t="270336" x="6043613" y="4003675"/>
          <p14:tracePt t="270344" x="6016625" y="4003675"/>
          <p14:tracePt t="270351" x="5935663" y="3984625"/>
          <p14:tracePt t="270358" x="5797550" y="3940175"/>
          <p14:tracePt t="270367" x="5670550" y="3930650"/>
          <p14:tracePt t="270374" x="5524500" y="3903663"/>
          <p14:tracePt t="270382" x="5314950" y="3867150"/>
          <p14:tracePt t="270390" x="5095875" y="3821113"/>
          <p14:tracePt t="270398" x="4913313" y="3784600"/>
          <p14:tracePt t="270406" x="4730750" y="3757613"/>
          <p14:tracePt t="270415" x="4567238" y="3711575"/>
          <p14:tracePt t="270422" x="4448175" y="3694113"/>
          <p14:tracePt t="270432" x="4340225" y="3694113"/>
          <p14:tracePt t="270438" x="4321175" y="3684588"/>
          <p14:tracePt t="270448" x="4311650" y="3684588"/>
          <p14:tracePt t="270632" x="4340225" y="3684588"/>
          <p14:tracePt t="270640" x="4394200" y="3684588"/>
          <p14:tracePt t="270648" x="4484688" y="3684588"/>
          <p14:tracePt t="270655" x="4540250" y="3684588"/>
          <p14:tracePt t="270663" x="4640263" y="3684588"/>
          <p14:tracePt t="270670" x="4730750" y="3684588"/>
          <p14:tracePt t="270678" x="4822825" y="3684588"/>
          <p14:tracePt t="270686" x="4895850" y="3702050"/>
          <p14:tracePt t="270695" x="4941888" y="3711575"/>
          <p14:tracePt t="270702" x="4986338" y="3730625"/>
          <p14:tracePt t="270711" x="5005388" y="3738563"/>
          <p14:tracePt t="270864" x="4959350" y="3738563"/>
          <p14:tracePt t="270871" x="4905375" y="3738563"/>
          <p14:tracePt t="270882" x="4840288" y="3738563"/>
          <p14:tracePt t="270886" x="4813300" y="3738563"/>
          <p14:tracePt t="270894" x="4786313" y="3738563"/>
          <p14:tracePt t="270910" x="4776788" y="3738563"/>
          <p14:tracePt t="271130" x="4795838" y="3738563"/>
          <p14:tracePt t="271137" x="4905375" y="3738563"/>
          <p14:tracePt t="271145" x="5086350" y="3738563"/>
          <p14:tracePt t="271150" x="5287963" y="3738563"/>
          <p14:tracePt t="271158" x="5661025" y="3794125"/>
          <p14:tracePt t="271166" x="5926138" y="3811588"/>
          <p14:tracePt t="271174" x="6162675" y="3830638"/>
          <p14:tracePt t="271182" x="6491288" y="3884613"/>
          <p14:tracePt t="271190" x="6737350" y="3921125"/>
          <p14:tracePt t="271198" x="6973888" y="3957638"/>
          <p14:tracePt t="271206" x="7183438" y="3994150"/>
          <p14:tracePt t="271215" x="7348538" y="3994150"/>
          <p14:tracePt t="271222" x="7475538" y="3994150"/>
          <p14:tracePt t="271232" x="7567613" y="3994150"/>
          <p14:tracePt t="271238" x="7631113" y="3994150"/>
          <p14:tracePt t="271246" x="7667625" y="3994150"/>
          <p14:tracePt t="271255" x="7694613" y="3994150"/>
          <p14:tracePt t="271262" x="7740650" y="3994150"/>
          <p14:tracePt t="271271" x="7758113" y="3994150"/>
          <p14:tracePt t="271278" x="7785100" y="3994150"/>
          <p14:tracePt t="271286" x="7813675" y="3994150"/>
          <p14:tracePt t="271294" x="7858125" y="3994150"/>
          <p14:tracePt t="271302" x="7921625" y="3994150"/>
          <p14:tracePt t="271310" x="8013700" y="3994150"/>
          <p14:tracePt t="271318" x="8040688" y="3994150"/>
          <p14:tracePt t="271326" x="8086725" y="3994150"/>
          <p14:tracePt t="271334" x="8113713" y="3994150"/>
          <p14:tracePt t="271342" x="8123238" y="3994150"/>
          <p14:tracePt t="271832" x="8132763" y="3994150"/>
          <p14:tracePt t="271840" x="8132763" y="3967163"/>
          <p14:tracePt t="271848" x="8104188" y="3948113"/>
          <p14:tracePt t="271854" x="8096250" y="3911600"/>
          <p14:tracePt t="271862" x="8096250" y="3884613"/>
          <p14:tracePt t="271882" x="8050213" y="3840163"/>
          <p14:tracePt t="271886" x="8031163" y="3811588"/>
          <p14:tracePt t="271894" x="8023225" y="3811588"/>
          <p14:tracePt t="271902" x="8013700" y="3803650"/>
          <p14:tracePt t="272081" x="8040688" y="3811588"/>
          <p14:tracePt t="272088" x="8104188" y="3848100"/>
          <p14:tracePt t="272099" x="8169275" y="3875088"/>
          <p14:tracePt t="272105" x="8196263" y="3875088"/>
          <p14:tracePt t="272111" x="8232775" y="3903663"/>
          <p14:tracePt t="272119" x="8250238" y="3911600"/>
          <p14:tracePt t="272406" x="8250238" y="3921125"/>
          <p14:tracePt t="272414" x="8232775" y="3940175"/>
          <p14:tracePt t="272422" x="8196263" y="3957638"/>
          <p14:tracePt t="272430" x="8169275" y="3967163"/>
          <p14:tracePt t="272438" x="8140700" y="4003675"/>
          <p14:tracePt t="272448" x="8104188" y="4013200"/>
          <p14:tracePt t="272454" x="8086725" y="4021138"/>
          <p14:tracePt t="272503" x="8086725" y="4030663"/>
          <p14:tracePt t="272510" x="8086725" y="4040188"/>
          <p14:tracePt t="273486" x="8086725" y="4003675"/>
          <p14:tracePt t="273494" x="8113713" y="3967163"/>
          <p14:tracePt t="273503" x="8140700" y="3948113"/>
          <p14:tracePt t="273510" x="8177213" y="3921125"/>
          <p14:tracePt t="273526" x="8186738" y="3903663"/>
          <p14:tracePt t="273542" x="8204200" y="3875088"/>
          <p14:tracePt t="273705" x="8213725" y="3875088"/>
          <p14:tracePt t="273712" x="8213725" y="3867150"/>
          <p14:tracePt t="273727" x="8240713" y="3848100"/>
          <p14:tracePt t="273735" x="8259763" y="3848100"/>
          <p14:tracePt t="273743" x="8286750" y="3848100"/>
          <p14:tracePt t="273750" x="8305800" y="3848100"/>
          <p14:tracePt t="273759" x="8342313" y="3848100"/>
          <p14:tracePt t="273768" x="8359775" y="3848100"/>
          <p14:tracePt t="273775" x="8405813" y="3848100"/>
          <p14:tracePt t="273785" x="8442325" y="3848100"/>
          <p14:tracePt t="273791" x="8469313" y="3848100"/>
          <p14:tracePt t="273801" x="8488363" y="3848100"/>
          <p14:tracePt t="274879" x="8478838" y="3830638"/>
          <p14:tracePt t="274886" x="8359775" y="3784600"/>
          <p14:tracePt t="274895" x="8213725" y="3775075"/>
          <p14:tracePt t="274902" x="8086725" y="3730625"/>
          <p14:tracePt t="274910" x="7958138" y="3702050"/>
          <p14:tracePt t="274918" x="7858125" y="3684588"/>
          <p14:tracePt t="274926" x="7777163" y="3648075"/>
          <p14:tracePt t="274934" x="7721600" y="3629025"/>
          <p14:tracePt t="274942" x="7694613" y="3629025"/>
          <p14:tracePt t="275384" x="7675563" y="3629025"/>
          <p14:tracePt t="276478" x="7548563" y="3638550"/>
          <p14:tracePt t="276486" x="7458075" y="3757613"/>
          <p14:tracePt t="276495" x="7402513" y="3821113"/>
          <p14:tracePt t="276504" x="7356475" y="3940175"/>
          <p14:tracePt t="276511" x="7348538" y="3976688"/>
          <p14:tracePt t="276519" x="7339013" y="4040188"/>
          <p14:tracePt t="276527" x="7283450" y="4086225"/>
          <p14:tracePt t="276535" x="7275513" y="4122738"/>
          <p14:tracePt t="276542" x="7265988" y="4140200"/>
          <p14:tracePt t="276550" x="7248525" y="4167188"/>
          <p14:tracePt t="276558" x="7239000" y="4176713"/>
          <p14:tracePt t="276566" x="7239000" y="4195763"/>
          <p14:tracePt t="276574" x="7229475" y="4213225"/>
          <p14:tracePt t="276583" x="7229475" y="4222750"/>
          <p14:tracePt t="276590" x="7219950" y="4240213"/>
          <p14:tracePt t="276598" x="7202488" y="4276725"/>
          <p14:tracePt t="276606" x="7192963" y="4295775"/>
          <p14:tracePt t="276615" x="7192963" y="4332288"/>
          <p14:tracePt t="276622" x="7183438" y="4349750"/>
          <p14:tracePt t="276632" x="7175500" y="4386263"/>
          <p14:tracePt t="276638" x="7175500" y="4395788"/>
          <p14:tracePt t="276649" x="7175500" y="4405313"/>
          <p14:tracePt t="276654" x="7175500" y="4413250"/>
          <p14:tracePt t="276662" x="7165975" y="4432300"/>
          <p14:tracePt t="276696" x="7156450" y="4441825"/>
          <p14:tracePt t="276742" x="7146925" y="4459288"/>
          <p14:tracePt t="276750" x="7146925" y="4468813"/>
          <p14:tracePt t="276758" x="7138988" y="4486275"/>
          <p14:tracePt t="276766" x="7138988" y="4522788"/>
          <p14:tracePt t="276774" x="7129463" y="4541838"/>
          <p14:tracePt t="276783" x="7110413" y="4587875"/>
          <p14:tracePt t="276790" x="7083425" y="4632325"/>
          <p14:tracePt t="276798" x="7073900" y="4668838"/>
          <p14:tracePt t="276806" x="7056438" y="4705350"/>
          <p14:tracePt t="276815" x="7046913" y="4732338"/>
          <p14:tracePt t="276822" x="7019925" y="4778375"/>
          <p14:tracePt t="276831" x="7000875" y="4824413"/>
          <p14:tracePt t="276838" x="6992938" y="4841875"/>
          <p14:tracePt t="276849" x="6992938" y="4860925"/>
          <p14:tracePt t="276854" x="6983413" y="4887913"/>
          <p14:tracePt t="276862" x="6973888" y="4897438"/>
          <p14:tracePt t="276870" x="6973888" y="4906963"/>
          <p14:tracePt t="276883" x="6973888" y="4933950"/>
          <p14:tracePt t="276895" x="6973888" y="4943475"/>
          <p14:tracePt t="276902" x="6964363" y="4943475"/>
          <p14:tracePt t="276918" x="6956425" y="4951413"/>
          <p14:tracePt t="276926" x="6956425" y="4960938"/>
          <p14:tracePt t="276934" x="6946900" y="4970463"/>
          <p14:tracePt t="276950" x="6946900" y="4979988"/>
          <p14:tracePt t="276958" x="6946900" y="4987925"/>
          <p14:tracePt t="276966" x="6937375" y="5006975"/>
          <p14:tracePt t="276974" x="6929438" y="5024438"/>
          <p14:tracePt t="276983" x="6919913" y="5033963"/>
          <p14:tracePt t="276999" x="6910388" y="5043488"/>
          <p14:tracePt t="277006" x="6910388" y="5053013"/>
          <p14:tracePt t="277015" x="6900863" y="5070475"/>
          <p14:tracePt t="277022" x="6892925" y="5097463"/>
          <p14:tracePt t="277038" x="6883400" y="5116513"/>
          <p14:tracePt t="277049" x="6864350" y="5143500"/>
          <p14:tracePt t="277054" x="6846888" y="5170488"/>
          <p14:tracePt t="277068" x="6846888" y="5180013"/>
          <p14:tracePt t="277073" x="6819900" y="5207000"/>
          <p14:tracePt t="277080" x="6783388" y="5226050"/>
          <p14:tracePt t="277087" x="6754813" y="5253038"/>
          <p14:tracePt t="277095" x="6691313" y="5280025"/>
          <p14:tracePt t="277102" x="6645275" y="5316538"/>
          <p14:tracePt t="277110" x="6581775" y="5343525"/>
          <p14:tracePt t="277118" x="6518275" y="5380038"/>
          <p14:tracePt t="277127" x="6454775" y="5408613"/>
          <p14:tracePt t="277134" x="6391275" y="5445125"/>
          <p14:tracePt t="277142" x="6362700" y="5462588"/>
          <p14:tracePt t="277150" x="6326188" y="5481638"/>
          <p14:tracePt t="277158" x="6299200" y="5508625"/>
          <p14:tracePt t="277166" x="6291263" y="5508625"/>
          <p14:tracePt t="277174" x="6281738" y="5526088"/>
          <p14:tracePt t="277312" x="6281738" y="5535613"/>
          <p14:tracePt t="277318" x="6281738" y="5545138"/>
          <p14:tracePt t="277326" x="6281738" y="5562600"/>
          <p14:tracePt t="277334" x="6299200" y="5589588"/>
          <p14:tracePt t="277350" x="6299200" y="5618163"/>
          <p14:tracePt t="277358" x="6308725" y="5645150"/>
          <p14:tracePt t="277374" x="6318250" y="5662613"/>
          <p14:tracePt t="277425" x="6318250" y="5672138"/>
          <p14:tracePt t="277430" x="6318250" y="5681663"/>
          <p14:tracePt t="277438" x="6318250" y="5699125"/>
          <p14:tracePt t="277446" x="6318250" y="5708650"/>
          <p14:tracePt t="277454" x="6318250" y="5727700"/>
          <p14:tracePt t="277462" x="6326188" y="5745163"/>
          <p14:tracePt t="277471" x="6326188" y="5764213"/>
          <p14:tracePt t="277478" x="6326188" y="5791200"/>
          <p14:tracePt t="277486" x="6326188" y="5800725"/>
          <p14:tracePt t="277494" x="6345238" y="5818188"/>
          <p14:tracePt t="277503" x="6345238" y="5827713"/>
          <p14:tracePt t="277510" x="6345238" y="5845175"/>
          <p14:tracePt t="277518" x="6345238" y="5854700"/>
          <p14:tracePt t="277535" x="6345238" y="5873750"/>
          <p14:tracePt t="277542" x="6345238" y="5881688"/>
          <p14:tracePt t="277558" x="6345238" y="5891213"/>
          <p14:tracePt t="277583" x="6345238" y="5900738"/>
          <p14:tracePt t="277616" x="6345238" y="5918200"/>
          <p14:tracePt t="277624" x="6326188" y="5946775"/>
          <p14:tracePt t="277635" x="6299200" y="5954713"/>
          <p14:tracePt t="277642" x="6281738" y="5973763"/>
          <p14:tracePt t="277653" x="6254750" y="5983288"/>
          <p14:tracePt t="277656" x="6235700" y="5991225"/>
          <p14:tracePt t="277665" x="6199188" y="6000750"/>
          <p14:tracePt t="277678" x="6181725" y="6018213"/>
          <p14:tracePt t="277710" x="6172200" y="6027738"/>
          <p14:tracePt t="277726" x="6153150" y="6037263"/>
          <p14:tracePt t="277759" x="6145213" y="6046788"/>
          <p14:tracePt t="277776" x="6135688" y="6046788"/>
          <p14:tracePt t="277785" x="6116638" y="6046788"/>
          <p14:tracePt t="277792" x="6099175" y="6046788"/>
          <p14:tracePt t="277801" x="6062663" y="6046788"/>
          <p14:tracePt t="277807" x="6007100" y="6046788"/>
          <p14:tracePt t="277819" x="5953125" y="6046788"/>
          <p14:tracePt t="277823" x="5907088" y="6046788"/>
          <p14:tracePt t="277836" x="5870575" y="6046788"/>
          <p14:tracePt t="277839" x="5816600" y="6046788"/>
          <p14:tracePt t="277852" x="5780088" y="6046788"/>
          <p14:tracePt t="277855" x="5743575" y="6046788"/>
          <p14:tracePt t="277868" x="5716588" y="6046788"/>
          <p14:tracePt t="277871" x="5707063" y="6046788"/>
          <p14:tracePt t="277886" x="5688013" y="6027738"/>
          <p14:tracePt t="277951" x="5688013" y="6010275"/>
          <p14:tracePt t="277958" x="5688013" y="5973763"/>
          <p14:tracePt t="277966" x="5680075" y="5937250"/>
          <p14:tracePt t="277974" x="5661025" y="5910263"/>
          <p14:tracePt t="277982" x="5653088" y="5891213"/>
          <p14:tracePt t="277991" x="5653088" y="5881688"/>
          <p14:tracePt t="277999" x="5643563" y="5864225"/>
          <p14:tracePt t="278006" x="5643563" y="5837238"/>
          <p14:tracePt t="278015" x="5634038" y="5808663"/>
          <p14:tracePt t="278023" x="5634038" y="5800725"/>
          <p14:tracePt t="278038" x="5634038" y="5791200"/>
          <p14:tracePt t="278047" x="5634038" y="5781675"/>
          <p14:tracePt t="278054" x="5634038" y="5772150"/>
          <p14:tracePt t="278103" x="5634038" y="5764213"/>
          <p14:tracePt t="278119" x="5634038" y="5754688"/>
          <p14:tracePt t="278127" x="5634038" y="5735638"/>
          <p14:tracePt t="278138" x="5634038" y="5718175"/>
          <p14:tracePt t="278142" x="5643563" y="5699125"/>
          <p14:tracePt t="278150" x="5670550" y="5699125"/>
          <p14:tracePt t="278158" x="5716588" y="5691188"/>
          <p14:tracePt t="278166" x="5753100" y="5681663"/>
          <p14:tracePt t="278175" x="5770563" y="5654675"/>
          <p14:tracePt t="278182" x="5816600" y="5654675"/>
          <p14:tracePt t="278190" x="5853113" y="5645150"/>
          <p14:tracePt t="278198" x="5889625" y="5635625"/>
          <p14:tracePt t="278206" x="5916613" y="5635625"/>
          <p14:tracePt t="278214" x="5926138" y="5635625"/>
          <p14:tracePt t="278222" x="5953125" y="5626100"/>
          <p14:tracePt t="278233" x="5980113" y="5626100"/>
          <p14:tracePt t="278238" x="5999163" y="5626100"/>
          <p14:tracePt t="278248" x="6016625" y="5626100"/>
          <p14:tracePt t="278254" x="6035675" y="5626100"/>
          <p14:tracePt t="278262" x="6043613" y="5626100"/>
          <p14:tracePt t="278270" x="6053138" y="5626100"/>
          <p14:tracePt t="278286" x="6089650" y="5626100"/>
          <p14:tracePt t="278294" x="6116638" y="5635625"/>
          <p14:tracePt t="278302" x="6145213" y="5662613"/>
          <p14:tracePt t="278310" x="6181725" y="5672138"/>
          <p14:tracePt t="278318" x="6226175" y="5699125"/>
          <p14:tracePt t="278326" x="6254750" y="5718175"/>
          <p14:tracePt t="278334" x="6281738" y="5727700"/>
          <p14:tracePt t="278342" x="6308725" y="5735638"/>
          <p14:tracePt t="278352" x="6345238" y="5745163"/>
          <p14:tracePt t="278358" x="6354763" y="5754688"/>
          <p14:tracePt t="278366" x="6354763" y="5764213"/>
          <p14:tracePt t="278374" x="6372225" y="5764213"/>
          <p14:tracePt t="278383" x="6381750" y="5772150"/>
          <p14:tracePt t="278414" x="6391275" y="5781675"/>
          <p14:tracePt t="278438" x="6391275" y="5791200"/>
          <p14:tracePt t="278447" x="6391275" y="5800725"/>
          <p14:tracePt t="278472" x="6391275" y="5808663"/>
          <p14:tracePt t="278479" x="6391275" y="5837238"/>
          <p14:tracePt t="278487" x="6391275" y="5845175"/>
          <p14:tracePt t="278504" x="6381750" y="5864225"/>
          <p14:tracePt t="278512" x="6381750" y="5873750"/>
          <p14:tracePt t="278521" x="6372225" y="5881688"/>
          <p14:tracePt t="278535" x="6372225" y="5891213"/>
          <p14:tracePt t="278550" x="6372225" y="5910263"/>
          <p14:tracePt t="278558" x="6362700" y="5910263"/>
          <p14:tracePt t="278566" x="6345238" y="5927725"/>
          <p14:tracePt t="278582" x="6335713" y="5964238"/>
          <p14:tracePt t="278590" x="6326188" y="5973763"/>
          <p14:tracePt t="278606" x="6299200" y="6000750"/>
          <p14:tracePt t="278614" x="6299200" y="6010275"/>
          <p14:tracePt t="278622" x="6281738" y="6027738"/>
          <p14:tracePt t="278631" x="6262688" y="6037263"/>
          <p14:tracePt t="278638" x="6254750" y="6046788"/>
          <p14:tracePt t="278647" x="6245225" y="6054725"/>
          <p14:tracePt t="278654" x="6226175" y="6064250"/>
          <p14:tracePt t="278663" x="6218238" y="6064250"/>
          <p14:tracePt t="278670" x="6208713" y="6064250"/>
          <p14:tracePt t="278686" x="6181725" y="6064250"/>
          <p14:tracePt t="278694" x="6172200" y="6064250"/>
          <p14:tracePt t="278702" x="6162675" y="6073775"/>
          <p14:tracePt t="278710" x="6145213" y="6073775"/>
          <p14:tracePt t="278718" x="6135688" y="6073775"/>
          <p14:tracePt t="278726" x="6126163" y="6073775"/>
          <p14:tracePt t="278834" x="6108700" y="6073775"/>
          <p14:tracePt t="278841" x="6089650" y="6073775"/>
          <p14:tracePt t="278850" x="6043613" y="6073775"/>
          <p14:tracePt t="278854" x="5989638" y="6073775"/>
          <p14:tracePt t="278863" x="5953125" y="6073775"/>
          <p14:tracePt t="278870" x="5926138" y="6073775"/>
          <p14:tracePt t="278878" x="5889625" y="6073775"/>
          <p14:tracePt t="278886" x="5853113" y="6073775"/>
          <p14:tracePt t="278895" x="5816600" y="6046788"/>
          <p14:tracePt t="278902" x="5807075" y="6046788"/>
          <p14:tracePt t="278911" x="5797550" y="6046788"/>
          <p14:tracePt t="278926" x="5789613" y="6037263"/>
          <p14:tracePt t="279232" x="5770563" y="6018213"/>
          <p14:tracePt t="279243" x="5734050" y="5983288"/>
          <p14:tracePt t="279249" x="5734050" y="5964238"/>
          <p14:tracePt t="279254" x="5734050" y="5946775"/>
          <p14:tracePt t="279262" x="5734050" y="5918200"/>
          <p14:tracePt t="279270" x="5724525" y="5900738"/>
          <p14:tracePt t="279278" x="5724525" y="5891213"/>
          <p14:tracePt t="279334" x="5724525" y="5873750"/>
          <p14:tracePt t="279342" x="5724525" y="5864225"/>
          <p14:tracePt t="279350" x="5724525" y="5854700"/>
          <p14:tracePt t="279358" x="5734050" y="5818188"/>
          <p14:tracePt t="279366" x="5753100" y="5800725"/>
          <p14:tracePt t="279374" x="5789613" y="5781675"/>
          <p14:tracePt t="279382" x="5816600" y="5764213"/>
          <p14:tracePt t="279390" x="5853113" y="5754688"/>
          <p14:tracePt t="279398" x="5880100" y="5735638"/>
          <p14:tracePt t="279406" x="5916613" y="5718175"/>
          <p14:tracePt t="279414" x="5935663" y="5708650"/>
          <p14:tracePt t="279422" x="5962650" y="5699125"/>
          <p14:tracePt t="279432" x="5989638" y="5691188"/>
          <p14:tracePt t="279438" x="6026150" y="5681663"/>
          <p14:tracePt t="279448" x="6043613" y="5672138"/>
          <p14:tracePt t="279454" x="6062663" y="5672138"/>
          <p14:tracePt t="279462" x="6080125" y="5672138"/>
          <p14:tracePt t="279470" x="6108700" y="5672138"/>
          <p14:tracePt t="279478" x="6145213" y="5672138"/>
          <p14:tracePt t="279486" x="6189663" y="5672138"/>
          <p14:tracePt t="279494" x="6245225" y="5672138"/>
          <p14:tracePt t="279503" x="6299200" y="5672138"/>
          <p14:tracePt t="279512" x="6362700" y="5691188"/>
          <p14:tracePt t="279521" x="6418263" y="5699125"/>
          <p14:tracePt t="279527" x="6500813" y="5727700"/>
          <p14:tracePt t="279536" x="6554788" y="5735638"/>
          <p14:tracePt t="279542" x="6618288" y="5764213"/>
          <p14:tracePt t="279550" x="6664325" y="5781675"/>
          <p14:tracePt t="279558" x="6700838" y="5800725"/>
          <p14:tracePt t="279574" x="6710363" y="5808663"/>
          <p14:tracePt t="279590" x="6718300" y="5818188"/>
          <p14:tracePt t="279606" x="6718300" y="5827713"/>
          <p14:tracePt t="279615" x="6718300" y="5837238"/>
          <p14:tracePt t="279622" x="6718300" y="5854700"/>
          <p14:tracePt t="279632" x="6718300" y="5873750"/>
          <p14:tracePt t="279648" x="6727825" y="5900738"/>
          <p14:tracePt t="279654" x="6727825" y="5918200"/>
          <p14:tracePt t="279662" x="6727825" y="5937250"/>
          <p14:tracePt t="279670" x="6727825" y="5954713"/>
          <p14:tracePt t="279678" x="6727825" y="5964238"/>
          <p14:tracePt t="279694" x="6727825" y="5973763"/>
          <p14:tracePt t="279785" x="6727825" y="5991225"/>
          <p14:tracePt t="279792" x="6710363" y="6010275"/>
          <p14:tracePt t="279799" x="6691313" y="6018213"/>
          <p14:tracePt t="279807" x="6654800" y="6018213"/>
          <p14:tracePt t="279817" x="6618288" y="6027738"/>
          <p14:tracePt t="279822" x="6573838" y="6054725"/>
          <p14:tracePt t="279832" x="6545263" y="6064250"/>
          <p14:tracePt t="279838" x="6500813" y="6064250"/>
          <p14:tracePt t="279850" x="6445250" y="6073775"/>
          <p14:tracePt t="279854" x="6418263" y="6073775"/>
          <p14:tracePt t="279865" x="6391275" y="6073775"/>
          <p14:tracePt t="279870" x="6354763" y="6073775"/>
          <p14:tracePt t="279885" x="6335713" y="6083300"/>
          <p14:tracePt t="279894" x="6318250" y="6083300"/>
          <p14:tracePt t="279966" x="6299200" y="6083300"/>
          <p14:tracePt t="279974" x="6262688" y="6083300"/>
          <p14:tracePt t="279982" x="6208713" y="6083300"/>
          <p14:tracePt t="279990" x="6172200" y="6083300"/>
          <p14:tracePt t="279998" x="6116638" y="6083300"/>
          <p14:tracePt t="280006" x="6080125" y="6083300"/>
          <p14:tracePt t="280015" x="6026150" y="6083300"/>
          <p14:tracePt t="280022" x="5989638" y="6083300"/>
          <p14:tracePt t="280031" x="5943600" y="6083300"/>
          <p14:tracePt t="280038" x="5926138" y="6083300"/>
          <p14:tracePt t="280048" x="5899150" y="6083300"/>
          <p14:tracePt t="280054" x="5889625" y="6083300"/>
          <p14:tracePt t="280070" x="5870575" y="6083300"/>
          <p14:tracePt t="280078" x="5862638" y="6083300"/>
          <p14:tracePt t="280086" x="5853113" y="6083300"/>
          <p14:tracePt t="280094" x="5843588" y="6083300"/>
          <p14:tracePt t="280102" x="5826125" y="6083300"/>
          <p14:tracePt t="280110" x="5816600" y="6083300"/>
          <p14:tracePt t="280118" x="5807075" y="6083300"/>
          <p14:tracePt t="280126" x="5789613" y="6083300"/>
          <p14:tracePt t="280134" x="5780088" y="6083300"/>
          <p14:tracePt t="280142" x="5761038" y="6083300"/>
          <p14:tracePt t="280150" x="5753100" y="6073775"/>
          <p14:tracePt t="280158" x="5734050" y="6054725"/>
          <p14:tracePt t="280166" x="5716588" y="6046788"/>
          <p14:tracePt t="280190" x="5707063" y="6037263"/>
          <p14:tracePt t="280214" x="5707063" y="6018213"/>
          <p14:tracePt t="280222" x="5707063" y="6010275"/>
          <p14:tracePt t="280232" x="5707063" y="5983288"/>
          <p14:tracePt t="280239" x="5707063" y="5973763"/>
          <p14:tracePt t="280248" x="5707063" y="5946775"/>
          <p14:tracePt t="280255" x="5707063" y="5937250"/>
          <p14:tracePt t="280270" x="5707063" y="5927725"/>
          <p14:tracePt t="280286" x="5707063" y="5900738"/>
          <p14:tracePt t="280294" x="5707063" y="5891213"/>
          <p14:tracePt t="280310" x="5707063" y="5881688"/>
          <p14:tracePt t="280327" x="5716588" y="5873750"/>
          <p14:tracePt t="280335" x="5724525" y="5864225"/>
          <p14:tracePt t="280358" x="5734050" y="5854700"/>
          <p14:tracePt t="280366" x="5743575" y="5845175"/>
          <p14:tracePt t="280374" x="5753100" y="5837238"/>
          <p14:tracePt t="280382" x="5770563" y="5808663"/>
          <p14:tracePt t="280390" x="5780088" y="5808663"/>
          <p14:tracePt t="280399" x="5816600" y="5791200"/>
          <p14:tracePt t="280406" x="5843588" y="5772150"/>
          <p14:tracePt t="280415" x="5862638" y="5772150"/>
          <p14:tracePt t="280422" x="5880100" y="5764213"/>
          <p14:tracePt t="280432" x="5907088" y="5764213"/>
          <p14:tracePt t="280438" x="5943600" y="5764213"/>
          <p14:tracePt t="280448" x="5953125" y="5764213"/>
          <p14:tracePt t="280454" x="5962650" y="5764213"/>
          <p14:tracePt t="280465" x="5989638" y="5764213"/>
          <p14:tracePt t="280470" x="5999163" y="5764213"/>
          <p14:tracePt t="280478" x="6007100" y="5764213"/>
          <p14:tracePt t="280486" x="6016625" y="5764213"/>
          <p14:tracePt t="280494" x="6043613" y="5764213"/>
          <p14:tracePt t="280502" x="6062663" y="5764213"/>
          <p14:tracePt t="280510" x="6089650" y="5764213"/>
          <p14:tracePt t="280518" x="6108700" y="5764213"/>
          <p14:tracePt t="280526" x="6153150" y="5781675"/>
          <p14:tracePt t="280535" x="6189663" y="5791200"/>
          <p14:tracePt t="280543" x="6226175" y="5800725"/>
          <p14:tracePt t="280550" x="6254750" y="5818188"/>
          <p14:tracePt t="280558" x="6281738" y="5837238"/>
          <p14:tracePt t="280566" x="6299200" y="5845175"/>
          <p14:tracePt t="280574" x="6335713" y="5864225"/>
          <p14:tracePt t="280582" x="6362700" y="5873750"/>
          <p14:tracePt t="280598" x="6391275" y="5881688"/>
          <p14:tracePt t="280697" x="6399213" y="5891213"/>
          <p14:tracePt t="280703" x="6399213" y="5910263"/>
          <p14:tracePt t="280710" x="6399213" y="5918200"/>
          <p14:tracePt t="280726" x="6399213" y="5937250"/>
          <p14:tracePt t="280734" x="6399213" y="5946775"/>
          <p14:tracePt t="280759" x="6399213" y="5954713"/>
          <p14:tracePt t="280791" x="6391275" y="5964238"/>
          <p14:tracePt t="280807" x="6381750" y="5991225"/>
          <p14:tracePt t="280823" x="6381750" y="6000750"/>
          <p14:tracePt t="280831" x="6354763" y="6018213"/>
          <p14:tracePt t="280847" x="6345238" y="6037263"/>
          <p14:tracePt t="280871" x="6335713" y="6046788"/>
          <p14:tracePt t="280879" x="6326188" y="6046788"/>
          <p14:tracePt t="280943" x="6318250" y="6046788"/>
          <p14:tracePt t="280950" x="6308725" y="6046788"/>
          <p14:tracePt t="280958" x="6272213" y="6046788"/>
          <p14:tracePt t="280966" x="6245225" y="6046788"/>
          <p14:tracePt t="280974" x="6199188" y="6046788"/>
          <p14:tracePt t="280982" x="6162675" y="6046788"/>
          <p14:tracePt t="280990" x="6135688" y="6046788"/>
          <p14:tracePt t="280998" x="6116638" y="6046788"/>
          <p14:tracePt t="281006" x="6108700" y="6046788"/>
          <p14:tracePt t="281728" x="6145213" y="6027738"/>
          <p14:tracePt t="281734" x="6208713" y="5991225"/>
          <p14:tracePt t="281742" x="6254750" y="5954713"/>
          <p14:tracePt t="281750" x="6291263" y="5937250"/>
          <p14:tracePt t="281758" x="6308725" y="5918200"/>
          <p14:tracePt t="281766" x="6335713" y="5891213"/>
          <p14:tracePt t="281774" x="6354763" y="5873750"/>
          <p14:tracePt t="281790" x="6362700" y="5864225"/>
          <p14:tracePt t="281798" x="6381750" y="5845175"/>
          <p14:tracePt t="281806" x="6399213" y="5827713"/>
          <p14:tracePt t="281814" x="6427788" y="5800725"/>
          <p14:tracePt t="281822" x="6454775" y="5754688"/>
          <p14:tracePt t="281831" x="6481763" y="5708650"/>
          <p14:tracePt t="281838" x="6500813" y="5691188"/>
          <p14:tracePt t="281848" x="6508750" y="5645150"/>
          <p14:tracePt t="281854" x="6545263" y="5581650"/>
          <p14:tracePt t="281865" x="6573838" y="5508625"/>
          <p14:tracePt t="281870" x="6573838" y="5462588"/>
          <p14:tracePt t="281882" x="6581775" y="5408613"/>
          <p14:tracePt t="281886" x="6581775" y="5362575"/>
          <p14:tracePt t="281894" x="6581775" y="5316538"/>
          <p14:tracePt t="281902" x="6581775" y="5253038"/>
          <p14:tracePt t="281911" x="6581775" y="5197475"/>
          <p14:tracePt t="281918" x="6581775" y="5126038"/>
          <p14:tracePt t="281926" x="6581775" y="5070475"/>
          <p14:tracePt t="281934" x="6581775" y="5016500"/>
          <p14:tracePt t="281942" x="6545263" y="4878388"/>
          <p14:tracePt t="281950" x="6537325" y="4805363"/>
          <p14:tracePt t="281958" x="6527800" y="4705350"/>
          <p14:tracePt t="281966" x="6527800" y="4614863"/>
          <p14:tracePt t="281974" x="6508750" y="4505325"/>
          <p14:tracePt t="281982" x="6508750" y="4432300"/>
          <p14:tracePt t="281990" x="6508750" y="4340225"/>
          <p14:tracePt t="281998" x="6508750" y="4249738"/>
          <p14:tracePt t="282006" x="6508750" y="4176713"/>
          <p14:tracePt t="282014" x="6508750" y="4113213"/>
          <p14:tracePt t="282022" x="6508750" y="4057650"/>
          <p14:tracePt t="282030" x="6508750" y="4003675"/>
          <p14:tracePt t="282039" x="6508750" y="3957638"/>
          <p14:tracePt t="282048" x="6508750" y="3921125"/>
          <p14:tracePt t="282054" x="6537325" y="3867150"/>
          <p14:tracePt t="282063" x="6537325" y="3821113"/>
          <p14:tracePt t="282070" x="6545263" y="3767138"/>
          <p14:tracePt t="282078" x="6545263" y="3721100"/>
          <p14:tracePt t="282086" x="6545263" y="3665538"/>
          <p14:tracePt t="282094" x="6545263" y="3611563"/>
          <p14:tracePt t="282102" x="6554788" y="3556000"/>
          <p14:tracePt t="282110" x="6554788" y="3529013"/>
          <p14:tracePt t="282118" x="6554788" y="3511550"/>
          <p14:tracePt t="282127" x="6554788" y="3475038"/>
          <p14:tracePt t="282134" x="6564313" y="3446463"/>
          <p14:tracePt t="282142" x="6564313" y="3392488"/>
          <p14:tracePt t="282150" x="6591300" y="3346450"/>
          <p14:tracePt t="282159" x="6591300" y="3273425"/>
          <p14:tracePt t="282166" x="6600825" y="3228975"/>
          <p14:tracePt t="282174" x="6610350" y="3192463"/>
          <p14:tracePt t="282182" x="6627813" y="3109913"/>
          <p14:tracePt t="282190" x="6664325" y="3036888"/>
          <p14:tracePt t="282199" x="6691313" y="2990850"/>
          <p14:tracePt t="282206" x="6710363" y="2909888"/>
          <p14:tracePt t="282214" x="6737350" y="2863850"/>
          <p14:tracePt t="282222" x="6746875" y="2800350"/>
          <p14:tracePt t="282232" x="6764338" y="2771775"/>
          <p14:tracePt t="282238" x="6773863" y="2754313"/>
          <p14:tracePt t="282248" x="6783388" y="2735263"/>
          <p14:tracePt t="282254" x="6783388" y="2727325"/>
          <p14:tracePt t="282264" x="6791325" y="2717800"/>
          <p14:tracePt t="282311" x="6810375" y="2698750"/>
          <p14:tracePt t="282319" x="6819900" y="2698750"/>
          <p14:tracePt t="282327" x="6837363" y="2681288"/>
          <p14:tracePt t="282335" x="6856413" y="2654300"/>
          <p14:tracePt t="282350" x="6864350" y="2654300"/>
          <p14:tracePt t="282399" x="6873875" y="2654300"/>
          <p14:tracePt t="282440" x="6910388" y="2635250"/>
          <p14:tracePt t="282456" x="6929438" y="2625725"/>
          <p14:tracePt t="282465" x="6946900" y="2617788"/>
          <p14:tracePt t="282475" x="6992938" y="2598738"/>
          <p14:tracePt t="282479" x="7010400" y="2589213"/>
          <p14:tracePt t="282488" x="7029450" y="2562225"/>
          <p14:tracePt t="282502" x="7046913" y="2544763"/>
          <p14:tracePt t="282510" x="7046913" y="2535238"/>
          <p14:tracePt t="282518" x="7056438" y="2525713"/>
          <p14:tracePt t="282526" x="7056438" y="2517775"/>
          <p14:tracePt t="282855" x="7065963" y="2498725"/>
          <p14:tracePt t="283006" x="7092950" y="2444750"/>
          <p14:tracePt t="283014" x="7092950" y="2398713"/>
          <p14:tracePt t="283030" x="7102475" y="2379663"/>
          <p14:tracePt t="283038" x="7102475" y="2343150"/>
          <p14:tracePt t="283046" x="7102475" y="2335213"/>
          <p14:tracePt t="283054" x="7102475" y="2316163"/>
          <p14:tracePt t="283064" x="7102475" y="2306638"/>
          <p14:tracePt t="283070" x="7110413" y="2298700"/>
          <p14:tracePt t="283078" x="7110413" y="2289175"/>
          <p14:tracePt t="283094" x="7110413" y="2270125"/>
          <p14:tracePt t="283110" x="7110413" y="2262188"/>
          <p14:tracePt t="283226" x="7083425" y="2262188"/>
          <p14:tracePt t="283234" x="7056438" y="2279650"/>
          <p14:tracePt t="283242" x="7010400" y="2306638"/>
          <p14:tracePt t="283252" x="6992938" y="2325688"/>
          <p14:tracePt t="283259" x="6964363" y="2335213"/>
          <p14:tracePt t="283266" x="6946900" y="2343150"/>
          <p14:tracePt t="283279" x="6929438" y="2362200"/>
          <p14:tracePt t="283400" x="6929438" y="2335213"/>
          <p14:tracePt t="283409" x="6946900" y="2306638"/>
          <p14:tracePt t="283416" x="6956425" y="2289175"/>
          <p14:tracePt t="283423" x="6964363" y="2270125"/>
          <p14:tracePt t="283431" x="6964363" y="2233613"/>
          <p14:tracePt t="283438" x="6973888" y="2216150"/>
          <p14:tracePt t="283448" x="6983413" y="2197100"/>
          <p14:tracePt t="283599" x="6964363" y="2216150"/>
          <p14:tracePt t="283614" x="6956425" y="2225675"/>
          <p14:tracePt t="283623" x="6937375" y="2233613"/>
          <p14:tracePt t="283638" x="6929438" y="2243138"/>
          <p14:tracePt t="283648" x="6919913" y="2252663"/>
          <p14:tracePt t="283678" x="6919913" y="2262188"/>
          <p14:tracePt t="283776" x="6919913" y="2270125"/>
          <p14:tracePt t="283792" x="6937375" y="2270125"/>
          <p14:tracePt t="283801" x="6956425" y="2270125"/>
          <p14:tracePt t="283807" x="6964363" y="2270125"/>
          <p14:tracePt t="283822" x="6973888" y="2270125"/>
          <p14:tracePt t="283946" x="6973888" y="2289175"/>
          <p14:tracePt t="283953" x="6973888" y="2298700"/>
          <p14:tracePt t="283960" x="6973888" y="2306638"/>
          <p14:tracePt t="283966" x="6956425" y="2335213"/>
          <p14:tracePt t="283974" x="6956425" y="2352675"/>
          <p14:tracePt t="283983" x="6946900" y="2379663"/>
          <p14:tracePt t="283990" x="6946900" y="2398713"/>
          <p14:tracePt t="283999" x="6937375" y="2444750"/>
          <p14:tracePt t="284006" x="6937375" y="2452688"/>
          <p14:tracePt t="284015" x="6937375" y="2498725"/>
          <p14:tracePt t="284022" x="6929438" y="2544763"/>
          <p14:tracePt t="284032" x="6929438" y="2581275"/>
          <p14:tracePt t="284038" x="6929438" y="2598738"/>
          <p14:tracePt t="284047" x="6929438" y="2625725"/>
          <p14:tracePt t="284054" x="6929438" y="2654300"/>
          <p14:tracePt t="284064" x="6929438" y="2690813"/>
          <p14:tracePt t="284070" x="6929438" y="2708275"/>
          <p14:tracePt t="284078" x="6929438" y="2744788"/>
          <p14:tracePt t="284086" x="6929438" y="2771775"/>
          <p14:tracePt t="284094" x="6929438" y="2781300"/>
          <p14:tracePt t="284102" x="6946900" y="2808288"/>
          <p14:tracePt t="284110" x="6964363" y="2827338"/>
          <p14:tracePt t="284118" x="6983413" y="2836863"/>
          <p14:tracePt t="284126" x="7010400" y="2863850"/>
          <p14:tracePt t="284134" x="7019925" y="2881313"/>
          <p14:tracePt t="284144" x="7037388" y="2900363"/>
          <p14:tracePt t="284150" x="7046913" y="2909888"/>
          <p14:tracePt t="284158" x="7065963" y="2917825"/>
          <p14:tracePt t="284166" x="7083425" y="2946400"/>
          <p14:tracePt t="284174" x="7129463" y="2954338"/>
          <p14:tracePt t="284182" x="7156450" y="2982913"/>
          <p14:tracePt t="284190" x="7202488" y="2990850"/>
          <p14:tracePt t="284198" x="7265988" y="3036888"/>
          <p14:tracePt t="284206" x="7312025" y="3046413"/>
          <p14:tracePt t="284214" x="7385050" y="3073400"/>
          <p14:tracePt t="284223" x="7448550" y="3090863"/>
          <p14:tracePt t="284234" x="7502525" y="3109913"/>
          <p14:tracePt t="284241" x="7585075" y="3136900"/>
          <p14:tracePt t="284251" x="7639050" y="3136900"/>
          <p14:tracePt t="284255" x="7685088" y="3136900"/>
          <p14:tracePt t="284264" x="7740650" y="3155950"/>
          <p14:tracePt t="284271" x="7813675" y="3155950"/>
          <p14:tracePt t="284278" x="7858125" y="3163888"/>
          <p14:tracePt t="284286" x="7894638" y="3163888"/>
          <p14:tracePt t="284294" x="7913688" y="3163888"/>
          <p14:tracePt t="284302" x="7931150" y="3163888"/>
          <p14:tracePt t="284310" x="7940675" y="3163888"/>
          <p14:tracePt t="284570" x="7950200" y="3163888"/>
          <p14:tracePt t="284577" x="7931150" y="3136900"/>
          <p14:tracePt t="284584" x="7894638" y="3109913"/>
          <p14:tracePt t="284592" x="7885113" y="3090863"/>
          <p14:tracePt t="284599" x="7877175" y="3073400"/>
          <p14:tracePt t="284606" x="7877175" y="3063875"/>
          <p14:tracePt t="284614" x="7877175" y="3054350"/>
          <p14:tracePt t="284752" x="7867650" y="3046413"/>
          <p14:tracePt t="284840" x="7850188" y="3063875"/>
          <p14:tracePt t="284846" x="7850188" y="3082925"/>
          <p14:tracePt t="284855" x="7850188" y="3109913"/>
          <p14:tracePt t="284864" x="7850188" y="3155950"/>
          <p14:tracePt t="284870" x="7885113" y="3200400"/>
          <p14:tracePt t="284882" x="7950200" y="3265488"/>
          <p14:tracePt t="284886" x="7986713" y="3302000"/>
          <p14:tracePt t="284894" x="8013700" y="3319463"/>
          <p14:tracePt t="284902" x="8040688" y="3355975"/>
          <p14:tracePt t="284910" x="8050213" y="3365500"/>
          <p14:tracePt t="284918" x="8059738" y="3365500"/>
          <p14:tracePt t="284926" x="8067675" y="3365500"/>
          <p14:tracePt t="285193" x="8040688" y="3365500"/>
          <p14:tracePt t="285200" x="7986713" y="3402013"/>
          <p14:tracePt t="285207" x="7950200" y="3411538"/>
          <p14:tracePt t="285215" x="7913688" y="3411538"/>
          <p14:tracePt t="285222" x="7867650" y="3419475"/>
          <p14:tracePt t="285231" x="7858125" y="3419475"/>
          <p14:tracePt t="285238" x="7840663" y="3429000"/>
          <p14:tracePt t="285248" x="7840663" y="3438525"/>
          <p14:tracePt t="285254" x="7831138" y="3438525"/>
          <p14:tracePt t="285518" x="7831138" y="3455988"/>
          <p14:tracePt t="285526" x="7850188" y="3492500"/>
          <p14:tracePt t="285534" x="7894638" y="3519488"/>
          <p14:tracePt t="285542" x="7977188" y="3575050"/>
          <p14:tracePt t="285550" x="8040688" y="3621088"/>
          <p14:tracePt t="285558" x="8096250" y="3657600"/>
          <p14:tracePt t="285566" x="8159750" y="3694113"/>
          <p14:tracePt t="285574" x="8213725" y="3711575"/>
          <p14:tracePt t="285582" x="8277225" y="3757613"/>
          <p14:tracePt t="285590" x="8323263" y="3767138"/>
          <p14:tracePt t="285598" x="8350250" y="3775075"/>
          <p14:tracePt t="285607" x="8386763" y="3784600"/>
          <p14:tracePt t="285617" x="8396288" y="3794125"/>
          <p14:tracePt t="285849" x="8350250" y="3794125"/>
          <p14:tracePt t="285858" x="8223250" y="3794125"/>
          <p14:tracePt t="285866" x="8077200" y="3794125"/>
          <p14:tracePt t="285874" x="7931150" y="3794125"/>
          <p14:tracePt t="285882" x="7731125" y="3794125"/>
          <p14:tracePt t="285886" x="7548563" y="3794125"/>
          <p14:tracePt t="285897" x="7302500" y="3794125"/>
          <p14:tracePt t="285902" x="7138988" y="3794125"/>
          <p14:tracePt t="285910" x="6937375" y="3794125"/>
          <p14:tracePt t="285918" x="6746875" y="3794125"/>
          <p14:tracePt t="285926" x="6581775" y="3794125"/>
          <p14:tracePt t="285934" x="6418263" y="3794125"/>
          <p14:tracePt t="285942" x="6308725" y="3794125"/>
          <p14:tracePt t="285950" x="6235700" y="3794125"/>
          <p14:tracePt t="285958" x="6199188" y="3794125"/>
          <p14:tracePt t="285966" x="6189663" y="3794125"/>
          <p14:tracePt t="285974" x="6181725" y="3794125"/>
          <p14:tracePt t="285990" x="6172200" y="3794125"/>
          <p14:tracePt t="286006" x="6162675" y="3794125"/>
          <p14:tracePt t="286014" x="6126163" y="3794125"/>
          <p14:tracePt t="286022" x="6072188" y="3803650"/>
          <p14:tracePt t="286030" x="6016625" y="3803650"/>
          <p14:tracePt t="286038" x="5935663" y="3821113"/>
          <p14:tracePt t="286047" x="5843588" y="3821113"/>
          <p14:tracePt t="286055" x="5770563" y="3821113"/>
          <p14:tracePt t="286071" x="5670550" y="3821113"/>
          <p14:tracePt t="286078" x="5616575" y="3821113"/>
          <p14:tracePt t="286086" x="5597525" y="3821113"/>
          <p14:tracePt t="286094" x="5561013" y="3821113"/>
          <p14:tracePt t="286102" x="5543550" y="3821113"/>
          <p14:tracePt t="286110" x="5507038" y="3821113"/>
          <p14:tracePt t="286118" x="5470525" y="3821113"/>
          <p14:tracePt t="286126" x="5441950" y="3821113"/>
          <p14:tracePt t="286134" x="5414963" y="3821113"/>
          <p14:tracePt t="286142" x="5397500" y="3821113"/>
          <p14:tracePt t="286150" x="5378450" y="3821113"/>
          <p14:tracePt t="286158" x="5360988" y="3821113"/>
          <p14:tracePt t="286456" x="5397500" y="3821113"/>
          <p14:tracePt t="286465" x="5551488" y="3857625"/>
          <p14:tracePt t="286476" x="5826125" y="3857625"/>
          <p14:tracePt t="286484" x="6089650" y="3857625"/>
          <p14:tracePt t="286488" x="6427788" y="3857625"/>
          <p14:tracePt t="286494" x="6800850" y="3857625"/>
          <p14:tracePt t="286503" x="7102475" y="3857625"/>
          <p14:tracePt t="286510" x="7439025" y="3857625"/>
          <p14:tracePt t="286518" x="7694613" y="3857625"/>
          <p14:tracePt t="286526" x="7877175" y="3857625"/>
          <p14:tracePt t="286534" x="8023225" y="3857625"/>
          <p14:tracePt t="286542" x="8096250" y="3857625"/>
          <p14:tracePt t="286550" x="8123238" y="3857625"/>
          <p14:tracePt t="286558" x="8132763" y="3857625"/>
          <p14:tracePt t="286798" x="8040688" y="3857625"/>
          <p14:tracePt t="286806" x="7894638" y="3857625"/>
          <p14:tracePt t="286814" x="7694613" y="3857625"/>
          <p14:tracePt t="286822" x="7494588" y="3857625"/>
          <p14:tracePt t="286831" x="7248525" y="3857625"/>
          <p14:tracePt t="286838" x="6983413" y="3857625"/>
          <p14:tracePt t="286847" x="6754813" y="3857625"/>
          <p14:tracePt t="286854" x="6581775" y="3857625"/>
          <p14:tracePt t="286863" x="6435725" y="3857625"/>
          <p14:tracePt t="286870" x="6308725" y="3857625"/>
          <p14:tracePt t="286882" x="6218238" y="3857625"/>
          <p14:tracePt t="286886" x="6172200" y="3857625"/>
          <p14:tracePt t="286897" x="6145213" y="3857625"/>
          <p14:tracePt t="286902" x="6135688" y="3857625"/>
          <p14:tracePt t="286950" x="6126163" y="3857625"/>
          <p14:tracePt t="286958" x="6116638" y="3857625"/>
          <p14:tracePt t="286966" x="6089650" y="3857625"/>
          <p14:tracePt t="286974" x="6072188" y="3857625"/>
          <p14:tracePt t="286982" x="6035675" y="3857625"/>
          <p14:tracePt t="286990" x="5989638" y="3857625"/>
          <p14:tracePt t="286998" x="5953125" y="3857625"/>
          <p14:tracePt t="287006" x="5935663" y="3857625"/>
          <p14:tracePt t="287014" x="5926138" y="3857625"/>
          <p14:tracePt t="287136" x="5916613" y="3857625"/>
          <p14:tracePt t="287184" x="5935663" y="3857625"/>
          <p14:tracePt t="287194" x="6099175" y="3857625"/>
          <p14:tracePt t="287201" x="6318250" y="3857625"/>
          <p14:tracePt t="287208" x="6654800" y="3857625"/>
          <p14:tracePt t="287216" x="7029450" y="3857625"/>
          <p14:tracePt t="287222" x="7466013" y="3857625"/>
          <p14:tracePt t="287231" x="7877175" y="3857625"/>
          <p14:tracePt t="287238" x="8140700" y="3857625"/>
          <p14:tracePt t="287248" x="8369300" y="3857625"/>
          <p14:tracePt t="287254" x="8532813" y="3857625"/>
          <p14:tracePt t="287264" x="8624888" y="3857625"/>
          <p14:tracePt t="287270" x="8651875" y="3857625"/>
          <p14:tracePt t="287488" x="8642350" y="3857625"/>
          <p14:tracePt t="287497" x="8542338" y="3903663"/>
          <p14:tracePt t="287505" x="8459788" y="3967163"/>
          <p14:tracePt t="287510" x="8378825" y="4040188"/>
          <p14:tracePt t="287518" x="8259763" y="4094163"/>
          <p14:tracePt t="287526" x="8159750" y="4186238"/>
          <p14:tracePt t="287534" x="8086725" y="4249738"/>
          <p14:tracePt t="287542" x="8023225" y="4322763"/>
          <p14:tracePt t="287550" x="7967663" y="4386263"/>
          <p14:tracePt t="287558" x="7958138" y="4405313"/>
          <p14:tracePt t="287566" x="7921625" y="4449763"/>
          <p14:tracePt t="287574" x="7904163" y="4468813"/>
          <p14:tracePt t="287582" x="7894638" y="4495800"/>
          <p14:tracePt t="287590" x="7877175" y="4514850"/>
          <p14:tracePt t="287598" x="7867650" y="4522788"/>
          <p14:tracePt t="287606" x="7850188" y="4551363"/>
          <p14:tracePt t="287615" x="7821613" y="4587875"/>
          <p14:tracePt t="287622" x="7804150" y="4614863"/>
          <p14:tracePt t="287630" x="7748588" y="4687888"/>
          <p14:tracePt t="287638" x="7712075" y="4732338"/>
          <p14:tracePt t="287647" x="7685088" y="4768850"/>
          <p14:tracePt t="287654" x="7612063" y="4833938"/>
          <p14:tracePt t="287664" x="7567613" y="4887913"/>
          <p14:tracePt t="287670" x="7512050" y="4933950"/>
          <p14:tracePt t="287679" x="7466013" y="4987925"/>
          <p14:tracePt t="287686" x="7439025" y="5016500"/>
          <p14:tracePt t="287694" x="7402513" y="5043488"/>
          <p14:tracePt t="287702" x="7366000" y="5097463"/>
          <p14:tracePt t="287710" x="7348538" y="5116513"/>
          <p14:tracePt t="287718" x="7292975" y="5153025"/>
          <p14:tracePt t="287726" x="7283450" y="5160963"/>
          <p14:tracePt t="287734" x="7265988" y="5170488"/>
          <p14:tracePt t="287742" x="7256463" y="5180013"/>
          <p14:tracePt t="287750" x="7248525" y="5189538"/>
          <p14:tracePt t="287759" x="7239000" y="5197475"/>
          <p14:tracePt t="287766" x="7219950" y="5207000"/>
          <p14:tracePt t="287782" x="7192963" y="5226050"/>
          <p14:tracePt t="287790" x="7175500" y="5233988"/>
          <p14:tracePt t="287800" x="7146925" y="5243513"/>
          <p14:tracePt t="287806" x="7073900" y="5280025"/>
          <p14:tracePt t="287817" x="7000875" y="5307013"/>
          <p14:tracePt t="287822" x="6900863" y="5343525"/>
          <p14:tracePt t="287831" x="6819900" y="5372100"/>
          <p14:tracePt t="287838" x="6727825" y="5416550"/>
          <p14:tracePt t="287847" x="6627813" y="5462588"/>
          <p14:tracePt t="287854" x="6508750" y="5518150"/>
          <p14:tracePt t="287864" x="6408738" y="5572125"/>
          <p14:tracePt t="287870" x="6299200" y="5599113"/>
          <p14:tracePt t="287880" x="6218238" y="5645150"/>
          <p14:tracePt t="287886" x="6153150" y="5662613"/>
          <p14:tracePt t="287894" x="6108700" y="5699125"/>
          <p14:tracePt t="287902" x="6089650" y="5708650"/>
          <p14:tracePt t="288130" x="6043613" y="5754688"/>
          <p14:tracePt t="288136" x="6026150" y="5781675"/>
          <p14:tracePt t="288146" x="5989638" y="5808663"/>
          <p14:tracePt t="288150" x="5972175" y="5818188"/>
          <p14:tracePt t="288158" x="5943600" y="5845175"/>
          <p14:tracePt t="288166" x="5880100" y="5891213"/>
          <p14:tracePt t="288174" x="5816600" y="5927725"/>
          <p14:tracePt t="288182" x="5734050" y="5954713"/>
          <p14:tracePt t="288190" x="5680075" y="5964238"/>
          <p14:tracePt t="288199" x="5597525" y="5991225"/>
          <p14:tracePt t="288208" x="5543550" y="5991225"/>
          <p14:tracePt t="288218" x="5497513" y="5991225"/>
          <p14:tracePt t="288224" x="5470525" y="5991225"/>
          <p14:tracePt t="288230" x="5451475" y="5991225"/>
          <p14:tracePt t="288247" x="5441950" y="5991225"/>
          <p14:tracePt t="288270" x="5434013" y="5973763"/>
          <p14:tracePt t="288278" x="5434013" y="5891213"/>
          <p14:tracePt t="288286" x="5434013" y="5800725"/>
          <p14:tracePt t="288294" x="5434013" y="5745163"/>
          <p14:tracePt t="288302" x="5441950" y="5662613"/>
          <p14:tracePt t="288310" x="5478463" y="5599113"/>
          <p14:tracePt t="288319" x="5507038" y="5554663"/>
          <p14:tracePt t="288326" x="5534025" y="5526088"/>
          <p14:tracePt t="288334" x="5543550" y="5518150"/>
          <p14:tracePt t="288342" x="5570538" y="5518150"/>
          <p14:tracePt t="288351" x="5607050" y="5518150"/>
          <p14:tracePt t="288358" x="5680075" y="5518150"/>
          <p14:tracePt t="288366" x="5724525" y="5526088"/>
          <p14:tracePt t="288374" x="5807075" y="5618163"/>
          <p14:tracePt t="288382" x="5870575" y="5681663"/>
          <p14:tracePt t="288390" x="5916613" y="5745163"/>
          <p14:tracePt t="288399" x="5935663" y="5772150"/>
          <p14:tracePt t="288406" x="5943600" y="5818188"/>
          <p14:tracePt t="288415" x="5943600" y="5827713"/>
          <p14:tracePt t="288422" x="5943600" y="5837238"/>
          <p14:tracePt t="288430" x="5943600" y="5845175"/>
          <p14:tracePt t="288454" x="5943600" y="5854700"/>
          <p14:tracePt t="288463" x="5935663" y="5873750"/>
          <p14:tracePt t="288470" x="5916613" y="5881688"/>
          <p14:tracePt t="288479" x="5870575" y="5910263"/>
          <p14:tracePt t="288486" x="5826125" y="5927725"/>
          <p14:tracePt t="288494" x="5716588" y="5973763"/>
          <p14:tracePt t="288503" x="5670550" y="5991225"/>
          <p14:tracePt t="288512" x="5551488" y="6037263"/>
          <p14:tracePt t="288519" x="5478463" y="6046788"/>
          <p14:tracePt t="288526" x="5387975" y="6064250"/>
          <p14:tracePt t="288534" x="5324475" y="6064250"/>
          <p14:tracePt t="288542" x="5305425" y="6064250"/>
          <p14:tracePt t="288582" x="5287963" y="6010275"/>
          <p14:tracePt t="288590" x="5287963" y="5900738"/>
          <p14:tracePt t="288598" x="5287963" y="5791200"/>
          <p14:tracePt t="288606" x="5360988" y="5635625"/>
          <p14:tracePt t="288615" x="5397500" y="5545138"/>
          <p14:tracePt t="288622" x="5478463" y="5389563"/>
          <p14:tracePt t="288630" x="5514975" y="5270500"/>
          <p14:tracePt t="288638" x="5514975" y="5180013"/>
          <p14:tracePt t="288686" x="5497513" y="5160963"/>
          <p14:tracePt t="288694" x="5487988" y="5153025"/>
          <p14:tracePt t="288702" x="5451475" y="5133975"/>
          <p14:tracePt t="288710" x="5368925" y="5080000"/>
          <p14:tracePt t="288718" x="5360988" y="5070475"/>
          <p14:tracePt t="288759" x="5341938" y="5033963"/>
          <p14:tracePt t="288817" x="5341938" y="5024438"/>
          <p14:tracePt t="288824" x="5341938" y="4997450"/>
          <p14:tracePt t="288831" x="5341938" y="4987925"/>
          <p14:tracePt t="288850" x="5351463" y="4970463"/>
          <p14:tracePt t="288856" x="5368925" y="4951413"/>
          <p14:tracePt t="288868" x="5378450" y="4943475"/>
          <p14:tracePt t="288919" x="5387975" y="4933950"/>
          <p14:tracePt t="288927" x="5387975" y="4924425"/>
          <p14:tracePt t="288935" x="5397500" y="4906963"/>
          <p14:tracePt t="288942" x="5424488" y="4887913"/>
          <p14:tracePt t="288950" x="5487988" y="4851400"/>
          <p14:tracePt t="288958" x="5551488" y="4805363"/>
          <p14:tracePt t="288966" x="5634038" y="4732338"/>
          <p14:tracePt t="288974" x="5707063" y="4678363"/>
          <p14:tracePt t="288982" x="5816600" y="4605338"/>
          <p14:tracePt t="288990" x="5907088" y="4522788"/>
          <p14:tracePt t="288999" x="5989638" y="4432300"/>
          <p14:tracePt t="289006" x="6043613" y="4368800"/>
          <p14:tracePt t="289014" x="6053138" y="4340225"/>
          <p14:tracePt t="289022" x="6062663" y="4295775"/>
          <p14:tracePt t="289030" x="6062663" y="4268788"/>
          <p14:tracePt t="289038" x="6062663" y="4240213"/>
          <p14:tracePt t="289047" x="6062663" y="4222750"/>
          <p14:tracePt t="289054" x="6062663" y="4213225"/>
          <p14:tracePt t="289064" x="6053138" y="4176713"/>
          <p14:tracePt t="289070" x="6035675" y="4159250"/>
          <p14:tracePt t="289080" x="5989638" y="4113213"/>
          <p14:tracePt t="289086" x="5972175" y="4094163"/>
          <p14:tracePt t="289094" x="5935663" y="4057650"/>
          <p14:tracePt t="289102" x="5853113" y="4021138"/>
          <p14:tracePt t="289110" x="5826125" y="4003675"/>
          <p14:tracePt t="289118" x="5761038" y="3948113"/>
          <p14:tracePt t="289126" x="5697538" y="3903663"/>
          <p14:tracePt t="289134" x="5634038" y="3875088"/>
          <p14:tracePt t="289142" x="5580063" y="3867150"/>
          <p14:tracePt t="289150" x="5534025" y="3830638"/>
          <p14:tracePt t="289158" x="5470525" y="3803650"/>
          <p14:tracePt t="289166" x="5424488" y="3794125"/>
          <p14:tracePt t="289175" x="5405438" y="3784600"/>
          <p14:tracePt t="289182" x="5378450" y="3775075"/>
          <p14:tracePt t="289232" x="5360988" y="3775075"/>
          <p14:tracePt t="289248" x="5351463" y="3775075"/>
          <p14:tracePt t="289264" x="5334000" y="3775075"/>
          <p14:tracePt t="289272" x="5314950" y="3775075"/>
          <p14:tracePt t="289286" x="5305425" y="3775075"/>
          <p14:tracePt t="289294" x="5297488" y="3775075"/>
          <p14:tracePt t="289343" x="5297488" y="3784600"/>
          <p14:tracePt t="289351" x="5287963" y="3794125"/>
          <p14:tracePt t="289624" x="5378450" y="3794125"/>
          <p14:tracePt t="289631" x="5789613" y="3794125"/>
          <p14:tracePt t="289640" x="6272213" y="3794125"/>
          <p14:tracePt t="289649" x="6864350" y="3794125"/>
          <p14:tracePt t="289654" x="7421563" y="3794125"/>
          <p14:tracePt t="289663" x="7867650" y="3794125"/>
          <p14:tracePt t="289670" x="8240713" y="3794125"/>
          <p14:tracePt t="289679" x="8469313" y="3794125"/>
          <p14:tracePt t="289686" x="8742363" y="3830638"/>
          <p14:tracePt t="289694" x="8851900" y="3830638"/>
          <p14:tracePt t="289702" x="8951913" y="3857625"/>
          <p14:tracePt t="289710" x="8970963" y="3857625"/>
          <p14:tracePt t="290902" x="8980488" y="3867150"/>
          <p14:tracePt t="291040" x="8980488" y="3884613"/>
          <p14:tracePt t="291047" x="8970963" y="3894138"/>
          <p14:tracePt t="291057" x="8951913" y="3894138"/>
          <p14:tracePt t="291068" x="8943975" y="3903663"/>
          <p14:tracePt t="291070" x="8924925" y="3911600"/>
          <p14:tracePt t="291080" x="8907463" y="3930650"/>
          <p14:tracePt t="291086" x="8888413" y="3930650"/>
          <p14:tracePt t="291094" x="8888413" y="3940175"/>
          <p14:tracePt t="291102" x="8870950" y="3940175"/>
          <p14:tracePt t="291110" x="8861425" y="3948113"/>
          <p14:tracePt t="291118" x="8834438" y="3957638"/>
          <p14:tracePt t="291126" x="8815388" y="3976688"/>
          <p14:tracePt t="291142" x="8807450" y="3984625"/>
          <p14:tracePt t="291150" x="8797925" y="3994150"/>
          <p14:tracePt t="291166" x="8778875" y="4013200"/>
          <p14:tracePt t="291191" x="8770938" y="4021138"/>
          <p14:tracePt t="291638" x="8734425" y="4021138"/>
          <p14:tracePt t="291654" x="8715375" y="4030663"/>
          <p14:tracePt t="291664" x="8705850" y="4040188"/>
          <p14:tracePt t="291678" x="8705850" y="4049713"/>
          <p14:tracePt t="291743" x="8678863" y="4076700"/>
          <p14:tracePt t="291759" x="8669338" y="4086225"/>
          <p14:tracePt t="291771" x="8661400" y="4086225"/>
          <p14:tracePt t="291779" x="8642350" y="4103688"/>
          <p14:tracePt t="291791" x="8632825" y="4113213"/>
          <p14:tracePt t="291798" x="8624888" y="4122738"/>
          <p14:tracePt t="291866" x="8615363" y="4130675"/>
          <p14:tracePt t="291872" x="8605838" y="4140200"/>
          <p14:tracePt t="291887" x="8596313" y="4149725"/>
          <p14:tracePt t="291895" x="8578850" y="4159250"/>
          <p14:tracePt t="291902" x="8559800" y="4167188"/>
          <p14:tracePt t="291910" x="8551863" y="4176713"/>
          <p14:tracePt t="291918" x="8542338" y="4186238"/>
          <p14:tracePt t="291974" x="8532813" y="4186238"/>
          <p14:tracePt t="291982" x="8523288" y="4195763"/>
          <p14:tracePt t="291990" x="8523288" y="4203700"/>
          <p14:tracePt t="292006" x="8515350" y="4203700"/>
          <p14:tracePt t="292022" x="8496300" y="4213225"/>
          <p14:tracePt t="294023" x="8496300" y="4167188"/>
          <p14:tracePt t="294030" x="8496300" y="4122738"/>
          <p14:tracePt t="294038" x="8496300" y="4103688"/>
          <p14:tracePt t="294046" x="8469313" y="4067175"/>
          <p14:tracePt t="294055" x="8469313" y="4021138"/>
          <p14:tracePt t="294064" x="8469313" y="4013200"/>
          <p14:tracePt t="294071" x="8459788" y="4003675"/>
          <p14:tracePt t="294897" x="8459788" y="3994150"/>
          <p14:tracePt t="294904" x="8459788" y="3940175"/>
          <p14:tracePt t="294912" x="8459788" y="3867150"/>
          <p14:tracePt t="294930" x="8459788" y="3821113"/>
          <p14:tracePt t="294934" x="8469313" y="3784600"/>
          <p14:tracePt t="294942" x="8469313" y="3767138"/>
          <p14:tracePt t="294950" x="8478838" y="3767138"/>
          <p14:tracePt t="294958" x="8478838" y="3757613"/>
          <p14:tracePt t="294982" x="8478838" y="3738563"/>
          <p14:tracePt t="295464" x="8469313" y="3730625"/>
          <p14:tracePt t="295474" x="8350250" y="3730625"/>
          <p14:tracePt t="295483" x="8204200" y="3730625"/>
          <p14:tracePt t="295488" x="8077200" y="3730625"/>
          <p14:tracePt t="295497" x="7986713" y="3730625"/>
          <p14:tracePt t="295502" x="7877175" y="3730625"/>
          <p14:tracePt t="295510" x="7821613" y="3730625"/>
          <p14:tracePt t="295519" x="7767638" y="3730625"/>
          <p14:tracePt t="295526" x="7748588" y="3730625"/>
          <p14:tracePt t="295758" x="7721600" y="3730625"/>
          <p14:tracePt t="295766" x="7648575" y="3748088"/>
          <p14:tracePt t="295774" x="7558088" y="3748088"/>
          <p14:tracePt t="295782" x="7448550" y="3757613"/>
          <p14:tracePt t="295790" x="7348538" y="3784600"/>
          <p14:tracePt t="295798" x="7219950" y="3784600"/>
          <p14:tracePt t="295806" x="7092950" y="3784600"/>
          <p14:tracePt t="295814" x="7000875" y="3784600"/>
          <p14:tracePt t="295822" x="6910388" y="3784600"/>
          <p14:tracePt t="295831" x="6837363" y="3784600"/>
          <p14:tracePt t="295838" x="6800850" y="3794125"/>
          <p14:tracePt t="295854" x="6791325" y="3794125"/>
          <p14:tracePt t="296039" x="6773863" y="3794125"/>
          <p14:tracePt t="296047" x="6718300" y="3794125"/>
          <p14:tracePt t="296055" x="6610350" y="3794125"/>
          <p14:tracePt t="296066" x="6518275" y="3794125"/>
          <p14:tracePt t="296071" x="6408738" y="3794125"/>
          <p14:tracePt t="296083" x="6299200" y="3794125"/>
          <p14:tracePt t="296086" x="6189663" y="3794125"/>
          <p14:tracePt t="296097" x="6080125" y="3794125"/>
          <p14:tracePt t="296102" x="6007100" y="3794125"/>
          <p14:tracePt t="296110" x="5943600" y="3794125"/>
          <p14:tracePt t="296118" x="5926138" y="3794125"/>
          <p14:tracePt t="296126" x="5907088" y="3794125"/>
          <p14:tracePt t="296350" x="5889625" y="3794125"/>
          <p14:tracePt t="296358" x="5843588" y="3794125"/>
          <p14:tracePt t="296366" x="5807075" y="3794125"/>
          <p14:tracePt t="296374" x="5753100" y="3794125"/>
          <p14:tracePt t="296382" x="5707063" y="3811588"/>
          <p14:tracePt t="296390" x="5680075" y="3821113"/>
          <p14:tracePt t="296398" x="5634038" y="3821113"/>
          <p14:tracePt t="296406" x="5588000" y="3840163"/>
          <p14:tracePt t="296414" x="5580063" y="3848100"/>
          <p14:tracePt t="296438" x="5561013" y="3848100"/>
          <p14:tracePt t="297286" x="5561013" y="3830638"/>
          <p14:tracePt t="297294" x="5561013" y="3811588"/>
          <p14:tracePt t="297302" x="5561013" y="3794125"/>
          <p14:tracePt t="297318" x="5561013" y="3775075"/>
          <p14:tracePt t="297326" x="5561013" y="3767138"/>
          <p14:tracePt t="297586" x="5551488" y="3767138"/>
          <p14:tracePt t="297598" x="5543550" y="3775075"/>
          <p14:tracePt t="298447" x="5534025" y="3775075"/>
          <p14:tracePt t="298454" x="5497513" y="3775075"/>
          <p14:tracePt t="298462" x="5451475" y="3748088"/>
          <p14:tracePt t="298470" x="5441950" y="3738563"/>
          <p14:tracePt t="298479" x="5424488" y="3721100"/>
          <p14:tracePt t="298486" x="5405438" y="3702050"/>
          <p14:tracePt t="298496" x="5397500" y="3694113"/>
          <p14:tracePt t="298744" x="5397500" y="3657600"/>
          <p14:tracePt t="298752" x="5397500" y="3611563"/>
          <p14:tracePt t="298762" x="5387975" y="3592513"/>
          <p14:tracePt t="298771" x="5387975" y="3556000"/>
          <p14:tracePt t="298774" x="5378450" y="3548063"/>
          <p14:tracePt t="298782" x="5378450" y="3519488"/>
          <p14:tracePt t="298798" x="5378450" y="3502025"/>
          <p14:tracePt t="298814" x="5378450" y="3482975"/>
          <p14:tracePt t="298951" x="5378450" y="3475038"/>
          <p14:tracePt t="298966" x="5378450" y="3446463"/>
          <p14:tracePt t="298974" x="5378450" y="3438525"/>
          <p14:tracePt t="298982" x="5378450" y="3419475"/>
          <p14:tracePt t="298990" x="5378450" y="3402013"/>
          <p14:tracePt t="298998" x="5378450" y="3392488"/>
          <p14:tracePt t="299007" x="5378450" y="3375025"/>
          <p14:tracePt t="299016" x="5378450" y="3355975"/>
          <p14:tracePt t="299033" x="5368925" y="3346450"/>
          <p14:tracePt t="299039" x="5360988" y="3338513"/>
          <p14:tracePt t="299050" x="5360988" y="3328988"/>
          <p14:tracePt t="299055" x="5351463" y="3319463"/>
          <p14:tracePt t="299065" x="5341938" y="3292475"/>
          <p14:tracePt t="299071" x="5324475" y="3273425"/>
          <p14:tracePt t="299081" x="5305425" y="3255963"/>
          <p14:tracePt t="299087" x="5297488" y="3209925"/>
          <p14:tracePt t="299098" x="5241925" y="3182938"/>
          <p14:tracePt t="299103" x="5195888" y="3146425"/>
          <p14:tracePt t="299111" x="5151438" y="3119438"/>
          <p14:tracePt t="299119" x="5105400" y="3082925"/>
          <p14:tracePt t="299127" x="5022850" y="3054350"/>
          <p14:tracePt t="299135" x="4978400" y="3036888"/>
          <p14:tracePt t="299142" x="4922838" y="3027363"/>
          <p14:tracePt t="299150" x="4895850" y="3009900"/>
          <p14:tracePt t="299158" x="4876800" y="3009900"/>
          <p14:tracePt t="299166" x="4859338" y="3009900"/>
          <p14:tracePt t="299174" x="4840288" y="3000375"/>
          <p14:tracePt t="299214" x="4840288" y="2990850"/>
          <p14:tracePt t="299223" x="4840288" y="2973388"/>
          <p14:tracePt t="299230" x="4840288" y="2954338"/>
          <p14:tracePt t="299239" x="4840288" y="2927350"/>
          <p14:tracePt t="299247" x="4840288" y="2881313"/>
          <p14:tracePt t="299255" x="4840288" y="2854325"/>
          <p14:tracePt t="299262" x="4840288" y="2836863"/>
          <p14:tracePt t="299270" x="4840288" y="2800350"/>
          <p14:tracePt t="299280" x="4840288" y="2790825"/>
          <p14:tracePt t="299286" x="4840288" y="2781300"/>
          <p14:tracePt t="299296" x="4840288" y="2763838"/>
          <p14:tracePt t="299302" x="4840288" y="2754313"/>
          <p14:tracePt t="299310" x="4840288" y="2744788"/>
          <p14:tracePt t="299326" x="4840288" y="2727325"/>
          <p14:tracePt t="299334" x="4840288" y="2717800"/>
          <p14:tracePt t="299342" x="4840288" y="2708275"/>
          <p14:tracePt t="299358" x="4840288" y="2698750"/>
          <p14:tracePt t="299366" x="4840288" y="2681288"/>
          <p14:tracePt t="299374" x="4859338" y="2662238"/>
          <p14:tracePt t="299384" x="4868863" y="2654300"/>
          <p14:tracePt t="299398" x="4876800" y="2644775"/>
          <p14:tracePt t="299406" x="4886325" y="2635250"/>
          <p14:tracePt t="299430" x="4895850" y="2635250"/>
          <p14:tracePt t="299496" x="4905375" y="2625725"/>
          <p14:tracePt t="299624" x="4905375" y="2635250"/>
          <p14:tracePt t="299631" x="4886325" y="2671763"/>
          <p14:tracePt t="299640" x="4876800" y="2690813"/>
          <p14:tracePt t="299647" x="4876800" y="2717800"/>
          <p14:tracePt t="299654" x="4859338" y="2735263"/>
          <p14:tracePt t="299663" x="4849813" y="2754313"/>
          <p14:tracePt t="299670" x="4849813" y="2771775"/>
          <p14:tracePt t="299680" x="4849813" y="2817813"/>
          <p14:tracePt t="299686" x="4849813" y="2836863"/>
          <p14:tracePt t="299697" x="4849813" y="2873375"/>
          <p14:tracePt t="299702" x="4840288" y="2917825"/>
          <p14:tracePt t="299710" x="4840288" y="2946400"/>
          <p14:tracePt t="299718" x="4840288" y="2982913"/>
          <p14:tracePt t="299726" x="4822825" y="3046413"/>
          <p14:tracePt t="299734" x="4822825" y="3082925"/>
          <p14:tracePt t="299742" x="4822825" y="3109913"/>
          <p14:tracePt t="299750" x="4822825" y="3146425"/>
          <p14:tracePt t="299760" x="4822825" y="3182938"/>
          <p14:tracePt t="299766" x="4822825" y="3209925"/>
          <p14:tracePt t="299774" x="4822825" y="3236913"/>
          <p14:tracePt t="299782" x="4822825" y="3282950"/>
          <p14:tracePt t="299790" x="4822825" y="3309938"/>
          <p14:tracePt t="299798" x="4822825" y="3338513"/>
          <p14:tracePt t="299806" x="4822825" y="3375025"/>
          <p14:tracePt t="299822" x="4822825" y="3382963"/>
          <p14:tracePt t="299830" x="4822825" y="3411538"/>
          <p14:tracePt t="299838" x="4822825" y="3419475"/>
          <p14:tracePt t="299847" x="4822825" y="3429000"/>
          <p14:tracePt t="299862" x="4822825" y="3455988"/>
          <p14:tracePt t="299881" x="4832350" y="3465513"/>
          <p14:tracePt t="299886" x="4840288" y="3475038"/>
          <p14:tracePt t="299896" x="4849813" y="3492500"/>
          <p14:tracePt t="299912" x="4859338" y="3511550"/>
          <p14:tracePt t="299918" x="4868863" y="3538538"/>
          <p14:tracePt t="299926" x="4895850" y="3575050"/>
          <p14:tracePt t="299934" x="4932363" y="3602038"/>
          <p14:tracePt t="299942" x="4978400" y="3657600"/>
          <p14:tracePt t="299950" x="5078413" y="3711575"/>
          <p14:tracePt t="299958" x="5159375" y="3767138"/>
          <p14:tracePt t="299966" x="5297488" y="3830638"/>
          <p14:tracePt t="299974" x="5441950" y="3884613"/>
          <p14:tracePt t="299982" x="5616575" y="3948113"/>
          <p14:tracePt t="299990" x="5743575" y="3976688"/>
          <p14:tracePt t="299998" x="5899150" y="4021138"/>
          <p14:tracePt t="300006" x="6043613" y="4049713"/>
          <p14:tracePt t="300014" x="6189663" y="4113213"/>
          <p14:tracePt t="300023" x="6291263" y="4140200"/>
          <p14:tracePt t="300031" x="6399213" y="4167188"/>
          <p14:tracePt t="300038" x="6481763" y="4176713"/>
          <p14:tracePt t="300046" x="6537325" y="4176713"/>
          <p14:tracePt t="300054" x="6573838" y="4176713"/>
          <p14:tracePt t="300062" x="6591300" y="4176713"/>
          <p14:tracePt t="300070" x="6627813" y="4186238"/>
          <p14:tracePt t="300079" x="6645275" y="4186238"/>
          <p14:tracePt t="300086" x="6673850" y="4186238"/>
          <p14:tracePt t="300095" x="6681788" y="4186238"/>
          <p14:tracePt t="300102" x="6718300" y="4186238"/>
          <p14:tracePt t="300110" x="6754813" y="4186238"/>
          <p14:tracePt t="300118" x="6810375" y="4186238"/>
          <p14:tracePt t="300126" x="6900863" y="4186238"/>
          <p14:tracePt t="300134" x="7010400" y="4186238"/>
          <p14:tracePt t="300142" x="7156450" y="4186238"/>
          <p14:tracePt t="300150" x="7339013" y="4186238"/>
          <p14:tracePt t="300160" x="7594600" y="4203700"/>
          <p14:tracePt t="300167" x="7867650" y="4240213"/>
          <p14:tracePt t="300177" x="8067675" y="4259263"/>
          <p14:tracePt t="300183" x="8250238" y="4259263"/>
          <p14:tracePt t="300191" x="8451850" y="4259263"/>
          <p14:tracePt t="300198" x="8632825" y="4259263"/>
          <p14:tracePt t="300206" x="8797925" y="4259263"/>
          <p14:tracePt t="300214" x="8943975" y="4259263"/>
          <p14:tracePt t="300223" x="9070975" y="4259263"/>
          <p14:tracePt t="300468" x="8842375" y="4249738"/>
          <p14:tracePt t="300473" x="8532813" y="4232275"/>
          <p14:tracePt t="300480" x="8113713" y="4186238"/>
          <p14:tracePt t="300486" x="7648575" y="4122738"/>
          <p14:tracePt t="300496" x="7175500" y="4049713"/>
          <p14:tracePt t="300502" x="6673850" y="3976688"/>
          <p14:tracePt t="300510" x="6208713" y="3903663"/>
          <p14:tracePt t="300519" x="5670550" y="3803650"/>
          <p14:tracePt t="300526" x="5351463" y="3767138"/>
          <p14:tracePt t="300534" x="5095875" y="3711575"/>
          <p14:tracePt t="300543" x="4968875" y="3702050"/>
          <p14:tracePt t="300550" x="4905375" y="3675063"/>
          <p14:tracePt t="300558" x="4886325" y="3665538"/>
          <p14:tracePt t="300574" x="4895850" y="3648075"/>
          <p14:tracePt t="300591" x="4913313" y="3638550"/>
          <p14:tracePt t="300598" x="4922838" y="3638550"/>
          <p14:tracePt t="300606" x="4932363" y="3638550"/>
          <p14:tracePt t="300638" x="4941888" y="3629025"/>
          <p14:tracePt t="300838" x="4986338" y="3648075"/>
          <p14:tracePt t="300846" x="5032375" y="3675063"/>
          <p14:tracePt t="300854" x="5105400" y="3721100"/>
          <p14:tracePt t="300862" x="5159375" y="3748088"/>
          <p14:tracePt t="300870" x="5224463" y="3784600"/>
          <p14:tracePt t="300882" x="5241925" y="3784600"/>
          <p14:tracePt t="300886" x="5278438" y="3794125"/>
          <p14:tracePt t="300902" x="5297488" y="3803650"/>
          <p14:tracePt t="301088" x="5297488" y="3784600"/>
          <p14:tracePt t="301095" x="5297488" y="3775075"/>
          <p14:tracePt t="301102" x="5287963" y="3748088"/>
          <p14:tracePt t="301110" x="5287963" y="3702050"/>
          <p14:tracePt t="301118" x="5278438" y="3675063"/>
          <p14:tracePt t="301126" x="5278438" y="3648075"/>
          <p14:tracePt t="301134" x="5278438" y="3602038"/>
          <p14:tracePt t="301142" x="5278438" y="3575050"/>
          <p14:tracePt t="301150" x="5260975" y="3548063"/>
          <p14:tracePt t="301159" x="5260975" y="3529013"/>
          <p14:tracePt t="301166" x="5260975" y="3511550"/>
          <p14:tracePt t="301174" x="5260975" y="3502025"/>
          <p14:tracePt t="301182" x="5260975" y="3492500"/>
          <p14:tracePt t="301198" x="5260975" y="3475038"/>
          <p14:tracePt t="301206" x="5268913" y="3475038"/>
          <p14:tracePt t="301215" x="5278438" y="3455988"/>
          <p14:tracePt t="301223" x="5287963" y="3446463"/>
          <p14:tracePt t="301230" x="5297488" y="3438525"/>
          <p14:tracePt t="301239" x="5324475" y="3419475"/>
          <p14:tracePt t="301247" x="5334000" y="3411538"/>
          <p14:tracePt t="301255" x="5368925" y="3402013"/>
          <p14:tracePt t="301262" x="5424488" y="3392488"/>
          <p14:tracePt t="301270" x="5524500" y="3346450"/>
          <p14:tracePt t="301279" x="5616575" y="3346450"/>
          <p14:tracePt t="301286" x="5688013" y="3346450"/>
          <p14:tracePt t="301296" x="5761038" y="3346450"/>
          <p14:tracePt t="301302" x="5853113" y="3346450"/>
          <p14:tracePt t="301310" x="5916613" y="3338513"/>
          <p14:tracePt t="301318" x="5943600" y="3338513"/>
          <p14:tracePt t="301326" x="5962650" y="3346450"/>
          <p14:tracePt t="301334" x="5972175" y="3355975"/>
          <p14:tracePt t="301342" x="5972175" y="3365500"/>
          <p14:tracePt t="301350" x="5972175" y="3411538"/>
          <p14:tracePt t="301358" x="5972175" y="3455988"/>
          <p14:tracePt t="301366" x="5972175" y="3492500"/>
          <p14:tracePt t="301374" x="5972175" y="3548063"/>
          <p14:tracePt t="301382" x="5943600" y="3611563"/>
          <p14:tracePt t="301390" x="5935663" y="3638550"/>
          <p14:tracePt t="301398" x="5916613" y="3675063"/>
          <p14:tracePt t="301406" x="5907088" y="3684588"/>
          <p14:tracePt t="301416" x="5899150" y="3702050"/>
          <p14:tracePt t="301430" x="5899150" y="3711575"/>
          <p14:tracePt t="301495" x="5889625" y="3721100"/>
          <p14:tracePt t="301505" x="5843588" y="3721100"/>
          <p14:tracePt t="301512" x="5734050" y="3721100"/>
          <p14:tracePt t="301521" x="5534025" y="3721100"/>
          <p14:tracePt t="301527" x="5314950" y="3721100"/>
          <p14:tracePt t="301535" x="5114925" y="3721100"/>
          <p14:tracePt t="301543" x="4895850" y="3721100"/>
          <p14:tracePt t="301551" x="4749800" y="3721100"/>
          <p14:tracePt t="301558" x="4640263" y="3721100"/>
          <p14:tracePt t="301566" x="4594225" y="3721100"/>
          <p14:tracePt t="301574" x="4586288" y="3711575"/>
          <p14:tracePt t="301582" x="4576763" y="3702050"/>
          <p14:tracePt t="301590" x="4576763" y="3694113"/>
          <p14:tracePt t="301599" x="4576763" y="3648075"/>
          <p14:tracePt t="301606" x="4576763" y="3621088"/>
          <p14:tracePt t="301614" x="4576763" y="3565525"/>
          <p14:tracePt t="301622" x="4603750" y="3502025"/>
          <p14:tracePt t="301631" x="4649788" y="3419475"/>
          <p14:tracePt t="301638" x="4667250" y="3392488"/>
          <p14:tracePt t="301647" x="4703763" y="3328988"/>
          <p14:tracePt t="301654" x="4722813" y="3302000"/>
          <p14:tracePt t="301663" x="4740275" y="3282950"/>
          <p14:tracePt t="301670" x="4749800" y="3265488"/>
          <p14:tracePt t="301679" x="4759325" y="3255963"/>
          <p14:tracePt t="301686" x="4767263" y="3246438"/>
          <p14:tracePt t="301696" x="4786313" y="3236913"/>
          <p14:tracePt t="301702" x="4795838" y="3219450"/>
          <p14:tracePt t="301711" x="4803775" y="3219450"/>
          <p14:tracePt t="301718" x="4840288" y="3209925"/>
          <p14:tracePt t="301726" x="4849813" y="3209925"/>
          <p14:tracePt t="301734" x="4876800" y="3209925"/>
          <p14:tracePt t="301742" x="4913313" y="3209925"/>
          <p14:tracePt t="301750" x="4959350" y="3209925"/>
          <p14:tracePt t="301758" x="5014913" y="3209925"/>
          <p14:tracePt t="301766" x="5086350" y="3228975"/>
          <p14:tracePt t="301774" x="5168900" y="3236913"/>
          <p14:tracePt t="301782" x="5251450" y="3292475"/>
          <p14:tracePt t="301790" x="5297488" y="3328988"/>
          <p14:tracePt t="301798" x="5324475" y="3355975"/>
          <p14:tracePt t="301806" x="5360988" y="3392488"/>
          <p14:tracePt t="301814" x="5378450" y="3419475"/>
          <p14:tracePt t="301822" x="5387975" y="3455988"/>
          <p14:tracePt t="301830" x="5397500" y="3465513"/>
          <p14:tracePt t="301838" x="5397500" y="3475038"/>
          <p14:tracePt t="301847" x="5397500" y="3502025"/>
          <p14:tracePt t="301854" x="5397500" y="3519488"/>
          <p14:tracePt t="301863" x="5397500" y="3548063"/>
          <p14:tracePt t="301881" x="5397500" y="3584575"/>
          <p14:tracePt t="301886" x="5387975" y="3592513"/>
          <p14:tracePt t="301895" x="5378450" y="3602038"/>
          <p14:tracePt t="301902" x="5360988" y="3648075"/>
          <p14:tracePt t="301910" x="5351463" y="3684588"/>
          <p14:tracePt t="301918" x="5341938" y="3684588"/>
          <p14:tracePt t="301926" x="5334000" y="3702050"/>
          <p14:tracePt t="301934" x="5297488" y="3748088"/>
          <p14:tracePt t="301950" x="5287963" y="3757613"/>
          <p14:tracePt t="301958" x="5287963" y="3775075"/>
          <p14:tracePt t="301966" x="5260975" y="3794125"/>
          <p14:tracePt t="301974" x="5260975" y="3803650"/>
          <p14:tracePt t="301982" x="5251450" y="3821113"/>
          <p14:tracePt t="301990" x="5232400" y="3830638"/>
          <p14:tracePt t="302000" x="5224463" y="3840163"/>
          <p14:tracePt t="302006" x="5205413" y="3848100"/>
          <p14:tracePt t="302014" x="5187950" y="3857625"/>
          <p14:tracePt t="302022" x="5151438" y="3867150"/>
          <p14:tracePt t="302031" x="5151438" y="3875088"/>
          <p14:tracePt t="302038" x="5141913" y="3875088"/>
          <p14:tracePt t="302094" x="5132388" y="3875088"/>
          <p14:tracePt t="302102" x="5114925" y="3840163"/>
          <p14:tracePt t="302110" x="5105400" y="3775075"/>
          <p14:tracePt t="302118" x="5078413" y="3730625"/>
          <p14:tracePt t="302126" x="5059363" y="3684588"/>
          <p14:tracePt t="302134" x="5059363" y="3657600"/>
          <p14:tracePt t="302142" x="5059363" y="3611563"/>
          <p14:tracePt t="302150" x="5059363" y="3584575"/>
          <p14:tracePt t="302158" x="5059363" y="3565525"/>
          <p14:tracePt t="302166" x="5059363" y="3548063"/>
          <p14:tracePt t="302175" x="5059363" y="3529013"/>
          <p14:tracePt t="302191" x="5059363" y="3511550"/>
          <p14:tracePt t="302199" x="5122863" y="3482975"/>
          <p14:tracePt t="302207" x="5187950" y="3455988"/>
          <p14:tracePt t="302216" x="5260975" y="3446463"/>
          <p14:tracePt t="302225" x="5341938" y="3411538"/>
          <p14:tracePt t="302232" x="5434013" y="3411538"/>
          <p14:tracePt t="302238" x="5524500" y="3392488"/>
          <p14:tracePt t="302246" x="5597525" y="3392488"/>
          <p14:tracePt t="302254" x="5661025" y="3392488"/>
          <p14:tracePt t="302262" x="5716588" y="3392488"/>
          <p14:tracePt t="302270" x="5753100" y="3392488"/>
          <p14:tracePt t="302279" x="5797550" y="3411538"/>
          <p14:tracePt t="302286" x="5843588" y="3429000"/>
          <p14:tracePt t="302296" x="5870575" y="3446463"/>
          <p14:tracePt t="302302" x="5880100" y="3455988"/>
          <p14:tracePt t="302310" x="5880100" y="3465513"/>
          <p14:tracePt t="302319" x="5880100" y="3482975"/>
          <p14:tracePt t="302326" x="5899150" y="3502025"/>
          <p14:tracePt t="302334" x="5899150" y="3529013"/>
          <p14:tracePt t="302342" x="5899150" y="3556000"/>
          <p14:tracePt t="302350" x="5899150" y="3602038"/>
          <p14:tracePt t="302358" x="5880100" y="3648075"/>
          <p14:tracePt t="302366" x="5826125" y="3684588"/>
          <p14:tracePt t="302374" x="5807075" y="3702050"/>
          <p14:tracePt t="302382" x="5780088" y="3721100"/>
          <p14:tracePt t="302390" x="5734050" y="3757613"/>
          <p14:tracePt t="302399" x="5724525" y="3757613"/>
          <p14:tracePt t="302406" x="5707063" y="3767138"/>
          <p14:tracePt t="302414" x="5697538" y="3775075"/>
          <p14:tracePt t="302430" x="5680075" y="3775075"/>
          <p14:tracePt t="302438" x="5661025" y="3775075"/>
          <p14:tracePt t="302447" x="5643563" y="3775075"/>
          <p14:tracePt t="302454" x="5634038" y="3784600"/>
          <p14:tracePt t="302463" x="5616575" y="3794125"/>
          <p14:tracePt t="302470" x="5597525" y="3794125"/>
          <p14:tracePt t="302479" x="5580063" y="3794125"/>
          <p14:tracePt t="302486" x="5561013" y="3794125"/>
          <p14:tracePt t="302497" x="5524500" y="3794125"/>
          <p14:tracePt t="302502" x="5478463" y="3794125"/>
          <p14:tracePt t="302512" x="5424488" y="3794125"/>
          <p14:tracePt t="302518" x="5397500" y="3775075"/>
          <p14:tracePt t="302526" x="5334000" y="3738563"/>
          <p14:tracePt t="302534" x="5268913" y="3684588"/>
          <p14:tracePt t="302542" x="5251450" y="3665538"/>
          <p14:tracePt t="302551" x="5232400" y="3657600"/>
          <p14:tracePt t="302558" x="5205413" y="3638550"/>
          <p14:tracePt t="302574" x="5205413" y="3629025"/>
          <p14:tracePt t="302590" x="5205413" y="3621088"/>
          <p14:tracePt t="302599" x="5205413" y="3602038"/>
          <p14:tracePt t="302606" x="5205413" y="3592513"/>
          <p14:tracePt t="302614" x="5205413" y="3575050"/>
          <p14:tracePt t="302622" x="5205413" y="3556000"/>
          <p14:tracePt t="302630" x="5205413" y="3538538"/>
          <p14:tracePt t="302638" x="5241925" y="3519488"/>
          <p14:tracePt t="302646" x="5297488" y="3482975"/>
          <p14:tracePt t="302654" x="5341938" y="3482975"/>
          <p14:tracePt t="302664" x="5414963" y="3465513"/>
          <p14:tracePt t="302670" x="5487988" y="3465513"/>
          <p14:tracePt t="302679" x="5580063" y="3438525"/>
          <p14:tracePt t="302686" x="5653088" y="3438525"/>
          <p14:tracePt t="302697" x="5716588" y="3438525"/>
          <p14:tracePt t="302702" x="5770563" y="3438525"/>
          <p14:tracePt t="302713" x="5780088" y="3438525"/>
          <p14:tracePt t="302718" x="5789613" y="3438525"/>
          <p14:tracePt t="302726" x="5807075" y="3446463"/>
          <p14:tracePt t="302742" x="5807075" y="3475038"/>
          <p14:tracePt t="302750" x="5807075" y="3492500"/>
          <p14:tracePt t="302758" x="5807075" y="3519488"/>
          <p14:tracePt t="302766" x="5789613" y="3548063"/>
          <p14:tracePt t="302774" x="5770563" y="3584575"/>
          <p14:tracePt t="302782" x="5761038" y="3592513"/>
          <p14:tracePt t="302790" x="5753100" y="3621088"/>
          <p14:tracePt t="302798" x="5743575" y="3621088"/>
          <p14:tracePt t="302806" x="5724525" y="3638550"/>
          <p14:tracePt t="302814" x="5716588" y="3657600"/>
          <p14:tracePt t="302830" x="5707063" y="3665538"/>
          <p14:tracePt t="302903" x="5707063" y="3675063"/>
          <p14:tracePt t="302912" x="5680075" y="3684588"/>
          <p14:tracePt t="302921" x="5661025" y="3684588"/>
          <p14:tracePt t="302927" x="5616575" y="3702050"/>
          <p14:tracePt t="302934" x="5570538" y="3721100"/>
          <p14:tracePt t="302942" x="5534025" y="3721100"/>
          <p14:tracePt t="302950" x="5478463" y="3730625"/>
          <p14:tracePt t="302958" x="5414963" y="3730625"/>
          <p14:tracePt t="302966" x="5378450" y="3730625"/>
          <p14:tracePt t="302974" x="5368925" y="3730625"/>
          <p14:tracePt t="302982" x="5360988" y="3730625"/>
          <p14:tracePt t="303056" x="5351463" y="3730625"/>
          <p14:tracePt t="303063" x="5351463" y="3711575"/>
          <p14:tracePt t="303074" x="5351463" y="3684588"/>
          <p14:tracePt t="303083" x="5368925" y="3665538"/>
          <p14:tracePt t="303087" x="5368925" y="3657600"/>
          <p14:tracePt t="303102" x="5378450" y="3638550"/>
          <p14:tracePt t="303126" x="5378450" y="3629025"/>
          <p14:tracePt t="303569" x="5378450" y="3638550"/>
          <p14:tracePt t="303584" x="5378450" y="3665538"/>
          <p14:tracePt t="303592" x="5397500" y="3684588"/>
          <p14:tracePt t="303600" x="5487988" y="3684588"/>
          <p14:tracePt t="303606" x="5543550" y="3684588"/>
          <p14:tracePt t="303614" x="5551488" y="3694113"/>
          <p14:tracePt t="303622" x="5570538" y="3694113"/>
          <p14:tracePt t="305425" x="5580063" y="3665538"/>
          <p14:tracePt t="305433" x="5580063" y="3657600"/>
          <p14:tracePt t="305440" x="5580063" y="3638550"/>
          <p14:tracePt t="305448" x="5588000" y="3621088"/>
          <p14:tracePt t="305455" x="5588000" y="3584575"/>
          <p14:tracePt t="305467" x="5588000" y="3565525"/>
          <p14:tracePt t="305472" x="5597525" y="3565525"/>
          <p14:tracePt t="305478" x="5597525" y="3548063"/>
          <p14:tracePt t="305495" x="5597525" y="3538538"/>
          <p14:tracePt t="305639" x="5588000" y="3548063"/>
          <p14:tracePt t="305655" x="5580063" y="3548063"/>
          <p14:tracePt t="305663" x="5570538" y="3548063"/>
          <p14:tracePt t="305670" x="5534025" y="3556000"/>
          <p14:tracePt t="305678" x="5507038" y="3575050"/>
          <p14:tracePt t="305686" x="5487988" y="3575050"/>
          <p14:tracePt t="305695" x="5434013" y="3575050"/>
          <p14:tracePt t="305702" x="5405438" y="3575050"/>
          <p14:tracePt t="305712" x="5351463" y="3575050"/>
          <p14:tracePt t="305718" x="5287963" y="3575050"/>
          <p14:tracePt t="305726" x="5278438" y="3575050"/>
          <p14:tracePt t="305734" x="5241925" y="3575050"/>
          <p14:tracePt t="305742" x="5224463" y="3575050"/>
          <p14:tracePt t="305750" x="5205413" y="3556000"/>
          <p14:tracePt t="305758" x="5178425" y="3538538"/>
          <p14:tracePt t="305766" x="5159375" y="3511550"/>
          <p14:tracePt t="305774" x="5132388" y="3482975"/>
          <p14:tracePt t="305782" x="5114925" y="3465513"/>
          <p14:tracePt t="305790" x="5105400" y="3411538"/>
          <p14:tracePt t="305798" x="5078413" y="3346450"/>
          <p14:tracePt t="305806" x="5068888" y="3302000"/>
          <p14:tracePt t="305814" x="5068888" y="3246438"/>
          <p14:tracePt t="305822" x="5068888" y="3209925"/>
          <p14:tracePt t="305830" x="5068888" y="3163888"/>
          <p14:tracePt t="305838" x="5068888" y="3136900"/>
          <p14:tracePt t="305847" x="5068888" y="3090863"/>
          <p14:tracePt t="305854" x="5068888" y="3054350"/>
          <p14:tracePt t="305862" x="5068888" y="3036888"/>
          <p14:tracePt t="305870" x="5068888" y="3000375"/>
          <p14:tracePt t="305880" x="5068888" y="2963863"/>
          <p14:tracePt t="305886" x="5068888" y="2936875"/>
          <p14:tracePt t="305895" x="5078413" y="2917825"/>
          <p14:tracePt t="305902" x="5086350" y="2900363"/>
          <p14:tracePt t="305912" x="5095875" y="2854325"/>
          <p14:tracePt t="305918" x="5095875" y="2844800"/>
          <p14:tracePt t="305926" x="5114925" y="2827338"/>
          <p14:tracePt t="305934" x="5114925" y="2817813"/>
          <p14:tracePt t="305942" x="5114925" y="2800350"/>
          <p14:tracePt t="305950" x="5122863" y="2781300"/>
          <p14:tracePt t="306131" x="5122863" y="2771775"/>
          <p14:tracePt t="306138" x="5095875" y="2771775"/>
          <p14:tracePt t="306146" x="5049838" y="2781300"/>
          <p14:tracePt t="306152" x="5005388" y="2817813"/>
          <p14:tracePt t="306159" x="4986338" y="2827338"/>
          <p14:tracePt t="306166" x="4949825" y="2854325"/>
          <p14:tracePt t="306174" x="4922838" y="2881313"/>
          <p14:tracePt t="306182" x="4905375" y="2900363"/>
          <p14:tracePt t="306191" x="4868863" y="2936875"/>
          <p14:tracePt t="306198" x="4859338" y="2936875"/>
          <p14:tracePt t="306206" x="4840288" y="2982913"/>
          <p14:tracePt t="306214" x="4803775" y="3027363"/>
          <p14:tracePt t="306223" x="4803775" y="3036888"/>
          <p14:tracePt t="306230" x="4795838" y="3063875"/>
          <p14:tracePt t="306246" x="4795838" y="3090863"/>
          <p14:tracePt t="306254" x="4795838" y="3119438"/>
          <p14:tracePt t="306262" x="4795838" y="3136900"/>
          <p14:tracePt t="306270" x="4795838" y="3163888"/>
          <p14:tracePt t="306278" x="4795838" y="3182938"/>
          <p14:tracePt t="306286" x="4795838" y="3209925"/>
          <p14:tracePt t="306296" x="4813300" y="3255963"/>
          <p14:tracePt t="306302" x="4832350" y="3282950"/>
          <p14:tracePt t="306312" x="4868863" y="3328988"/>
          <p14:tracePt t="306318" x="4886325" y="3365500"/>
          <p14:tracePt t="306326" x="4932363" y="3382963"/>
          <p14:tracePt t="306334" x="4978400" y="3411538"/>
          <p14:tracePt t="306342" x="5059363" y="3465513"/>
          <p14:tracePt t="306350" x="5122863" y="3502025"/>
          <p14:tracePt t="306358" x="5187950" y="3519488"/>
          <p14:tracePt t="306366" x="5297488" y="3584575"/>
          <p14:tracePt t="306374" x="5414963" y="3611563"/>
          <p14:tracePt t="306382" x="5524500" y="3665538"/>
          <p14:tracePt t="306390" x="5643563" y="3711575"/>
          <p14:tracePt t="306398" x="5753100" y="3738563"/>
          <p14:tracePt t="306406" x="5853113" y="3767138"/>
          <p14:tracePt t="306414" x="5953125" y="3794125"/>
          <p14:tracePt t="306422" x="6007100" y="3821113"/>
          <p14:tracePt t="306430" x="6080125" y="3821113"/>
          <p14:tracePt t="306438" x="6199188" y="3848100"/>
          <p14:tracePt t="306446" x="6291263" y="3857625"/>
          <p14:tracePt t="306454" x="6362700" y="3857625"/>
          <p14:tracePt t="306462" x="6464300" y="3875088"/>
          <p14:tracePt t="306470" x="6518275" y="3884613"/>
          <p14:tracePt t="306479" x="6591300" y="3884613"/>
          <p14:tracePt t="306486" x="6637338" y="3911600"/>
          <p14:tracePt t="306495" x="6691313" y="3911600"/>
          <p14:tracePt t="306503" x="6754813" y="3911600"/>
          <p14:tracePt t="306512" x="6810375" y="3911600"/>
          <p14:tracePt t="306518" x="6864350" y="3921125"/>
          <p14:tracePt t="306526" x="6900863" y="3921125"/>
          <p14:tracePt t="306534" x="6983413" y="3921125"/>
          <p14:tracePt t="306542" x="7037388" y="3921125"/>
          <p14:tracePt t="306550" x="7083425" y="3921125"/>
          <p14:tracePt t="306558" x="7156450" y="3894138"/>
          <p14:tracePt t="306566" x="7212013" y="3894138"/>
          <p14:tracePt t="306574" x="7312025" y="3884613"/>
          <p14:tracePt t="306582" x="7421563" y="3848100"/>
          <p14:tracePt t="306590" x="7512050" y="3848100"/>
          <p14:tracePt t="306598" x="7594600" y="3840163"/>
          <p14:tracePt t="306606" x="7704138" y="3840163"/>
          <p14:tracePt t="306614" x="7850188" y="3821113"/>
          <p14:tracePt t="306622" x="7958138" y="3811588"/>
          <p14:tracePt t="306630" x="8004175" y="3811588"/>
          <p14:tracePt t="306638" x="8059738" y="3811588"/>
          <p14:tracePt t="306646" x="8096250" y="3784600"/>
          <p14:tracePt t="306654" x="8104188" y="3784600"/>
          <p14:tracePt t="306670" x="8123238" y="3784600"/>
          <p14:tracePt t="306824" x="8077200" y="3784600"/>
          <p14:tracePt t="306832" x="7950200" y="3784600"/>
          <p14:tracePt t="306840" x="7804150" y="3784600"/>
          <p14:tracePt t="306848" x="7639050" y="3784600"/>
          <p14:tracePt t="306854" x="7458075" y="3784600"/>
          <p14:tracePt t="306862" x="7302500" y="3784600"/>
          <p14:tracePt t="306881" x="6983413" y="3748088"/>
          <p14:tracePt t="306886" x="6892925" y="3730625"/>
          <p14:tracePt t="306895" x="6819900" y="3721100"/>
          <p14:tracePt t="306902" x="6791325" y="3711575"/>
          <p14:tracePt t="306974" x="6764338" y="3711575"/>
          <p14:tracePt t="306982" x="6737350" y="3711575"/>
          <p14:tracePt t="306990" x="6710363" y="3711575"/>
          <p14:tracePt t="306998" x="6610350" y="3711575"/>
          <p14:tracePt t="307006" x="6500813" y="3711575"/>
          <p14:tracePt t="307014" x="6354763" y="3711575"/>
          <p14:tracePt t="307022" x="6189663" y="3711575"/>
          <p14:tracePt t="307030" x="6043613" y="3694113"/>
          <p14:tracePt t="307038" x="5899150" y="3675063"/>
          <p14:tracePt t="307047" x="5789613" y="3648075"/>
          <p14:tracePt t="307054" x="5707063" y="3638550"/>
          <p14:tracePt t="307062" x="5653088" y="3629025"/>
          <p14:tracePt t="307070" x="5643563" y="3629025"/>
          <p14:tracePt t="307257" x="5716588" y="3629025"/>
          <p14:tracePt t="307263" x="5789613" y="3629025"/>
          <p14:tracePt t="307273" x="5916613" y="3648075"/>
          <p14:tracePt t="307282" x="6026150" y="3648075"/>
          <p14:tracePt t="307286" x="6116638" y="3648075"/>
          <p14:tracePt t="307295" x="6189663" y="3648075"/>
          <p14:tracePt t="307302" x="6281738" y="3648075"/>
          <p14:tracePt t="307312" x="6381750" y="3648075"/>
          <p14:tracePt t="307318" x="6454775" y="3648075"/>
          <p14:tracePt t="307326" x="6491288" y="3648075"/>
          <p14:tracePt t="307334" x="6545263" y="3648075"/>
          <p14:tracePt t="307342" x="6627813" y="3638550"/>
          <p14:tracePt t="307350" x="6664325" y="3629025"/>
          <p14:tracePt t="307358" x="6710363" y="3621088"/>
          <p14:tracePt t="307366" x="6727825" y="3621088"/>
          <p14:tracePt t="307374" x="6754813" y="3621088"/>
          <p14:tracePt t="307382" x="6783388" y="3602038"/>
          <p14:tracePt t="307390" x="6791325" y="3602038"/>
          <p14:tracePt t="307398" x="6800850" y="3602038"/>
          <p14:tracePt t="307406" x="6819900" y="3602038"/>
          <p14:tracePt t="307414" x="6873875" y="3602038"/>
          <p14:tracePt t="307424" x="6910388" y="3602038"/>
          <p14:tracePt t="307432" x="7010400" y="3621088"/>
          <p14:tracePt t="307438" x="7083425" y="3621088"/>
          <p14:tracePt t="307446" x="7165975" y="3629025"/>
          <p14:tracePt t="307454" x="7275513" y="3657600"/>
          <p14:tracePt t="307462" x="7319963" y="3657600"/>
          <p14:tracePt t="307471" x="7421563" y="3665538"/>
          <p14:tracePt t="307482" x="7494588" y="3665538"/>
          <p14:tracePt t="307487" x="7567613" y="3665538"/>
          <p14:tracePt t="307499" x="7621588" y="3665538"/>
          <p14:tracePt t="307505" x="7648575" y="3665538"/>
          <p14:tracePt t="307517" x="7658100" y="3665538"/>
          <p14:tracePt t="307520" x="7675563" y="3665538"/>
          <p14:tracePt t="307727" x="7648575" y="3665538"/>
          <p14:tracePt t="307735" x="7448550" y="3684588"/>
          <p14:tracePt t="307743" x="7283450" y="3702050"/>
          <p14:tracePt t="307751" x="7102475" y="3702050"/>
          <p14:tracePt t="307758" x="6919913" y="3702050"/>
          <p14:tracePt t="307766" x="6810375" y="3702050"/>
          <p14:tracePt t="307774" x="6718300" y="3702050"/>
          <p14:tracePt t="307782" x="6645275" y="3694113"/>
          <p14:tracePt t="307790" x="6637338" y="3684588"/>
          <p14:tracePt t="307799" x="6627813" y="3684588"/>
          <p14:tracePt t="307806" x="6627813" y="3665538"/>
          <p14:tracePt t="307814" x="6627813" y="3648075"/>
          <p14:tracePt t="307830" x="6627813" y="3638550"/>
          <p14:tracePt t="307846" x="6627813" y="3629025"/>
          <p14:tracePt t="307862" x="6627813" y="3621088"/>
          <p14:tracePt t="307870" x="6610350" y="3592513"/>
          <p14:tracePt t="307883" x="6581775" y="3584575"/>
          <p14:tracePt t="307886" x="6491288" y="3556000"/>
          <p14:tracePt t="307895" x="6399213" y="3556000"/>
          <p14:tracePt t="307902" x="6326188" y="3538538"/>
          <p14:tracePt t="307913" x="6226175" y="3519488"/>
          <p14:tracePt t="307918" x="6153150" y="3519488"/>
          <p14:tracePt t="307926" x="6089650" y="3492500"/>
          <p14:tracePt t="307934" x="6062663" y="3475038"/>
          <p14:tracePt t="307942" x="6053138" y="3475038"/>
          <p14:tracePt t="307990" x="6043613" y="3475038"/>
          <p14:tracePt t="307999" x="6035675" y="3475038"/>
          <p14:tracePt t="308006" x="5999163" y="3475038"/>
          <p14:tracePt t="308014" x="5943600" y="3475038"/>
          <p14:tracePt t="308022" x="5853113" y="3465513"/>
          <p14:tracePt t="308030" x="5761038" y="3465513"/>
          <p14:tracePt t="308038" x="5653088" y="3465513"/>
          <p14:tracePt t="308046" x="5524500" y="3446463"/>
          <p14:tracePt t="308054" x="5397500" y="3446463"/>
          <p14:tracePt t="308062" x="5287963" y="3438525"/>
          <p14:tracePt t="308070" x="5205413" y="3438525"/>
          <p14:tracePt t="308078" x="5151438" y="3411538"/>
          <p14:tracePt t="308086" x="5132388" y="3411538"/>
          <p14:tracePt t="308127" x="5122863" y="3402013"/>
          <p14:tracePt t="308294" x="5122863" y="3392488"/>
          <p14:tracePt t="308384" x="5132388" y="3392488"/>
          <p14:tracePt t="308390" x="5141913" y="3392488"/>
          <p14:tracePt t="308398" x="5168900" y="3402013"/>
          <p14:tracePt t="308414" x="5187950" y="3411538"/>
          <p14:tracePt t="308462" x="5224463" y="3402013"/>
          <p14:tracePt t="308478" x="5232400" y="3392488"/>
          <p14:tracePt t="308495" x="5232400" y="3382963"/>
          <p14:tracePt t="308504" x="5251450" y="3365500"/>
          <p14:tracePt t="308520" x="5260975" y="3355975"/>
          <p14:tracePt t="308527" x="5268913" y="3355975"/>
          <p14:tracePt t="308535" x="5278438" y="3346450"/>
          <p14:tracePt t="308551" x="5287963" y="3328988"/>
          <p14:tracePt t="308575" x="5287963" y="3319463"/>
          <p14:tracePt t="308591" x="5287963" y="3309938"/>
          <p14:tracePt t="308871" x="5268913" y="3302000"/>
          <p14:tracePt t="308881" x="5251450" y="3302000"/>
          <p14:tracePt t="308888" x="5224463" y="3302000"/>
          <p14:tracePt t="308897" x="5205413" y="3302000"/>
          <p14:tracePt t="308903" x="5187950" y="3302000"/>
          <p14:tracePt t="309528" x="5168900" y="3302000"/>
          <p14:tracePt t="309534" x="5159375" y="3309938"/>
          <p14:tracePt t="309542" x="5159375" y="3328988"/>
          <p14:tracePt t="309550" x="5159375" y="3338513"/>
          <p14:tracePt t="309558" x="5159375" y="3355975"/>
          <p14:tracePt t="309566" x="5168900" y="3375025"/>
          <p14:tracePt t="309574" x="5178425" y="3382963"/>
          <p14:tracePt t="310088" x="5187950" y="3382963"/>
          <p14:tracePt t="310094" x="5205413" y="3382963"/>
          <p14:tracePt t="310102" x="5214938" y="3382963"/>
          <p14:tracePt t="310177" x="5214938" y="3392488"/>
          <p14:tracePt t="310464" x="5224463" y="3402013"/>
          <p14:tracePt t="310478" x="5241925" y="3402013"/>
          <p14:tracePt t="310486" x="5251450" y="3402013"/>
          <p14:tracePt t="310510" x="5260975" y="3402013"/>
          <p14:tracePt t="310518" x="5260975" y="3375025"/>
          <p14:tracePt t="310527" x="5260975" y="3355975"/>
          <p14:tracePt t="310535" x="5260975" y="3328988"/>
          <p14:tracePt t="310542" x="5260975" y="3309938"/>
          <p14:tracePt t="310550" x="5260975" y="3282950"/>
          <p14:tracePt t="310558" x="5214938" y="3246438"/>
          <p14:tracePt t="310567" x="5159375" y="3200400"/>
          <p14:tracePt t="310574" x="5132388" y="3182938"/>
          <p14:tracePt t="310582" x="5114925" y="3163888"/>
          <p14:tracePt t="310590" x="5078413" y="3136900"/>
          <p14:tracePt t="310598" x="5068888" y="3119438"/>
          <p14:tracePt t="310606" x="5059363" y="3100388"/>
          <p14:tracePt t="310614" x="5041900" y="3082925"/>
          <p14:tracePt t="310622" x="5041900" y="3073400"/>
          <p14:tracePt t="310630" x="5041900" y="3063875"/>
          <p14:tracePt t="310646" x="5032375" y="3046413"/>
          <p14:tracePt t="310720" x="5032375" y="3036888"/>
          <p14:tracePt t="310728" x="5032375" y="3027363"/>
          <p14:tracePt t="310736" x="5032375" y="3017838"/>
          <p14:tracePt t="310748" x="5032375" y="2990850"/>
          <p14:tracePt t="310750" x="5032375" y="2982913"/>
          <p14:tracePt t="310758" x="5032375" y="2973388"/>
          <p14:tracePt t="310766" x="5032375" y="2954338"/>
          <p14:tracePt t="310774" x="5032375" y="2946400"/>
          <p14:tracePt t="310782" x="5032375" y="2909888"/>
          <p14:tracePt t="310790" x="5032375" y="2900363"/>
          <p14:tracePt t="310798" x="5032375" y="2890838"/>
          <p14:tracePt t="310806" x="5032375" y="2881313"/>
          <p14:tracePt t="310815" x="5032375" y="2863850"/>
          <p14:tracePt t="310830" x="5032375" y="2854325"/>
          <p14:tracePt t="310838" x="5032375" y="2827338"/>
          <p14:tracePt t="310847" x="5032375" y="2817813"/>
          <p14:tracePt t="310854" x="5032375" y="2800350"/>
          <p14:tracePt t="310862" x="5041900" y="2781300"/>
          <p14:tracePt t="310870" x="5041900" y="2771775"/>
          <p14:tracePt t="310880" x="5041900" y="2763838"/>
          <p14:tracePt t="310886" x="5049838" y="2763838"/>
          <p14:tracePt t="310990" x="5049838" y="2735263"/>
          <p14:tracePt t="310998" x="5041900" y="2735263"/>
          <p14:tracePt t="311006" x="5032375" y="2735263"/>
          <p14:tracePt t="311014" x="5014913" y="2735263"/>
          <p14:tracePt t="311030" x="5005388" y="2727325"/>
          <p14:tracePt t="311038" x="4986338" y="2717800"/>
          <p14:tracePt t="311054" x="4968875" y="2717800"/>
          <p14:tracePt t="311079" x="4959350" y="2717800"/>
          <p14:tracePt t="311087" x="4949825" y="2717800"/>
          <p14:tracePt t="311097" x="4932363" y="2708275"/>
          <p14:tracePt t="311128" x="4922838" y="2708275"/>
          <p14:tracePt t="311191" x="4913313" y="2698750"/>
          <p14:tracePt t="311247" x="4905375" y="2690813"/>
          <p14:tracePt t="311272" x="4868863" y="2708275"/>
          <p14:tracePt t="311279" x="4849813" y="2735263"/>
          <p14:tracePt t="311288" x="4822825" y="2744788"/>
          <p14:tracePt t="311303" x="4813300" y="2754313"/>
          <p14:tracePt t="311320" x="4803775" y="2763838"/>
          <p14:tracePt t="311526" x="4813300" y="2754313"/>
          <p14:tracePt t="311542" x="4832350" y="2735263"/>
          <p14:tracePt t="311558" x="4840288" y="2727325"/>
          <p14:tracePt t="311566" x="4849813" y="2717800"/>
          <p14:tracePt t="311574" x="4868863" y="2708275"/>
          <p14:tracePt t="311590" x="4876800" y="2698750"/>
          <p14:tracePt t="311606" x="4886325" y="2690813"/>
          <p14:tracePt t="311752" x="4886325" y="2698750"/>
          <p14:tracePt t="311758" x="4868863" y="2727325"/>
          <p14:tracePt t="311766" x="4859338" y="2744788"/>
          <p14:tracePt t="311774" x="4849813" y="2763838"/>
          <p14:tracePt t="311782" x="4849813" y="2781300"/>
          <p14:tracePt t="311791" x="4849813" y="2790825"/>
          <p14:tracePt t="311798" x="4849813" y="2817813"/>
          <p14:tracePt t="311806" x="4849813" y="2827338"/>
          <p14:tracePt t="311830" x="4849813" y="2836863"/>
          <p14:tracePt t="311838" x="4840288" y="2854325"/>
          <p14:tracePt t="311854" x="4840288" y="2863850"/>
          <p14:tracePt t="311862" x="4822825" y="2890838"/>
          <p14:tracePt t="311880" x="4822825" y="2900363"/>
          <p14:tracePt t="311886" x="4822825" y="2909888"/>
          <p14:tracePt t="311895" x="4822825" y="2917825"/>
          <p14:tracePt t="311902" x="4822825" y="2936875"/>
          <p14:tracePt t="311913" x="4822825" y="2946400"/>
          <p14:tracePt t="311918" x="4822825" y="2963863"/>
          <p14:tracePt t="311928" x="4822825" y="2982913"/>
          <p14:tracePt t="311934" x="4822825" y="2990850"/>
          <p14:tracePt t="311942" x="4822825" y="3009900"/>
          <p14:tracePt t="311950" x="4822825" y="3027363"/>
          <p14:tracePt t="311958" x="4822825" y="3036888"/>
          <p14:tracePt t="311966" x="4822825" y="3073400"/>
          <p14:tracePt t="311974" x="4822825" y="3090863"/>
          <p14:tracePt t="311982" x="4822825" y="3127375"/>
          <p14:tracePt t="311990" x="4822825" y="3155950"/>
          <p14:tracePt t="311998" x="4822825" y="3173413"/>
          <p14:tracePt t="312006" x="4822825" y="3219450"/>
          <p14:tracePt t="312014" x="4832350" y="3236913"/>
          <p14:tracePt t="312022" x="4832350" y="3265488"/>
          <p14:tracePt t="312030" x="4840288" y="3282950"/>
          <p14:tracePt t="312038" x="4840288" y="3292475"/>
          <p14:tracePt t="312046" x="4840288" y="3319463"/>
          <p14:tracePt t="312054" x="4840288" y="3328988"/>
          <p14:tracePt t="312062" x="4840288" y="3338513"/>
          <p14:tracePt t="312078" x="4840288" y="3346450"/>
          <p14:tracePt t="312136" x="4849813" y="3355975"/>
          <p14:tracePt t="312286" x="4859338" y="3365500"/>
          <p14:tracePt t="312294" x="4859338" y="3392488"/>
          <p14:tracePt t="312302" x="4913313" y="3429000"/>
          <p14:tracePt t="312310" x="5068888" y="3482975"/>
          <p14:tracePt t="312318" x="5214938" y="3519488"/>
          <p14:tracePt t="312328" x="5314950" y="3556000"/>
          <p14:tracePt t="312334" x="5441950" y="3584575"/>
          <p14:tracePt t="312342" x="5524500" y="3611563"/>
          <p14:tracePt t="312350" x="5616575" y="3629025"/>
          <p14:tracePt t="312358" x="5634038" y="3638550"/>
          <p14:tracePt t="312366" x="5643563" y="3638550"/>
          <p14:tracePt t="312705" x="5634038" y="3638550"/>
          <p14:tracePt t="312710" x="5551488" y="3638550"/>
          <p14:tracePt t="312718" x="5434013" y="3592513"/>
          <p14:tracePt t="312728" x="5305425" y="3529013"/>
          <p14:tracePt t="312734" x="5187950" y="3475038"/>
          <p14:tracePt t="312742" x="5068888" y="3429000"/>
          <p14:tracePt t="312750" x="4986338" y="3392488"/>
          <p14:tracePt t="312758" x="4913313" y="3365500"/>
          <p14:tracePt t="312766" x="4876800" y="3328988"/>
          <p14:tracePt t="312849" x="4868863" y="3328988"/>
          <p14:tracePt t="312856" x="4868863" y="3309938"/>
          <p14:tracePt t="312864" x="4868863" y="3292475"/>
          <p14:tracePt t="312872" x="4868863" y="3246438"/>
          <p14:tracePt t="312880" x="4868863" y="3228975"/>
          <p14:tracePt t="312886" x="4868863" y="3192463"/>
          <p14:tracePt t="312894" x="4868863" y="3163888"/>
          <p14:tracePt t="312902" x="4868863" y="3136900"/>
          <p14:tracePt t="312911" x="4868863" y="3100388"/>
          <p14:tracePt t="312918" x="4886325" y="3073400"/>
          <p14:tracePt t="312928" x="4895850" y="3046413"/>
          <p14:tracePt t="312934" x="4905375" y="3027363"/>
          <p14:tracePt t="312942" x="4922838" y="2982913"/>
          <p14:tracePt t="312950" x="4932363" y="2963863"/>
          <p14:tracePt t="312958" x="4941888" y="2946400"/>
          <p14:tracePt t="312966" x="4949825" y="2936875"/>
          <p14:tracePt t="312974" x="4968875" y="2917825"/>
          <p14:tracePt t="312982" x="4978400" y="2900363"/>
          <p14:tracePt t="312990" x="4986338" y="2890838"/>
          <p14:tracePt t="312998" x="5005388" y="2863850"/>
          <p14:tracePt t="313006" x="5014913" y="2854325"/>
          <p14:tracePt t="313014" x="5032375" y="2836863"/>
          <p14:tracePt t="313022" x="5041900" y="2817813"/>
          <p14:tracePt t="313046" x="5059363" y="2800350"/>
          <p14:tracePt t="313071" x="5068888" y="2781300"/>
          <p14:tracePt t="313103" x="5068888" y="2771775"/>
          <p14:tracePt t="313232" x="5059363" y="2771775"/>
          <p14:tracePt t="313241" x="5041900" y="2781300"/>
          <p14:tracePt t="313247" x="5032375" y="2781300"/>
          <p14:tracePt t="313255" x="5005388" y="2800350"/>
          <p14:tracePt t="313262" x="4986338" y="2817813"/>
          <p14:tracePt t="313270" x="4978400" y="2827338"/>
          <p14:tracePt t="313278" x="4968875" y="2836863"/>
          <p14:tracePt t="313286" x="4949825" y="2854325"/>
          <p14:tracePt t="313295" x="4932363" y="2873375"/>
          <p14:tracePt t="313311" x="4922838" y="2900363"/>
          <p14:tracePt t="313318" x="4913313" y="2917825"/>
          <p14:tracePt t="313327" x="4913313" y="2954338"/>
          <p14:tracePt t="313334" x="4913313" y="2973388"/>
          <p14:tracePt t="313342" x="4913313" y="2982913"/>
          <p14:tracePt t="313350" x="4913313" y="3036888"/>
          <p14:tracePt t="313358" x="4913313" y="3054350"/>
          <p14:tracePt t="313366" x="4913313" y="3090863"/>
          <p14:tracePt t="313374" x="4913313" y="3100388"/>
          <p14:tracePt t="313383" x="4913313" y="3146425"/>
          <p14:tracePt t="313391" x="4913313" y="3163888"/>
          <p14:tracePt t="313398" x="4913313" y="3200400"/>
          <p14:tracePt t="313406" x="4913313" y="3209925"/>
          <p14:tracePt t="313414" x="4913313" y="3236913"/>
          <p14:tracePt t="313422" x="4913313" y="3282950"/>
          <p14:tracePt t="313430" x="4913313" y="3292475"/>
          <p14:tracePt t="313438" x="4932363" y="3328988"/>
          <p14:tracePt t="313446" x="4968875" y="3355975"/>
          <p14:tracePt t="313454" x="4995863" y="3392488"/>
          <p14:tracePt t="313462" x="5049838" y="3455988"/>
          <p14:tracePt t="313470" x="5105400" y="3511550"/>
          <p14:tracePt t="313478" x="5151438" y="3538538"/>
          <p14:tracePt t="313486" x="5214938" y="3584575"/>
          <p14:tracePt t="313494" x="5241925" y="3602038"/>
          <p14:tracePt t="313502" x="5305425" y="3638550"/>
          <p14:tracePt t="313511" x="5351463" y="3675063"/>
          <p14:tracePt t="313518" x="5397500" y="3694113"/>
          <p14:tracePt t="313528" x="5451475" y="3702050"/>
          <p14:tracePt t="313534" x="5514975" y="3721100"/>
          <p14:tracePt t="313542" x="5570538" y="3730625"/>
          <p14:tracePt t="313550" x="5624513" y="3730625"/>
          <p14:tracePt t="313558" x="5643563" y="3730625"/>
          <p14:tracePt t="313566" x="5697538" y="3730625"/>
          <p14:tracePt t="313574" x="5734050" y="3730625"/>
          <p14:tracePt t="313591" x="5743575" y="3730625"/>
          <p14:tracePt t="313598" x="5761038" y="3730625"/>
          <p14:tracePt t="313879" x="5716588" y="3730625"/>
          <p14:tracePt t="313887" x="5680075" y="3730625"/>
          <p14:tracePt t="313897" x="5607050" y="3711575"/>
          <p14:tracePt t="313903" x="5561013" y="3684588"/>
          <p14:tracePt t="313912" x="5514975" y="3665538"/>
          <p14:tracePt t="313918" x="5451475" y="3629025"/>
          <p14:tracePt t="313928" x="5434013" y="3621088"/>
          <p14:tracePt t="313934" x="5387975" y="3602038"/>
          <p14:tracePt t="313942" x="5378450" y="3584575"/>
          <p14:tracePt t="313950" x="5368925" y="3548063"/>
          <p14:tracePt t="313958" x="5360988" y="3548063"/>
          <p14:tracePt t="313966" x="5360988" y="3538538"/>
          <p14:tracePt t="313990" x="5360988" y="3529013"/>
          <p14:tracePt t="313998" x="5360988" y="3511550"/>
          <p14:tracePt t="314008" x="5378450" y="3502025"/>
          <p14:tracePt t="314017" x="5434013" y="3502025"/>
          <p14:tracePt t="314022" x="5441950" y="3492500"/>
          <p14:tracePt t="314030" x="5451475" y="3492500"/>
          <p14:tracePt t="314054" x="5461000" y="3482975"/>
          <p14:tracePt t="314152" x="5470525" y="3482975"/>
          <p14:tracePt t="314177" x="5478463" y="3482975"/>
          <p14:tracePt t="314392" x="5470525" y="3482975"/>
          <p14:tracePt t="314398" x="5441950" y="3492500"/>
          <p14:tracePt t="314406" x="5441950" y="3502025"/>
          <p14:tracePt t="314414" x="5434013" y="3511550"/>
          <p14:tracePt t="314431" x="5424488" y="3511550"/>
          <p14:tracePt t="314463" x="5414963" y="3519488"/>
          <p14:tracePt t="314479" x="5397500" y="3529013"/>
          <p14:tracePt t="314495" x="5387975" y="3538538"/>
          <p14:tracePt t="314504" x="5387975" y="3548063"/>
          <p14:tracePt t="314527" x="5387975" y="3556000"/>
          <p14:tracePt t="314534" x="5397500" y="3565525"/>
          <p14:tracePt t="314543" x="5405438" y="3575050"/>
          <p14:tracePt t="314552" x="5434013" y="3584575"/>
          <p14:tracePt t="314558" x="5451475" y="3584575"/>
          <p14:tracePt t="314566" x="5507038" y="3584575"/>
          <p14:tracePt t="314575" x="5543550" y="3584575"/>
          <p14:tracePt t="314583" x="5588000" y="3584575"/>
          <p14:tracePt t="314591" x="5616575" y="3584575"/>
          <p14:tracePt t="314598" x="5643563" y="3584575"/>
          <p14:tracePt t="314606" x="5653088" y="3584575"/>
          <p14:tracePt t="314614" x="5670550" y="3584575"/>
          <p14:tracePt t="314622" x="5680075" y="3584575"/>
          <p14:tracePt t="314662" x="5688013" y="3565525"/>
          <p14:tracePt t="314696" x="5688013" y="3548063"/>
          <p14:tracePt t="314729" x="5688013" y="3538538"/>
          <p14:tracePt t="314745" x="5688013" y="3529013"/>
          <p14:tracePt t="314752" x="5688013" y="3511550"/>
          <p14:tracePt t="314760" x="5688013" y="3502025"/>
          <p14:tracePt t="314766" x="5688013" y="3492500"/>
          <p14:tracePt t="314782" x="5688013" y="3475038"/>
          <p14:tracePt t="314790" x="5688013" y="3455988"/>
          <p14:tracePt t="314798" x="5688013" y="3446463"/>
          <p14:tracePt t="314806" x="5688013" y="3438525"/>
          <p14:tracePt t="314814" x="5680075" y="3429000"/>
          <p14:tracePt t="314822" x="5670550" y="3419475"/>
          <p14:tracePt t="315006" x="5653088" y="3419475"/>
          <p14:tracePt t="315086" x="5643563" y="3419475"/>
          <p14:tracePt t="315094" x="5643563" y="3429000"/>
          <p14:tracePt t="315102" x="5653088" y="3429000"/>
          <p14:tracePt t="315110" x="5680075" y="3429000"/>
          <p14:tracePt t="315118" x="5688013" y="3429000"/>
          <p14:tracePt t="315128" x="5697538" y="3429000"/>
          <p14:tracePt t="315150" x="5697538" y="3411538"/>
          <p14:tracePt t="315360" x="5707063" y="3402013"/>
          <p14:tracePt t="315366" x="5716588" y="3402013"/>
          <p14:tracePt t="315374" x="5724525" y="3402013"/>
          <p14:tracePt t="315382" x="5734050" y="3402013"/>
          <p14:tracePt t="315438" x="5753100" y="3402013"/>
          <p14:tracePt t="315664" x="5761038" y="3402013"/>
          <p14:tracePt t="315672" x="5761038" y="3411538"/>
          <p14:tracePt t="315681" x="5761038" y="3419475"/>
          <p14:tracePt t="315686" x="5753100" y="3446463"/>
          <p14:tracePt t="315695" x="5753100" y="3455988"/>
          <p14:tracePt t="315702" x="5753100" y="3465513"/>
          <p14:tracePt t="315711" x="5753100" y="3475038"/>
          <p14:tracePt t="315718" x="5734050" y="3482975"/>
          <p14:tracePt t="315728" x="5724525" y="3492500"/>
          <p14:tracePt t="315864" x="5724525" y="3475038"/>
          <p14:tracePt t="315874" x="5743575" y="3455988"/>
          <p14:tracePt t="315880" x="5761038" y="3429000"/>
          <p14:tracePt t="315887" x="5780088" y="3402013"/>
          <p14:tracePt t="315896" x="5789613" y="3375025"/>
          <p14:tracePt t="315903" x="5816600" y="3355975"/>
          <p14:tracePt t="315914" x="5816600" y="3346450"/>
          <p14:tracePt t="315933" x="5826125" y="3328988"/>
          <p14:tracePt t="316102" x="5816600" y="3346450"/>
          <p14:tracePt t="316111" x="5816600" y="3365500"/>
          <p14:tracePt t="316119" x="5816600" y="3411538"/>
          <p14:tracePt t="316127" x="5797550" y="3446463"/>
          <p14:tracePt t="316134" x="5789613" y="3482975"/>
          <p14:tracePt t="316144" x="5761038" y="3511550"/>
          <p14:tracePt t="316150" x="5743575" y="3538538"/>
          <p14:tracePt t="316158" x="5724525" y="3602038"/>
          <p14:tracePt t="316166" x="5716588" y="3611563"/>
          <p14:tracePt t="316175" x="5661025" y="3657600"/>
          <p14:tracePt t="316182" x="5653088" y="3675063"/>
          <p14:tracePt t="316479" x="5634038" y="3702050"/>
          <p14:tracePt t="316486" x="5580063" y="3721100"/>
          <p14:tracePt t="316494" x="5497513" y="3738563"/>
          <p14:tracePt t="316503" x="5424488" y="3738563"/>
          <p14:tracePt t="316511" x="5351463" y="3748088"/>
          <p14:tracePt t="316518" x="5305425" y="3748088"/>
          <p14:tracePt t="316527" x="5287963" y="3748088"/>
          <p14:tracePt t="316548" x="5268913" y="3748088"/>
          <p14:tracePt t="316912" x="5287963" y="3748088"/>
          <p14:tracePt t="316920" x="5297488" y="3748088"/>
          <p14:tracePt t="316930" x="5305425" y="3748088"/>
          <p14:tracePt t="317064" x="5314950" y="3738563"/>
          <p14:tracePt t="317264" x="5341938" y="3738563"/>
          <p14:tracePt t="317273" x="5414963" y="3748088"/>
          <p14:tracePt t="317280" x="5507038" y="3757613"/>
          <p14:tracePt t="317287" x="5580063" y="3757613"/>
          <p14:tracePt t="317295" x="5643563" y="3767138"/>
          <p14:tracePt t="317302" x="5680075" y="3767138"/>
          <p14:tracePt t="317311" x="5688013" y="3767138"/>
          <p14:tracePt t="317448" x="5653088" y="3767138"/>
          <p14:tracePt t="317456" x="5597525" y="3767138"/>
          <p14:tracePt t="317464" x="5543550" y="3767138"/>
          <p14:tracePt t="317470" x="5478463" y="3767138"/>
          <p14:tracePt t="317479" x="5470525" y="3767138"/>
          <p14:tracePt t="317486" x="5451475" y="3767138"/>
          <p14:tracePt t="317567" x="5441950" y="3767138"/>
          <p14:tracePt t="317640" x="5424488" y="3767138"/>
          <p14:tracePt t="317647" x="5368925" y="3767138"/>
          <p14:tracePt t="317656" x="5314950" y="3767138"/>
          <p14:tracePt t="317663" x="5224463" y="3767138"/>
          <p14:tracePt t="317670" x="5151438" y="3767138"/>
          <p14:tracePt t="317678" x="5105400" y="3767138"/>
          <p14:tracePt t="317686" x="5078413" y="3767138"/>
          <p14:tracePt t="317695" x="5049838" y="3767138"/>
          <p14:tracePt t="317702" x="5022850" y="3757613"/>
          <p14:tracePt t="317897" x="5022850" y="3748088"/>
          <p14:tracePt t="317904" x="5032375" y="3748088"/>
          <p14:tracePt t="317911" x="5049838" y="3748088"/>
          <p14:tracePt t="317918" x="5078413" y="3748088"/>
          <p14:tracePt t="317929" x="5122863" y="3748088"/>
          <p14:tracePt t="317934" x="5159375" y="3748088"/>
          <p14:tracePt t="317942" x="5187950" y="3748088"/>
          <p14:tracePt t="317950" x="5232400" y="3767138"/>
          <p14:tracePt t="317958" x="5278438" y="3767138"/>
          <p14:tracePt t="317966" x="5287963" y="3767138"/>
          <p14:tracePt t="317974" x="5297488" y="3767138"/>
          <p14:tracePt t="317982" x="5314950" y="3767138"/>
          <p14:tracePt t="317990" x="5324475" y="3767138"/>
          <p14:tracePt t="318304" x="5334000" y="3767138"/>
          <p14:tracePt t="318311" x="5378450" y="3794125"/>
          <p14:tracePt t="318320" x="5414963" y="3803650"/>
          <p14:tracePt t="318328" x="5470525" y="3803650"/>
          <p14:tracePt t="318334" x="5524500" y="3811588"/>
          <p14:tracePt t="318345" x="5580063" y="3811588"/>
          <p14:tracePt t="318351" x="5616575" y="3821113"/>
          <p14:tracePt t="318359" x="5643563" y="3821113"/>
          <p14:tracePt t="318368" x="5653088" y="3821113"/>
          <p14:tracePt t="318527" x="5607050" y="3821113"/>
          <p14:tracePt t="318535" x="5514975" y="3821113"/>
          <p14:tracePt t="318544" x="5441950" y="3794125"/>
          <p14:tracePt t="318551" x="5314950" y="3794125"/>
          <p14:tracePt t="318559" x="5232400" y="3784600"/>
          <p14:tracePt t="318566" x="5141913" y="3767138"/>
          <p14:tracePt t="318574" x="5086350" y="3767138"/>
          <p14:tracePt t="318582" x="5049838" y="3757613"/>
          <p14:tracePt t="318736" x="5049838" y="3748088"/>
          <p14:tracePt t="318758" x="5078413" y="3748088"/>
          <p14:tracePt t="318766" x="5132388" y="3748088"/>
          <p14:tracePt t="318774" x="5178425" y="3748088"/>
          <p14:tracePt t="318782" x="5214938" y="3748088"/>
          <p14:tracePt t="318790" x="5260975" y="3748088"/>
          <p14:tracePt t="318798" x="5314950" y="3748088"/>
          <p14:tracePt t="318806" x="5387975" y="3748088"/>
          <p14:tracePt t="318814" x="5461000" y="3748088"/>
          <p14:tracePt t="318822" x="5534025" y="3748088"/>
          <p14:tracePt t="318830" x="5643563" y="3748088"/>
          <p14:tracePt t="318838" x="5697538" y="3748088"/>
          <p14:tracePt t="318846" x="5743575" y="3748088"/>
          <p14:tracePt t="318854" x="5753100" y="3748088"/>
          <p14:tracePt t="318982" x="5661025" y="3748088"/>
          <p14:tracePt t="318990" x="5551488" y="3748088"/>
          <p14:tracePt t="318998" x="5424488" y="3748088"/>
          <p14:tracePt t="319006" x="5297488" y="3730625"/>
          <p14:tracePt t="319014" x="5205413" y="3711575"/>
          <p14:tracePt t="319022" x="5095875" y="3702050"/>
          <p14:tracePt t="319030" x="5032375" y="3675063"/>
          <p14:tracePt t="319038" x="4978400" y="3675063"/>
          <p14:tracePt t="319046" x="4941888" y="3665538"/>
          <p14:tracePt t="319259" x="5032375" y="3665538"/>
          <p14:tracePt t="319266" x="5159375" y="3665538"/>
          <p14:tracePt t="319271" x="5305425" y="3665538"/>
          <p14:tracePt t="319278" x="5441950" y="3665538"/>
          <p14:tracePt t="319286" x="5607050" y="3665538"/>
          <p14:tracePt t="319294" x="5789613" y="3665538"/>
          <p14:tracePt t="319302" x="5935663" y="3665538"/>
          <p14:tracePt t="319311" x="6080125" y="3665538"/>
          <p14:tracePt t="319318" x="6208713" y="3665538"/>
          <p14:tracePt t="319327" x="6318250" y="3665538"/>
          <p14:tracePt t="319334" x="6427788" y="3665538"/>
          <p14:tracePt t="319344" x="6537325" y="3665538"/>
          <p14:tracePt t="319350" x="6681788" y="3665538"/>
          <p14:tracePt t="319358" x="6791325" y="3665538"/>
          <p14:tracePt t="319366" x="6919913" y="3665538"/>
          <p14:tracePt t="319374" x="7046913" y="3665538"/>
          <p14:tracePt t="319382" x="7175500" y="3665538"/>
          <p14:tracePt t="319390" x="7283450" y="3665538"/>
          <p14:tracePt t="319398" x="7375525" y="3665538"/>
          <p14:tracePt t="319406" x="7448550" y="3665538"/>
          <p14:tracePt t="319414" x="7512050" y="3665538"/>
          <p14:tracePt t="319422" x="7539038" y="3665538"/>
          <p14:tracePt t="319430" x="7558088" y="3665538"/>
          <p14:tracePt t="319454" x="7567613" y="3665538"/>
          <p14:tracePt t="319471" x="7575550" y="3665538"/>
          <p14:tracePt t="319478" x="7594600" y="3665538"/>
          <p14:tracePt t="319486" x="7639050" y="3657600"/>
          <p14:tracePt t="319494" x="7648575" y="3657600"/>
          <p14:tracePt t="319502" x="7685088" y="3657600"/>
          <p14:tracePt t="319510" x="7704138" y="3657600"/>
          <p14:tracePt t="319519" x="7731125" y="3657600"/>
          <p14:tracePt t="319527" x="7740650" y="3657600"/>
          <p14:tracePt t="319543" x="7758113" y="3657600"/>
          <p14:tracePt t="319583" x="7767638" y="3657600"/>
          <p14:tracePt t="319599" x="7785100" y="3657600"/>
          <p14:tracePt t="319607" x="7804150" y="3657600"/>
          <p14:tracePt t="319615" x="7831138" y="3657600"/>
          <p14:tracePt t="319623" x="7877175" y="3657600"/>
          <p14:tracePt t="319631" x="7931150" y="3657600"/>
          <p14:tracePt t="319639" x="7967663" y="3657600"/>
          <p14:tracePt t="319648" x="8023225" y="3657600"/>
          <p14:tracePt t="319655" x="8050213" y="3665538"/>
          <p14:tracePt t="319663" x="8096250" y="3665538"/>
          <p14:tracePt t="319671" x="8123238" y="3665538"/>
          <p14:tracePt t="319679" x="8132763" y="3665538"/>
          <p14:tracePt t="319703" x="8140700" y="3665538"/>
          <p14:tracePt t="319782" x="8150225" y="3675063"/>
          <p14:tracePt t="319800" x="8169275" y="3675063"/>
          <p14:tracePt t="319807" x="8177213" y="3684588"/>
          <p14:tracePt t="319936" x="8186738" y="3694113"/>
          <p14:tracePt t="319952" x="8169275" y="3694113"/>
          <p14:tracePt t="319960" x="8113713" y="3694113"/>
          <p14:tracePt t="319967" x="8059738" y="3694113"/>
          <p14:tracePt t="319974" x="8004175" y="3694113"/>
          <p14:tracePt t="319982" x="7986713" y="3694113"/>
          <p14:tracePt t="319990" x="7967663" y="3694113"/>
          <p14:tracePt t="320006" x="7950200" y="3694113"/>
          <p14:tracePt t="320014" x="7950200" y="3684588"/>
          <p14:tracePt t="320022" x="7950200" y="3675063"/>
          <p14:tracePt t="320030" x="7950200" y="3665538"/>
          <p14:tracePt t="320039" x="7958138" y="3657600"/>
          <p14:tracePt t="320054" x="7958138" y="3648075"/>
          <p14:tracePt t="320062" x="7967663" y="3638550"/>
          <p14:tracePt t="320094" x="7994650" y="3611563"/>
          <p14:tracePt t="320119" x="7994650" y="3592513"/>
          <p14:tracePt t="320129" x="8004175" y="3584575"/>
          <p14:tracePt t="320135" x="8023225" y="3565525"/>
          <p14:tracePt t="320151" x="8040688" y="3565525"/>
          <p14:tracePt t="320164" x="8059738" y="3556000"/>
          <p14:tracePt t="320167" x="8077200" y="3548063"/>
          <p14:tracePt t="320177" x="8096250" y="3548063"/>
          <p14:tracePt t="320183" x="8123238" y="3548063"/>
          <p14:tracePt t="320191" x="8169275" y="3548063"/>
          <p14:tracePt t="320200" x="8186738" y="3548063"/>
          <p14:tracePt t="320207" x="8240713" y="3548063"/>
          <p14:tracePt t="320215" x="8332788" y="3584575"/>
          <p14:tracePt t="320223" x="8415338" y="3621088"/>
          <p14:tracePt t="320230" x="8515350" y="3675063"/>
          <p14:tracePt t="320238" x="8578850" y="3711575"/>
          <p14:tracePt t="320246" x="8642350" y="3738563"/>
          <p14:tracePt t="320254" x="8669338" y="3757613"/>
          <p14:tracePt t="320262" x="8678863" y="3767138"/>
          <p14:tracePt t="320279" x="8688388" y="3775075"/>
          <p14:tracePt t="320360" x="8678863" y="3784600"/>
          <p14:tracePt t="320368" x="8551863" y="3784600"/>
          <p14:tracePt t="320376" x="8350250" y="3784600"/>
          <p14:tracePt t="320383" x="8150225" y="3784600"/>
          <p14:tracePt t="320390" x="7931150" y="3784600"/>
          <p14:tracePt t="320398" x="7704138" y="3784600"/>
          <p14:tracePt t="320406" x="7485063" y="3784600"/>
          <p14:tracePt t="320414" x="7319963" y="3767138"/>
          <p14:tracePt t="320422" x="7192963" y="3767138"/>
          <p14:tracePt t="320430" x="7129463" y="3748088"/>
          <p14:tracePt t="320438" x="7102475" y="3730625"/>
          <p14:tracePt t="320446" x="7065963" y="3730625"/>
          <p14:tracePt t="320528" x="7065963" y="3721100"/>
          <p14:tracePt t="320545" x="7037388" y="3721100"/>
          <p14:tracePt t="320554" x="7000875" y="3711575"/>
          <p14:tracePt t="320560" x="6946900" y="3702050"/>
          <p14:tracePt t="320568" x="6856413" y="3702050"/>
          <p14:tracePt t="320574" x="6783388" y="3675063"/>
          <p14:tracePt t="320582" x="6681788" y="3648075"/>
          <p14:tracePt t="320590" x="6591300" y="3638550"/>
          <p14:tracePt t="320598" x="6491288" y="3592513"/>
          <p14:tracePt t="320606" x="6399213" y="3584575"/>
          <p14:tracePt t="320614" x="6308725" y="3584575"/>
          <p14:tracePt t="320622" x="6208713" y="3565525"/>
          <p14:tracePt t="320630" x="6099175" y="3538538"/>
          <p14:tracePt t="320638" x="6026150" y="3538538"/>
          <p14:tracePt t="320646" x="5943600" y="3529013"/>
          <p14:tracePt t="320654" x="5889625" y="3529013"/>
          <p14:tracePt t="320662" x="5853113" y="3529013"/>
          <p14:tracePt t="320670" x="5816600" y="3529013"/>
          <p14:tracePt t="320678" x="5807075" y="3529013"/>
          <p14:tracePt t="320702" x="5797550" y="3529013"/>
          <p14:tracePt t="320928" x="5789613" y="3529013"/>
          <p14:tracePt t="320936" x="5789613" y="3538538"/>
          <p14:tracePt t="320948" x="5734050" y="3575050"/>
          <p14:tracePt t="320953" x="5697538" y="3584575"/>
          <p14:tracePt t="320959" x="5616575" y="3592513"/>
          <p14:tracePt t="320966" x="5543550" y="3602038"/>
          <p14:tracePt t="320974" x="5461000" y="3621088"/>
          <p14:tracePt t="320982" x="5424488" y="3629025"/>
          <p14:tracePt t="320990" x="5405438" y="3629025"/>
          <p14:tracePt t="320998" x="5387975" y="3638550"/>
          <p14:tracePt t="321112" x="5387975" y="3629025"/>
          <p14:tracePt t="321294" x="5405438" y="3602038"/>
          <p14:tracePt t="321318" x="5414963" y="3592513"/>
          <p14:tracePt t="321360" x="5434013" y="3592513"/>
          <p14:tracePt t="321376" x="5451475" y="3592513"/>
          <p14:tracePt t="321383" x="5497513" y="3592513"/>
          <p14:tracePt t="321390" x="5514975" y="3592513"/>
          <p14:tracePt t="321398" x="5551488" y="3592513"/>
          <p14:tracePt t="321406" x="5607050" y="3592513"/>
          <p14:tracePt t="321414" x="5634038" y="3592513"/>
          <p14:tracePt t="321422" x="5653088" y="3592513"/>
          <p14:tracePt t="321430" x="5680075" y="3592513"/>
          <p14:tracePt t="321438" x="5688013" y="3592513"/>
          <p14:tracePt t="321446" x="5697538" y="3592513"/>
          <p14:tracePt t="321454" x="5707063" y="3592513"/>
          <p14:tracePt t="321462" x="5724525" y="3592513"/>
          <p14:tracePt t="321478" x="5734050" y="3592513"/>
          <p14:tracePt t="321486" x="5743575" y="3592513"/>
          <p14:tracePt t="321494" x="5761038" y="3592513"/>
          <p14:tracePt t="321503" x="5780088" y="3592513"/>
          <p14:tracePt t="321510" x="5797550" y="3592513"/>
          <p14:tracePt t="321518" x="5816600" y="3602038"/>
          <p14:tracePt t="321543" x="5834063" y="3611563"/>
          <p14:tracePt t="321614" x="5834063" y="3629025"/>
          <p14:tracePt t="321630" x="5834063" y="3638550"/>
          <p14:tracePt t="321638" x="5834063" y="3657600"/>
          <p14:tracePt t="321646" x="5834063" y="3665538"/>
          <p14:tracePt t="321662" x="5834063" y="3675063"/>
          <p14:tracePt t="321670" x="5834063" y="3684588"/>
          <p14:tracePt t="321678" x="5826125" y="3694113"/>
          <p14:tracePt t="321686" x="5816600" y="3702050"/>
          <p14:tracePt t="321695" x="5816600" y="3711575"/>
          <p14:tracePt t="321702" x="5816600" y="3721100"/>
          <p14:tracePt t="321710" x="5816600" y="3748088"/>
          <p14:tracePt t="321718" x="5807075" y="3767138"/>
          <p14:tracePt t="321727" x="5807075" y="3811588"/>
          <p14:tracePt t="321734" x="5807075" y="3848100"/>
          <p14:tracePt t="321743" x="5807075" y="3903663"/>
          <p14:tracePt t="321750" x="5807075" y="3940175"/>
          <p14:tracePt t="321758" x="5807075" y="3984625"/>
          <p14:tracePt t="321766" x="5807075" y="4040188"/>
          <p14:tracePt t="321774" x="5807075" y="4094163"/>
          <p14:tracePt t="321782" x="5807075" y="4149725"/>
          <p14:tracePt t="321790" x="5807075" y="4213225"/>
          <p14:tracePt t="321798" x="5807075" y="4268788"/>
          <p14:tracePt t="321806" x="5843588" y="4313238"/>
          <p14:tracePt t="321814" x="5843588" y="4359275"/>
          <p14:tracePt t="321822" x="5853113" y="4395788"/>
          <p14:tracePt t="321830" x="5862638" y="4413250"/>
          <p14:tracePt t="321839" x="5870575" y="4478338"/>
          <p14:tracePt t="321848" x="5899150" y="4495800"/>
          <p14:tracePt t="321854" x="5907088" y="4522788"/>
          <p14:tracePt t="321863" x="5916613" y="4568825"/>
          <p14:tracePt t="321878" x="5972175" y="4660900"/>
          <p14:tracePt t="321886" x="6007100" y="4705350"/>
          <p14:tracePt t="321894" x="6016625" y="4732338"/>
          <p14:tracePt t="321902" x="6053138" y="4778375"/>
          <p14:tracePt t="321910" x="6080125" y="4841875"/>
          <p14:tracePt t="321918" x="6126163" y="4906963"/>
          <p14:tracePt t="321928" x="6153150" y="4970463"/>
          <p14:tracePt t="321934" x="6189663" y="4997450"/>
          <p14:tracePt t="321944" x="6226175" y="5060950"/>
          <p14:tracePt t="321950" x="6262688" y="5116513"/>
          <p14:tracePt t="321958" x="6272213" y="5143500"/>
          <p14:tracePt t="321966" x="6291263" y="5170488"/>
          <p14:tracePt t="321974" x="6308725" y="5207000"/>
          <p14:tracePt t="321982" x="6354763" y="5233988"/>
          <p14:tracePt t="321990" x="6372225" y="5270500"/>
          <p14:tracePt t="321998" x="6427788" y="5316538"/>
          <p14:tracePt t="322006" x="6472238" y="5380038"/>
          <p14:tracePt t="322014" x="6508750" y="5408613"/>
          <p14:tracePt t="322022" x="6554788" y="5445125"/>
          <p14:tracePt t="322030" x="6581775" y="5472113"/>
          <p14:tracePt t="322038" x="6645275" y="5499100"/>
          <p14:tracePt t="322046" x="6691313" y="5526088"/>
          <p14:tracePt t="322054" x="6700838" y="5545138"/>
          <p14:tracePt t="322062" x="6710363" y="5554663"/>
          <p14:tracePt t="322086" x="6718300" y="5562600"/>
          <p14:tracePt t="322184" x="6718300" y="5581650"/>
          <p14:tracePt t="322192" x="6718300" y="5589588"/>
          <p14:tracePt t="322201" x="6718300" y="5626100"/>
          <p14:tracePt t="322208" x="6718300" y="5645150"/>
          <p14:tracePt t="322215" x="6718300" y="5672138"/>
          <p14:tracePt t="322222" x="6718300" y="5681663"/>
          <p14:tracePt t="322238" x="6718300" y="5708650"/>
          <p14:tracePt t="322246" x="6718300" y="5718175"/>
          <p14:tracePt t="322254" x="6718300" y="5727700"/>
          <p14:tracePt t="322262" x="6718300" y="5754688"/>
          <p14:tracePt t="322270" x="6718300" y="5772150"/>
          <p14:tracePt t="322278" x="6718300" y="5781675"/>
          <p14:tracePt t="322286" x="6718300" y="5800725"/>
          <p14:tracePt t="322302" x="6718300" y="5808663"/>
          <p14:tracePt t="322311" x="6718300" y="5818188"/>
          <p14:tracePt t="322334" x="6718300" y="5837238"/>
          <p14:tracePt t="322424" x="6718300" y="5845175"/>
          <p14:tracePt t="322440" x="6718300" y="5864225"/>
          <p14:tracePt t="322447" x="6718300" y="5891213"/>
          <p14:tracePt t="322458" x="6718300" y="5910263"/>
          <p14:tracePt t="322462" x="6718300" y="5927725"/>
          <p14:tracePt t="322478" x="6718300" y="5946775"/>
          <p14:tracePt t="322486" x="6718300" y="5964238"/>
          <p14:tracePt t="322518" x="6718300" y="5973763"/>
          <p14:tracePt t="322535" x="6718300" y="5983288"/>
          <p14:tracePt t="322543" x="6718300" y="5991225"/>
          <p14:tracePt t="322550" x="6718300" y="6018213"/>
          <p14:tracePt t="322561" x="6718300" y="6027738"/>
          <p14:tracePt t="322566" x="6718300" y="6046788"/>
          <p14:tracePt t="322574" x="6718300" y="6064250"/>
          <p14:tracePt t="322582" x="6718300" y="6073775"/>
          <p14:tracePt t="323686" x="6718300" y="6064250"/>
          <p14:tracePt t="323694" x="6718300" y="6010275"/>
          <p14:tracePt t="323702" x="6718300" y="5937250"/>
          <p14:tracePt t="323710" x="6718300" y="5910263"/>
          <p14:tracePt t="323718" x="6718300" y="5900738"/>
          <p14:tracePt t="323734" x="6718300" y="5891213"/>
          <p14:tracePt t="323816" x="6718300" y="5854700"/>
          <p14:tracePt t="323822" x="6718300" y="5791200"/>
          <p14:tracePt t="323830" x="6718300" y="5681663"/>
          <p14:tracePt t="323838" x="6710363" y="5599113"/>
          <p14:tracePt t="323846" x="6710363" y="5545138"/>
          <p14:tracePt t="323855" x="6654800" y="5462588"/>
          <p14:tracePt t="323878" x="6600825" y="5180013"/>
          <p14:tracePt t="323886" x="6545263" y="5080000"/>
          <p14:tracePt t="323894" x="6527800" y="4987925"/>
          <p14:tracePt t="323902" x="6508750" y="4906963"/>
          <p14:tracePt t="323910" x="6464300" y="4824413"/>
          <p14:tracePt t="323918" x="6454775" y="4787900"/>
          <p14:tracePt t="323928" x="6399213" y="4705350"/>
          <p14:tracePt t="323934" x="6326188" y="4614863"/>
          <p14:tracePt t="323945" x="6262688" y="4532313"/>
          <p14:tracePt t="323950" x="6172200" y="4468813"/>
          <p14:tracePt t="323961" x="6089650" y="4376738"/>
          <p14:tracePt t="323966" x="5989638" y="4303713"/>
          <p14:tracePt t="323975" x="5889625" y="4222750"/>
          <p14:tracePt t="323983" x="5807075" y="4167188"/>
          <p14:tracePt t="323990" x="5724525" y="4113213"/>
          <p14:tracePt t="323999" x="5624513" y="4040188"/>
          <p14:tracePt t="324006" x="5580063" y="4003675"/>
          <p14:tracePt t="324015" x="5524500" y="3957638"/>
          <p14:tracePt t="324022" x="5478463" y="3903663"/>
          <p14:tracePt t="324030" x="5461000" y="3894138"/>
          <p14:tracePt t="324038" x="5424488" y="3867150"/>
          <p14:tracePt t="324047" x="5405438" y="3857625"/>
          <p14:tracePt t="324054" x="5387975" y="3840163"/>
          <p14:tracePt t="324062" x="5360988" y="3811588"/>
          <p14:tracePt t="324070" x="5341938" y="3794125"/>
          <p14:tracePt t="324079" x="5324475" y="3784600"/>
          <p14:tracePt t="324086" x="5314950" y="3784600"/>
          <p14:tracePt t="324110" x="5297488" y="3767138"/>
          <p14:tracePt t="324168" x="5278438" y="3767138"/>
          <p14:tracePt t="324184" x="5260975" y="3757613"/>
          <p14:tracePt t="324200" x="5214938" y="3711575"/>
          <p14:tracePt t="324207" x="5187950" y="3665538"/>
          <p14:tracePt t="324214" x="5151438" y="3602038"/>
          <p14:tracePt t="324222" x="5114925" y="3538538"/>
          <p14:tracePt t="324230" x="5105400" y="3492500"/>
          <p14:tracePt t="324239" x="5078413" y="3455988"/>
          <p14:tracePt t="324247" x="5059363" y="3411538"/>
          <p14:tracePt t="324255" x="5049838" y="3392488"/>
          <p14:tracePt t="324262" x="5041900" y="3365500"/>
          <p14:tracePt t="324278" x="5032375" y="3346450"/>
          <p14:tracePt t="324286" x="5032375" y="3338513"/>
          <p14:tracePt t="324302" x="5032375" y="3328988"/>
          <p14:tracePt t="324310" x="5032375" y="3319463"/>
          <p14:tracePt t="324318" x="5032375" y="3292475"/>
          <p14:tracePt t="324327" x="5022850" y="3273425"/>
          <p14:tracePt t="324334" x="5022850" y="3246438"/>
          <p14:tracePt t="324345" x="5022850" y="3228975"/>
          <p14:tracePt t="324352" x="5022850" y="3219450"/>
          <p14:tracePt t="324358" x="5014913" y="3192463"/>
          <p14:tracePt t="324374" x="5014913" y="3182938"/>
          <p14:tracePt t="324390" x="5014913" y="3163888"/>
          <p14:tracePt t="324406" x="5014913" y="3155950"/>
          <p14:tracePt t="324422" x="5014913" y="3146425"/>
          <p14:tracePt t="324431" x="5014913" y="3136900"/>
          <p14:tracePt t="324438" x="5014913" y="3119438"/>
          <p14:tracePt t="324455" x="5014913" y="3109913"/>
          <p14:tracePt t="324465" x="5014913" y="3100388"/>
          <p14:tracePt t="324474" x="5014913" y="3082925"/>
          <p14:tracePt t="324481" x="5014913" y="3073400"/>
          <p14:tracePt t="324488" x="5014913" y="3063875"/>
          <p14:tracePt t="324506" x="5014913" y="3036888"/>
          <p14:tracePt t="324514" x="5014913" y="3027363"/>
          <p14:tracePt t="324519" x="5014913" y="3000375"/>
          <p14:tracePt t="324528" x="4995863" y="2982913"/>
          <p14:tracePt t="324534" x="4995863" y="2954338"/>
          <p14:tracePt t="324544" x="4986338" y="2946400"/>
          <p14:tracePt t="324551" x="4986338" y="2936875"/>
          <p14:tracePt t="324564" x="4986338" y="2927350"/>
          <p14:tracePt t="324570" x="4986338" y="2909888"/>
          <p14:tracePt t="324574" x="4978400" y="2890838"/>
          <p14:tracePt t="324606" x="4978400" y="2881313"/>
          <p14:tracePt t="325048" x="4978400" y="2890838"/>
          <p14:tracePt t="325054" x="4978400" y="2900363"/>
          <p14:tracePt t="325062" x="4968875" y="2917825"/>
          <p14:tracePt t="325070" x="4968875" y="2927350"/>
          <p14:tracePt t="325336" x="4968875" y="2890838"/>
          <p14:tracePt t="325342" x="4968875" y="2881313"/>
          <p14:tracePt t="325350" x="4968875" y="2844800"/>
          <p14:tracePt t="325358" x="4968875" y="2836863"/>
          <p14:tracePt t="325374" x="4968875" y="2817813"/>
          <p14:tracePt t="325382" x="4968875" y="2808288"/>
          <p14:tracePt t="325390" x="4968875" y="2800350"/>
          <p14:tracePt t="325422" x="4968875" y="2790825"/>
          <p14:tracePt t="325455" x="4968875" y="2771775"/>
          <p14:tracePt t="325466" x="4968875" y="2754313"/>
          <p14:tracePt t="325479" x="4968875" y="2735263"/>
          <p14:tracePt t="325495" x="4968875" y="2727325"/>
          <p14:tracePt t="325510" x="4968875" y="2717800"/>
          <p14:tracePt t="325526" x="4968875" y="2708275"/>
          <p14:tracePt t="325543" x="4968875" y="2690813"/>
          <p14:tracePt t="325982" x="4959350" y="2690813"/>
          <p14:tracePt t="325990" x="4932363" y="2698750"/>
          <p14:tracePt t="325998" x="4895850" y="2744788"/>
          <p14:tracePt t="326006" x="4895850" y="2781300"/>
          <p14:tracePt t="326014" x="4895850" y="2790825"/>
          <p14:tracePt t="326022" x="4895850" y="2844800"/>
          <p14:tracePt t="326030" x="4895850" y="2881313"/>
          <p14:tracePt t="326038" x="4895850" y="2900363"/>
          <p14:tracePt t="326046" x="4922838" y="2946400"/>
          <p14:tracePt t="326054" x="4932363" y="2946400"/>
          <p14:tracePt t="326062" x="4949825" y="2963863"/>
          <p14:tracePt t="326070" x="4959350" y="2973388"/>
          <p14:tracePt t="326078" x="4959350" y="2982913"/>
          <p14:tracePt t="326135" x="4959350" y="2990850"/>
          <p14:tracePt t="326144" x="4959350" y="3009900"/>
          <p14:tracePt t="326151" x="4959350" y="3017838"/>
          <p14:tracePt t="326166" x="4959350" y="3036888"/>
          <p14:tracePt t="326175" x="4932363" y="3073400"/>
          <p14:tracePt t="326190" x="4922838" y="3090863"/>
          <p14:tracePt t="326198" x="4913313" y="3109913"/>
          <p14:tracePt t="326206" x="4913313" y="3119438"/>
          <p14:tracePt t="326214" x="4905375" y="3119438"/>
          <p14:tracePt t="326222" x="4886325" y="3127375"/>
          <p14:tracePt t="326230" x="4868863" y="3155950"/>
          <p14:tracePt t="326238" x="4859338" y="3155950"/>
          <p14:tracePt t="326246" x="4840288" y="3173413"/>
          <p14:tracePt t="326254" x="4795838" y="3209925"/>
          <p14:tracePt t="326262" x="4786313" y="3219450"/>
          <p14:tracePt t="326270" x="4759325" y="3228975"/>
          <p14:tracePt t="326278" x="4740275" y="3246438"/>
          <p14:tracePt t="326286" x="4713288" y="3265488"/>
          <p14:tracePt t="326294" x="4703763" y="3265488"/>
          <p14:tracePt t="326302" x="4695825" y="3273425"/>
          <p14:tracePt t="326318" x="4676775" y="3273425"/>
          <p14:tracePt t="326326" x="4667250" y="3282950"/>
          <p14:tracePt t="326334" x="4659313" y="3292475"/>
          <p14:tracePt t="326448" x="4613275" y="3282950"/>
          <p14:tracePt t="326455" x="4567238" y="3163888"/>
          <p14:tracePt t="326464" x="4484688" y="3082925"/>
          <p14:tracePt t="326472" x="4476750" y="3017838"/>
          <p14:tracePt t="326480" x="4457700" y="2946400"/>
          <p14:tracePt t="326486" x="4457700" y="2890838"/>
          <p14:tracePt t="326494" x="4457700" y="2844800"/>
          <p14:tracePt t="326503" x="4448175" y="2817813"/>
          <p14:tracePt t="326510" x="4448175" y="2808288"/>
          <p14:tracePt t="326518" x="4448175" y="2800350"/>
          <p14:tracePt t="326534" x="4448175" y="2790825"/>
          <p14:tracePt t="326575" x="4457700" y="2781300"/>
          <p14:tracePt t="326582" x="4484688" y="2763838"/>
          <p14:tracePt t="326590" x="4521200" y="2763838"/>
          <p14:tracePt t="326598" x="4622800" y="2763838"/>
          <p14:tracePt t="326606" x="4730750" y="2763838"/>
          <p14:tracePt t="326614" x="4859338" y="2771775"/>
          <p14:tracePt t="326622" x="4959350" y="2817813"/>
          <p14:tracePt t="326630" x="5078413" y="2854325"/>
          <p14:tracePt t="326638" x="5122863" y="2909888"/>
          <p14:tracePt t="326646" x="5187950" y="2946400"/>
          <p14:tracePt t="326654" x="5205413" y="2973388"/>
          <p14:tracePt t="326662" x="5205413" y="2990850"/>
          <p14:tracePt t="326670" x="5205413" y="3009900"/>
          <p14:tracePt t="326678" x="5205413" y="3017838"/>
          <p14:tracePt t="326686" x="5205413" y="3046413"/>
          <p14:tracePt t="326694" x="5205413" y="3063875"/>
          <p14:tracePt t="326702" x="5205413" y="3082925"/>
          <p14:tracePt t="326710" x="5205413" y="3100388"/>
          <p14:tracePt t="326718" x="5187950" y="3119438"/>
          <p14:tracePt t="326727" x="5159375" y="3136900"/>
          <p14:tracePt t="326734" x="5122863" y="3155950"/>
          <p14:tracePt t="326744" x="5114925" y="3173413"/>
          <p14:tracePt t="326750" x="5086350" y="3209925"/>
          <p14:tracePt t="326761" x="5068888" y="3236913"/>
          <p14:tracePt t="326766" x="5049838" y="3255963"/>
          <p14:tracePt t="326774" x="5022850" y="3273425"/>
          <p14:tracePt t="326782" x="4995863" y="3309938"/>
          <p14:tracePt t="326790" x="4986338" y="3319463"/>
          <p14:tracePt t="326798" x="4968875" y="3338513"/>
          <p14:tracePt t="326807" x="4959350" y="3346450"/>
          <p14:tracePt t="326823" x="4941888" y="3346450"/>
          <p14:tracePt t="327024" x="4895850" y="3309938"/>
          <p14:tracePt t="327030" x="4886325" y="3273425"/>
          <p14:tracePt t="327038" x="4876800" y="3228975"/>
          <p14:tracePt t="327046" x="4868863" y="3182938"/>
          <p14:tracePt t="327054" x="4859338" y="3146425"/>
          <p14:tracePt t="327062" x="4849813" y="3119438"/>
          <p14:tracePt t="327070" x="4849813" y="3082925"/>
          <p14:tracePt t="327086" x="4849813" y="3063875"/>
          <p14:tracePt t="327094" x="4849813" y="3046413"/>
          <p14:tracePt t="327102" x="4849813" y="3036888"/>
          <p14:tracePt t="327110" x="4849813" y="3027363"/>
          <p14:tracePt t="327118" x="4849813" y="3017838"/>
          <p14:tracePt t="327127" x="4849813" y="2990850"/>
          <p14:tracePt t="327134" x="4849813" y="2982913"/>
          <p14:tracePt t="327191" x="4859338" y="2973388"/>
          <p14:tracePt t="327248" x="4868863" y="2973388"/>
          <p14:tracePt t="327304" x="4895850" y="2946400"/>
          <p14:tracePt t="327310" x="4905375" y="2936875"/>
          <p14:tracePt t="327322" x="4932363" y="2909888"/>
          <p14:tracePt t="327328" x="4941888" y="2863850"/>
          <p14:tracePt t="327334" x="4949825" y="2836863"/>
          <p14:tracePt t="327344" x="4949825" y="2790825"/>
          <p14:tracePt t="327360" x="4949825" y="2763838"/>
          <p14:tracePt t="327374" x="4949825" y="2754313"/>
          <p14:tracePt t="327512" x="4932363" y="2763838"/>
          <p14:tracePt t="327522" x="4913313" y="2763838"/>
          <p14:tracePt t="327529" x="4886325" y="2763838"/>
          <p14:tracePt t="327535" x="4868863" y="2763838"/>
          <p14:tracePt t="327545" x="4849813" y="2763838"/>
          <p14:tracePt t="327559" x="4840288" y="2754313"/>
          <p14:tracePt t="327566" x="4840288" y="2727325"/>
          <p14:tracePt t="327574" x="4840288" y="2690813"/>
          <p14:tracePt t="327582" x="4840288" y="2654300"/>
          <p14:tracePt t="327590" x="4840288" y="2608263"/>
          <p14:tracePt t="327598" x="4840288" y="2598738"/>
          <p14:tracePt t="327606" x="4840288" y="2562225"/>
          <p14:tracePt t="327614" x="4840288" y="2554288"/>
          <p14:tracePt t="327630" x="4840288" y="2535238"/>
          <p14:tracePt t="327840" x="4832350" y="2525713"/>
          <p14:tracePt t="327879" x="4803775" y="2525713"/>
          <p14:tracePt t="327894" x="4803775" y="2535238"/>
          <p14:tracePt t="327902" x="4795838" y="2544763"/>
          <p14:tracePt t="328075" x="4786313" y="2554288"/>
          <p14:tracePt t="328080" x="4776788" y="2617788"/>
          <p14:tracePt t="328086" x="4749800" y="2635250"/>
          <p14:tracePt t="328095" x="4749800" y="2662238"/>
          <p14:tracePt t="328102" x="4749800" y="2681288"/>
          <p14:tracePt t="328110" x="4740275" y="2708275"/>
          <p14:tracePt t="328118" x="4730750" y="2727325"/>
          <p14:tracePt t="328126" x="4730750" y="2754313"/>
          <p14:tracePt t="328134" x="4722813" y="2790825"/>
          <p14:tracePt t="328143" x="4722813" y="2800350"/>
          <p14:tracePt t="328150" x="4722813" y="2808288"/>
          <p14:tracePt t="328160" x="4703763" y="2844800"/>
          <p14:tracePt t="328167" x="4703763" y="2863850"/>
          <p14:tracePt t="328174" x="4703763" y="2881313"/>
          <p14:tracePt t="328182" x="4703763" y="2909888"/>
          <p14:tracePt t="328190" x="4703763" y="2917825"/>
          <p14:tracePt t="328198" x="4703763" y="2954338"/>
          <p14:tracePt t="328206" x="4703763" y="2982913"/>
          <p14:tracePt t="328214" x="4703763" y="3000375"/>
          <p14:tracePt t="328222" x="4703763" y="3017838"/>
          <p14:tracePt t="328230" x="4703763" y="3036888"/>
          <p14:tracePt t="328238" x="4703763" y="3054350"/>
          <p14:tracePt t="328246" x="4703763" y="3082925"/>
          <p14:tracePt t="328254" x="4703763" y="3090863"/>
          <p14:tracePt t="328262" x="4703763" y="3109913"/>
          <p14:tracePt t="328270" x="4703763" y="3127375"/>
          <p14:tracePt t="328278" x="4703763" y="3163888"/>
          <p14:tracePt t="328286" x="4703763" y="3182938"/>
          <p14:tracePt t="328294" x="4703763" y="3219450"/>
          <p14:tracePt t="328302" x="4703763" y="3236913"/>
          <p14:tracePt t="328310" x="4703763" y="3265488"/>
          <p14:tracePt t="328318" x="4703763" y="3309938"/>
          <p14:tracePt t="328327" x="4713288" y="3338513"/>
          <p14:tracePt t="328334" x="4713288" y="3355975"/>
          <p14:tracePt t="328343" x="4713288" y="3382963"/>
          <p14:tracePt t="328350" x="4713288" y="3402013"/>
          <p14:tracePt t="328360" x="4722813" y="3419475"/>
          <p14:tracePt t="328375" x="4722813" y="3429000"/>
          <p14:tracePt t="328390" x="4722813" y="3446463"/>
          <p14:tracePt t="328470" x="4740275" y="3465513"/>
          <p14:tracePt t="328478" x="4749800" y="3475038"/>
          <p14:tracePt t="328486" x="4749800" y="3492500"/>
          <p14:tracePt t="328494" x="4759325" y="3511550"/>
          <p14:tracePt t="328502" x="4767263" y="3511550"/>
          <p14:tracePt t="328510" x="4776788" y="3548063"/>
          <p14:tracePt t="328519" x="4786313" y="3556000"/>
          <p14:tracePt t="328526" x="4803775" y="3575050"/>
          <p14:tracePt t="328534" x="4813300" y="3584575"/>
          <p14:tracePt t="328543" x="4822825" y="3592513"/>
          <p14:tracePt t="328550" x="4822825" y="3602038"/>
          <p14:tracePt t="328560" x="4832350" y="3611563"/>
          <p14:tracePt t="328640" x="4859338" y="3611563"/>
          <p14:tracePt t="328646" x="4932363" y="3611563"/>
          <p14:tracePt t="328655" x="5078413" y="3611563"/>
          <p14:tracePt t="328667" x="5224463" y="3611563"/>
          <p14:tracePt t="328671" x="5368925" y="3611563"/>
          <p14:tracePt t="328680" x="5507038" y="3611563"/>
          <p14:tracePt t="328687" x="5634038" y="3611563"/>
          <p14:tracePt t="328696" x="5753100" y="3611563"/>
          <p14:tracePt t="328703" x="5843588" y="3611563"/>
          <p14:tracePt t="328712" x="5899150" y="3611563"/>
          <p14:tracePt t="328719" x="5916613" y="3611563"/>
          <p14:tracePt t="329040" x="5907088" y="3611563"/>
          <p14:tracePt t="329049" x="5853113" y="3611563"/>
          <p14:tracePt t="329056" x="5797550" y="3611563"/>
          <p14:tracePt t="329062" x="5753100" y="3611563"/>
          <p14:tracePt t="329070" x="5734050" y="3611563"/>
          <p14:tracePt t="329078" x="5716588" y="3584575"/>
          <p14:tracePt t="329110" x="5707063" y="3584575"/>
          <p14:tracePt t="329118" x="5697538" y="3575050"/>
          <p14:tracePt t="329126" x="5688013" y="3565525"/>
          <p14:tracePt t="329134" x="5688013" y="3556000"/>
          <p14:tracePt t="329143" x="5680075" y="3538538"/>
          <p14:tracePt t="329150" x="5661025" y="3519488"/>
          <p14:tracePt t="329160" x="5643563" y="3502025"/>
          <p14:tracePt t="329166" x="5634038" y="3492500"/>
          <p14:tracePt t="329182" x="5634038" y="3482975"/>
          <p14:tracePt t="329578" x="5634038" y="3511550"/>
          <p14:tracePt t="329582" x="5634038" y="3538538"/>
          <p14:tracePt t="329590" x="5661025" y="3565525"/>
          <p14:tracePt t="329598" x="5688013" y="3602038"/>
          <p14:tracePt t="329606" x="5724525" y="3611563"/>
          <p14:tracePt t="329614" x="5761038" y="3629025"/>
          <p14:tracePt t="329622" x="5780088" y="3657600"/>
          <p14:tracePt t="329630" x="5816600" y="3665538"/>
          <p14:tracePt t="329638" x="5826125" y="3665538"/>
          <p14:tracePt t="329646" x="5826125" y="3675063"/>
          <p14:tracePt t="329662" x="5834063" y="3675063"/>
          <p14:tracePt t="329670" x="5843588" y="3684588"/>
          <p14:tracePt t="330025" x="5853113" y="3694113"/>
          <p14:tracePt t="330056" x="5853113" y="3702050"/>
          <p14:tracePt t="330063" x="5807075" y="3730625"/>
          <p14:tracePt t="330070" x="5761038" y="3738563"/>
          <p14:tracePt t="330078" x="5716588" y="3757613"/>
          <p14:tracePt t="330086" x="5670550" y="3775075"/>
          <p14:tracePt t="330094" x="5661025" y="3784600"/>
          <p14:tracePt t="330102" x="5661025" y="3794125"/>
          <p14:tracePt t="330193" x="5653088" y="3794125"/>
          <p14:tracePt t="330199" x="5653088" y="3775075"/>
          <p14:tracePt t="330207" x="5653088" y="3757613"/>
          <p14:tracePt t="330214" x="5653088" y="3738563"/>
          <p14:tracePt t="330223" x="5653088" y="3702050"/>
          <p14:tracePt t="330230" x="5653088" y="3657600"/>
          <p14:tracePt t="330238" x="5653088" y="3638550"/>
          <p14:tracePt t="330246" x="5597525" y="3584575"/>
          <p14:tracePt t="330254" x="5561013" y="3556000"/>
          <p14:tracePt t="330262" x="5551488" y="3556000"/>
          <p14:tracePt t="330336" x="5514975" y="3511550"/>
          <p14:tracePt t="330352" x="5514975" y="3475038"/>
          <p14:tracePt t="330361" x="5514975" y="3446463"/>
          <p14:tracePt t="330367" x="5514975" y="3429000"/>
          <p14:tracePt t="330377" x="5514975" y="3419475"/>
          <p14:tracePt t="330382" x="5514975" y="3411538"/>
          <p14:tracePt t="330390" x="5514975" y="3402013"/>
          <p14:tracePt t="330398" x="5534025" y="3382963"/>
          <p14:tracePt t="330414" x="5534025" y="3355975"/>
          <p14:tracePt t="330422" x="5534025" y="3346450"/>
          <p14:tracePt t="330430" x="5534025" y="3319463"/>
          <p14:tracePt t="330438" x="5534025" y="3309938"/>
          <p14:tracePt t="330446" x="5534025" y="3292475"/>
          <p14:tracePt t="330454" x="5534025" y="3265488"/>
          <p14:tracePt t="330462" x="5514975" y="3236913"/>
          <p14:tracePt t="330470" x="5487988" y="3200400"/>
          <p14:tracePt t="330478" x="5434013" y="3136900"/>
          <p14:tracePt t="330486" x="5397500" y="3100388"/>
          <p14:tracePt t="330494" x="5360988" y="3036888"/>
          <p14:tracePt t="330503" x="5351463" y="3009900"/>
          <p14:tracePt t="330513" x="5305425" y="2954338"/>
          <p14:tracePt t="330519" x="5297488" y="2936875"/>
          <p14:tracePt t="330526" x="5260975" y="2890838"/>
          <p14:tracePt t="330535" x="5260975" y="2881313"/>
          <p14:tracePt t="330542" x="5260975" y="2863850"/>
          <p14:tracePt t="330560" x="5260975" y="2854325"/>
          <p14:tracePt t="330566" x="5260975" y="2836863"/>
          <p14:tracePt t="330574" x="5260975" y="2827338"/>
          <p14:tracePt t="330744" x="5251450" y="2827338"/>
          <p14:tracePt t="330750" x="5224463" y="2827338"/>
          <p14:tracePt t="330758" x="5214938" y="2827338"/>
          <p14:tracePt t="330766" x="5187950" y="2836863"/>
          <p14:tracePt t="330780" x="5159375" y="2863850"/>
          <p14:tracePt t="330783" x="5151438" y="2909888"/>
          <p14:tracePt t="330796" x="5132388" y="2982913"/>
          <p14:tracePt t="330798" x="5132388" y="3036888"/>
          <p14:tracePt t="330806" x="5132388" y="3090863"/>
          <p14:tracePt t="330814" x="5132388" y="3173413"/>
          <p14:tracePt t="330822" x="5132388" y="3200400"/>
          <p14:tracePt t="330830" x="5132388" y="3236913"/>
          <p14:tracePt t="330838" x="5132388" y="3292475"/>
          <p14:tracePt t="330846" x="5141913" y="3338513"/>
          <p14:tracePt t="330854" x="5159375" y="3402013"/>
          <p14:tracePt t="330862" x="5187950" y="3446463"/>
          <p14:tracePt t="330870" x="5195888" y="3482975"/>
          <p14:tracePt t="330892" x="5251450" y="3565525"/>
          <p14:tracePt t="330894" x="5287963" y="3611563"/>
          <p14:tracePt t="330902" x="5334000" y="3648075"/>
          <p14:tracePt t="330910" x="5351463" y="3675063"/>
          <p14:tracePt t="330918" x="5397500" y="3721100"/>
          <p14:tracePt t="330926" x="5434013" y="3738563"/>
          <p14:tracePt t="330934" x="5451475" y="3748088"/>
          <p14:tracePt t="330943" x="5478463" y="3775075"/>
          <p14:tracePt t="330950" x="5507038" y="3784600"/>
          <p14:tracePt t="330960" x="5524500" y="3794125"/>
          <p14:tracePt t="330966" x="5543550" y="3803650"/>
          <p14:tracePt t="330974" x="5588000" y="3821113"/>
          <p14:tracePt t="330982" x="5653088" y="3848100"/>
          <p14:tracePt t="330990" x="5734050" y="3875088"/>
          <p14:tracePt t="330998" x="5816600" y="3911600"/>
          <p14:tracePt t="331006" x="5926138" y="3957638"/>
          <p14:tracePt t="331014" x="6043613" y="4003675"/>
          <p14:tracePt t="331022" x="6153150" y="4030663"/>
          <p14:tracePt t="331030" x="6272213" y="4057650"/>
          <p14:tracePt t="331038" x="6381750" y="4067175"/>
          <p14:tracePt t="331046" x="6435725" y="4067175"/>
          <p14:tracePt t="331054" x="6500813" y="4094163"/>
          <p14:tracePt t="331200" x="6508750" y="4094163"/>
          <p14:tracePt t="331343" x="6518275" y="4094163"/>
          <p14:tracePt t="331416" x="6564313" y="4094163"/>
          <p14:tracePt t="331425" x="6673850" y="4067175"/>
          <p14:tracePt t="331432" x="6800850" y="4067175"/>
          <p14:tracePt t="331440" x="6929438" y="4067175"/>
          <p14:tracePt t="331447" x="7056438" y="4067175"/>
          <p14:tracePt t="331454" x="7165975" y="4067175"/>
          <p14:tracePt t="331462" x="7292975" y="4067175"/>
          <p14:tracePt t="331472" x="7402513" y="4067175"/>
          <p14:tracePt t="331478" x="7494588" y="4067175"/>
          <p14:tracePt t="331486" x="7548563" y="4067175"/>
          <p14:tracePt t="331494" x="7612063" y="4067175"/>
          <p14:tracePt t="331502" x="7648575" y="4067175"/>
          <p14:tracePt t="331510" x="7667625" y="4067175"/>
          <p14:tracePt t="331518" x="7685088" y="4067175"/>
          <p14:tracePt t="331534" x="7694613" y="4067175"/>
          <p14:tracePt t="331616" x="7704138" y="4067175"/>
          <p14:tracePt t="331624" x="7731125" y="4040188"/>
          <p14:tracePt t="331631" x="7821613" y="4030663"/>
          <p14:tracePt t="331638" x="7931150" y="4030663"/>
          <p14:tracePt t="331646" x="8023225" y="4030663"/>
          <p14:tracePt t="331654" x="8096250" y="4030663"/>
          <p14:tracePt t="331662" x="8204200" y="4030663"/>
          <p14:tracePt t="331670" x="8277225" y="4030663"/>
          <p14:tracePt t="331678" x="8342313" y="4030663"/>
          <p14:tracePt t="331686" x="8396288" y="4013200"/>
          <p14:tracePt t="331694" x="8478838" y="4003675"/>
          <p14:tracePt t="331702" x="8505825" y="3994150"/>
          <p14:tracePt t="331711" x="8523288" y="3994150"/>
          <p14:tracePt t="331750" x="8532813" y="3984625"/>
          <p14:tracePt t="331960" x="8432800" y="3948113"/>
          <p14:tracePt t="331969" x="8369300" y="3911600"/>
          <p14:tracePt t="331979" x="8305800" y="3903663"/>
          <p14:tracePt t="331985" x="8213725" y="3875088"/>
          <p14:tracePt t="331991" x="8150225" y="3848100"/>
          <p14:tracePt t="331998" x="8132763" y="3840163"/>
          <p14:tracePt t="332006" x="8113713" y="3821113"/>
          <p14:tracePt t="332208" x="8140700" y="3821113"/>
          <p14:tracePt t="332214" x="8196263" y="3821113"/>
          <p14:tracePt t="332222" x="8240713" y="3830638"/>
          <p14:tracePt t="332230" x="8286750" y="3830638"/>
          <p14:tracePt t="332238" x="8305800" y="3830638"/>
          <p14:tracePt t="332246" x="8332788" y="3830638"/>
          <p14:tracePt t="332254" x="8342313" y="3830638"/>
          <p14:tracePt t="332262" x="8342313" y="3840163"/>
          <p14:tracePt t="332886" x="8342313" y="3848100"/>
          <p14:tracePt t="332896" x="8313738" y="3884613"/>
          <p14:tracePt t="332902" x="8259763" y="3948113"/>
          <p14:tracePt t="332910" x="8213725" y="4003675"/>
          <p14:tracePt t="332918" x="8150225" y="4057650"/>
          <p14:tracePt t="332927" x="8113713" y="4076700"/>
          <p14:tracePt t="332934" x="8086725" y="4103688"/>
          <p14:tracePt t="332943" x="8067675" y="4130675"/>
          <p14:tracePt t="332950" x="8059738" y="4130675"/>
          <p14:tracePt t="332960" x="8050213" y="4130675"/>
          <p14:tracePt t="332966" x="8040688" y="4140200"/>
          <p14:tracePt t="335000" x="7967663" y="4140200"/>
          <p14:tracePt t="335006" x="7548563" y="4113213"/>
          <p14:tracePt t="335014" x="7019925" y="4086225"/>
          <p14:tracePt t="335022" x="6537325" y="4086225"/>
          <p14:tracePt t="335030" x="6108700" y="4021138"/>
          <p14:tracePt t="335038" x="5653088" y="3976688"/>
          <p14:tracePt t="335046" x="5251450" y="3884613"/>
          <p14:tracePt t="335054" x="4849813" y="3821113"/>
          <p14:tracePt t="335062" x="4613275" y="3784600"/>
          <p14:tracePt t="335070" x="4413250" y="3721100"/>
          <p14:tracePt t="335078" x="4321175" y="3694113"/>
          <p14:tracePt t="335086" x="4311650" y="3684588"/>
          <p14:tracePt t="335102" x="4311650" y="3675063"/>
          <p14:tracePt t="335111" x="4311650" y="3665538"/>
          <p14:tracePt t="335118" x="4311650" y="3648075"/>
          <p14:tracePt t="335128" x="4321175" y="3638550"/>
          <p14:tracePt t="335134" x="4330700" y="3638550"/>
          <p14:tracePt t="335143" x="4330700" y="3629025"/>
          <p14:tracePt t="335322" x="4340225" y="3638550"/>
          <p14:tracePt t="335326" x="4430713" y="3648075"/>
          <p14:tracePt t="335334" x="4594225" y="3648075"/>
          <p14:tracePt t="335343" x="4776788" y="3665538"/>
          <p14:tracePt t="335350" x="4949825" y="3665538"/>
          <p14:tracePt t="335359" x="5078413" y="3665538"/>
          <p14:tracePt t="335366" x="5178425" y="3665538"/>
          <p14:tracePt t="335375" x="5214938" y="3665538"/>
          <p14:tracePt t="335382" x="5224463" y="3665538"/>
          <p14:tracePt t="335390" x="5232400" y="3665538"/>
          <p14:tracePt t="335440" x="5241925" y="3665538"/>
          <p14:tracePt t="335544" x="5241925" y="3657600"/>
          <p14:tracePt t="335553" x="5241925" y="3638550"/>
          <p14:tracePt t="335561" x="5241925" y="3629025"/>
          <p14:tracePt t="335591" x="5241925" y="3611563"/>
          <p14:tracePt t="335712" x="5241925" y="3602038"/>
          <p14:tracePt t="335727" x="5241925" y="3575050"/>
          <p14:tracePt t="335736" x="5241925" y="3556000"/>
          <p14:tracePt t="335742" x="5241925" y="3529013"/>
          <p14:tracePt t="335750" x="5241925" y="3519488"/>
          <p14:tracePt t="335760" x="5241925" y="3502025"/>
          <p14:tracePt t="335766" x="5241925" y="3482975"/>
          <p14:tracePt t="335776" x="5241925" y="3475038"/>
          <p14:tracePt t="335782" x="5251450" y="3455988"/>
          <p14:tracePt t="335912" x="5260975" y="3455988"/>
          <p14:tracePt t="336416" x="5260975" y="3446463"/>
          <p14:tracePt t="336422" x="5260975" y="3438525"/>
          <p14:tracePt t="336430" x="5260975" y="3429000"/>
          <p14:tracePt t="336446" x="5260975" y="3419475"/>
          <p14:tracePt t="336473" x="5260975" y="3402013"/>
          <p14:tracePt t="336486" x="5260975" y="3392488"/>
          <p14:tracePt t="336840" x="5260975" y="3382963"/>
          <p14:tracePt t="336847" x="5260975" y="3365500"/>
          <p14:tracePt t="336854" x="5260975" y="3355975"/>
          <p14:tracePt t="336862" x="5268913" y="3346450"/>
          <p14:tracePt t="336966" x="5268913" y="3338513"/>
          <p14:tracePt t="336974" x="5224463" y="3338513"/>
          <p14:tracePt t="336982" x="5195888" y="3355975"/>
          <p14:tracePt t="336990" x="5178425" y="3375025"/>
          <p14:tracePt t="336998" x="5168900" y="3382963"/>
          <p14:tracePt t="337006" x="5159375" y="3382963"/>
          <p14:tracePt t="337014" x="5151438" y="3411538"/>
          <p14:tracePt t="337030" x="5151438" y="3429000"/>
          <p14:tracePt t="337344" x="5151438" y="3419475"/>
          <p14:tracePt t="337360" x="5151438" y="3411538"/>
          <p14:tracePt t="337369" x="5159375" y="3402013"/>
          <p14:tracePt t="337380" x="5159375" y="3392488"/>
          <p14:tracePt t="337414" x="5168900" y="3382963"/>
          <p14:tracePt t="337430" x="5187950" y="3382963"/>
          <p14:tracePt t="337438" x="5205413" y="3382963"/>
          <p14:tracePt t="337446" x="5260975" y="3382963"/>
          <p14:tracePt t="337454" x="5314950" y="3382963"/>
          <p14:tracePt t="337462" x="5360988" y="3382963"/>
          <p14:tracePt t="337470" x="5378450" y="3382963"/>
          <p14:tracePt t="337478" x="5397500" y="3382963"/>
          <p14:tracePt t="337502" x="5405438" y="3382963"/>
          <p14:tracePt t="337542" x="5414963" y="3375025"/>
          <p14:tracePt t="337592" x="5414963" y="3365500"/>
          <p14:tracePt t="337752" x="5434013" y="3355975"/>
          <p14:tracePt t="337761" x="5451475" y="3355975"/>
          <p14:tracePt t="337767" x="5461000" y="3355975"/>
          <p14:tracePt t="337778" x="5478463" y="3355975"/>
          <p14:tracePt t="338134" x="5478463" y="3365500"/>
          <p14:tracePt t="338142" x="5478463" y="3382963"/>
          <p14:tracePt t="338150" x="5478463" y="3402013"/>
          <p14:tracePt t="338158" x="5478463" y="3419475"/>
          <p14:tracePt t="338175" x="5470525" y="3429000"/>
          <p14:tracePt t="338182" x="5470525" y="3438525"/>
          <p14:tracePt t="338368" x="5497513" y="3411538"/>
          <p14:tracePt t="338377" x="5514975" y="3365500"/>
          <p14:tracePt t="338385" x="5534025" y="3338513"/>
          <p14:tracePt t="338395" x="5561013" y="3309938"/>
          <p14:tracePt t="338399" x="5570538" y="3292475"/>
          <p14:tracePt t="338407" x="5570538" y="3273425"/>
          <p14:tracePt t="338415" x="5597525" y="3236913"/>
          <p14:tracePt t="338526" x="5588000" y="3265488"/>
          <p14:tracePt t="338534" x="5534025" y="3273425"/>
          <p14:tracePt t="338542" x="5451475" y="3282950"/>
          <p14:tracePt t="338550" x="5324475" y="3282950"/>
          <p14:tracePt t="338559" x="5195888" y="3282950"/>
          <p14:tracePt t="338566" x="5049838" y="3282950"/>
          <p14:tracePt t="338576" x="4922838" y="3282950"/>
          <p14:tracePt t="338582" x="4832350" y="3282950"/>
          <p14:tracePt t="338592" x="4759325" y="3282950"/>
          <p14:tracePt t="338598" x="4659313" y="3228975"/>
          <p14:tracePt t="338606" x="4603750" y="3173413"/>
          <p14:tracePt t="338614" x="4576763" y="3155950"/>
          <p14:tracePt t="338622" x="4549775" y="3119438"/>
          <p14:tracePt t="338630" x="4540250" y="3090863"/>
          <p14:tracePt t="338638" x="4540250" y="3063875"/>
          <p14:tracePt t="338646" x="4540250" y="3017838"/>
          <p14:tracePt t="338662" x="4540250" y="3000375"/>
          <p14:tracePt t="338670" x="4540250" y="2982913"/>
          <p14:tracePt t="338768" x="4540250" y="2973388"/>
          <p14:tracePt t="338790" x="4549775" y="2963863"/>
          <p14:tracePt t="338798" x="4567238" y="2946400"/>
          <p14:tracePt t="338822" x="4576763" y="2936875"/>
          <p14:tracePt t="338830" x="4594225" y="2917825"/>
          <p14:tracePt t="338838" x="4603750" y="2900363"/>
          <p14:tracePt t="338847" x="4613275" y="2890838"/>
          <p14:tracePt t="338854" x="4630738" y="2873375"/>
          <p14:tracePt t="338862" x="4640263" y="2854325"/>
          <p14:tracePt t="338876" x="4649788" y="2854325"/>
          <p14:tracePt t="338878" x="4659313" y="2854325"/>
          <p14:tracePt t="338886" x="4659313" y="2844800"/>
          <p14:tracePt t="338895" x="4667250" y="2844800"/>
          <p14:tracePt t="338902" x="4676775" y="2844800"/>
          <p14:tracePt t="338910" x="4695825" y="2836863"/>
          <p14:tracePt t="338934" x="4703763" y="2836863"/>
          <p14:tracePt t="338951" x="4713288" y="2836863"/>
          <p14:tracePt t="338961" x="4740275" y="2808288"/>
          <p14:tracePt t="338966" x="4767263" y="2800350"/>
          <p14:tracePt t="338977" x="4786313" y="2800350"/>
          <p14:tracePt t="338983" x="4795838" y="2790825"/>
          <p14:tracePt t="338994" x="4822825" y="2771775"/>
          <p14:tracePt t="338999" x="4832350" y="2771775"/>
          <p14:tracePt t="339007" x="4832350" y="2763838"/>
          <p14:tracePt t="339344" x="4832350" y="2754313"/>
          <p14:tracePt t="339352" x="4832350" y="2735263"/>
          <p14:tracePt t="339360" x="4832350" y="2727325"/>
          <p14:tracePt t="339368" x="4832350" y="2717800"/>
          <p14:tracePt t="339383" x="4832350" y="2681288"/>
          <p14:tracePt t="339399" x="4832350" y="2671763"/>
          <p14:tracePt t="339415" x="4832350" y="2654300"/>
          <p14:tracePt t="339506" x="4832350" y="2644775"/>
          <p14:tracePt t="339680" x="4822825" y="2644775"/>
          <p14:tracePt t="339686" x="4803775" y="2644775"/>
          <p14:tracePt t="339710" x="4786313" y="2644775"/>
          <p14:tracePt t="339974" x="4776788" y="2644775"/>
          <p14:tracePt t="339982" x="4740275" y="2662238"/>
          <p14:tracePt t="339991" x="4730750" y="2671763"/>
          <p14:tracePt t="339998" x="4730750" y="2690813"/>
          <p14:tracePt t="340007" x="4722813" y="2717800"/>
          <p14:tracePt t="340014" x="4713288" y="2744788"/>
          <p14:tracePt t="340022" x="4703763" y="2763838"/>
          <p14:tracePt t="340030" x="4695825" y="2781300"/>
          <p14:tracePt t="340038" x="4695825" y="2817813"/>
          <p14:tracePt t="340046" x="4695825" y="2836863"/>
          <p14:tracePt t="340054" x="4695825" y="2863850"/>
          <p14:tracePt t="340062" x="4695825" y="2873375"/>
          <p14:tracePt t="340070" x="4686300" y="2890838"/>
          <p14:tracePt t="340078" x="4686300" y="2900363"/>
          <p14:tracePt t="340086" x="4686300" y="2917825"/>
          <p14:tracePt t="340094" x="4686300" y="2927350"/>
          <p14:tracePt t="340102" x="4686300" y="2946400"/>
          <p14:tracePt t="340110" x="4686300" y="2963863"/>
          <p14:tracePt t="340118" x="4686300" y="2990850"/>
          <p14:tracePt t="340126" x="4686300" y="3009900"/>
          <p14:tracePt t="340134" x="4686300" y="3027363"/>
          <p14:tracePt t="340142" x="4686300" y="3054350"/>
          <p14:tracePt t="340150" x="4686300" y="3082925"/>
          <p14:tracePt t="340159" x="4686300" y="3100388"/>
          <p14:tracePt t="340166" x="4686300" y="3136900"/>
          <p14:tracePt t="340176" x="4686300" y="3146425"/>
          <p14:tracePt t="340182" x="4686300" y="3173413"/>
          <p14:tracePt t="340193" x="4695825" y="3173413"/>
          <p14:tracePt t="340198" x="4703763" y="3192463"/>
          <p14:tracePt t="340214" x="4703763" y="3219450"/>
          <p14:tracePt t="340230" x="4713288" y="3246438"/>
          <p14:tracePt t="340238" x="4722813" y="3265488"/>
          <p14:tracePt t="340254" x="4722813" y="3273425"/>
          <p14:tracePt t="340262" x="4730750" y="3292475"/>
          <p14:tracePt t="340270" x="4740275" y="3302000"/>
          <p14:tracePt t="340279" x="4740275" y="3309938"/>
          <p14:tracePt t="340287" x="4740275" y="3319463"/>
          <p14:tracePt t="340302" x="4740275" y="3338513"/>
          <p14:tracePt t="340318" x="4749800" y="3355975"/>
          <p14:tracePt t="340326" x="4767263" y="3375025"/>
          <p14:tracePt t="340334" x="4767263" y="3382963"/>
          <p14:tracePt t="340342" x="4795838" y="3429000"/>
          <p14:tracePt t="340350" x="4803775" y="3446463"/>
          <p14:tracePt t="340359" x="4813300" y="3465513"/>
          <p14:tracePt t="340366" x="4849813" y="3511550"/>
          <p14:tracePt t="340376" x="4868863" y="3529013"/>
          <p14:tracePt t="340383" x="4895850" y="3565525"/>
          <p14:tracePt t="340396" x="4905375" y="3575050"/>
          <p14:tracePt t="340402" x="4922838" y="3611563"/>
          <p14:tracePt t="340405" x="4932363" y="3611563"/>
          <p14:tracePt t="340414" x="4941888" y="3621088"/>
          <p14:tracePt t="340487" x="4949825" y="3629025"/>
          <p14:tracePt t="340521" x="4959350" y="3638550"/>
          <p14:tracePt t="340527" x="4978400" y="3665538"/>
          <p14:tracePt t="340537" x="4995863" y="3675063"/>
          <p14:tracePt t="340545" x="5014913" y="3684588"/>
          <p14:tracePt t="340551" x="5032375" y="3684588"/>
          <p14:tracePt t="340559" x="5049838" y="3702050"/>
          <p14:tracePt t="340566" x="5059363" y="3711575"/>
          <p14:tracePt t="340856" x="5078413" y="3711575"/>
          <p14:tracePt t="340862" x="5187950" y="3711575"/>
          <p14:tracePt t="340875" x="5351463" y="3711575"/>
          <p14:tracePt t="340878" x="5514975" y="3711575"/>
          <p14:tracePt t="340886" x="5661025" y="3721100"/>
          <p14:tracePt t="340895" x="5807075" y="3738563"/>
          <p14:tracePt t="340902" x="5935663" y="3738563"/>
          <p14:tracePt t="340910" x="6062663" y="3767138"/>
          <p14:tracePt t="340918" x="6153150" y="3767138"/>
          <p14:tracePt t="340926" x="6235700" y="3767138"/>
          <p14:tracePt t="340934" x="6308725" y="3767138"/>
          <p14:tracePt t="340942" x="6335713" y="3767138"/>
          <p14:tracePt t="340950" x="6372225" y="3767138"/>
          <p14:tracePt t="340959" x="6408738" y="3767138"/>
          <p14:tracePt t="340966" x="6435725" y="3767138"/>
          <p14:tracePt t="340976" x="6464300" y="3767138"/>
          <p14:tracePt t="340982" x="6481763" y="3767138"/>
          <p14:tracePt t="340992" x="6500813" y="3767138"/>
          <p14:tracePt t="341006" x="6518275" y="3767138"/>
          <p14:tracePt t="341014" x="6545263" y="3767138"/>
          <p14:tracePt t="341022" x="6564313" y="3767138"/>
          <p14:tracePt t="341030" x="6618288" y="3738563"/>
          <p14:tracePt t="341038" x="6627813" y="3738563"/>
          <p14:tracePt t="341046" x="6664325" y="3738563"/>
          <p14:tracePt t="341054" x="6710363" y="3730625"/>
          <p14:tracePt t="341062" x="6746875" y="3721100"/>
          <p14:tracePt t="341070" x="6810375" y="3721100"/>
          <p14:tracePt t="341078" x="6864350" y="3721100"/>
          <p14:tracePt t="341086" x="6919913" y="3721100"/>
          <p14:tracePt t="341094" x="6992938" y="3721100"/>
          <p14:tracePt t="341101" x="7046913" y="3721100"/>
          <p14:tracePt t="341110" x="7138988" y="3721100"/>
          <p14:tracePt t="341118" x="7202488" y="3721100"/>
          <p14:tracePt t="341126" x="7256463" y="3721100"/>
          <p14:tracePt t="341134" x="7312025" y="3721100"/>
          <p14:tracePt t="341142" x="7348538" y="3721100"/>
          <p14:tracePt t="341150" x="7392988" y="3721100"/>
          <p14:tracePt t="341158" x="7412038" y="3721100"/>
          <p14:tracePt t="341166" x="7429500" y="3721100"/>
          <p14:tracePt t="341191" x="7439025" y="3721100"/>
          <p14:tracePt t="341230" x="7458075" y="3721100"/>
          <p14:tracePt t="341238" x="7475538" y="3721100"/>
          <p14:tracePt t="341247" x="7521575" y="3721100"/>
          <p14:tracePt t="341255" x="7548563" y="3721100"/>
          <p14:tracePt t="341262" x="7575550" y="3721100"/>
          <p14:tracePt t="341270" x="7631113" y="3721100"/>
          <p14:tracePt t="341278" x="7648575" y="3721100"/>
          <p14:tracePt t="341286" x="7685088" y="3721100"/>
          <p14:tracePt t="341294" x="7731125" y="3721100"/>
          <p14:tracePt t="341303" x="7767638" y="3721100"/>
          <p14:tracePt t="341312" x="7804150" y="3721100"/>
          <p14:tracePt t="341319" x="7831138" y="3721100"/>
          <p14:tracePt t="341328" x="7850188" y="3721100"/>
          <p14:tracePt t="341335" x="7877175" y="3721100"/>
          <p14:tracePt t="341345" x="7885113" y="3721100"/>
          <p14:tracePt t="341351" x="7913688" y="3721100"/>
          <p14:tracePt t="341367" x="7921625" y="3721100"/>
          <p14:tracePt t="342239" x="7940675" y="3730625"/>
          <p14:tracePt t="342246" x="8077200" y="3767138"/>
          <p14:tracePt t="342254" x="8186738" y="3784600"/>
          <p14:tracePt t="342262" x="8259763" y="3794125"/>
          <p14:tracePt t="342270" x="8305800" y="3803650"/>
          <p14:tracePt t="342278" x="8313738" y="3803650"/>
          <p14:tracePt t="342402" x="8186738" y="3803650"/>
          <p14:tracePt t="342410" x="7986713" y="3803650"/>
          <p14:tracePt t="342416" x="7712075" y="3803650"/>
          <p14:tracePt t="342423" x="7319963" y="3748088"/>
          <p14:tracePt t="342430" x="7073900" y="3711575"/>
          <p14:tracePt t="342438" x="6754813" y="3657600"/>
          <p14:tracePt t="342446" x="6472238" y="3611563"/>
          <p14:tracePt t="342454" x="6108700" y="3548063"/>
          <p14:tracePt t="342462" x="5870575" y="3519488"/>
          <p14:tracePt t="342470" x="5688013" y="3502025"/>
          <p14:tracePt t="342478" x="5497513" y="3455988"/>
          <p14:tracePt t="342486" x="5487988" y="3446463"/>
          <p14:tracePt t="342495" x="5487988" y="3438525"/>
          <p14:tracePt t="342592" x="5497513" y="3411538"/>
          <p14:tracePt t="342600" x="5507038" y="3402013"/>
          <p14:tracePt t="342608" x="5507038" y="3392488"/>
          <p14:tracePt t="342615" x="5507038" y="3375025"/>
          <p14:tracePt t="342622" x="5507038" y="3338513"/>
          <p14:tracePt t="342630" x="5507038" y="3328988"/>
          <p14:tracePt t="342638" x="5507038" y="3292475"/>
          <p14:tracePt t="342646" x="5507038" y="3273425"/>
          <p14:tracePt t="342654" x="5507038" y="3265488"/>
          <p14:tracePt t="342662" x="5507038" y="3255963"/>
          <p14:tracePt t="342670" x="5497513" y="3246438"/>
          <p14:tracePt t="342678" x="5497513" y="3236913"/>
          <p14:tracePt t="342694" x="5497513" y="3228975"/>
          <p14:tracePt t="342775" x="5497513" y="3209925"/>
          <p14:tracePt t="342784" x="5497513" y="3200400"/>
          <p14:tracePt t="342792" x="5461000" y="3163888"/>
          <p14:tracePt t="342801" x="5414963" y="3127375"/>
          <p14:tracePt t="342807" x="5314950" y="3073400"/>
          <p14:tracePt t="342814" x="5214938" y="3017838"/>
          <p14:tracePt t="342822" x="5168900" y="2982913"/>
          <p14:tracePt t="342830" x="5105400" y="2927350"/>
          <p14:tracePt t="342838" x="5059363" y="2890838"/>
          <p14:tracePt t="342847" x="5041900" y="2881313"/>
          <p14:tracePt t="342854" x="5022850" y="2873375"/>
          <p14:tracePt t="342875" x="5005388" y="2863850"/>
          <p14:tracePt t="342958" x="5005388" y="2854325"/>
          <p14:tracePt t="342966" x="5005388" y="2844800"/>
          <p14:tracePt t="342998" x="5005388" y="2836863"/>
          <p14:tracePt t="343025" x="5005388" y="2817813"/>
          <p14:tracePt t="343040" x="5005388" y="2808288"/>
          <p14:tracePt t="343047" x="5005388" y="2800350"/>
          <p14:tracePt t="343055" x="5005388" y="2790825"/>
          <p14:tracePt t="343062" x="5005388" y="2771775"/>
          <p14:tracePt t="343086" x="5005388" y="2763838"/>
          <p14:tracePt t="343102" x="5005388" y="2754313"/>
          <p14:tracePt t="343110" x="5005388" y="2744788"/>
          <p14:tracePt t="343118" x="5005388" y="2735263"/>
          <p14:tracePt t="343127" x="5005388" y="2727325"/>
          <p14:tracePt t="343150" x="5005388" y="2717800"/>
          <p14:tracePt t="343174" x="5005388" y="2698750"/>
          <p14:tracePt t="343342" x="5005388" y="2727325"/>
          <p14:tracePt t="343350" x="5005388" y="2735263"/>
          <p14:tracePt t="343358" x="4986338" y="2781300"/>
          <p14:tracePt t="343366" x="4978400" y="2808288"/>
          <p14:tracePt t="343376" x="4968875" y="2827338"/>
          <p14:tracePt t="343382" x="4968875" y="2836863"/>
          <p14:tracePt t="343392" x="4968875" y="2873375"/>
          <p14:tracePt t="343398" x="4968875" y="2881313"/>
          <p14:tracePt t="343406" x="4959350" y="2909888"/>
          <p14:tracePt t="343414" x="4959350" y="2917825"/>
          <p14:tracePt t="343422" x="4959350" y="2927350"/>
          <p14:tracePt t="343430" x="4959350" y="2946400"/>
          <p14:tracePt t="343438" x="4959350" y="2954338"/>
          <p14:tracePt t="343446" x="4959350" y="2963863"/>
          <p14:tracePt t="343454" x="4959350" y="2982913"/>
          <p14:tracePt t="343462" x="4959350" y="3000375"/>
          <p14:tracePt t="343478" x="4959350" y="3009900"/>
          <p14:tracePt t="343494" x="4959350" y="3027363"/>
          <p14:tracePt t="343632" x="4959350" y="3046413"/>
          <p14:tracePt t="343648" x="4959350" y="3073400"/>
          <p14:tracePt t="343656" x="4949825" y="3090863"/>
          <p14:tracePt t="343663" x="4949825" y="3127375"/>
          <p14:tracePt t="343678" x="4949825" y="3146425"/>
          <p14:tracePt t="343686" x="4949825" y="3155950"/>
          <p14:tracePt t="343694" x="4949825" y="3163888"/>
          <p14:tracePt t="343704" x="4949825" y="3173413"/>
          <p14:tracePt t="343735" x="4949825" y="3182938"/>
          <p14:tracePt t="343824" x="4949825" y="3209925"/>
          <p14:tracePt t="343833" x="4949825" y="3219450"/>
          <p14:tracePt t="343840" x="4949825" y="3236913"/>
          <p14:tracePt t="343848" x="4949825" y="3255963"/>
          <p14:tracePt t="343856" x="4949825" y="3292475"/>
          <p14:tracePt t="343864" x="4949825" y="3302000"/>
          <p14:tracePt t="343872" x="4949825" y="3309938"/>
          <p14:tracePt t="343881" x="4949825" y="3338513"/>
          <p14:tracePt t="343895" x="4949825" y="3355975"/>
          <p14:tracePt t="343902" x="4949825" y="3375025"/>
          <p14:tracePt t="343911" x="4949825" y="3382963"/>
          <p14:tracePt t="344358" x="4949825" y="3392488"/>
          <p14:tracePt t="344374" x="4949825" y="3411538"/>
          <p14:tracePt t="344382" x="4949825" y="3429000"/>
          <p14:tracePt t="344390" x="4949825" y="3455988"/>
          <p14:tracePt t="344399" x="4949825" y="3492500"/>
          <p14:tracePt t="344411" x="4986338" y="3519488"/>
          <p14:tracePt t="344414" x="4995863" y="3529013"/>
          <p14:tracePt t="344422" x="5005388" y="3548063"/>
          <p14:tracePt t="344430" x="5005388" y="3556000"/>
          <p14:tracePt t="344438" x="5022850" y="3565525"/>
          <p14:tracePt t="346662" x="5022850" y="3575050"/>
          <p14:tracePt t="346670" x="5022850" y="3592513"/>
          <p14:tracePt t="346678" x="5032375" y="3611563"/>
          <p14:tracePt t="346686" x="5049838" y="3657600"/>
          <p14:tracePt t="346694" x="5122863" y="3657600"/>
          <p14:tracePt t="346702" x="5178425" y="3657600"/>
          <p14:tracePt t="346712" x="5268913" y="3657600"/>
          <p14:tracePt t="346718" x="5341938" y="3665538"/>
          <p14:tracePt t="346726" x="5478463" y="3684588"/>
          <p14:tracePt t="346734" x="5607050" y="3730625"/>
          <p14:tracePt t="346743" x="5688013" y="3748088"/>
          <p14:tracePt t="346750" x="5816600" y="3811588"/>
          <p14:tracePt t="346758" x="5880100" y="3821113"/>
          <p14:tracePt t="346766" x="5972175" y="3848100"/>
          <p14:tracePt t="346775" x="6016625" y="3875088"/>
          <p14:tracePt t="346782" x="6026150" y="3875088"/>
          <p14:tracePt t="346990" x="6062663" y="3867150"/>
          <p14:tracePt t="346998" x="6108700" y="3840163"/>
          <p14:tracePt t="347006" x="6162675" y="3794125"/>
          <p14:tracePt t="347014" x="6181725" y="3784600"/>
          <p14:tracePt t="347022" x="6226175" y="3748088"/>
          <p14:tracePt t="347030" x="6299200" y="3721100"/>
          <p14:tracePt t="347038" x="6362700" y="3684588"/>
          <p14:tracePt t="347046" x="6427788" y="3675063"/>
          <p14:tracePt t="347054" x="6491288" y="3629025"/>
          <p14:tracePt t="347062" x="6518275" y="3611563"/>
          <p14:tracePt t="347070" x="6564313" y="3575050"/>
          <p14:tracePt t="347078" x="6581775" y="3565525"/>
          <p14:tracePt t="347086" x="6600825" y="3548063"/>
          <p14:tracePt t="347095" x="6637338" y="3529013"/>
          <p14:tracePt t="347104" x="6645275" y="3519488"/>
          <p14:tracePt t="347113" x="6645275" y="3511550"/>
          <p14:tracePt t="347142" x="6654800" y="3511550"/>
          <p14:tracePt t="347167" x="6673850" y="3492500"/>
          <p14:tracePt t="347174" x="6681788" y="3482975"/>
          <p14:tracePt t="347182" x="6691313" y="3475038"/>
          <p14:tracePt t="347193" x="6700838" y="3465513"/>
          <p14:tracePt t="347222" x="6700838" y="3455988"/>
          <p14:tracePt t="347288" x="6681788" y="3492500"/>
          <p14:tracePt t="347296" x="6581775" y="3519488"/>
          <p14:tracePt t="347303" x="6472238" y="3519488"/>
          <p14:tracePt t="347311" x="6326188" y="3556000"/>
          <p14:tracePt t="347319" x="6199188" y="3565525"/>
          <p14:tracePt t="347326" x="6043613" y="3584575"/>
          <p14:tracePt t="347334" x="5916613" y="3584575"/>
          <p14:tracePt t="347343" x="5780088" y="3584575"/>
          <p14:tracePt t="347350" x="5653088" y="3584575"/>
          <p14:tracePt t="347358" x="5543550" y="3584575"/>
          <p14:tracePt t="347366" x="5441950" y="3584575"/>
          <p14:tracePt t="347375" x="5405438" y="3584575"/>
          <p14:tracePt t="347382" x="5360988" y="3584575"/>
          <p14:tracePt t="347398" x="5351463" y="3584575"/>
          <p14:tracePt t="347464" x="5314950" y="3584575"/>
          <p14:tracePt t="347473" x="5268913" y="3584575"/>
          <p14:tracePt t="347480" x="5232400" y="3584575"/>
          <p14:tracePt t="347487" x="5178425" y="3584575"/>
          <p14:tracePt t="347495" x="5095875" y="3592513"/>
          <p14:tracePt t="347504" x="5022850" y="3621088"/>
          <p14:tracePt t="347512" x="4968875" y="3621088"/>
          <p14:tracePt t="347519" x="4932363" y="3621088"/>
          <p14:tracePt t="347729" x="5049838" y="3621088"/>
          <p14:tracePt t="347736" x="5251450" y="3621088"/>
          <p14:tracePt t="347742" x="5414963" y="3621088"/>
          <p14:tracePt t="347751" x="5580063" y="3621088"/>
          <p14:tracePt t="347760" x="5761038" y="3638550"/>
          <p14:tracePt t="347766" x="5916613" y="3638550"/>
          <p14:tracePt t="347774" x="6072188" y="3648075"/>
          <p14:tracePt t="347782" x="6218238" y="3648075"/>
          <p14:tracePt t="347792" x="6354763" y="3648075"/>
          <p14:tracePt t="347798" x="6500813" y="3648075"/>
          <p14:tracePt t="347808" x="6618288" y="3665538"/>
          <p14:tracePt t="347814" x="6727825" y="3694113"/>
          <p14:tracePt t="347822" x="6837363" y="3711575"/>
          <p14:tracePt t="347830" x="6929438" y="3711575"/>
          <p14:tracePt t="347838" x="7010400" y="3711575"/>
          <p14:tracePt t="347847" x="7065963" y="3711575"/>
          <p14:tracePt t="347854" x="7119938" y="3711575"/>
          <p14:tracePt t="347862" x="7156450" y="3711575"/>
          <p14:tracePt t="347870" x="7192963" y="3711575"/>
          <p14:tracePt t="347892" x="7239000" y="3711575"/>
          <p14:tracePt t="347896" x="7248525" y="3711575"/>
          <p14:tracePt t="347918" x="7256463" y="3711575"/>
          <p14:tracePt t="347934" x="7283450" y="3711575"/>
          <p14:tracePt t="347942" x="7302500" y="3711575"/>
          <p14:tracePt t="347950" x="7348538" y="3711575"/>
          <p14:tracePt t="347959" x="7402513" y="3711575"/>
          <p14:tracePt t="347966" x="7458075" y="3711575"/>
          <p14:tracePt t="347975" x="7494588" y="3711575"/>
          <p14:tracePt t="347982" x="7548563" y="3711575"/>
          <p14:tracePt t="347991" x="7585075" y="3711575"/>
          <p14:tracePt t="347998" x="7621588" y="3711575"/>
          <p14:tracePt t="348007" x="7648575" y="3711575"/>
          <p14:tracePt t="348014" x="7675563" y="3711575"/>
          <p14:tracePt t="348022" x="7712075" y="3711575"/>
          <p14:tracePt t="348030" x="7721600" y="3711575"/>
          <p14:tracePt t="348038" x="7731125" y="3711575"/>
          <p14:tracePt t="348046" x="7740650" y="3711575"/>
          <p14:tracePt t="348062" x="7748588" y="3711575"/>
          <p14:tracePt t="348070" x="7758113" y="3711575"/>
          <p14:tracePt t="348152" x="7785100" y="3738563"/>
          <p14:tracePt t="348162" x="7813675" y="3748088"/>
          <p14:tracePt t="348168" x="7840663" y="3748088"/>
          <p14:tracePt t="348176" x="7877175" y="3757613"/>
          <p14:tracePt t="348360" x="7885113" y="3738563"/>
          <p14:tracePt t="348366" x="7885113" y="3711575"/>
          <p14:tracePt t="348374" x="7867650" y="3694113"/>
          <p14:tracePt t="348382" x="7813675" y="3648075"/>
          <p14:tracePt t="348391" x="7767638" y="3575050"/>
          <p14:tracePt t="348398" x="7731125" y="3548063"/>
          <p14:tracePt t="348408" x="7712075" y="3502025"/>
          <p14:tracePt t="348415" x="7685088" y="3438525"/>
          <p14:tracePt t="348429" x="7631113" y="3338513"/>
          <p14:tracePt t="348431" x="7594600" y="3309938"/>
          <p14:tracePt t="348440" x="7567613" y="3209925"/>
          <p14:tracePt t="348447" x="7531100" y="3119438"/>
          <p14:tracePt t="348455" x="7502525" y="3036888"/>
          <p14:tracePt t="348464" x="7458075" y="2936875"/>
          <p14:tracePt t="348470" x="7421563" y="2844800"/>
          <p14:tracePt t="348478" x="7392988" y="2781300"/>
          <p14:tracePt t="348486" x="7385050" y="2735263"/>
          <p14:tracePt t="348494" x="7375525" y="2681288"/>
          <p14:tracePt t="348502" x="7339013" y="2625725"/>
          <p14:tracePt t="348510" x="7329488" y="2598738"/>
          <p14:tracePt t="348518" x="7329488" y="2571750"/>
          <p14:tracePt t="348526" x="7329488" y="2554288"/>
          <p14:tracePt t="348534" x="7312025" y="2535238"/>
          <p14:tracePt t="348543" x="7302500" y="2517775"/>
          <p14:tracePt t="348550" x="7283450" y="2498725"/>
          <p14:tracePt t="348558" x="7283450" y="2481263"/>
          <p14:tracePt t="348567" x="7283450" y="2471738"/>
          <p14:tracePt t="348574" x="7283450" y="2444750"/>
          <p14:tracePt t="348582" x="7283450" y="2435225"/>
          <p14:tracePt t="348591" x="7283450" y="2416175"/>
          <p14:tracePt t="348598" x="7283450" y="2389188"/>
          <p14:tracePt t="348608" x="7283450" y="2379663"/>
          <p14:tracePt t="348622" x="7283450" y="2362200"/>
          <p14:tracePt t="348630" x="7283450" y="2352675"/>
          <p14:tracePt t="348638" x="7283450" y="2343150"/>
          <p14:tracePt t="348742" x="7283450" y="2335213"/>
          <p14:tracePt t="348750" x="7283450" y="2306638"/>
          <p14:tracePt t="348767" x="7283450" y="2298700"/>
          <p14:tracePt t="348783" x="7283450" y="2279650"/>
          <p14:tracePt t="348791" x="7283450" y="2270125"/>
          <p14:tracePt t="348799" x="7283450" y="2262188"/>
          <p14:tracePt t="348810" x="7275513" y="2243138"/>
          <p14:tracePt t="348815" x="7275513" y="2233613"/>
          <p14:tracePt t="348823" x="7256463" y="2216150"/>
          <p14:tracePt t="348831" x="7239000" y="2206625"/>
          <p14:tracePt t="348839" x="7229475" y="2206625"/>
          <p14:tracePt t="348848" x="7219950" y="2197100"/>
          <p14:tracePt t="348854" x="7212013" y="2189163"/>
          <p14:tracePt t="348862" x="7202488" y="2179638"/>
          <p14:tracePt t="348876" x="7202488" y="2170113"/>
          <p14:tracePt t="348878" x="7192963" y="2143125"/>
          <p14:tracePt t="348894" x="7192963" y="2133600"/>
          <p14:tracePt t="348910" x="7183438" y="2125663"/>
          <p14:tracePt t="349280" x="7165975" y="2133600"/>
          <p14:tracePt t="349285" x="7156450" y="2152650"/>
          <p14:tracePt t="349294" x="7156450" y="2189163"/>
          <p14:tracePt t="349302" x="7146925" y="2243138"/>
          <p14:tracePt t="349310" x="7146925" y="2262188"/>
          <p14:tracePt t="349319" x="7146925" y="2298700"/>
          <p14:tracePt t="349326" x="7138988" y="2335213"/>
          <p14:tracePt t="349334" x="7138988" y="2362200"/>
          <p14:tracePt t="349342" x="7138988" y="2398713"/>
          <p14:tracePt t="349350" x="7138988" y="2425700"/>
          <p14:tracePt t="349358" x="7138988" y="2462213"/>
          <p14:tracePt t="349366" x="7138988" y="2489200"/>
          <p14:tracePt t="349374" x="7138988" y="2508250"/>
          <p14:tracePt t="349382" x="7138988" y="2544763"/>
          <p14:tracePt t="349392" x="7138988" y="2571750"/>
          <p14:tracePt t="349398" x="7138988" y="2608263"/>
          <p14:tracePt t="349408" x="7138988" y="2635250"/>
          <p14:tracePt t="349414" x="7138988" y="2654300"/>
          <p14:tracePt t="349429" x="7138988" y="2690813"/>
          <p14:tracePt t="349430" x="7146925" y="2735263"/>
          <p14:tracePt t="349438" x="7156450" y="2754313"/>
          <p14:tracePt t="349446" x="7156450" y="2781300"/>
          <p14:tracePt t="349454" x="7165975" y="2790825"/>
          <p14:tracePt t="349462" x="7175500" y="2827338"/>
          <p14:tracePt t="349471" x="7175500" y="2836863"/>
          <p14:tracePt t="349478" x="7192963" y="2854325"/>
          <p14:tracePt t="349486" x="7202488" y="2873375"/>
          <p14:tracePt t="349494" x="7212013" y="2881313"/>
          <p14:tracePt t="349502" x="7219950" y="2909888"/>
          <p14:tracePt t="349510" x="7219950" y="2917825"/>
          <p14:tracePt t="349518" x="7248525" y="2936875"/>
          <p14:tracePt t="349526" x="7256463" y="2973388"/>
          <p14:tracePt t="349534" x="7265988" y="2990850"/>
          <p14:tracePt t="349543" x="7312025" y="3036888"/>
          <p14:tracePt t="349550" x="7366000" y="3073400"/>
          <p14:tracePt t="349558" x="7385050" y="3090863"/>
          <p14:tracePt t="349566" x="7429500" y="3127375"/>
          <p14:tracePt t="349574" x="7494588" y="3163888"/>
          <p14:tracePt t="349582" x="7558088" y="3200400"/>
          <p14:tracePt t="349591" x="7621588" y="3246438"/>
          <p14:tracePt t="349598" x="7694613" y="3282950"/>
          <p14:tracePt t="349607" x="7748588" y="3319463"/>
          <p14:tracePt t="349614" x="7785100" y="3328988"/>
          <p14:tracePt t="349622" x="7850188" y="3355975"/>
          <p14:tracePt t="349630" x="7913688" y="3382963"/>
          <p14:tracePt t="349639" x="7958138" y="3392488"/>
          <p14:tracePt t="349646" x="7994650" y="3392488"/>
          <p14:tracePt t="349654" x="8013700" y="3402013"/>
          <p14:tracePt t="349662" x="8023225" y="3402013"/>
          <p14:tracePt t="349670" x="8050213" y="3402013"/>
          <p14:tracePt t="349686" x="8059738" y="3402013"/>
          <p14:tracePt t="349702" x="8086725" y="3402013"/>
          <p14:tracePt t="349726" x="8104188" y="3392488"/>
          <p14:tracePt t="349904" x="8077200" y="3392488"/>
          <p14:tracePt t="349911" x="7958138" y="3282950"/>
          <p14:tracePt t="349923" x="7858125" y="3182938"/>
          <p14:tracePt t="349929" x="7748588" y="3027363"/>
          <p14:tracePt t="349934" x="7704138" y="2863850"/>
          <p14:tracePt t="349942" x="7612063" y="2681288"/>
          <p14:tracePt t="349950" x="7521575" y="2535238"/>
          <p14:tracePt t="349958" x="7439025" y="2362200"/>
          <p14:tracePt t="349966" x="7402513" y="2252663"/>
          <p14:tracePt t="349974" x="7356475" y="2133600"/>
          <p14:tracePt t="349982" x="7302500" y="2070100"/>
          <p14:tracePt t="349991" x="7292975" y="2033588"/>
          <p14:tracePt t="349998" x="7283450" y="2016125"/>
          <p14:tracePt t="350008" x="7283450" y="2006600"/>
          <p14:tracePt t="350014" x="7275513" y="1997075"/>
          <p14:tracePt t="350038" x="7265988" y="1987550"/>
          <p14:tracePt t="350046" x="7265988" y="1979613"/>
          <p14:tracePt t="350054" x="7256463" y="1970088"/>
          <p14:tracePt t="350086" x="7248525" y="1960563"/>
          <p14:tracePt t="350177" x="7239000" y="1960563"/>
          <p14:tracePt t="350184" x="7229475" y="1960563"/>
          <p14:tracePt t="350194" x="7202488" y="1979613"/>
          <p14:tracePt t="350200" x="7156450" y="2016125"/>
          <p14:tracePt t="350209" x="7129463" y="2043113"/>
          <p14:tracePt t="350214" x="7110413" y="2060575"/>
          <p14:tracePt t="350221" x="7083425" y="2125663"/>
          <p14:tracePt t="350230" x="7065963" y="2170113"/>
          <p14:tracePt t="350238" x="7046913" y="2197100"/>
          <p14:tracePt t="350246" x="7037388" y="2243138"/>
          <p14:tracePt t="350254" x="7029450" y="2298700"/>
          <p14:tracePt t="350262" x="7000875" y="2362200"/>
          <p14:tracePt t="350270" x="7000875" y="2371725"/>
          <p14:tracePt t="350278" x="7000875" y="2408238"/>
          <p14:tracePt t="350286" x="7000875" y="2435225"/>
          <p14:tracePt t="350294" x="6992938" y="2462213"/>
          <p14:tracePt t="350302" x="6992938" y="2489200"/>
          <p14:tracePt t="350310" x="6992938" y="2525713"/>
          <p14:tracePt t="350318" x="6992938" y="2562225"/>
          <p14:tracePt t="350326" x="6992938" y="2589213"/>
          <p14:tracePt t="350334" x="6992938" y="2644775"/>
          <p14:tracePt t="350342" x="6992938" y="2690813"/>
          <p14:tracePt t="350350" x="6992938" y="2754313"/>
          <p14:tracePt t="350358" x="6992938" y="2817813"/>
          <p14:tracePt t="350366" x="7010400" y="2909888"/>
          <p14:tracePt t="350374" x="7065963" y="2973388"/>
          <p14:tracePt t="350382" x="7138988" y="3073400"/>
          <p14:tracePt t="350391" x="7219950" y="3173413"/>
          <p14:tracePt t="350398" x="7356475" y="3265488"/>
          <p14:tracePt t="350408" x="7531100" y="3365500"/>
          <p14:tracePt t="350415" x="7704138" y="3438525"/>
          <p14:tracePt t="350422" x="7921625" y="3519488"/>
          <p14:tracePt t="350430" x="8104188" y="3565525"/>
          <p14:tracePt t="350438" x="8286750" y="3602038"/>
          <p14:tracePt t="350446" x="8442325" y="3629025"/>
          <p14:tracePt t="350454" x="8551863" y="3648075"/>
          <p14:tracePt t="350462" x="8605838" y="3648075"/>
          <p14:tracePt t="350470" x="8651875" y="3648075"/>
          <p14:tracePt t="350568" x="8661400" y="3648075"/>
          <p14:tracePt t="350600" x="8642350" y="3648075"/>
          <p14:tracePt t="350608" x="8515350" y="3629025"/>
          <p14:tracePt t="350615" x="8386763" y="3629025"/>
          <p14:tracePt t="350625" x="8204200" y="3629025"/>
          <p14:tracePt t="350630" x="8077200" y="3629025"/>
          <p14:tracePt t="350638" x="7913688" y="3629025"/>
          <p14:tracePt t="350646" x="7785100" y="3638550"/>
          <p14:tracePt t="350654" x="7658100" y="3684588"/>
          <p14:tracePt t="350662" x="7558088" y="3721100"/>
          <p14:tracePt t="350670" x="7502525" y="3738563"/>
          <p14:tracePt t="350678" x="7421563" y="3775075"/>
          <p14:tracePt t="350686" x="7375525" y="3775075"/>
          <p14:tracePt t="350694" x="7329488" y="3784600"/>
          <p14:tracePt t="350702" x="7319963" y="3784600"/>
          <p14:tracePt t="350710" x="7312025" y="3784600"/>
          <p14:tracePt t="350718" x="7302500" y="3784600"/>
          <p14:tracePt t="350727" x="7283450" y="3794125"/>
          <p14:tracePt t="350734" x="7248525" y="3794125"/>
          <p14:tracePt t="350742" x="7219950" y="3794125"/>
          <p14:tracePt t="350750" x="7138988" y="3794125"/>
          <p14:tracePt t="350759" x="7046913" y="3794125"/>
          <p14:tracePt t="350766" x="6937375" y="3794125"/>
          <p14:tracePt t="350775" x="6791325" y="3794125"/>
          <p14:tracePt t="350782" x="6627813" y="3794125"/>
          <p14:tracePt t="350792" x="6418263" y="3775075"/>
          <p14:tracePt t="350798" x="6218238" y="3738563"/>
          <p14:tracePt t="350808" x="5962650" y="3684588"/>
          <p14:tracePt t="350814" x="5780088" y="3657600"/>
          <p14:tracePt t="350824" x="5624513" y="3638550"/>
          <p14:tracePt t="350832" x="5478463" y="3602038"/>
          <p14:tracePt t="350845" x="5387975" y="3575050"/>
          <p14:tracePt t="350848" x="5324475" y="3548063"/>
          <p14:tracePt t="350856" x="5305425" y="3538538"/>
          <p14:tracePt t="350863" x="5297488" y="3538538"/>
          <p14:tracePt t="350976" x="5278438" y="3538538"/>
          <p14:tracePt t="350984" x="5268913" y="3538538"/>
          <p14:tracePt t="350992" x="5232400" y="3538538"/>
          <p14:tracePt t="351000" x="5205413" y="3538538"/>
          <p14:tracePt t="351012" x="5168900" y="3538538"/>
          <p14:tracePt t="351015" x="5122863" y="3538538"/>
          <p14:tracePt t="351030" x="5049838" y="3538538"/>
          <p14:tracePt t="351038" x="5022850" y="3538538"/>
          <p14:tracePt t="351046" x="4995863" y="3538538"/>
          <p14:tracePt t="351054" x="4968875" y="3538538"/>
          <p14:tracePt t="351248" x="4959350" y="3538538"/>
          <p14:tracePt t="351261" x="4959350" y="3548063"/>
          <p14:tracePt t="351271" x="4959350" y="3565525"/>
          <p14:tracePt t="351278" x="4959350" y="3575050"/>
          <p14:tracePt t="351294" x="4959350" y="3584575"/>
          <p14:tracePt t="351392" x="5014913" y="3602038"/>
          <p14:tracePt t="351400" x="5159375" y="3629025"/>
          <p14:tracePt t="351408" x="5324475" y="3648075"/>
          <p14:tracePt t="351415" x="5507038" y="3675063"/>
          <p14:tracePt t="351422" x="5688013" y="3675063"/>
          <p14:tracePt t="351430" x="5853113" y="3711575"/>
          <p14:tracePt t="351438" x="6035675" y="3721100"/>
          <p14:tracePt t="351446" x="6181725" y="3738563"/>
          <p14:tracePt t="351454" x="6362700" y="3757613"/>
          <p14:tracePt t="351462" x="6500813" y="3784600"/>
          <p14:tracePt t="351470" x="6627813" y="3794125"/>
          <p14:tracePt t="351478" x="6754813" y="3811588"/>
          <p14:tracePt t="351486" x="6827838" y="3811588"/>
          <p14:tracePt t="351494" x="6919913" y="3811588"/>
          <p14:tracePt t="351503" x="6992938" y="3811588"/>
          <p14:tracePt t="351510" x="7065963" y="3811588"/>
          <p14:tracePt t="351518" x="7129463" y="3811588"/>
          <p14:tracePt t="351526" x="7202488" y="3811588"/>
          <p14:tracePt t="351534" x="7312025" y="3811588"/>
          <p14:tracePt t="351542" x="7366000" y="3811588"/>
          <p14:tracePt t="351550" x="7439025" y="3811588"/>
          <p14:tracePt t="351558" x="7521575" y="3821113"/>
          <p14:tracePt t="351566" x="7594600" y="3821113"/>
          <p14:tracePt t="351575" x="7685088" y="3821113"/>
          <p14:tracePt t="351582" x="7740650" y="3821113"/>
          <p14:tracePt t="351592" x="7777163" y="3821113"/>
          <p14:tracePt t="351598" x="7831138" y="3821113"/>
          <p14:tracePt t="351608" x="7877175" y="3848100"/>
          <p14:tracePt t="351614" x="7913688" y="3848100"/>
          <p14:tracePt t="351625" x="7950200" y="3848100"/>
          <p14:tracePt t="351630" x="7967663" y="3857625"/>
          <p14:tracePt t="351638" x="8013700" y="3857625"/>
          <p14:tracePt t="351646" x="8067675" y="3857625"/>
          <p14:tracePt t="351654" x="8123238" y="3857625"/>
          <p14:tracePt t="351662" x="8196263" y="3857625"/>
          <p14:tracePt t="351670" x="8269288" y="3857625"/>
          <p14:tracePt t="351678" x="8323263" y="3857625"/>
          <p14:tracePt t="351686" x="8350250" y="3857625"/>
          <p14:tracePt t="351694" x="8386763" y="3857625"/>
          <p14:tracePt t="351702" x="8396288" y="3857625"/>
          <p14:tracePt t="352064" x="8369300" y="3867150"/>
          <p14:tracePt t="352071" x="8223250" y="3867150"/>
          <p14:tracePt t="352079" x="8023225" y="3867150"/>
          <p14:tracePt t="352087" x="7748588" y="3867150"/>
          <p14:tracePt t="352094" x="7485063" y="3867150"/>
          <p14:tracePt t="352102" x="7146925" y="3867150"/>
          <p14:tracePt t="352110" x="6810375" y="3867150"/>
          <p14:tracePt t="352118" x="6435725" y="3867150"/>
          <p14:tracePt t="352127" x="6172200" y="3867150"/>
          <p14:tracePt t="352134" x="5953125" y="3867150"/>
          <p14:tracePt t="352143" x="5789613" y="3867150"/>
          <p14:tracePt t="352150" x="5716588" y="3867150"/>
          <p14:tracePt t="352159" x="5670550" y="3867150"/>
          <p14:tracePt t="352278" x="5661025" y="3867150"/>
          <p14:tracePt t="352375" x="5653088" y="3867150"/>
          <p14:tracePt t="352383" x="5607050" y="3875088"/>
          <p14:tracePt t="352393" x="5514975" y="3875088"/>
          <p14:tracePt t="352400" x="5470525" y="3894138"/>
          <p14:tracePt t="352413" x="5451475" y="3894138"/>
          <p14:tracePt t="352415" x="5441950" y="3894138"/>
          <p14:tracePt t="352424" x="5434013" y="3894138"/>
          <p14:tracePt t="356016" x="5441950" y="3894138"/>
          <p14:tracePt t="356023" x="5487988" y="3875088"/>
          <p14:tracePt t="356030" x="5551488" y="3840163"/>
          <p14:tracePt t="356038" x="5580063" y="3830638"/>
          <p14:tracePt t="356046" x="5634038" y="3821113"/>
          <p14:tracePt t="356053" x="5680075" y="3821113"/>
          <p14:tracePt t="356062" x="5716588" y="3821113"/>
          <p14:tracePt t="356070" x="5761038" y="3794125"/>
          <p14:tracePt t="356078" x="5780088" y="3784600"/>
          <p14:tracePt t="356086" x="5826125" y="3767138"/>
          <p14:tracePt t="356102" x="5843588" y="3748088"/>
          <p14:tracePt t="356110" x="5853113" y="3738563"/>
          <p14:tracePt t="356118" x="5862638" y="3721100"/>
          <p14:tracePt t="356126" x="5870575" y="3702050"/>
          <p14:tracePt t="356134" x="5880100" y="3694113"/>
          <p14:tracePt t="356142" x="5889625" y="3665538"/>
          <p14:tracePt t="356158" x="5889625" y="3648075"/>
          <p14:tracePt t="356166" x="5899150" y="3629025"/>
          <p14:tracePt t="356182" x="5899150" y="3621088"/>
          <p14:tracePt t="356190" x="5916613" y="3602038"/>
          <p14:tracePt t="356214" x="5926138" y="3584575"/>
          <p14:tracePt t="356225" x="5926138" y="3565525"/>
          <p14:tracePt t="356230" x="5935663" y="3548063"/>
          <p14:tracePt t="356238" x="5935663" y="3538538"/>
          <p14:tracePt t="356246" x="5935663" y="3529013"/>
          <p14:tracePt t="356257" x="5935663" y="3492500"/>
          <p14:tracePt t="356262" x="5943600" y="3482975"/>
          <p14:tracePt t="356270" x="5953125" y="3465513"/>
          <p14:tracePt t="356278" x="5962650" y="3446463"/>
          <p14:tracePt t="356294" x="5972175" y="3429000"/>
          <p14:tracePt t="356302" x="5980113" y="3411538"/>
          <p14:tracePt t="356310" x="6007100" y="3392488"/>
          <p14:tracePt t="356318" x="6016625" y="3365500"/>
          <p14:tracePt t="356326" x="6026150" y="3346450"/>
          <p14:tracePt t="356342" x="6035675" y="3328988"/>
          <p14:tracePt t="356351" x="6072188" y="3292475"/>
          <p14:tracePt t="356360" x="6099175" y="3273425"/>
          <p14:tracePt t="356367" x="6116638" y="3255963"/>
          <p14:tracePt t="356379" x="6135688" y="3236913"/>
          <p14:tracePt t="356383" x="6172200" y="3209925"/>
          <p14:tracePt t="356394" x="6189663" y="3200400"/>
          <p14:tracePt t="356398" x="6208713" y="3192463"/>
          <p14:tracePt t="356409" x="6254750" y="3173413"/>
          <p14:tracePt t="356414" x="6299200" y="3155950"/>
          <p14:tracePt t="356425" x="6372225" y="3127375"/>
          <p14:tracePt t="356432" x="6418263" y="3119438"/>
          <p14:tracePt t="356438" x="6464300" y="3082925"/>
          <p14:tracePt t="356446" x="6508750" y="3063875"/>
          <p14:tracePt t="356454" x="6545263" y="3063875"/>
          <p14:tracePt t="356462" x="6591300" y="3054350"/>
          <p14:tracePt t="356470" x="6610350" y="3054350"/>
          <p14:tracePt t="356478" x="6637338" y="3054350"/>
          <p14:tracePt t="356488" x="6645275" y="3054350"/>
          <p14:tracePt t="356494" x="6654800" y="3054350"/>
          <p14:tracePt t="356558" x="6664325" y="3054350"/>
          <p14:tracePt t="356590" x="6691313" y="3054350"/>
          <p14:tracePt t="356598" x="6710363" y="3073400"/>
          <p14:tracePt t="356606" x="6737350" y="3090863"/>
          <p14:tracePt t="356614" x="6746875" y="3090863"/>
          <p14:tracePt t="356624" x="6764338" y="3100388"/>
          <p14:tracePt t="356638" x="6783388" y="3119438"/>
          <p14:tracePt t="356670" x="6791325" y="3127375"/>
          <p14:tracePt t="356904" x="6819900" y="3127375"/>
          <p14:tracePt t="356913" x="6837363" y="3109913"/>
          <p14:tracePt t="356920" x="6892925" y="3063875"/>
          <p14:tracePt t="356927" x="6910388" y="3054350"/>
          <p14:tracePt t="356934" x="6946900" y="3027363"/>
          <p14:tracePt t="356943" x="6964363" y="3000375"/>
          <p14:tracePt t="356950" x="6983413" y="2990850"/>
          <p14:tracePt t="356958" x="7000875" y="2982913"/>
          <p14:tracePt t="356966" x="7019925" y="2963863"/>
          <p14:tracePt t="356990" x="7029450" y="2954338"/>
          <p14:tracePt t="357056" x="7037388" y="2936875"/>
          <p14:tracePt t="357064" x="7037388" y="2909888"/>
          <p14:tracePt t="357072" x="7037388" y="2890838"/>
          <p14:tracePt t="357079" x="7037388" y="2881313"/>
          <p14:tracePt t="357086" x="7037388" y="2873375"/>
          <p14:tracePt t="357094" x="7037388" y="2854325"/>
          <p14:tracePt t="357102" x="7037388" y="2844800"/>
          <p14:tracePt t="357110" x="7037388" y="2836863"/>
          <p14:tracePt t="358088" x="7046913" y="2817813"/>
          <p14:tracePt t="358098" x="7046913" y="2800350"/>
          <p14:tracePt t="358105" x="7065963" y="2781300"/>
          <p14:tracePt t="358113" x="7065963" y="2763838"/>
          <p14:tracePt t="358127" x="7073900" y="2708275"/>
          <p14:tracePt t="358134" x="7083425" y="2662238"/>
          <p14:tracePt t="358142" x="7092950" y="2644775"/>
          <p14:tracePt t="358150" x="7092950" y="2617788"/>
          <p14:tracePt t="358158" x="7119938" y="2581275"/>
          <p14:tracePt t="358166" x="7119938" y="2571750"/>
          <p14:tracePt t="358175" x="7119938" y="2562225"/>
          <p14:tracePt t="358182" x="7119938" y="2554288"/>
          <p14:tracePt t="358198" x="7119938" y="2544763"/>
          <p14:tracePt t="358214" x="7119938" y="2525713"/>
          <p14:tracePt t="358230" x="7119938" y="2517775"/>
          <p14:tracePt t="358240" x="7119938" y="2508250"/>
          <p14:tracePt t="358254" x="7129463" y="2508250"/>
          <p14:tracePt t="358542" x="7129463" y="2471738"/>
          <p14:tracePt t="358550" x="7129463" y="2435225"/>
          <p14:tracePt t="358558" x="7129463" y="2379663"/>
          <p14:tracePt t="358566" x="7129463" y="2343150"/>
          <p14:tracePt t="358574" x="7129463" y="2316163"/>
          <p14:tracePt t="358582" x="7129463" y="2270125"/>
          <p14:tracePt t="358591" x="7129463" y="2252663"/>
          <p14:tracePt t="358598" x="7138988" y="2225675"/>
          <p14:tracePt t="358614" x="7165975" y="2206625"/>
          <p14:tracePt t="358792" x="7138988" y="2216150"/>
          <p14:tracePt t="358800" x="7129463" y="2225675"/>
          <p14:tracePt t="358824" x="7119938" y="2233613"/>
          <p14:tracePt t="358935" x="7110413" y="2233613"/>
          <p14:tracePt t="358950" x="7110413" y="2225675"/>
          <p14:tracePt t="358958" x="7119938" y="2206625"/>
          <p14:tracePt t="358974" x="7129463" y="2189163"/>
          <p14:tracePt t="358982" x="7129463" y="2179638"/>
          <p14:tracePt t="358990" x="7138988" y="2160588"/>
          <p14:tracePt t="359007" x="7138988" y="2143125"/>
          <p14:tracePt t="359023" x="7138988" y="2133600"/>
          <p14:tracePt t="359030" x="7146925" y="2133600"/>
          <p14:tracePt t="359280" x="7146925" y="2125663"/>
          <p14:tracePt t="359662" x="7138988" y="2125663"/>
          <p14:tracePt t="359705" x="7129463" y="2125663"/>
          <p14:tracePt t="359712" x="7110413" y="2179638"/>
          <p14:tracePt t="359719" x="7102475" y="2225675"/>
          <p14:tracePt t="359727" x="7102475" y="2298700"/>
          <p14:tracePt t="359735" x="7073900" y="2379663"/>
          <p14:tracePt t="359742" x="7073900" y="2435225"/>
          <p14:tracePt t="359750" x="7073900" y="2489200"/>
          <p14:tracePt t="359759" x="7073900" y="2562225"/>
          <p14:tracePt t="359767" x="7073900" y="2625725"/>
          <p14:tracePt t="359776" x="7073900" y="2681288"/>
          <p14:tracePt t="359783" x="7073900" y="2717800"/>
          <p14:tracePt t="359791" x="7073900" y="2744788"/>
          <p14:tracePt t="359798" x="7073900" y="2781300"/>
          <p14:tracePt t="359807" x="7073900" y="2808288"/>
          <p14:tracePt t="359814" x="7073900" y="2817813"/>
          <p14:tracePt t="359825" x="7083425" y="2827338"/>
          <p14:tracePt t="359830" x="7092950" y="2854325"/>
          <p14:tracePt t="359894" x="7102475" y="2854325"/>
          <p14:tracePt t="359958" x="7129463" y="2854325"/>
          <p14:tracePt t="359966" x="7256463" y="2881313"/>
          <p14:tracePt t="359974" x="7466013" y="2936875"/>
          <p14:tracePt t="359982" x="7658100" y="3000375"/>
          <p14:tracePt t="359991" x="7831138" y="3046413"/>
          <p14:tracePt t="359998" x="8013700" y="3090863"/>
          <p14:tracePt t="360008" x="8159750" y="3100388"/>
          <p14:tracePt t="360014" x="8286750" y="3119438"/>
          <p14:tracePt t="360024" x="8350250" y="3146425"/>
          <p14:tracePt t="360030" x="8378825" y="3146425"/>
          <p14:tracePt t="360038" x="8396288" y="3155950"/>
          <p14:tracePt t="360178" x="8405813" y="3155950"/>
          <p14:tracePt t="360185" x="8405813" y="3119438"/>
          <p14:tracePt t="360193" x="8405813" y="3100388"/>
          <p14:tracePt t="360199" x="8405813" y="3090863"/>
          <p14:tracePt t="360208" x="8405813" y="3082925"/>
          <p14:tracePt t="360214" x="8386763" y="3054350"/>
          <p14:tracePt t="360224" x="8359775" y="3046413"/>
          <p14:tracePt t="360230" x="8313738" y="3036888"/>
          <p14:tracePt t="360240" x="8269288" y="3017838"/>
          <p14:tracePt t="360247" x="8240713" y="3000375"/>
          <p14:tracePt t="360254" x="8204200" y="2990850"/>
          <p14:tracePt t="360262" x="8177213" y="2973388"/>
          <p14:tracePt t="360277" x="8132763" y="2954338"/>
          <p14:tracePt t="360278" x="8113713" y="2946400"/>
          <p14:tracePt t="360287" x="8104188" y="2927350"/>
          <p14:tracePt t="360311" x="8104188" y="2909888"/>
          <p14:tracePt t="360319" x="8104188" y="2873375"/>
          <p14:tracePt t="360334" x="8104188" y="2863850"/>
          <p14:tracePt t="360342" x="8104188" y="2854325"/>
          <p14:tracePt t="360447" x="8104188" y="2863850"/>
          <p14:tracePt t="360455" x="8104188" y="2881313"/>
          <p14:tracePt t="360464" x="8104188" y="2917825"/>
          <p14:tracePt t="360470" x="8104188" y="2927350"/>
          <p14:tracePt t="360478" x="8123238" y="2963863"/>
          <p14:tracePt t="360486" x="8177213" y="3017838"/>
          <p14:tracePt t="360494" x="8204200" y="3046413"/>
          <p14:tracePt t="360504" x="8240713" y="3082925"/>
          <p14:tracePt t="360518" x="8259763" y="3100388"/>
          <p14:tracePt t="360720" x="8269288" y="3109913"/>
          <p14:tracePt t="360726" x="8269288" y="3119438"/>
          <p14:tracePt t="360734" x="8277225" y="3127375"/>
          <p14:tracePt t="360742" x="8286750" y="3163888"/>
          <p14:tracePt t="360750" x="8296275" y="3192463"/>
          <p14:tracePt t="360758" x="8305800" y="3200400"/>
          <p14:tracePt t="360766" x="8313738" y="3228975"/>
          <p14:tracePt t="360775" x="8323263" y="3236913"/>
          <p14:tracePt t="361042" x="8323263" y="3255963"/>
          <p14:tracePt t="361049" x="8305800" y="3282950"/>
          <p14:tracePt t="361058" x="8286750" y="3292475"/>
          <p14:tracePt t="361067" x="8259763" y="3302000"/>
          <p14:tracePt t="361070" x="8232775" y="3319463"/>
          <p14:tracePt t="361078" x="8213725" y="3328988"/>
          <p14:tracePt t="361086" x="8196263" y="3346450"/>
          <p14:tracePt t="361095" x="8150225" y="3365500"/>
          <p14:tracePt t="361102" x="8140700" y="3375025"/>
          <p14:tracePt t="361110" x="8104188" y="3392488"/>
          <p14:tracePt t="361119" x="8059738" y="3419475"/>
          <p14:tracePt t="361128" x="8023225" y="3429000"/>
          <p14:tracePt t="361134" x="7986713" y="3446463"/>
          <p14:tracePt t="361142" x="7958138" y="3455988"/>
          <p14:tracePt t="361150" x="7913688" y="3465513"/>
          <p14:tracePt t="361166" x="7904163" y="3465513"/>
          <p14:tracePt t="361226" x="7867650" y="3465513"/>
          <p14:tracePt t="361232" x="7813675" y="3465513"/>
          <p14:tracePt t="361240" x="7740650" y="3465513"/>
          <p14:tracePt t="361246" x="7612063" y="3465513"/>
          <p14:tracePt t="361257" x="7466013" y="3465513"/>
          <p14:tracePt t="361262" x="7302500" y="3465513"/>
          <p14:tracePt t="361270" x="7138988" y="3446463"/>
          <p14:tracePt t="361278" x="6937375" y="3429000"/>
          <p14:tracePt t="361286" x="6754813" y="3419475"/>
          <p14:tracePt t="361294" x="6564313" y="3375025"/>
          <p14:tracePt t="361302" x="6418263" y="3355975"/>
          <p14:tracePt t="361310" x="6308725" y="3346450"/>
          <p14:tracePt t="361318" x="6218238" y="3328988"/>
          <p14:tracePt t="361326" x="6162675" y="3328988"/>
          <p14:tracePt t="361334" x="6153150" y="3328988"/>
          <p14:tracePt t="361424" x="6135688" y="3309938"/>
          <p14:tracePt t="361432" x="6108700" y="3309938"/>
          <p14:tracePt t="361441" x="6035675" y="3302000"/>
          <p14:tracePt t="361451" x="5899150" y="3273425"/>
          <p14:tracePt t="361456" x="5753100" y="3236913"/>
          <p14:tracePt t="361462" x="5607050" y="3228975"/>
          <p14:tracePt t="361473" x="5441950" y="3209925"/>
          <p14:tracePt t="361478" x="5278438" y="3182938"/>
          <p14:tracePt t="361486" x="5159375" y="3155950"/>
          <p14:tracePt t="361494" x="5049838" y="3127375"/>
          <p14:tracePt t="361503" x="4959350" y="3109913"/>
          <p14:tracePt t="361510" x="4941888" y="3090863"/>
          <p14:tracePt t="361615" x="4932363" y="3082925"/>
          <p14:tracePt t="361622" x="4949825" y="3063875"/>
          <p14:tracePt t="361630" x="4949825" y="3054350"/>
          <p14:tracePt t="361638" x="4968875" y="3036888"/>
          <p14:tracePt t="361646" x="5005388" y="3017838"/>
          <p14:tracePt t="361659" x="5022850" y="3000375"/>
          <p14:tracePt t="361662" x="5049838" y="2973388"/>
          <p14:tracePt t="361671" x="5059363" y="2963863"/>
          <p14:tracePt t="361680" x="5086350" y="2936875"/>
          <p14:tracePt t="361695" x="5105400" y="2917825"/>
          <p14:tracePt t="361719" x="5105400" y="2909888"/>
          <p14:tracePt t="361920" x="5105400" y="2881313"/>
          <p14:tracePt t="361927" x="5105400" y="2873375"/>
          <p14:tracePt t="361935" x="5086350" y="2844800"/>
          <p14:tracePt t="361943" x="5059363" y="2817813"/>
          <p14:tracePt t="361950" x="5022850" y="2781300"/>
          <p14:tracePt t="361958" x="5014913" y="2754313"/>
          <p14:tracePt t="361966" x="4995863" y="2708275"/>
          <p14:tracePt t="361974" x="4986338" y="2681288"/>
          <p14:tracePt t="361982" x="4978400" y="2625725"/>
          <p14:tracePt t="361990" x="4978400" y="2608263"/>
          <p14:tracePt t="361998" x="4978400" y="2562225"/>
          <p14:tracePt t="362006" x="4978400" y="2544763"/>
          <p14:tracePt t="362014" x="4978400" y="2525713"/>
          <p14:tracePt t="362182" x="4968875" y="2544763"/>
          <p14:tracePt t="362190" x="4941888" y="2562225"/>
          <p14:tracePt t="362206" x="4941888" y="2589213"/>
          <p14:tracePt t="362214" x="4941888" y="2598738"/>
          <p14:tracePt t="362222" x="4941888" y="2608263"/>
          <p14:tracePt t="362232" x="4941888" y="2617788"/>
          <p14:tracePt t="362256" x="4941888" y="2625725"/>
          <p14:tracePt t="362262" x="4968875" y="2644775"/>
          <p14:tracePt t="362270" x="5022850" y="2654300"/>
          <p14:tracePt t="362278" x="5105400" y="2681288"/>
          <p14:tracePt t="362286" x="5251450" y="2708275"/>
          <p14:tracePt t="362294" x="5414963" y="2727325"/>
          <p14:tracePt t="362302" x="5588000" y="2754313"/>
          <p14:tracePt t="362310" x="5807075" y="2754313"/>
          <p14:tracePt t="362318" x="5989638" y="2781300"/>
          <p14:tracePt t="362326" x="6189663" y="2800350"/>
          <p14:tracePt t="362334" x="6354763" y="2800350"/>
          <p14:tracePt t="362342" x="6500813" y="2800350"/>
          <p14:tracePt t="362351" x="6591300" y="2800350"/>
          <p14:tracePt t="362358" x="6618288" y="2800350"/>
          <p14:tracePt t="362366" x="6637338" y="2800350"/>
          <p14:tracePt t="362374" x="6645275" y="2790825"/>
          <p14:tracePt t="362390" x="6645275" y="2781300"/>
          <p14:tracePt t="362489" x="6645275" y="2771775"/>
          <p14:tracePt t="362558" x="6645275" y="2754313"/>
          <p14:tracePt t="362566" x="6645275" y="2727325"/>
          <p14:tracePt t="362574" x="6645275" y="2708275"/>
          <p14:tracePt t="362582" x="6645275" y="2671763"/>
          <p14:tracePt t="362590" x="6645275" y="2662238"/>
          <p14:tracePt t="362598" x="6645275" y="2625725"/>
          <p14:tracePt t="362606" x="6645275" y="2598738"/>
          <p14:tracePt t="362614" x="6645275" y="2562225"/>
          <p14:tracePt t="362623" x="6645275" y="2517775"/>
          <p14:tracePt t="362630" x="6645275" y="2481263"/>
          <p14:tracePt t="362640" x="6645275" y="2462213"/>
          <p14:tracePt t="362646" x="6645275" y="2416175"/>
          <p14:tracePt t="362661" x="6645275" y="2398713"/>
          <p14:tracePt t="362663" x="6645275" y="2379663"/>
          <p14:tracePt t="362672" x="6645275" y="2371725"/>
          <p14:tracePt t="362679" x="6645275" y="2362200"/>
          <p14:tracePt t="362703" x="6645275" y="2343150"/>
          <p14:tracePt t="362719" x="6654800" y="2335213"/>
          <p14:tracePt t="362759" x="6664325" y="2325688"/>
          <p14:tracePt t="362775" x="6681788" y="2325688"/>
          <p14:tracePt t="362783" x="6700838" y="2325688"/>
          <p14:tracePt t="362790" x="6764338" y="2316163"/>
          <p14:tracePt t="362798" x="6783388" y="2316163"/>
          <p14:tracePt t="362807" x="6810375" y="2316163"/>
          <p14:tracePt t="362814" x="6846888" y="2306638"/>
          <p14:tracePt t="362823" x="6892925" y="2279650"/>
          <p14:tracePt t="362830" x="6946900" y="2279650"/>
          <p14:tracePt t="362840" x="6992938" y="2279650"/>
          <p14:tracePt t="362847" x="7010400" y="2279650"/>
          <p14:tracePt t="362856" x="7037388" y="2279650"/>
          <p14:tracePt t="362864" x="7056438" y="2279650"/>
          <p14:tracePt t="362895" x="7065963" y="2270125"/>
          <p14:tracePt t="363112" x="7037388" y="2270125"/>
          <p14:tracePt t="363118" x="6992938" y="2270125"/>
          <p14:tracePt t="363126" x="6946900" y="2306638"/>
          <p14:tracePt t="363134" x="6937375" y="2325688"/>
          <p14:tracePt t="363142" x="6929438" y="2362200"/>
          <p14:tracePt t="363150" x="6919913" y="2408238"/>
          <p14:tracePt t="363158" x="6892925" y="2471738"/>
          <p14:tracePt t="363166" x="6892925" y="2525713"/>
          <p14:tracePt t="363175" x="6892925" y="2581275"/>
          <p14:tracePt t="363182" x="6892925" y="2635250"/>
          <p14:tracePt t="363190" x="6892925" y="2681288"/>
          <p14:tracePt t="363198" x="6892925" y="2717800"/>
          <p14:tracePt t="363206" x="6919913" y="2763838"/>
          <p14:tracePt t="363214" x="6956425" y="2827338"/>
          <p14:tracePt t="363223" x="6992938" y="2909888"/>
          <p14:tracePt t="363230" x="7029450" y="2946400"/>
          <p14:tracePt t="363240" x="7065963" y="2990850"/>
          <p14:tracePt t="363246" x="7129463" y="3054350"/>
          <p14:tracePt t="363256" x="7165975" y="3073400"/>
          <p14:tracePt t="363262" x="7219950" y="3109913"/>
          <p14:tracePt t="363270" x="7319963" y="3173413"/>
          <p14:tracePt t="363278" x="7385050" y="3192463"/>
          <p14:tracePt t="363286" x="7466013" y="3236913"/>
          <p14:tracePt t="363294" x="7612063" y="3282950"/>
          <p14:tracePt t="363302" x="7731125" y="3319463"/>
          <p14:tracePt t="363310" x="7840663" y="3382963"/>
          <p14:tracePt t="363319" x="7977188" y="3411538"/>
          <p14:tracePt t="363326" x="8104188" y="3455988"/>
          <p14:tracePt t="363334" x="8204200" y="3482975"/>
          <p14:tracePt t="363342" x="8313738" y="3511550"/>
          <p14:tracePt t="363350" x="8378825" y="3538538"/>
          <p14:tracePt t="363358" x="8432800" y="3548063"/>
          <p14:tracePt t="363374" x="8442325" y="3548063"/>
          <p14:tracePt t="363464" x="8451850" y="3548063"/>
          <p14:tracePt t="363470" x="8459788" y="3538538"/>
          <p14:tracePt t="363486" x="8469313" y="3529013"/>
          <p14:tracePt t="363614" x="8451850" y="3529013"/>
          <p14:tracePt t="363623" x="8369300" y="3529013"/>
          <p14:tracePt t="363632" x="8223250" y="3502025"/>
          <p14:tracePt t="363640" x="8104188" y="3502025"/>
          <p14:tracePt t="363649" x="7958138" y="3455988"/>
          <p14:tracePt t="363659" x="7904163" y="3455988"/>
          <p14:tracePt t="363662" x="7804150" y="3419475"/>
          <p14:tracePt t="363670" x="7721600" y="3375025"/>
          <p14:tracePt t="363678" x="7631113" y="3346450"/>
          <p14:tracePt t="363686" x="7567613" y="3309938"/>
          <p14:tracePt t="363694" x="7521575" y="3282950"/>
          <p14:tracePt t="363702" x="7475538" y="3273425"/>
          <p14:tracePt t="363710" x="7466013" y="3265488"/>
          <p14:tracePt t="363734" x="7466013" y="3246438"/>
          <p14:tracePt t="363742" x="7466013" y="3219450"/>
          <p14:tracePt t="363750" x="7466013" y="3173413"/>
          <p14:tracePt t="363758" x="7466013" y="3100388"/>
          <p14:tracePt t="363766" x="7466013" y="3063875"/>
          <p14:tracePt t="363774" x="7466013" y="3009900"/>
          <p14:tracePt t="363782" x="7466013" y="2954338"/>
          <p14:tracePt t="363791" x="7466013" y="2900363"/>
          <p14:tracePt t="363798" x="7466013" y="2854325"/>
          <p14:tracePt t="363808" x="7466013" y="2827338"/>
          <p14:tracePt t="363814" x="7466013" y="2781300"/>
          <p14:tracePt t="363824" x="7466013" y="2754313"/>
          <p14:tracePt t="363830" x="7466013" y="2735263"/>
          <p14:tracePt t="363841" x="7466013" y="2708275"/>
          <p14:tracePt t="363848" x="7466013" y="2698750"/>
          <p14:tracePt t="363853" x="7466013" y="2690813"/>
          <p14:tracePt t="363864" x="7485063" y="2662238"/>
          <p14:tracePt t="363998" x="7475538" y="2662238"/>
          <p14:tracePt t="364006" x="7392988" y="2717800"/>
          <p14:tracePt t="364014" x="7283450" y="2800350"/>
          <p14:tracePt t="364022" x="7175500" y="2881313"/>
          <p14:tracePt t="364030" x="7056438" y="2963863"/>
          <p14:tracePt t="364040" x="6900863" y="3073400"/>
          <p14:tracePt t="364046" x="6764338" y="3163888"/>
          <p14:tracePt t="364057" x="6627813" y="3236913"/>
          <p14:tracePt t="364062" x="6454775" y="3338513"/>
          <p14:tracePt t="364070" x="6372225" y="3392488"/>
          <p14:tracePt t="364078" x="6235700" y="3465513"/>
          <p14:tracePt t="364086" x="6172200" y="3519488"/>
          <p14:tracePt t="364094" x="6145213" y="3538538"/>
          <p14:tracePt t="364102" x="6108700" y="3565525"/>
          <p14:tracePt t="364110" x="6099175" y="3575050"/>
          <p14:tracePt t="364118" x="6089650" y="3575050"/>
          <p14:tracePt t="364126" x="6089650" y="3584575"/>
          <p14:tracePt t="364166" x="6080125" y="3584575"/>
          <p14:tracePt t="364174" x="6062663" y="3592513"/>
          <p14:tracePt t="364182" x="6016625" y="3611563"/>
          <p14:tracePt t="364190" x="5999163" y="3611563"/>
          <p14:tracePt t="364198" x="5943600" y="3611563"/>
          <p14:tracePt t="364206" x="5889625" y="3611563"/>
          <p14:tracePt t="364214" x="5834063" y="3611563"/>
          <p14:tracePt t="364223" x="5789613" y="3611563"/>
          <p14:tracePt t="364230" x="5753100" y="3611563"/>
          <p14:tracePt t="364240" x="5697538" y="3611563"/>
          <p14:tracePt t="364246" x="5670550" y="3611563"/>
          <p14:tracePt t="364254" x="5653088" y="3611563"/>
          <p14:tracePt t="364262" x="5634038" y="3611563"/>
          <p14:tracePt t="364270" x="5624513" y="3611563"/>
          <p14:tracePt t="364278" x="5616575" y="3611563"/>
          <p14:tracePt t="364286" x="5607050" y="3611563"/>
          <p14:tracePt t="364352" x="5597525" y="3611563"/>
          <p14:tracePt t="364360" x="5580063" y="3602038"/>
          <p14:tracePt t="364368" x="5507038" y="3575050"/>
          <p14:tracePt t="364376" x="5368925" y="3548063"/>
          <p14:tracePt t="364382" x="5314950" y="3548063"/>
          <p14:tracePt t="364391" x="5187950" y="3529013"/>
          <p14:tracePt t="364398" x="5041900" y="3502025"/>
          <p14:tracePt t="364407" x="4895850" y="3482975"/>
          <p14:tracePt t="364414" x="4776788" y="3475038"/>
          <p14:tracePt t="364425" x="4686300" y="3455988"/>
          <p14:tracePt t="364430" x="4622800" y="3438525"/>
          <p14:tracePt t="364439" x="4586288" y="3438525"/>
          <p14:tracePt t="364510" x="4576763" y="3429000"/>
          <p14:tracePt t="364535" x="4576763" y="3402013"/>
          <p14:tracePt t="364543" x="4576763" y="3392488"/>
          <p14:tracePt t="364550" x="4576763" y="3375025"/>
          <p14:tracePt t="364558" x="4586288" y="3346450"/>
          <p14:tracePt t="364566" x="4594225" y="3328988"/>
          <p14:tracePt t="364575" x="4613275" y="3265488"/>
          <p14:tracePt t="364583" x="4630738" y="3236913"/>
          <p14:tracePt t="364591" x="4640263" y="3200400"/>
          <p14:tracePt t="364598" x="4649788" y="3163888"/>
          <p14:tracePt t="364607" x="4667250" y="3090863"/>
          <p14:tracePt t="364614" x="4667250" y="3054350"/>
          <p14:tracePt t="364624" x="4686300" y="3000375"/>
          <p14:tracePt t="364630" x="4686300" y="2946400"/>
          <p14:tracePt t="364641" x="4686300" y="2900363"/>
          <p14:tracePt t="364646" x="4686300" y="2844800"/>
          <p14:tracePt t="364655" x="4686300" y="2808288"/>
          <p14:tracePt t="364662" x="4686300" y="2763838"/>
          <p14:tracePt t="364670" x="4686300" y="2744788"/>
          <p14:tracePt t="364678" x="4686300" y="2717800"/>
          <p14:tracePt t="364685" x="4686300" y="2698750"/>
          <p14:tracePt t="364694" x="4686300" y="2671763"/>
          <p14:tracePt t="364702" x="4686300" y="2662238"/>
          <p14:tracePt t="364710" x="4686300" y="2654300"/>
          <p14:tracePt t="364718" x="4686300" y="2644775"/>
          <p14:tracePt t="364726" x="4686300" y="2625725"/>
          <p14:tracePt t="364944" x="4695825" y="2625725"/>
          <p14:tracePt t="364952" x="4713288" y="2608263"/>
          <p14:tracePt t="364963" x="4722813" y="2598738"/>
          <p14:tracePt t="364966" x="4749800" y="2581275"/>
          <p14:tracePt t="364974" x="4759325" y="2571750"/>
          <p14:tracePt t="364982" x="4767263" y="2562225"/>
          <p14:tracePt t="364990" x="4776788" y="2554288"/>
          <p14:tracePt t="365152" x="4776788" y="2571750"/>
          <p14:tracePt t="365159" x="4767263" y="2589213"/>
          <p14:tracePt t="365166" x="4767263" y="2635250"/>
          <p14:tracePt t="365174" x="4740275" y="2681288"/>
          <p14:tracePt t="365182" x="4740275" y="2717800"/>
          <p14:tracePt t="365191" x="4730750" y="2735263"/>
          <p14:tracePt t="365199" x="4730750" y="2763838"/>
          <p14:tracePt t="365211" x="4713288" y="2800350"/>
          <p14:tracePt t="365229" x="4713288" y="2836863"/>
          <p14:tracePt t="365232" x="4713288" y="2863850"/>
          <p14:tracePt t="365243" x="4713288" y="2873375"/>
          <p14:tracePt t="365247" x="4703763" y="2909888"/>
          <p14:tracePt t="365254" x="4703763" y="2927350"/>
          <p14:tracePt t="365262" x="4703763" y="2973388"/>
          <p14:tracePt t="365270" x="4703763" y="2990850"/>
          <p14:tracePt t="365278" x="4703763" y="3027363"/>
          <p14:tracePt t="365286" x="4703763" y="3073400"/>
          <p14:tracePt t="365294" x="4703763" y="3109913"/>
          <p14:tracePt t="365302" x="4703763" y="3127375"/>
          <p14:tracePt t="365310" x="4703763" y="3155950"/>
          <p14:tracePt t="365319" x="4703763" y="3182938"/>
          <p14:tracePt t="365326" x="4730750" y="3228975"/>
          <p14:tracePt t="365334" x="4767263" y="3292475"/>
          <p14:tracePt t="365342" x="4813300" y="3346450"/>
          <p14:tracePt t="365350" x="4868863" y="3411538"/>
          <p14:tracePt t="365358" x="4932363" y="3446463"/>
          <p14:tracePt t="365366" x="5032375" y="3502025"/>
          <p14:tracePt t="365375" x="5114925" y="3548063"/>
          <p14:tracePt t="365382" x="5205413" y="3584575"/>
          <p14:tracePt t="365391" x="5305425" y="3611563"/>
          <p14:tracePt t="365398" x="5434013" y="3648075"/>
          <p14:tracePt t="365406" x="5588000" y="3684588"/>
          <p14:tracePt t="365414" x="5716588" y="3702050"/>
          <p14:tracePt t="365423" x="5843588" y="3721100"/>
          <p14:tracePt t="365430" x="5989638" y="3730625"/>
          <p14:tracePt t="365440" x="6043613" y="3730625"/>
          <p14:tracePt t="365446" x="6153150" y="3730625"/>
          <p14:tracePt t="365456" x="6226175" y="3730625"/>
          <p14:tracePt t="365462" x="6291263" y="3730625"/>
          <p14:tracePt t="365470" x="6326188" y="3730625"/>
          <p14:tracePt t="365478" x="6345238" y="3730625"/>
          <p14:tracePt t="365486" x="6362700" y="3730625"/>
          <p14:tracePt t="365494" x="6372225" y="3730625"/>
          <p14:tracePt t="365503" x="6381750" y="3730625"/>
          <p14:tracePt t="365510" x="6391275" y="3730625"/>
          <p14:tracePt t="365518" x="6399213" y="3730625"/>
          <p14:tracePt t="365526" x="6454775" y="3730625"/>
          <p14:tracePt t="365534" x="6527800" y="3730625"/>
          <p14:tracePt t="365542" x="6610350" y="3730625"/>
          <p14:tracePt t="365550" x="6681788" y="3730625"/>
          <p14:tracePt t="365558" x="6810375" y="3730625"/>
          <p14:tracePt t="365566" x="6956425" y="3730625"/>
          <p14:tracePt t="365574" x="7083425" y="3730625"/>
          <p14:tracePt t="365582" x="7229475" y="3730625"/>
          <p14:tracePt t="365590" x="7356475" y="3730625"/>
          <p14:tracePt t="365598" x="7466013" y="3730625"/>
          <p14:tracePt t="365606" x="7558088" y="3730625"/>
          <p14:tracePt t="365614" x="7631113" y="3730625"/>
          <p14:tracePt t="365623" x="7667625" y="3730625"/>
          <p14:tracePt t="365630" x="7685088" y="3730625"/>
          <p14:tracePt t="365640" x="7704138" y="3730625"/>
          <p14:tracePt t="365646" x="7712075" y="3730625"/>
          <p14:tracePt t="365704" x="7721600" y="3730625"/>
          <p14:tracePt t="365720" x="7731125" y="3730625"/>
          <p14:tracePt t="365727" x="7758113" y="3730625"/>
          <p14:tracePt t="365735" x="7813675" y="3730625"/>
          <p14:tracePt t="365742" x="7885113" y="3730625"/>
          <p14:tracePt t="365750" x="7940675" y="3730625"/>
          <p14:tracePt t="365759" x="7994650" y="3738563"/>
          <p14:tracePt t="365766" x="8059738" y="3738563"/>
          <p14:tracePt t="365774" x="8132763" y="3767138"/>
          <p14:tracePt t="365782" x="8140700" y="3767138"/>
          <p14:tracePt t="365791" x="8159750" y="3767138"/>
          <p14:tracePt t="365798" x="8169275" y="3767138"/>
          <p14:tracePt t="366097" x="8186738" y="3767138"/>
          <p14:tracePt t="366103" x="8223250" y="3767138"/>
          <p14:tracePt t="366111" x="8250238" y="3767138"/>
          <p14:tracePt t="366119" x="8269288" y="3767138"/>
          <p14:tracePt t="366126" x="8277225" y="3767138"/>
          <p14:tracePt t="366606" x="8204200" y="3767138"/>
          <p14:tracePt t="366614" x="7977188" y="3767138"/>
          <p14:tracePt t="366622" x="7785100" y="3767138"/>
          <p14:tracePt t="366630" x="7502525" y="3767138"/>
          <p14:tracePt t="366640" x="7248525" y="3767138"/>
          <p14:tracePt t="366646" x="7046913" y="3767138"/>
          <p14:tracePt t="366656" x="6827838" y="3767138"/>
          <p14:tracePt t="366663" x="6664325" y="3767138"/>
          <p14:tracePt t="366672" x="6518275" y="3767138"/>
          <p14:tracePt t="366679" x="6408738" y="3767138"/>
          <p14:tracePt t="366687" x="6354763" y="3767138"/>
          <p14:tracePt t="366695" x="6335713" y="3767138"/>
          <p14:tracePt t="366703" x="6299200" y="3757613"/>
          <p14:tracePt t="366758" x="6291263" y="3757613"/>
          <p14:tracePt t="366766" x="6272213" y="3757613"/>
          <p14:tracePt t="366774" x="6226175" y="3757613"/>
          <p14:tracePt t="366782" x="6145213" y="3738563"/>
          <p14:tracePt t="366790" x="6062663" y="3711575"/>
          <p14:tracePt t="366798" x="5935663" y="3694113"/>
          <p14:tracePt t="366806" x="5834063" y="3684588"/>
          <p14:tracePt t="366814" x="5743575" y="3665538"/>
          <p14:tracePt t="366823" x="5653088" y="3638550"/>
          <p14:tracePt t="366830" x="5616575" y="3638550"/>
          <p14:tracePt t="366840" x="5597525" y="3621088"/>
          <p14:tracePt t="366857" x="5588000" y="3621088"/>
          <p14:tracePt t="366904" x="5580063" y="3592513"/>
          <p14:tracePt t="366912" x="5561013" y="3548063"/>
          <p14:tracePt t="366919" x="5551488" y="3519488"/>
          <p14:tracePt t="366927" x="5543550" y="3492500"/>
          <p14:tracePt t="366934" x="5534025" y="3438525"/>
          <p14:tracePt t="366942" x="5507038" y="3419475"/>
          <p14:tracePt t="366950" x="5487988" y="3375025"/>
          <p14:tracePt t="366958" x="5470525" y="3355975"/>
          <p14:tracePt t="366967" x="5451475" y="3346450"/>
          <p14:tracePt t="366977" x="5441950" y="3338513"/>
          <p14:tracePt t="367064" x="5424488" y="3338513"/>
          <p14:tracePt t="367073" x="5368925" y="3338513"/>
          <p14:tracePt t="367080" x="5341938" y="3338513"/>
          <p14:tracePt t="367088" x="5287963" y="3338513"/>
          <p14:tracePt t="367095" x="5232400" y="3338513"/>
          <p14:tracePt t="367102" x="5168900" y="3338513"/>
          <p14:tracePt t="367110" x="5095875" y="3346450"/>
          <p14:tracePt t="367118" x="5068888" y="3346450"/>
          <p14:tracePt t="367142" x="4876800" y="3392488"/>
          <p14:tracePt t="367150" x="4859338" y="3392488"/>
          <p14:tracePt t="367158" x="4840288" y="3392488"/>
          <p14:tracePt t="367264" x="4832350" y="3392488"/>
          <p14:tracePt t="367288" x="4822825" y="3392488"/>
          <p14:tracePt t="367462" x="4822825" y="3419475"/>
          <p14:tracePt t="367470" x="4876800" y="3475038"/>
          <p14:tracePt t="367478" x="4959350" y="3529013"/>
          <p14:tracePt t="367486" x="4986338" y="3556000"/>
          <p14:tracePt t="367494" x="5049838" y="3584575"/>
          <p14:tracePt t="367503" x="5132388" y="3621088"/>
          <p14:tracePt t="367510" x="5195888" y="3648075"/>
          <p14:tracePt t="367518" x="5251450" y="3657600"/>
          <p14:tracePt t="367526" x="5314950" y="3694113"/>
          <p14:tracePt t="367534" x="5360988" y="3694113"/>
          <p14:tracePt t="367542" x="5397500" y="3711575"/>
          <p14:tracePt t="367550" x="5461000" y="3721100"/>
          <p14:tracePt t="367558" x="5534025" y="3721100"/>
          <p14:tracePt t="367566" x="5624513" y="3721100"/>
          <p14:tracePt t="367575" x="5716588" y="3721100"/>
          <p14:tracePt t="367582" x="5826125" y="3721100"/>
          <p14:tracePt t="367590" x="5907088" y="3684588"/>
          <p14:tracePt t="367598" x="6026150" y="3648075"/>
          <p14:tracePt t="367606" x="6135688" y="3602038"/>
          <p14:tracePt t="367614" x="6254750" y="3548063"/>
          <p14:tracePt t="367622" x="6318250" y="3519488"/>
          <p14:tracePt t="367630" x="6381750" y="3492500"/>
          <p14:tracePt t="367639" x="6399213" y="3475038"/>
          <p14:tracePt t="367646" x="6408738" y="3465513"/>
          <p14:tracePt t="367825" x="6427788" y="3465513"/>
          <p14:tracePt t="367830" x="6435725" y="3465513"/>
          <p14:tracePt t="367838" x="6508750" y="3465513"/>
          <p14:tracePt t="367847" x="6654800" y="3465513"/>
          <p14:tracePt t="367854" x="6837363" y="3465513"/>
          <p14:tracePt t="367862" x="7019925" y="3465513"/>
          <p14:tracePt t="367870" x="7283450" y="3511550"/>
          <p14:tracePt t="367891" x="7694613" y="3556000"/>
          <p14:tracePt t="367894" x="7877175" y="3592513"/>
          <p14:tracePt t="367902" x="8023225" y="3602038"/>
          <p14:tracePt t="367910" x="8113713" y="3621088"/>
          <p14:tracePt t="367918" x="8177213" y="3621088"/>
          <p14:tracePt t="367926" x="8204200" y="3638550"/>
          <p14:tracePt t="373798" x="8204200" y="3629025"/>
          <p14:tracePt t="373816" x="8204200" y="3602038"/>
          <p14:tracePt t="373830" x="8204200" y="3592513"/>
          <p14:tracePt t="373838" x="8196263" y="3565525"/>
          <p14:tracePt t="373846" x="8177213" y="3556000"/>
          <p14:tracePt t="373862" x="8169275" y="3548063"/>
          <p14:tracePt t="374216" x="8159750" y="3548063"/>
          <p14:tracePt t="374224" x="8123238" y="3548063"/>
          <p14:tracePt t="374238" x="8096250" y="3548063"/>
          <p14:tracePt t="374246" x="8077200" y="3548063"/>
          <p14:tracePt t="374255" x="8040688" y="3529013"/>
          <p14:tracePt t="374262" x="8023225" y="3502025"/>
          <p14:tracePt t="389025" x="8004175" y="3492500"/>
          <p14:tracePt t="389032" x="7921625" y="3492500"/>
          <p14:tracePt t="389041" x="7850188" y="3492500"/>
          <p14:tracePt t="389047" x="7740650" y="3492500"/>
          <p14:tracePt t="389055" x="7594600" y="3492500"/>
          <p14:tracePt t="389062" x="7448550" y="3492500"/>
          <p14:tracePt t="389071" x="7283450" y="3492500"/>
          <p14:tracePt t="389078" x="7065963" y="3492500"/>
          <p14:tracePt t="389088" x="6983413" y="3492500"/>
          <p14:tracePt t="389094" x="6892925" y="3465513"/>
          <p14:tracePt t="389104" x="6883400" y="3465513"/>
          <p14:tracePt t="389226" x="6873875" y="3465513"/>
          <p14:tracePt t="389233" x="6856413" y="3465513"/>
          <p14:tracePt t="389239" x="6837363" y="3465513"/>
          <p14:tracePt t="389255" x="6827838" y="3465513"/>
          <p14:tracePt t="389262" x="6819900" y="3465513"/>
          <p14:tracePt t="389278" x="6800850" y="3465513"/>
          <p14:tracePt t="389302" x="6791325" y="3465513"/>
          <p14:tracePt t="389310" x="6783388" y="3465513"/>
          <p14:tracePt t="389318" x="6783388" y="3475038"/>
          <p14:tracePt t="389326" x="6754813" y="3475038"/>
          <p14:tracePt t="389342" x="6727825" y="3502025"/>
          <p14:tracePt t="389350" x="6710363" y="3519488"/>
          <p14:tracePt t="389358" x="6700838" y="3519488"/>
          <p14:tracePt t="389366" x="6673850" y="3548063"/>
          <p14:tracePt t="389374" x="6664325" y="3548063"/>
          <p14:tracePt t="389382" x="6618288" y="3548063"/>
          <p14:tracePt t="389390" x="6600825" y="3565525"/>
          <p14:tracePt t="389398" x="6554788" y="3575050"/>
          <p14:tracePt t="389406" x="6527800" y="3592513"/>
          <p14:tracePt t="389414" x="6518275" y="3592513"/>
          <p14:tracePt t="389425" x="6500813" y="3602038"/>
          <p14:tracePt t="389496" x="6491288" y="3602038"/>
          <p14:tracePt t="389560" x="6464300" y="3602038"/>
          <p14:tracePt t="389568" x="6454775" y="3602038"/>
          <p14:tracePt t="389575" x="6435725" y="3602038"/>
          <p14:tracePt t="389584" x="6427788" y="3602038"/>
          <p14:tracePt t="389590" x="6408738" y="3602038"/>
          <p14:tracePt t="389606" x="6381750" y="3592513"/>
          <p14:tracePt t="389622" x="6372225" y="3584575"/>
          <p14:tracePt t="389630" x="6345238" y="3556000"/>
          <p14:tracePt t="389639" x="6335713" y="3548063"/>
          <p14:tracePt t="389646" x="6326188" y="3548063"/>
          <p14:tracePt t="389655" x="6318250" y="3529013"/>
          <p14:tracePt t="389662" x="6318250" y="3519488"/>
          <p14:tracePt t="389672" x="6318250" y="3502025"/>
          <p14:tracePt t="389678" x="6308725" y="3492500"/>
          <p14:tracePt t="389688" x="6308725" y="3482975"/>
          <p14:tracePt t="389694" x="6299200" y="3482975"/>
          <p14:tracePt t="389705" x="6299200" y="3475038"/>
          <p14:tracePt t="389718" x="6281738" y="3475038"/>
          <p14:tracePt t="389726" x="6262688" y="3475038"/>
          <p14:tracePt t="389734" x="6245225" y="3475038"/>
          <p14:tracePt t="389742" x="6218238" y="3475038"/>
          <p14:tracePt t="389750" x="6181725" y="3475038"/>
          <p14:tracePt t="389758" x="6153150" y="3475038"/>
          <p14:tracePt t="389766" x="6116638" y="3475038"/>
          <p14:tracePt t="389774" x="6099175" y="3475038"/>
          <p14:tracePt t="389782" x="6072188" y="3475038"/>
          <p14:tracePt t="389790" x="6053138" y="3475038"/>
          <p14:tracePt t="389798" x="6026150" y="3475038"/>
          <p14:tracePt t="389806" x="6016625" y="3475038"/>
          <p14:tracePt t="389815" x="5999163" y="3475038"/>
          <p14:tracePt t="389829" x="5980113" y="3475038"/>
          <p14:tracePt t="389832" x="5972175" y="3475038"/>
          <p14:tracePt t="389842" x="5962650" y="3475038"/>
          <p14:tracePt t="389934" x="5953125" y="3475038"/>
          <p14:tracePt t="389950" x="5926138" y="3475038"/>
          <p14:tracePt t="389966" x="5907088" y="3475038"/>
          <p14:tracePt t="389974" x="5907088" y="3482975"/>
          <p14:tracePt t="389982" x="5899150" y="3482975"/>
          <p14:tracePt t="389990" x="5889625" y="3482975"/>
          <p14:tracePt t="389998" x="5880100" y="3482975"/>
          <p14:tracePt t="390014" x="5870575" y="3482975"/>
          <p14:tracePt t="390022" x="5862638" y="3492500"/>
          <p14:tracePt t="390038" x="5853113" y="3492500"/>
          <p14:tracePt t="390256" x="5870575" y="3465513"/>
          <p14:tracePt t="390264" x="5880100" y="3465513"/>
          <p14:tracePt t="390272" x="5899150" y="3446463"/>
          <p14:tracePt t="390281" x="5907088" y="3438525"/>
          <p14:tracePt t="390295" x="5926138" y="3419475"/>
          <p14:tracePt t="390432" x="5889625" y="3419475"/>
          <p14:tracePt t="390440" x="5807075" y="3419475"/>
          <p14:tracePt t="390450" x="5734050" y="3419475"/>
          <p14:tracePt t="390458" x="5680075" y="3419475"/>
          <p14:tracePt t="390463" x="5624513" y="3419475"/>
          <p14:tracePt t="390473" x="5580063" y="3419475"/>
          <p14:tracePt t="390479" x="5551488" y="3419475"/>
          <p14:tracePt t="390490" x="5534025" y="3419475"/>
          <p14:tracePt t="390616" x="5524500" y="3411538"/>
          <p14:tracePt t="390623" x="5534025" y="3382963"/>
          <p14:tracePt t="390638" x="5551488" y="3365500"/>
          <p14:tracePt t="390646" x="5624513" y="3338513"/>
          <p14:tracePt t="390655" x="5670550" y="3338513"/>
          <p14:tracePt t="390662" x="5724525" y="3328988"/>
          <p14:tracePt t="390671" x="5780088" y="3328988"/>
          <p14:tracePt t="390678" x="5826125" y="3319463"/>
          <p14:tracePt t="390688" x="5834063" y="3309938"/>
          <p14:tracePt t="390840" x="5816600" y="3309938"/>
          <p14:tracePt t="390846" x="5770563" y="3309938"/>
          <p14:tracePt t="390854" x="5707063" y="3338513"/>
          <p14:tracePt t="390862" x="5680075" y="3346450"/>
          <p14:tracePt t="390870" x="5661025" y="3355975"/>
          <p14:tracePt t="390888" x="5597525" y="3382963"/>
          <p14:tracePt t="391104" x="5588000" y="3392488"/>
          <p14:tracePt t="391120" x="5597525" y="3392488"/>
          <p14:tracePt t="391126" x="5643563" y="3392488"/>
          <p14:tracePt t="391134" x="5670550" y="3392488"/>
          <p14:tracePt t="391142" x="5697538" y="3392488"/>
          <p14:tracePt t="391150" x="5716588" y="3392488"/>
          <p14:tracePt t="391158" x="5743575" y="3392488"/>
          <p14:tracePt t="391166" x="5761038" y="3392488"/>
          <p14:tracePt t="391175" x="5780088" y="3392488"/>
          <p14:tracePt t="391190" x="5789613" y="3392488"/>
          <p14:tracePt t="391199" x="5807075" y="3392488"/>
          <p14:tracePt t="391872" x="5807075" y="3382963"/>
          <p14:tracePt t="392375" x="5807075" y="3375025"/>
          <p14:tracePt t="392390" x="5797550" y="3375025"/>
          <p14:tracePt t="392406" x="5789613" y="3382963"/>
          <p14:tracePt t="392624" x="5789613" y="3392488"/>
          <p14:tracePt t="392632" x="5789613" y="3402013"/>
          <p14:tracePt t="392646" x="5789613" y="3411538"/>
          <p14:tracePt t="392654" x="5807075" y="3429000"/>
          <p14:tracePt t="392662" x="5816600" y="3438525"/>
          <p14:tracePt t="392686" x="5826125" y="3438525"/>
          <p14:tracePt t="392849" x="5807075" y="3446463"/>
          <p14:tracePt t="392854" x="5789613" y="3455988"/>
          <p14:tracePt t="392862" x="5761038" y="3475038"/>
          <p14:tracePt t="392872" x="5761038" y="3482975"/>
          <p14:tracePt t="392887" x="5753100" y="3492500"/>
          <p14:tracePt t="392966" x="5743575" y="3492500"/>
          <p14:tracePt t="393144" x="5761038" y="3511550"/>
          <p14:tracePt t="393153" x="5843588" y="3511550"/>
          <p14:tracePt t="393163" x="5916613" y="3511550"/>
          <p14:tracePt t="393168" x="5962650" y="3511550"/>
          <p14:tracePt t="393175" x="5989638" y="3511550"/>
          <p14:tracePt t="393183" x="6016625" y="3511550"/>
          <p14:tracePt t="393376" x="6026150" y="3511550"/>
          <p14:tracePt t="393632" x="6035675" y="3519488"/>
          <p14:tracePt t="393663" x="6043613" y="3529013"/>
          <p14:tracePt t="393671" x="6043613" y="3538538"/>
          <p14:tracePt t="393678" x="6053138" y="3538538"/>
          <p14:tracePt t="393688" x="6062663" y="3538538"/>
          <p14:tracePt t="393807" x="6062663" y="3556000"/>
          <p14:tracePt t="393816" x="6053138" y="3565525"/>
          <p14:tracePt t="393824" x="6016625" y="3575050"/>
          <p14:tracePt t="393834" x="5999163" y="3584575"/>
          <p14:tracePt t="393841" x="5935663" y="3602038"/>
          <p14:tracePt t="393849" x="5916613" y="3602038"/>
          <p14:tracePt t="393856" x="5889625" y="3621088"/>
          <p14:tracePt t="393862" x="5862638" y="3621088"/>
          <p14:tracePt t="393876" x="5843588" y="3629025"/>
          <p14:tracePt t="393878" x="5826125" y="3629025"/>
          <p14:tracePt t="393891" x="5807075" y="3638550"/>
          <p14:tracePt t="393911" x="5761038" y="3665538"/>
          <p14:tracePt t="393990" x="5753100" y="3675063"/>
          <p14:tracePt t="393998" x="5743575" y="3675063"/>
          <p14:tracePt t="394006" x="5724525" y="3675063"/>
          <p14:tracePt t="394014" x="5716588" y="3675063"/>
          <p14:tracePt t="394038" x="5697538" y="3684588"/>
          <p14:tracePt t="394054" x="5688013" y="3684588"/>
          <p14:tracePt t="394336" x="5643563" y="3684588"/>
          <p14:tracePt t="394344" x="5580063" y="3684588"/>
          <p14:tracePt t="394350" x="5570538" y="3684588"/>
          <p14:tracePt t="394358" x="5561013" y="3684588"/>
          <p14:tracePt t="394480" x="5580063" y="3684588"/>
          <p14:tracePt t="394489" x="5634038" y="3711575"/>
          <p14:tracePt t="394496" x="5688013" y="3711575"/>
          <p14:tracePt t="394507" x="5743575" y="3711575"/>
          <p14:tracePt t="394511" x="5789613" y="3721100"/>
          <p14:tracePt t="394522" x="5843588" y="3721100"/>
          <p14:tracePt t="394527" x="5907088" y="3730625"/>
          <p14:tracePt t="394540" x="5962650" y="3730625"/>
          <p14:tracePt t="394543" x="6035675" y="3748088"/>
          <p14:tracePt t="394553" x="6089650" y="3748088"/>
          <p14:tracePt t="394558" x="6126163" y="3767138"/>
          <p14:tracePt t="394566" x="6153150" y="3767138"/>
          <p14:tracePt t="394574" x="6181725" y="3767138"/>
          <p14:tracePt t="394582" x="6199188" y="3767138"/>
          <p14:tracePt t="394590" x="6218238" y="3767138"/>
          <p14:tracePt t="394598" x="6226175" y="3767138"/>
          <p14:tracePt t="394606" x="6235700" y="3767138"/>
          <p14:tracePt t="394614" x="6245225" y="3767138"/>
          <p14:tracePt t="394646" x="6262688" y="3738563"/>
          <p14:tracePt t="394750" x="6262688" y="3730625"/>
          <p14:tracePt t="394766" x="6245225" y="3730625"/>
          <p14:tracePt t="394774" x="6226175" y="3730625"/>
          <p14:tracePt t="394782" x="6218238" y="3730625"/>
          <p14:tracePt t="394790" x="6189663" y="3730625"/>
          <p14:tracePt t="394814" x="6181725" y="3730625"/>
          <p14:tracePt t="394920" x="6172200" y="3730625"/>
          <p14:tracePt t="394936" x="6162675" y="3730625"/>
          <p14:tracePt t="395014" x="6126163" y="3730625"/>
          <p14:tracePt t="395022" x="6089650" y="3730625"/>
          <p14:tracePt t="395030" x="6062663" y="3730625"/>
          <p14:tracePt t="395039" x="6053138" y="3730625"/>
          <p14:tracePt t="395046" x="6043613" y="3730625"/>
          <p14:tracePt t="395054" x="6035675" y="3730625"/>
          <p14:tracePt t="395062" x="6007100" y="3738563"/>
          <p14:tracePt t="395078" x="5999163" y="3738563"/>
          <p14:tracePt t="395087" x="5972175" y="3738563"/>
          <p14:tracePt t="395094" x="5962650" y="3738563"/>
          <p14:tracePt t="395104" x="5926138" y="3748088"/>
          <p14:tracePt t="395110" x="5899150" y="3748088"/>
          <p14:tracePt t="395120" x="5870575" y="3748088"/>
          <p14:tracePt t="395126" x="5826125" y="3775075"/>
          <p14:tracePt t="395134" x="5797550" y="3775075"/>
          <p14:tracePt t="395142" x="5780088" y="3775075"/>
          <p14:tracePt t="395150" x="5761038" y="3775075"/>
          <p14:tracePt t="395166" x="5753100" y="3775075"/>
          <p14:tracePt t="401390" x="5743575" y="3775075"/>
          <p14:tracePt t="401416" x="5743575" y="3748088"/>
          <p14:tracePt t="401422" x="5743575" y="3730625"/>
          <p14:tracePt t="401438" x="5743575" y="3702050"/>
          <p14:tracePt t="401630" x="5743575" y="3684588"/>
          <p14:tracePt t="401638" x="5743575" y="3675063"/>
          <p14:tracePt t="401646" x="5743575" y="3657600"/>
          <p14:tracePt t="401654" x="5743575" y="3648075"/>
          <p14:tracePt t="401670" x="5743575" y="3638550"/>
          <p14:tracePt t="401678" x="5743575" y="3621088"/>
          <p14:tracePt t="401687" x="5734050" y="3611563"/>
          <p14:tracePt t="401694" x="5734050" y="3602038"/>
          <p14:tracePt t="401710" x="5724525" y="3592513"/>
          <p14:tracePt t="401735" x="5724525" y="3584575"/>
          <p14:tracePt t="401850" x="5716588" y="3575050"/>
          <p14:tracePt t="401860" x="5697538" y="3575050"/>
          <p14:tracePt t="401870" x="5688013" y="3575050"/>
          <p14:tracePt t="401877" x="5680075" y="3575050"/>
          <p14:tracePt t="401887" x="5670550" y="3575050"/>
          <p14:tracePt t="401893" x="5653088" y="3575050"/>
          <p14:tracePt t="401902" x="5643563" y="3575050"/>
          <p14:tracePt t="401926" x="5634038" y="3575050"/>
          <p14:tracePt t="402064" x="5616575" y="3575050"/>
          <p14:tracePt t="402073" x="5597525" y="3575050"/>
          <p14:tracePt t="402080" x="5588000" y="3575050"/>
          <p14:tracePt t="402089" x="5570538" y="3575050"/>
          <p14:tracePt t="402142" x="5561013" y="3565525"/>
          <p14:tracePt t="402149" x="5551488" y="3548063"/>
          <p14:tracePt t="402158" x="5551488" y="3538538"/>
          <p14:tracePt t="402175" x="5551488" y="3529013"/>
          <p14:tracePt t="402182" x="5543550" y="3519488"/>
          <p14:tracePt t="402190" x="5534025" y="3511550"/>
          <p14:tracePt t="402312" x="5514975" y="3482975"/>
          <p14:tracePt t="402321" x="5461000" y="3492500"/>
          <p14:tracePt t="402327" x="5441950" y="3511550"/>
          <p14:tracePt t="402338" x="5397500" y="3548063"/>
          <p14:tracePt t="402342" x="5378450" y="3565525"/>
          <p14:tracePt t="402350" x="5341938" y="3592513"/>
          <p14:tracePt t="402358" x="5334000" y="3602038"/>
          <p14:tracePt t="402366" x="5314950" y="3621088"/>
          <p14:tracePt t="402374" x="5305425" y="3629025"/>
          <p14:tracePt t="402390" x="5305425" y="3638550"/>
          <p14:tracePt t="402488" x="5297488" y="3638550"/>
          <p14:tracePt t="402496" x="5287963" y="3638550"/>
          <p14:tracePt t="402505" x="5278438" y="3629025"/>
          <p14:tracePt t="402521" x="5278438" y="3621088"/>
          <p14:tracePt t="402527" x="5278438" y="3584575"/>
          <p14:tracePt t="402537" x="5268913" y="3565525"/>
          <p14:tracePt t="402542" x="5260975" y="3548063"/>
          <p14:tracePt t="402550" x="5260975" y="3529013"/>
          <p14:tracePt t="402559" x="5260975" y="3502025"/>
          <p14:tracePt t="402566" x="5260975" y="3492500"/>
          <p14:tracePt t="402574" x="5260975" y="3465513"/>
          <p14:tracePt t="402582" x="5260975" y="3446463"/>
          <p14:tracePt t="402598" x="5260975" y="3438525"/>
          <p14:tracePt t="402606" x="5260975" y="3419475"/>
          <p14:tracePt t="402614" x="5268913" y="3402013"/>
          <p14:tracePt t="402622" x="5287963" y="3382963"/>
          <p14:tracePt t="402630" x="5297488" y="3375025"/>
          <p14:tracePt t="402638" x="5305425" y="3365500"/>
          <p14:tracePt t="402662" x="5314950" y="3365500"/>
          <p14:tracePt t="402670" x="5334000" y="3365500"/>
          <p14:tracePt t="402678" x="5341938" y="3365500"/>
          <p14:tracePt t="402686" x="5351463" y="3365500"/>
          <p14:tracePt t="402710" x="5360988" y="3365500"/>
          <p14:tracePt t="402721" x="5368925" y="3375025"/>
          <p14:tracePt t="402737" x="5368925" y="3392488"/>
          <p14:tracePt t="402742" x="5368925" y="3402013"/>
          <p14:tracePt t="402751" x="5368925" y="3411538"/>
          <p14:tracePt t="402766" x="5368925" y="3438525"/>
          <p14:tracePt t="402782" x="5368925" y="3446463"/>
          <p14:tracePt t="402790" x="5368925" y="3455988"/>
          <p14:tracePt t="402799" x="5368925" y="3482975"/>
          <p14:tracePt t="402806" x="5368925" y="3502025"/>
          <p14:tracePt t="402814" x="5368925" y="3519488"/>
          <p14:tracePt t="402822" x="5368925" y="3538538"/>
          <p14:tracePt t="402830" x="5368925" y="3548063"/>
          <p14:tracePt t="402838" x="5378450" y="3584575"/>
          <p14:tracePt t="402846" x="5387975" y="3592513"/>
          <p14:tracePt t="402854" x="5397500" y="3611563"/>
          <p14:tracePt t="402888" x="5397500" y="3621088"/>
          <p14:tracePt t="402895" x="5397500" y="3629025"/>
          <p14:tracePt t="402903" x="5397500" y="3648075"/>
          <p14:tracePt t="402910" x="5397500" y="3657600"/>
          <p14:tracePt t="402926" x="5397500" y="3665538"/>
          <p14:tracePt t="402942" x="5387975" y="3694113"/>
          <p14:tracePt t="403014" x="5368925" y="3694113"/>
          <p14:tracePt t="403031" x="5368925" y="3675063"/>
          <p14:tracePt t="403038" x="5368925" y="3648075"/>
          <p14:tracePt t="403046" x="5378450" y="3602038"/>
          <p14:tracePt t="403054" x="5405438" y="3575050"/>
          <p14:tracePt t="403062" x="5434013" y="3529013"/>
          <p14:tracePt t="403070" x="5441950" y="3502025"/>
          <p14:tracePt t="403078" x="5461000" y="3482975"/>
          <p14:tracePt t="403086" x="5470525" y="3475038"/>
          <p14:tracePt t="403094" x="5497513" y="3465513"/>
          <p14:tracePt t="403103" x="5507038" y="3455988"/>
          <p14:tracePt t="403121" x="5514975" y="3446463"/>
          <p14:tracePt t="403191" x="5514975" y="3465513"/>
          <p14:tracePt t="403200" x="5497513" y="3519488"/>
          <p14:tracePt t="403209" x="5478463" y="3556000"/>
          <p14:tracePt t="403215" x="5451475" y="3584575"/>
          <p14:tracePt t="403223" x="5414963" y="3629025"/>
          <p14:tracePt t="403230" x="5378450" y="3648075"/>
          <p14:tracePt t="403239" x="5360988" y="3684588"/>
          <p14:tracePt t="403246" x="5334000" y="3711575"/>
          <p14:tracePt t="403255" x="5324475" y="3721100"/>
          <p14:tracePt t="403263" x="5314950" y="3738563"/>
          <p14:tracePt t="403274" x="5314950" y="3748088"/>
          <p14:tracePt t="403279" x="5305425" y="3767138"/>
          <p14:tracePt t="403289" x="5297488" y="3775075"/>
          <p14:tracePt t="403295" x="5287963" y="3775075"/>
          <p14:tracePt t="403392" x="5297488" y="3775075"/>
          <p14:tracePt t="403400" x="5324475" y="3738563"/>
          <p14:tracePt t="403407" x="5351463" y="3694113"/>
          <p14:tracePt t="403415" x="5360988" y="3675063"/>
          <p14:tracePt t="403422" x="5368925" y="3648075"/>
          <p14:tracePt t="403430" x="5368925" y="3621088"/>
          <p14:tracePt t="403438" x="5387975" y="3602038"/>
          <p14:tracePt t="403446" x="5397500" y="3592513"/>
          <p14:tracePt t="403454" x="5397500" y="3575050"/>
          <p14:tracePt t="403462" x="5397500" y="3565525"/>
          <p14:tracePt t="403471" x="5405438" y="3556000"/>
          <p14:tracePt t="403486" x="5405438" y="3548063"/>
          <p14:tracePt t="403648" x="5405438" y="3556000"/>
          <p14:tracePt t="403655" x="5405438" y="3565525"/>
          <p14:tracePt t="403672" x="5405438" y="3575050"/>
          <p14:tracePt t="403679" x="5405438" y="3592513"/>
          <p14:tracePt t="403694" x="5414963" y="3602038"/>
          <p14:tracePt t="403703" x="5451475" y="3602038"/>
          <p14:tracePt t="403710" x="5507038" y="3602038"/>
          <p14:tracePt t="403720" x="5534025" y="3592513"/>
          <p14:tracePt t="403726" x="5570538" y="3575050"/>
          <p14:tracePt t="403742" x="5580063" y="3556000"/>
          <p14:tracePt t="403750" x="5597525" y="3548063"/>
          <p14:tracePt t="403766" x="5607050" y="3538538"/>
          <p14:tracePt t="403790" x="5624513" y="3538538"/>
          <p14:tracePt t="403798" x="5624513" y="3529013"/>
          <p14:tracePt t="403806" x="5643563" y="3511550"/>
          <p14:tracePt t="403840" x="5653088" y="3511550"/>
          <p14:tracePt t="403851" x="5680075" y="3492500"/>
          <p14:tracePt t="403857" x="5688013" y="3482975"/>
          <p14:tracePt t="403863" x="5716588" y="3465513"/>
          <p14:tracePt t="403871" x="5734050" y="3465513"/>
          <p14:tracePt t="403888" x="5761038" y="3446463"/>
          <p14:tracePt t="403895" x="5797550" y="3446463"/>
          <p14:tracePt t="403903" x="5853113" y="3446463"/>
          <p14:tracePt t="403910" x="5907088" y="3446463"/>
          <p14:tracePt t="403920" x="5962650" y="3446463"/>
          <p14:tracePt t="403926" x="6026150" y="3446463"/>
          <p14:tracePt t="403935" x="6053138" y="3446463"/>
          <p14:tracePt t="403942" x="6089650" y="3438525"/>
          <p14:tracePt t="403950" x="6099175" y="3438525"/>
          <p14:tracePt t="403958" x="6116638" y="3438525"/>
          <p14:tracePt t="403966" x="6126163" y="3429000"/>
          <p14:tracePt t="404152" x="6080125" y="3429000"/>
          <p14:tracePt t="404164" x="6026150" y="3429000"/>
          <p14:tracePt t="404169" x="5953125" y="3429000"/>
          <p14:tracePt t="404174" x="5907088" y="3429000"/>
          <p14:tracePt t="404182" x="5880100" y="3429000"/>
          <p14:tracePt t="404190" x="5870575" y="3429000"/>
          <p14:tracePt t="404198" x="5862638" y="3429000"/>
          <p14:tracePt t="404238" x="5853113" y="3419475"/>
          <p14:tracePt t="404462" x="5743575" y="3419475"/>
          <p14:tracePt t="404470" x="5580063" y="3419475"/>
          <p14:tracePt t="404478" x="5414963" y="3419475"/>
          <p14:tracePt t="404486" x="5305425" y="3438525"/>
          <p14:tracePt t="404494" x="5195888" y="3446463"/>
          <p14:tracePt t="404503" x="5132388" y="3465513"/>
          <p14:tracePt t="404510" x="5114925" y="3465513"/>
          <p14:tracePt t="404526" x="5095875" y="3465513"/>
          <p14:tracePt t="404688" x="5122863" y="3465513"/>
          <p14:tracePt t="404694" x="5151438" y="3465513"/>
          <p14:tracePt t="404702" x="5187950" y="3465513"/>
          <p14:tracePt t="404710" x="5232400" y="3465513"/>
          <p14:tracePt t="404720" x="5287963" y="3465513"/>
          <p14:tracePt t="404726" x="5341938" y="3465513"/>
          <p14:tracePt t="404736" x="5397500" y="3465513"/>
          <p14:tracePt t="404742" x="5487988" y="3465513"/>
          <p14:tracePt t="404750" x="5543550" y="3465513"/>
          <p14:tracePt t="404759" x="5588000" y="3465513"/>
          <p14:tracePt t="404766" x="5616575" y="3465513"/>
          <p14:tracePt t="404774" x="5634038" y="3465513"/>
          <p14:tracePt t="404782" x="5653088" y="3446463"/>
          <p14:tracePt t="404790" x="5670550" y="3438525"/>
          <p14:tracePt t="404798" x="5680075" y="3429000"/>
          <p14:tracePt t="404822" x="5688013" y="3419475"/>
          <p14:tracePt t="404856" x="5688013" y="3411538"/>
          <p14:tracePt t="404974" x="5624513" y="3402013"/>
          <p14:tracePt t="404982" x="5461000" y="3402013"/>
          <p14:tracePt t="404990" x="5334000" y="3402013"/>
          <p14:tracePt t="404998" x="5187950" y="3402013"/>
          <p14:tracePt t="405006" x="5059363" y="3402013"/>
          <p14:tracePt t="405014" x="4959350" y="3419475"/>
          <p14:tracePt t="405022" x="4905375" y="3419475"/>
          <p14:tracePt t="405030" x="4868863" y="3419475"/>
          <p14:tracePt t="405038" x="4859338" y="3419475"/>
          <p14:tracePt t="405134" x="4849813" y="3446463"/>
          <p14:tracePt t="405141" x="4849813" y="3465513"/>
          <p14:tracePt t="405150" x="4849813" y="3482975"/>
          <p14:tracePt t="405158" x="4868863" y="3502025"/>
          <p14:tracePt t="405166" x="4968875" y="3529013"/>
          <p14:tracePt t="405174" x="5086350" y="3565525"/>
          <p14:tracePt t="405182" x="5232400" y="3602038"/>
          <p14:tracePt t="405190" x="5387975" y="3648075"/>
          <p14:tracePt t="405198" x="5534025" y="3675063"/>
          <p14:tracePt t="405206" x="5697538" y="3738563"/>
          <p14:tracePt t="405214" x="5853113" y="3775075"/>
          <p14:tracePt t="405221" x="5943600" y="3803650"/>
          <p14:tracePt t="405230" x="6007100" y="3821113"/>
          <p14:tracePt t="405239" x="6026150" y="3821113"/>
          <p14:tracePt t="405351" x="6007100" y="3821113"/>
          <p14:tracePt t="405359" x="5980113" y="3821113"/>
          <p14:tracePt t="405368" x="5926138" y="3821113"/>
          <p14:tracePt t="405376" x="5899150" y="3821113"/>
          <p14:tracePt t="405383" x="5843588" y="3821113"/>
          <p14:tracePt t="405390" x="5789613" y="3821113"/>
          <p14:tracePt t="405398" x="5688013" y="3821113"/>
          <p14:tracePt t="405406" x="5634038" y="3821113"/>
          <p14:tracePt t="405414" x="5580063" y="3821113"/>
          <p14:tracePt t="405422" x="5507038" y="3821113"/>
          <p14:tracePt t="405430" x="5461000" y="3821113"/>
          <p14:tracePt t="405438" x="5434013" y="3821113"/>
          <p14:tracePt t="405446" x="5397500" y="3821113"/>
          <p14:tracePt t="405454" x="5368925" y="3821113"/>
          <p14:tracePt t="405462" x="5360988" y="3821113"/>
          <p14:tracePt t="405575" x="5351463" y="3821113"/>
          <p14:tracePt t="405648" x="5424488" y="3803650"/>
          <p14:tracePt t="405655" x="5570538" y="3803650"/>
          <p14:tracePt t="405664" x="5697538" y="3803650"/>
          <p14:tracePt t="405674" x="5826125" y="3803650"/>
          <p14:tracePt t="405679" x="5916613" y="3803650"/>
          <p14:tracePt t="405688" x="5972175" y="3803650"/>
          <p14:tracePt t="405694" x="6035675" y="3784600"/>
          <p14:tracePt t="405704" x="6062663" y="3784600"/>
          <p14:tracePt t="405710" x="6072188" y="3775075"/>
          <p14:tracePt t="405856" x="6035675" y="3775075"/>
          <p14:tracePt t="405862" x="6007100" y="3775075"/>
          <p14:tracePt t="405870" x="5953125" y="3784600"/>
          <p14:tracePt t="405886" x="5843588" y="3803650"/>
          <p14:tracePt t="405894" x="5789613" y="3811588"/>
          <p14:tracePt t="405902" x="5743575" y="3830638"/>
          <p14:tracePt t="405910" x="5724525" y="3830638"/>
          <p14:tracePt t="405919" x="5670550" y="3857625"/>
          <p14:tracePt t="405926" x="5653088" y="3857625"/>
          <p14:tracePt t="405936" x="5643563" y="3857625"/>
          <p14:tracePt t="405942" x="5634038" y="3867150"/>
          <p14:tracePt t="406192" x="5707063" y="3875088"/>
          <p14:tracePt t="406199" x="5770563" y="3903663"/>
          <p14:tracePt t="406207" x="5807075" y="3903663"/>
          <p14:tracePt t="406214" x="5843588" y="3911600"/>
          <p14:tracePt t="406222" x="5853113" y="3911600"/>
          <p14:tracePt t="406238" x="5853113" y="3921125"/>
          <p14:tracePt t="406440" x="5843588" y="3921125"/>
          <p14:tracePt t="406448" x="5797550" y="3930650"/>
          <p14:tracePt t="406454" x="5770563" y="3930650"/>
          <p14:tracePt t="406462" x="5734050" y="3957638"/>
          <p14:tracePt t="406470" x="5697538" y="3957638"/>
          <p14:tracePt t="406478" x="5688013" y="3957638"/>
          <p14:tracePt t="406486" x="5670550" y="3957638"/>
          <p14:tracePt t="406712" x="5716588" y="3957638"/>
          <p14:tracePt t="406720" x="5761038" y="3948113"/>
          <p14:tracePt t="406728" x="5797550" y="3948113"/>
          <p14:tracePt t="406740" x="5816600" y="3948113"/>
          <p14:tracePt t="406744" x="5834063" y="3940175"/>
          <p14:tracePt t="414881" x="5853113" y="3903663"/>
          <p14:tracePt t="414888" x="5853113" y="3757613"/>
          <p14:tracePt t="414893" x="5853113" y="3711575"/>
          <p14:tracePt t="414902" x="5853113" y="3657600"/>
          <p14:tracePt t="414909" x="5870575" y="3602038"/>
          <p14:tracePt t="414918" x="5889625" y="3538538"/>
          <p14:tracePt t="414926" x="5889625" y="3519488"/>
          <p14:tracePt t="414935" x="5907088" y="3492500"/>
          <p14:tracePt t="415304" x="5889625" y="3502025"/>
          <p14:tracePt t="415312" x="5880100" y="3529013"/>
          <p14:tracePt t="415319" x="5870575" y="3538538"/>
          <p14:tracePt t="415327" x="5862638" y="3548063"/>
          <p14:tracePt t="415335" x="5843588" y="3575050"/>
          <p14:tracePt t="415352" x="5834063" y="3584575"/>
          <p14:tracePt t="415358" x="5816600" y="3592513"/>
          <p14:tracePt t="415368" x="5807075" y="3602038"/>
          <p14:tracePt t="415374" x="5797550" y="3611563"/>
          <p14:tracePt t="415590" x="5789613" y="3611563"/>
          <p14:tracePt t="415639" x="5780088" y="3611563"/>
          <p14:tracePt t="415647" x="5753100" y="3621088"/>
          <p14:tracePt t="415655" x="5743575" y="3621088"/>
          <p14:tracePt t="415663" x="5707063" y="3621088"/>
          <p14:tracePt t="415670" x="5688013" y="3621088"/>
          <p14:tracePt t="415679" x="5670550" y="3629025"/>
          <p14:tracePt t="415687" x="5653088" y="3629025"/>
          <p14:tracePt t="415704" x="5624513" y="3629025"/>
          <p14:tracePt t="415711" x="5607050" y="3638550"/>
          <p14:tracePt t="415720" x="5570538" y="3638550"/>
          <p14:tracePt t="415737" x="5551488" y="3638550"/>
          <p14:tracePt t="415743" x="5534025" y="3638550"/>
          <p14:tracePt t="415755" x="5524500" y="3638550"/>
          <p14:tracePt t="415766" x="5514975" y="3638550"/>
          <p14:tracePt t="415958" x="5507038" y="3638550"/>
          <p14:tracePt t="415966" x="5487988" y="3638550"/>
          <p14:tracePt t="415982" x="5470525" y="3638550"/>
          <p14:tracePt t="415990" x="5441950" y="3638550"/>
          <p14:tracePt t="415997" x="5424488" y="3638550"/>
          <p14:tracePt t="416006" x="5387975" y="3638550"/>
          <p14:tracePt t="416014" x="5378450" y="3638550"/>
          <p14:tracePt t="416022" x="5360988" y="3638550"/>
          <p14:tracePt t="416030" x="5341938" y="3638550"/>
          <p14:tracePt t="416038" x="5314950" y="3638550"/>
          <p14:tracePt t="416046" x="5297488" y="3638550"/>
          <p14:tracePt t="416054" x="5251450" y="3638550"/>
          <p14:tracePt t="416062" x="5232400" y="3638550"/>
          <p14:tracePt t="416070" x="5195888" y="3638550"/>
          <p14:tracePt t="416078" x="5187950" y="3638550"/>
          <p14:tracePt t="416094" x="5168900" y="3638550"/>
          <p14:tracePt t="416366" x="5159375" y="3629025"/>
          <p14:tracePt t="416374" x="5159375" y="3602038"/>
          <p14:tracePt t="416382" x="5159375" y="3556000"/>
          <p14:tracePt t="416390" x="5159375" y="3502025"/>
          <p14:tracePt t="416398" x="5159375" y="3465513"/>
          <p14:tracePt t="416406" x="5159375" y="3419475"/>
          <p14:tracePt t="416414" x="5159375" y="3411538"/>
          <p14:tracePt t="416422" x="5159375" y="3375025"/>
          <p14:tracePt t="416430" x="5159375" y="3355975"/>
          <p14:tracePt t="416438" x="5159375" y="3319463"/>
          <p14:tracePt t="416446" x="5159375" y="3302000"/>
          <p14:tracePt t="416454" x="5159375" y="3255963"/>
          <p14:tracePt t="416462" x="5159375" y="3228975"/>
          <p14:tracePt t="416470" x="5159375" y="3200400"/>
          <p14:tracePt t="416478" x="5159375" y="3163888"/>
          <p14:tracePt t="416486" x="5159375" y="3127375"/>
          <p14:tracePt t="416494" x="5159375" y="3109913"/>
          <p14:tracePt t="416503" x="5159375" y="3082925"/>
          <p14:tracePt t="416510" x="5159375" y="3063875"/>
          <p14:tracePt t="416697" x="5159375" y="3073400"/>
          <p14:tracePt t="416704" x="5159375" y="3090863"/>
          <p14:tracePt t="416711" x="5114925" y="3119438"/>
          <p14:tracePt t="416720" x="5059363" y="3127375"/>
          <p14:tracePt t="416727" x="5041900" y="3136900"/>
          <p14:tracePt t="416737" x="5014913" y="3136900"/>
          <p14:tracePt t="416743" x="5005388" y="3136900"/>
          <p14:tracePt t="416756" x="5005388" y="3109913"/>
          <p14:tracePt t="416757" x="5005388" y="3054350"/>
          <p14:tracePt t="416768" x="5005388" y="3017838"/>
          <p14:tracePt t="416774" x="5005388" y="2946400"/>
          <p14:tracePt t="416782" x="5005388" y="2854325"/>
          <p14:tracePt t="416790" x="5005388" y="2800350"/>
          <p14:tracePt t="416798" x="5005388" y="2744788"/>
          <p14:tracePt t="416806" x="5005388" y="2708275"/>
          <p14:tracePt t="416814" x="5005388" y="2698750"/>
          <p14:tracePt t="416822" x="5005388" y="2690813"/>
          <p14:tracePt t="416936" x="5005388" y="2708275"/>
          <p14:tracePt t="416944" x="5005388" y="2727325"/>
          <p14:tracePt t="416951" x="5095875" y="2781300"/>
          <p14:tracePt t="416958" x="5260975" y="2808288"/>
          <p14:tracePt t="416968" x="5441950" y="2873375"/>
          <p14:tracePt t="416974" x="5616575" y="2900363"/>
          <p14:tracePt t="416982" x="5797550" y="2936875"/>
          <p14:tracePt t="416990" x="5943600" y="2946400"/>
          <p14:tracePt t="416998" x="6035675" y="2963863"/>
          <p14:tracePt t="417006" x="6089650" y="2963863"/>
          <p14:tracePt t="417014" x="6135688" y="2963863"/>
          <p14:tracePt t="417144" x="6135688" y="2954338"/>
          <p14:tracePt t="417152" x="6126163" y="2946400"/>
          <p14:tracePt t="417160" x="6108700" y="2936875"/>
          <p14:tracePt t="417170" x="6080125" y="2936875"/>
          <p14:tracePt t="417174" x="6026150" y="2936875"/>
          <p14:tracePt t="417182" x="5935663" y="2927350"/>
          <p14:tracePt t="417190" x="5853113" y="2900363"/>
          <p14:tracePt t="417198" x="5797550" y="2890838"/>
          <p14:tracePt t="417206" x="5716588" y="2863850"/>
          <p14:tracePt t="417214" x="5670550" y="2827338"/>
          <p14:tracePt t="417222" x="5607050" y="2800350"/>
          <p14:tracePt t="417229" x="5588000" y="2781300"/>
          <p14:tracePt t="417238" x="5551488" y="2754313"/>
          <p14:tracePt t="417246" x="5534025" y="2708275"/>
          <p14:tracePt t="417254" x="5507038" y="2681288"/>
          <p14:tracePt t="417264" x="5497513" y="2662238"/>
          <p14:tracePt t="417274" x="5497513" y="2654300"/>
          <p14:tracePt t="417280" x="5497513" y="2644775"/>
          <p14:tracePt t="417296" x="5497513" y="2635250"/>
          <p14:tracePt t="417335" x="5497513" y="2625725"/>
          <p14:tracePt t="417496" x="5478463" y="2644775"/>
          <p14:tracePt t="417507" x="5478463" y="2681288"/>
          <p14:tracePt t="417512" x="5451475" y="2744788"/>
          <p14:tracePt t="417521" x="5441950" y="2817813"/>
          <p14:tracePt t="417526" x="5441950" y="2863850"/>
          <p14:tracePt t="417535" x="5424488" y="2927350"/>
          <p14:tracePt t="417542" x="5414963" y="3009900"/>
          <p14:tracePt t="417552" x="5414963" y="3082925"/>
          <p14:tracePt t="417558" x="5387975" y="3163888"/>
          <p14:tracePt t="417568" x="5387975" y="3200400"/>
          <p14:tracePt t="417574" x="5387975" y="3228975"/>
          <p14:tracePt t="417582" x="5387975" y="3255963"/>
          <p14:tracePt t="417590" x="5387975" y="3273425"/>
          <p14:tracePt t="417600" x="5387975" y="3292475"/>
          <p14:tracePt t="417606" x="5387975" y="3302000"/>
          <p14:tracePt t="417679" x="5387975" y="3309938"/>
          <p14:tracePt t="417840" x="5387975" y="3319463"/>
          <p14:tracePt t="417850" x="5387975" y="3338513"/>
          <p14:tracePt t="417857" x="5378450" y="3355975"/>
          <p14:tracePt t="417863" x="5378450" y="3382963"/>
          <p14:tracePt t="417870" x="5378450" y="3392488"/>
          <p14:tracePt t="417887" x="5378450" y="3429000"/>
          <p14:tracePt t="417895" x="5378450" y="3438525"/>
          <p14:tracePt t="417902" x="5378450" y="3446463"/>
          <p14:tracePt t="417910" x="5378450" y="3465513"/>
          <p14:tracePt t="417918" x="5378450" y="3475038"/>
          <p14:tracePt t="417934" x="5378450" y="3482975"/>
          <p14:tracePt t="421224" x="5378450" y="3465513"/>
          <p14:tracePt t="421233" x="5378450" y="3446463"/>
          <p14:tracePt t="421238" x="5378450" y="3419475"/>
          <p14:tracePt t="421246" x="5378450" y="3375025"/>
          <p14:tracePt t="421254" x="5378450" y="3346450"/>
          <p14:tracePt t="421262" x="5378450" y="3319463"/>
          <p14:tracePt t="421270" x="5368925" y="3292475"/>
          <p14:tracePt t="421278" x="5368925" y="3273425"/>
          <p14:tracePt t="421286" x="5368925" y="3236913"/>
          <p14:tracePt t="421302" x="5360988" y="3209925"/>
          <p14:tracePt t="421310" x="5360988" y="3192463"/>
          <p14:tracePt t="421318" x="5360988" y="3173413"/>
          <p14:tracePt t="421326" x="5360988" y="3155950"/>
          <p14:tracePt t="421334" x="5360988" y="3136900"/>
          <p14:tracePt t="421342" x="5360988" y="3109913"/>
          <p14:tracePt t="421351" x="5360988" y="3100388"/>
          <p14:tracePt t="421358" x="5360988" y="3090863"/>
          <p14:tracePt t="421367" x="5360988" y="3073400"/>
          <p14:tracePt t="421374" x="5360988" y="3063875"/>
          <p14:tracePt t="421414" x="5360988" y="3054350"/>
          <p14:tracePt t="421446" x="5360988" y="3036888"/>
          <p14:tracePt t="421462" x="5360988" y="3027363"/>
          <p14:tracePt t="421470" x="5360988" y="3017838"/>
          <p14:tracePt t="421478" x="5360988" y="3009900"/>
          <p14:tracePt t="421486" x="5360988" y="3000375"/>
          <p14:tracePt t="421494" x="5360988" y="2990850"/>
          <p14:tracePt t="421504" x="5360988" y="2982913"/>
          <p14:tracePt t="421510" x="5360988" y="2973388"/>
          <p14:tracePt t="421519" x="5360988" y="2946400"/>
          <p14:tracePt t="421525" x="5360988" y="2927350"/>
          <p14:tracePt t="421535" x="5360988" y="2909888"/>
          <p14:tracePt t="421542" x="5360988" y="2900363"/>
          <p14:tracePt t="421558" x="5360988" y="2890838"/>
          <p14:tracePt t="421567" x="5360988" y="2873375"/>
          <p14:tracePt t="421574" x="5360988" y="2863850"/>
          <p14:tracePt t="421582" x="5360988" y="2844800"/>
          <p14:tracePt t="421590" x="5351463" y="2836863"/>
          <p14:tracePt t="421598" x="5341938" y="2836863"/>
          <p14:tracePt t="421606" x="5334000" y="2817813"/>
          <p14:tracePt t="421646" x="5334000" y="2808288"/>
          <p14:tracePt t="421706" x="5334000" y="2790825"/>
          <p14:tracePt t="421714" x="5334000" y="2781300"/>
          <p14:tracePt t="421718" x="5324475" y="2771775"/>
          <p14:tracePt t="421726" x="5324475" y="2763838"/>
          <p14:tracePt t="421734" x="5324475" y="2754313"/>
          <p14:tracePt t="421742" x="5324475" y="2744788"/>
          <p14:tracePt t="421751" x="5324475" y="2735263"/>
          <p14:tracePt t="421849" x="5324475" y="2727325"/>
          <p14:tracePt t="421863" x="5297488" y="2727325"/>
          <p14:tracePt t="421875" x="5278438" y="2727325"/>
          <p14:tracePt t="421882" x="5251450" y="2781300"/>
          <p14:tracePt t="421886" x="5241925" y="2844800"/>
          <p14:tracePt t="421894" x="5224463" y="2917825"/>
          <p14:tracePt t="421902" x="5214938" y="3000375"/>
          <p14:tracePt t="421910" x="5187950" y="3109913"/>
          <p14:tracePt t="421918" x="5187950" y="3200400"/>
          <p14:tracePt t="421926" x="5187950" y="3328988"/>
          <p14:tracePt t="421934" x="5187950" y="3438525"/>
          <p14:tracePt t="421942" x="5187950" y="3548063"/>
          <p14:tracePt t="421951" x="5187950" y="3638550"/>
          <p14:tracePt t="421958" x="5224463" y="3738563"/>
          <p14:tracePt t="421967" x="5278438" y="3821113"/>
          <p14:tracePt t="421974" x="5297488" y="3903663"/>
          <p14:tracePt t="421982" x="5324475" y="3930650"/>
          <p14:tracePt t="421990" x="5341938" y="3967163"/>
          <p14:tracePt t="421998" x="5360988" y="3994150"/>
          <p14:tracePt t="422106" x="5368925" y="4003675"/>
          <p14:tracePt t="422150" x="5441950" y="4003675"/>
          <p14:tracePt t="422159" x="5607050" y="4003675"/>
          <p14:tracePt t="422167" x="5770563" y="4003675"/>
          <p14:tracePt t="422175" x="5953125" y="4049713"/>
          <p14:tracePt t="422185" x="6153150" y="4057650"/>
          <p14:tracePt t="422190" x="6299200" y="4076700"/>
          <p14:tracePt t="422199" x="6391275" y="4076700"/>
          <p14:tracePt t="422207" x="6445250" y="4076700"/>
          <p14:tracePt t="422214" x="6491288" y="4076700"/>
          <p14:tracePt t="422222" x="6500813" y="4076700"/>
          <p14:tracePt t="422608" x="6508750" y="4086225"/>
          <p14:tracePt t="425006" x="6481763" y="4021138"/>
          <p14:tracePt t="425014" x="6472238" y="4003675"/>
          <p14:tracePt t="425022" x="6464300" y="3957638"/>
          <p14:tracePt t="425030" x="6464300" y="3911600"/>
          <p14:tracePt t="425038" x="6435725" y="3875088"/>
          <p14:tracePt t="425046" x="6427788" y="3857625"/>
          <p14:tracePt t="425054" x="6427788" y="3848100"/>
          <p14:tracePt t="425062" x="6427788" y="3840163"/>
          <p14:tracePt t="425192" x="6427788" y="3821113"/>
          <p14:tracePt t="425240" x="6418263" y="3811588"/>
          <p14:tracePt t="425248" x="6362700" y="3811588"/>
          <p14:tracePt t="425257" x="6326188" y="3811588"/>
          <p14:tracePt t="425262" x="6254750" y="3811588"/>
          <p14:tracePt t="425270" x="6162675" y="3840163"/>
          <p14:tracePt t="425278" x="6089650" y="3840163"/>
          <p14:tracePt t="425286" x="6007100" y="3840163"/>
          <p14:tracePt t="425294" x="5953125" y="3840163"/>
          <p14:tracePt t="425305" x="5880100" y="3840163"/>
          <p14:tracePt t="425312" x="5843588" y="3840163"/>
          <p14:tracePt t="425323" x="5797550" y="3840163"/>
          <p14:tracePt t="425328" x="5780088" y="3840163"/>
          <p14:tracePt t="425567" x="5761038" y="3840163"/>
          <p14:tracePt t="425574" x="5734050" y="3811588"/>
          <p14:tracePt t="425583" x="5653088" y="3767138"/>
          <p14:tracePt t="425590" x="5588000" y="3730625"/>
          <p14:tracePt t="425598" x="5507038" y="3694113"/>
          <p14:tracePt t="425606" x="5461000" y="3665538"/>
          <p14:tracePt t="425614" x="5360988" y="3629025"/>
          <p14:tracePt t="425622" x="5305425" y="3602038"/>
          <p14:tracePt t="425630" x="5241925" y="3575050"/>
          <p14:tracePt t="425638" x="5224463" y="3556000"/>
          <p14:tracePt t="425646" x="5187950" y="3548063"/>
          <p14:tracePt t="425688" x="5178425" y="3548063"/>
          <p14:tracePt t="426071" x="5159375" y="3556000"/>
          <p14:tracePt t="426079" x="5095875" y="3565525"/>
          <p14:tracePt t="426088" x="5068888" y="3575050"/>
          <p14:tracePt t="426095" x="4995863" y="3611563"/>
          <p14:tracePt t="426102" x="4922838" y="3629025"/>
          <p14:tracePt t="426110" x="4905375" y="3638550"/>
          <p14:tracePt t="426119" x="4859338" y="3648075"/>
          <p14:tracePt t="426125" x="4840288" y="3665538"/>
          <p14:tracePt t="426232" x="4832350" y="3665538"/>
          <p14:tracePt t="426246" x="4832350" y="3638550"/>
          <p14:tracePt t="426262" x="4832350" y="3621088"/>
          <p14:tracePt t="426270" x="4832350" y="3611563"/>
          <p14:tracePt t="426286" x="4832350" y="3602038"/>
          <p14:tracePt t="426294" x="4832350" y="3584575"/>
          <p14:tracePt t="426318" x="4832350" y="3575050"/>
          <p14:tracePt t="426366" x="4832350" y="3556000"/>
          <p14:tracePt t="426374" x="4832350" y="3538538"/>
          <p14:tracePt t="426383" x="4832350" y="3529013"/>
          <p14:tracePt t="426390" x="4832350" y="3502025"/>
          <p14:tracePt t="426398" x="4832350" y="3482975"/>
          <p14:tracePt t="426406" x="4832350" y="3455988"/>
          <p14:tracePt t="426418" x="4832350" y="3419475"/>
          <p14:tracePt t="426421" x="4832350" y="3402013"/>
          <p14:tracePt t="426430" x="4832350" y="3375025"/>
          <p14:tracePt t="426438" x="4832350" y="3365500"/>
          <p14:tracePt t="426446" x="4832350" y="3346450"/>
          <p14:tracePt t="426454" x="4832350" y="3319463"/>
          <p14:tracePt t="426462" x="4832350" y="3309938"/>
          <p14:tracePt t="426470" x="4832350" y="3302000"/>
          <p14:tracePt t="426478" x="4832350" y="3273425"/>
          <p14:tracePt t="426486" x="4832350" y="3265488"/>
          <p14:tracePt t="426494" x="4832350" y="3255963"/>
          <p14:tracePt t="426510" x="4832350" y="3228975"/>
          <p14:tracePt t="426525" x="4832350" y="3209925"/>
          <p14:tracePt t="426535" x="4832350" y="3182938"/>
          <p14:tracePt t="426542" x="4832350" y="3146425"/>
          <p14:tracePt t="426551" x="4832350" y="3127375"/>
          <p14:tracePt t="426558" x="4822825" y="3090863"/>
          <p14:tracePt t="426567" x="4813300" y="3082925"/>
          <p14:tracePt t="426574" x="4813300" y="3054350"/>
          <p14:tracePt t="426584" x="4813300" y="3046413"/>
          <p14:tracePt t="426590" x="4813300" y="3036888"/>
          <p14:tracePt t="426605" x="4813300" y="3017838"/>
          <p14:tracePt t="426614" x="4813300" y="3009900"/>
          <p14:tracePt t="426630" x="4813300" y="3000375"/>
          <p14:tracePt t="426904" x="4813300" y="2990850"/>
          <p14:tracePt t="426915" x="4813300" y="2973388"/>
          <p14:tracePt t="426926" x="4813300" y="2963863"/>
          <p14:tracePt t="426942" x="4813300" y="2954338"/>
          <p14:tracePt t="426950" x="4822825" y="2946400"/>
          <p14:tracePt t="426966" x="4832350" y="2946400"/>
          <p14:tracePt t="426974" x="4840288" y="2946400"/>
          <p14:tracePt t="426984" x="4849813" y="2946400"/>
          <p14:tracePt t="426990" x="4859338" y="2946400"/>
          <p14:tracePt t="427006" x="4876800" y="2946400"/>
          <p14:tracePt t="427014" x="4886325" y="2946400"/>
          <p14:tracePt t="427112" x="4886325" y="2954338"/>
          <p14:tracePt t="427161" x="4886325" y="2973388"/>
          <p14:tracePt t="427169" x="4886325" y="3009900"/>
          <p14:tracePt t="427178" x="4886325" y="3017838"/>
          <p14:tracePt t="427185" x="4886325" y="3036888"/>
          <p14:tracePt t="427190" x="4886325" y="3054350"/>
          <p14:tracePt t="427198" x="4886325" y="3063875"/>
          <p14:tracePt t="427206" x="4886325" y="3082925"/>
          <p14:tracePt t="427214" x="4876800" y="3109913"/>
          <p14:tracePt t="427224" x="4876800" y="3119438"/>
          <p14:tracePt t="427232" x="4868863" y="3136900"/>
          <p14:tracePt t="427239" x="4868863" y="3155950"/>
          <p14:tracePt t="427246" x="4868863" y="3173413"/>
          <p14:tracePt t="427255" x="4868863" y="3182938"/>
          <p14:tracePt t="427262" x="4868863" y="3192463"/>
          <p14:tracePt t="427278" x="4868863" y="3209925"/>
          <p14:tracePt t="427286" x="4868863" y="3219450"/>
          <p14:tracePt t="427302" x="4868863" y="3228975"/>
          <p14:tracePt t="427319" x="4868863" y="3236913"/>
          <p14:tracePt t="427456" x="4840288" y="3228975"/>
          <p14:tracePt t="427464" x="4822825" y="3209925"/>
          <p14:tracePt t="427474" x="4776788" y="3136900"/>
          <p14:tracePt t="427478" x="4759325" y="3090863"/>
          <p14:tracePt t="427486" x="4722813" y="3027363"/>
          <p14:tracePt t="427494" x="4695825" y="2946400"/>
          <p14:tracePt t="427503" x="4667250" y="2900363"/>
          <p14:tracePt t="427510" x="4659313" y="2863850"/>
          <p14:tracePt t="427520" x="4649788" y="2827338"/>
          <p14:tracePt t="427527" x="4640263" y="2808288"/>
          <p14:tracePt t="427538" x="4640263" y="2781300"/>
          <p14:tracePt t="427542" x="4630738" y="2763838"/>
          <p14:tracePt t="427551" x="4622800" y="2754313"/>
          <p14:tracePt t="427558" x="4622800" y="2735263"/>
          <p14:tracePt t="427567" x="4622800" y="2717800"/>
          <p14:tracePt t="427574" x="4613275" y="2717800"/>
          <p14:tracePt t="427584" x="4613275" y="2708275"/>
          <p14:tracePt t="427590" x="4603750" y="2681288"/>
          <p14:tracePt t="427598" x="4603750" y="2671763"/>
          <p14:tracePt t="427606" x="4594225" y="2644775"/>
          <p14:tracePt t="427614" x="4594225" y="2635250"/>
          <p14:tracePt t="427622" x="4576763" y="2598738"/>
          <p14:tracePt t="427638" x="4567238" y="2581275"/>
          <p14:tracePt t="427646" x="4567238" y="2562225"/>
          <p14:tracePt t="427654" x="4567238" y="2544763"/>
          <p14:tracePt t="427670" x="4557713" y="2525713"/>
          <p14:tracePt t="427678" x="4557713" y="2517775"/>
          <p14:tracePt t="427695" x="4557713" y="2508250"/>
          <p14:tracePt t="427824" x="4557713" y="2525713"/>
          <p14:tracePt t="427830" x="4567238" y="2535238"/>
          <p14:tracePt t="427847" x="4603750" y="2554288"/>
          <p14:tracePt t="427854" x="4686300" y="2562225"/>
          <p14:tracePt t="427862" x="4813300" y="2562225"/>
          <p14:tracePt t="427870" x="4905375" y="2608263"/>
          <p14:tracePt t="427878" x="4986338" y="2608263"/>
          <p14:tracePt t="427886" x="5041900" y="2608263"/>
          <p14:tracePt t="427894" x="5078413" y="2608263"/>
          <p14:tracePt t="427902" x="5086350" y="2608263"/>
          <p14:tracePt t="427910" x="5105400" y="2608263"/>
          <p14:tracePt t="428272" x="5095875" y="2635250"/>
          <p14:tracePt t="428280" x="5059363" y="2671763"/>
          <p14:tracePt t="428287" x="5049838" y="2681288"/>
          <p14:tracePt t="428295" x="5049838" y="2698750"/>
          <p14:tracePt t="428302" x="5041900" y="2727325"/>
          <p14:tracePt t="428319" x="5041900" y="2735263"/>
          <p14:tracePt t="428326" x="5041900" y="2754313"/>
          <p14:tracePt t="429264" x="5041900" y="2808288"/>
          <p14:tracePt t="429272" x="5078413" y="2909888"/>
          <p14:tracePt t="429280" x="5278438" y="3027363"/>
          <p14:tracePt t="429286" x="5451475" y="3090863"/>
          <p14:tracePt t="429295" x="5580063" y="3163888"/>
          <p14:tracePt t="429303" x="5653088" y="3219450"/>
          <p14:tracePt t="429311" x="5716588" y="3265488"/>
          <p14:tracePt t="429320" x="5761038" y="3319463"/>
          <p14:tracePt t="429325" x="5797550" y="3382963"/>
          <p14:tracePt t="429334" x="5834063" y="3429000"/>
          <p14:tracePt t="429342" x="5843588" y="3446463"/>
          <p14:tracePt t="429350" x="5880100" y="3492500"/>
          <p14:tracePt t="429358" x="5889625" y="3502025"/>
          <p14:tracePt t="429374" x="5899150" y="3511550"/>
          <p14:tracePt t="429425" x="5907088" y="3511550"/>
          <p14:tracePt t="429440" x="5916613" y="3511550"/>
          <p14:tracePt t="429448" x="5926138" y="3502025"/>
          <p14:tracePt t="429463" x="5926138" y="3492500"/>
          <p14:tracePt t="429792" x="5926138" y="3502025"/>
          <p14:tracePt t="429802" x="5907088" y="3511550"/>
          <p14:tracePt t="429808" x="5899150" y="3529013"/>
          <p14:tracePt t="429818" x="5870575" y="3565525"/>
          <p14:tracePt t="429825" x="5862638" y="3575050"/>
          <p14:tracePt t="429831" x="5853113" y="3584575"/>
          <p14:tracePt t="429838" x="5843588" y="3592513"/>
          <p14:tracePt t="429846" x="5843588" y="3611563"/>
          <p14:tracePt t="429854" x="5834063" y="3621088"/>
          <p14:tracePt t="429862" x="5826125" y="3629025"/>
          <p14:tracePt t="429960" x="5826125" y="3638550"/>
          <p14:tracePt t="430152" x="5834063" y="3638550"/>
          <p14:tracePt t="430159" x="5834063" y="3629025"/>
          <p14:tracePt t="430167" x="5843588" y="3621088"/>
          <p14:tracePt t="430183" x="5843588" y="3611563"/>
          <p14:tracePt t="430201" x="5853113" y="3602038"/>
          <p14:tracePt t="430215" x="5862638" y="3592513"/>
          <p14:tracePt t="430451" x="5853113" y="3592513"/>
          <p14:tracePt t="430464" x="5843588" y="3592513"/>
          <p14:tracePt t="430488" x="5853113" y="3621088"/>
          <p14:tracePt t="430494" x="5926138" y="3621088"/>
          <p14:tracePt t="430503" x="5999163" y="3621088"/>
          <p14:tracePt t="430510" x="6053138" y="3621088"/>
          <p14:tracePt t="430519" x="6080125" y="3621088"/>
          <p14:tracePt t="430526" x="6089650" y="3621088"/>
          <p14:tracePt t="430534" x="6099175" y="3621088"/>
          <p14:tracePt t="430542" x="6108700" y="3621088"/>
          <p14:tracePt t="430551" x="6126163" y="3621088"/>
          <p14:tracePt t="430566" x="6135688" y="3621088"/>
          <p14:tracePt t="430590" x="6145213" y="3621088"/>
          <p14:tracePt t="430785" x="6153150" y="3592513"/>
          <p14:tracePt t="430801" x="6172200" y="3575050"/>
          <p14:tracePt t="431073" x="6145213" y="3556000"/>
          <p14:tracePt t="431080" x="6080125" y="3556000"/>
          <p14:tracePt t="431088" x="6072188" y="3556000"/>
          <p14:tracePt t="431097" x="6026150" y="3556000"/>
          <p14:tracePt t="431104" x="6007100" y="3556000"/>
          <p14:tracePt t="431110" x="5989638" y="3556000"/>
          <p14:tracePt t="431118" x="5980113" y="3556000"/>
          <p14:tracePt t="431248" x="5935663" y="3556000"/>
          <p14:tracePt t="431261" x="5807075" y="3556000"/>
          <p14:tracePt t="431268" x="5643563" y="3556000"/>
          <p14:tracePt t="431272" x="5497513" y="3556000"/>
          <p14:tracePt t="431278" x="5334000" y="3556000"/>
          <p14:tracePt t="431286" x="5224463" y="3556000"/>
          <p14:tracePt t="431294" x="5151438" y="3556000"/>
          <p14:tracePt t="431303" x="5114925" y="3556000"/>
          <p14:tracePt t="431310" x="5105400" y="3556000"/>
          <p14:tracePt t="431351" x="5151438" y="3556000"/>
          <p14:tracePt t="431360" x="5178425" y="3556000"/>
          <p14:tracePt t="431368" x="5187950" y="3556000"/>
          <p14:tracePt t="431374" x="5195888" y="3556000"/>
          <p14:tracePt t="431398" x="5205413" y="3548063"/>
          <p14:tracePt t="431406" x="5205413" y="3538538"/>
          <p14:tracePt t="431414" x="5205413" y="3529013"/>
          <p14:tracePt t="431422" x="5205413" y="3511550"/>
          <p14:tracePt t="431430" x="5205413" y="3492500"/>
          <p14:tracePt t="431446" x="5205413" y="3482975"/>
          <p14:tracePt t="431454" x="5205413" y="3455988"/>
          <p14:tracePt t="431462" x="5205413" y="3446463"/>
          <p14:tracePt t="431486" x="5205413" y="3429000"/>
          <p14:tracePt t="431494" x="5205413" y="3419475"/>
          <p14:tracePt t="431510" x="5205413" y="3411538"/>
          <p14:tracePt t="431710" x="5214938" y="3402013"/>
          <p14:tracePt t="431726" x="5232400" y="3365500"/>
          <p14:tracePt t="431750" x="5241925" y="3355975"/>
          <p14:tracePt t="431758" x="5241925" y="3338513"/>
          <p14:tracePt t="431774" x="5241925" y="3328988"/>
          <p14:tracePt t="431782" x="5241925" y="3319463"/>
          <p14:tracePt t="431798" x="5241925" y="3302000"/>
          <p14:tracePt t="431806" x="5241925" y="3282950"/>
          <p14:tracePt t="431814" x="5224463" y="3273425"/>
          <p14:tracePt t="431822" x="5159375" y="3265488"/>
          <p14:tracePt t="431830" x="5095875" y="3228975"/>
          <p14:tracePt t="431838" x="5068888" y="3228975"/>
          <p14:tracePt t="431846" x="5032375" y="3209925"/>
          <p14:tracePt t="431854" x="5014913" y="3200400"/>
          <p14:tracePt t="431862" x="4986338" y="3182938"/>
          <p14:tracePt t="431870" x="4968875" y="3173413"/>
          <p14:tracePt t="431886" x="4959350" y="3163888"/>
          <p14:tracePt t="431895" x="4959350" y="3155950"/>
          <p14:tracePt t="431912" x="4959350" y="3136900"/>
          <p14:tracePt t="431922" x="4959350" y="3127375"/>
          <p14:tracePt t="431929" x="4959350" y="3100388"/>
          <p14:tracePt t="431934" x="4959350" y="3082925"/>
          <p14:tracePt t="431942" x="4959350" y="3054350"/>
          <p14:tracePt t="431951" x="4959350" y="3036888"/>
          <p14:tracePt t="431958" x="4959350" y="3009900"/>
          <p14:tracePt t="431967" x="4959350" y="2990850"/>
          <p14:tracePt t="431974" x="4959350" y="2973388"/>
          <p14:tracePt t="431983" x="4959350" y="2963863"/>
          <p14:tracePt t="432000" x="4959350" y="2954338"/>
          <p14:tracePt t="432440" x="4959350" y="2963863"/>
          <p14:tracePt t="432448" x="4959350" y="3017838"/>
          <p14:tracePt t="432457" x="4959350" y="3090863"/>
          <p14:tracePt t="432462" x="4959350" y="3146425"/>
          <p14:tracePt t="432471" x="4959350" y="3236913"/>
          <p14:tracePt t="432478" x="4959350" y="3319463"/>
          <p14:tracePt t="432486" x="4959350" y="3392488"/>
          <p14:tracePt t="432494" x="4986338" y="3475038"/>
          <p14:tracePt t="432502" x="4995863" y="3529013"/>
          <p14:tracePt t="432510" x="5041900" y="3592513"/>
          <p14:tracePt t="432519" x="5059363" y="3657600"/>
          <p14:tracePt t="432526" x="5095875" y="3721100"/>
          <p14:tracePt t="432535" x="5114925" y="3738563"/>
          <p14:tracePt t="432542" x="5122863" y="3757613"/>
          <p14:tracePt t="432550" x="5141913" y="3803650"/>
          <p14:tracePt t="432558" x="5151438" y="3811588"/>
          <p14:tracePt t="432566" x="5159375" y="3821113"/>
          <p14:tracePt t="432648" x="5178425" y="3840163"/>
          <p14:tracePt t="432655" x="5214938" y="3867150"/>
          <p14:tracePt t="432663" x="5287963" y="3911600"/>
          <p14:tracePt t="432671" x="5378450" y="3940175"/>
          <p14:tracePt t="432679" x="5461000" y="3967163"/>
          <p14:tracePt t="432687" x="5580063" y="3994150"/>
          <p14:tracePt t="432694" x="5670550" y="4021138"/>
          <p14:tracePt t="432702" x="5753100" y="4049713"/>
          <p14:tracePt t="432710" x="5880100" y="4076700"/>
          <p14:tracePt t="432718" x="5962650" y="4103688"/>
          <p14:tracePt t="432726" x="6089650" y="4113213"/>
          <p14:tracePt t="432735" x="6162675" y="4130675"/>
          <p14:tracePt t="432742" x="6218238" y="4130675"/>
          <p14:tracePt t="432749" x="6262688" y="4130675"/>
          <p14:tracePt t="432767" x="6272213" y="4130675"/>
          <p14:tracePt t="432773" x="6291263" y="4130675"/>
          <p14:tracePt t="432799" x="6299200" y="4130675"/>
          <p14:tracePt t="432806" x="6308725" y="4130675"/>
          <p14:tracePt t="432814" x="6318250" y="4130675"/>
          <p14:tracePt t="432952" x="6262688" y="4122738"/>
          <p14:tracePt t="432959" x="6080125" y="4076700"/>
          <p14:tracePt t="432968" x="5807075" y="3984625"/>
          <p14:tracePt t="432974" x="5514975" y="3903663"/>
          <p14:tracePt t="432984" x="5314950" y="3821113"/>
          <p14:tracePt t="432990" x="5068888" y="3711575"/>
          <p14:tracePt t="433000" x="4968875" y="3657600"/>
          <p14:tracePt t="433006" x="4905375" y="3602038"/>
          <p14:tracePt t="433014" x="4868863" y="3565525"/>
          <p14:tracePt t="433022" x="4868863" y="3538538"/>
          <p14:tracePt t="433030" x="4868863" y="3511550"/>
          <p14:tracePt t="433038" x="4868863" y="3492500"/>
          <p14:tracePt t="433046" x="4876800" y="3446463"/>
          <p14:tracePt t="433054" x="4876800" y="3438525"/>
          <p14:tracePt t="433062" x="4886325" y="3429000"/>
          <p14:tracePt t="433070" x="4905375" y="3402013"/>
          <p14:tracePt t="433078" x="4932363" y="3382963"/>
          <p14:tracePt t="433086" x="4932363" y="3375025"/>
          <p14:tracePt t="433094" x="4941888" y="3365500"/>
          <p14:tracePt t="433110" x="4941888" y="3355975"/>
          <p14:tracePt t="433214" x="4949825" y="3338513"/>
          <p14:tracePt t="433294" x="4949825" y="3346450"/>
          <p14:tracePt t="433302" x="4949825" y="3355975"/>
          <p14:tracePt t="433318" x="4959350" y="3365500"/>
          <p14:tracePt t="433326" x="5022850" y="3365500"/>
          <p14:tracePt t="433335" x="5114925" y="3365500"/>
          <p14:tracePt t="433342" x="5132388" y="3365500"/>
          <p14:tracePt t="433350" x="5159375" y="3365500"/>
          <p14:tracePt t="433358" x="5178425" y="3365500"/>
          <p14:tracePt t="433367" x="5187950" y="3355975"/>
          <p14:tracePt t="433374" x="5195888" y="3346450"/>
          <p14:tracePt t="433383" x="5205413" y="3346450"/>
          <p14:tracePt t="433390" x="5214938" y="3338513"/>
          <p14:tracePt t="433406" x="5214938" y="3328988"/>
          <p14:tracePt t="433422" x="5214938" y="3319463"/>
          <p14:tracePt t="433438" x="5214938" y="3309938"/>
          <p14:tracePt t="433454" x="5214938" y="3292475"/>
          <p14:tracePt t="433479" x="5224463" y="3292475"/>
          <p14:tracePt t="433616" x="5214938" y="3292475"/>
          <p14:tracePt t="433624" x="5195888" y="3302000"/>
          <p14:tracePt t="433632" x="5195888" y="3328988"/>
          <p14:tracePt t="433639" x="5168900" y="3346450"/>
          <p14:tracePt t="433647" x="5159375" y="3392488"/>
          <p14:tracePt t="433662" x="5151438" y="3429000"/>
          <p14:tracePt t="433670" x="5151438" y="3438525"/>
          <p14:tracePt t="433678" x="5151438" y="3465513"/>
          <p14:tracePt t="433694" x="5151438" y="3475038"/>
          <p14:tracePt t="433750" x="5168900" y="3482975"/>
          <p14:tracePt t="433758" x="5214938" y="3482975"/>
          <p14:tracePt t="433766" x="5241925" y="3446463"/>
          <p14:tracePt t="433774" x="5297488" y="3402013"/>
          <p14:tracePt t="433784" x="5305425" y="3382963"/>
          <p14:tracePt t="433790" x="5334000" y="3355975"/>
          <p14:tracePt t="433799" x="5360988" y="3309938"/>
          <p14:tracePt t="433806" x="5360988" y="3302000"/>
          <p14:tracePt t="433814" x="5378450" y="3273425"/>
          <p14:tracePt t="433822" x="5378450" y="3265488"/>
          <p14:tracePt t="433830" x="5378450" y="3255963"/>
          <p14:tracePt t="434104" x="5405438" y="3255963"/>
          <p14:tracePt t="434112" x="5441950" y="3255963"/>
          <p14:tracePt t="434120" x="5478463" y="3255963"/>
          <p14:tracePt t="434126" x="5487988" y="3255963"/>
          <p14:tracePt t="434134" x="5507038" y="3255963"/>
          <p14:tracePt t="434368" x="5507038" y="3265488"/>
          <p14:tracePt t="434376" x="5507038" y="3302000"/>
          <p14:tracePt t="434384" x="5507038" y="3309938"/>
          <p14:tracePt t="434391" x="5507038" y="3328988"/>
          <p14:tracePt t="434400" x="5497513" y="3355975"/>
          <p14:tracePt t="434405" x="5497513" y="3382963"/>
          <p14:tracePt t="434414" x="5497513" y="3402013"/>
          <p14:tracePt t="434422" x="5497513" y="3411538"/>
          <p14:tracePt t="434430" x="5497513" y="3429000"/>
          <p14:tracePt t="434536" x="5497513" y="3402013"/>
          <p14:tracePt t="434544" x="5534025" y="3355975"/>
          <p14:tracePt t="434551" x="5551488" y="3309938"/>
          <p14:tracePt t="434559" x="5588000" y="3265488"/>
          <p14:tracePt t="434567" x="5597525" y="3236913"/>
          <p14:tracePt t="434574" x="5607050" y="3219450"/>
          <p14:tracePt t="434583" x="5616575" y="3200400"/>
          <p14:tracePt t="434705" x="5624513" y="3200400"/>
          <p14:tracePt t="434712" x="5624513" y="3219450"/>
          <p14:tracePt t="434720" x="5634038" y="3265488"/>
          <p14:tracePt t="434727" x="5643563" y="3309938"/>
          <p14:tracePt t="434734" x="5653088" y="3338513"/>
          <p14:tracePt t="434743" x="5680075" y="3392488"/>
          <p14:tracePt t="434750" x="5697538" y="3411538"/>
          <p14:tracePt t="434758" x="5707063" y="3446463"/>
          <p14:tracePt t="434766" x="5743575" y="3475038"/>
          <p14:tracePt t="434774" x="5761038" y="3492500"/>
          <p14:tracePt t="434783" x="5780088" y="3502025"/>
          <p14:tracePt t="434790" x="5789613" y="3502025"/>
          <p14:tracePt t="434800" x="5807075" y="3502025"/>
          <p14:tracePt t="434806" x="5816600" y="3502025"/>
          <p14:tracePt t="434814" x="5834063" y="3502025"/>
          <p14:tracePt t="434822" x="5853113" y="3502025"/>
          <p14:tracePt t="434830" x="5870575" y="3502025"/>
          <p14:tracePt t="434847" x="5899150" y="3502025"/>
          <p14:tracePt t="434854" x="5916613" y="3482975"/>
          <p14:tracePt t="434862" x="5926138" y="3475038"/>
          <p14:tracePt t="434870" x="5943600" y="3475038"/>
          <p14:tracePt t="434884" x="5953125" y="3475038"/>
          <p14:tracePt t="434886" x="5962650" y="3465513"/>
          <p14:tracePt t="434982" x="5989638" y="3465513"/>
          <p14:tracePt t="435376" x="5953125" y="3465513"/>
          <p14:tracePt t="435382" x="5943600" y="3465513"/>
          <p14:tracePt t="435398" x="5935663" y="3465513"/>
          <p14:tracePt t="435656" x="5916613" y="3465513"/>
          <p14:tracePt t="435664" x="5870575" y="3465513"/>
          <p14:tracePt t="435672" x="5843588" y="3465513"/>
          <p14:tracePt t="435680" x="5816600" y="3465513"/>
          <p14:tracePt t="435686" x="5797550" y="3465513"/>
          <p14:tracePt t="435694" x="5770563" y="3465513"/>
          <p14:tracePt t="435710" x="5761038" y="3465513"/>
          <p14:tracePt t="435782" x="5724525" y="3465513"/>
          <p14:tracePt t="435816" x="5716588" y="3465513"/>
          <p14:tracePt t="435830" x="5707063" y="3465513"/>
          <p14:tracePt t="435838" x="5688013" y="3465513"/>
          <p14:tracePt t="435854" x="5680075" y="3465513"/>
          <p14:tracePt t="435944" x="5643563" y="3465513"/>
          <p14:tracePt t="435950" x="5597525" y="3465513"/>
          <p14:tracePt t="435958" x="5580063" y="3465513"/>
          <p14:tracePt t="435966" x="5551488" y="3465513"/>
          <p14:tracePt t="435974" x="5534025" y="3465513"/>
          <p14:tracePt t="435983" x="5524500" y="3465513"/>
          <p14:tracePt t="435990" x="5507038" y="3465513"/>
          <p14:tracePt t="436330" x="5507038" y="3475038"/>
          <p14:tracePt t="436336" x="5507038" y="3482975"/>
          <p14:tracePt t="436345" x="5507038" y="3492500"/>
          <p14:tracePt t="436354" x="5507038" y="3511550"/>
          <p14:tracePt t="436358" x="5507038" y="3529013"/>
          <p14:tracePt t="436367" x="5534025" y="3538538"/>
          <p14:tracePt t="436374" x="5551488" y="3548063"/>
          <p14:tracePt t="436384" x="5588000" y="3556000"/>
          <p14:tracePt t="436390" x="5597525" y="3565525"/>
          <p14:tracePt t="436406" x="5624513" y="3565525"/>
          <p14:tracePt t="436417" x="5643563" y="3575050"/>
          <p14:tracePt t="436422" x="5688013" y="3584575"/>
          <p14:tracePt t="436430" x="5716588" y="3592513"/>
          <p14:tracePt t="436438" x="5743575" y="3592513"/>
          <p14:tracePt t="436446" x="5780088" y="3611563"/>
          <p14:tracePt t="436454" x="5789613" y="3621088"/>
          <p14:tracePt t="436462" x="5797550" y="3629025"/>
          <p14:tracePt t="436470" x="5816600" y="3629025"/>
          <p14:tracePt t="436486" x="5826125" y="3629025"/>
          <p14:tracePt t="436518" x="5834063" y="3629025"/>
          <p14:tracePt t="436551" x="5843588" y="3629025"/>
          <p14:tracePt t="436575" x="5862638" y="3629025"/>
          <p14:tracePt t="436583" x="5870575" y="3629025"/>
          <p14:tracePt t="436615" x="5880100" y="3629025"/>
          <p14:tracePt t="436882" x="5889625" y="3629025"/>
          <p14:tracePt t="436920" x="5889625" y="3621088"/>
          <p14:tracePt t="436929" x="5816600" y="3611563"/>
          <p14:tracePt t="436936" x="5724525" y="3611563"/>
          <p14:tracePt t="436942" x="5616575" y="3611563"/>
          <p14:tracePt t="436950" x="5524500" y="3611563"/>
          <p14:tracePt t="436958" x="5434013" y="3611563"/>
          <p14:tracePt t="436966" x="5387975" y="3602038"/>
          <p14:tracePt t="436974" x="5351463" y="3602038"/>
          <p14:tracePt t="436982" x="5324475" y="3602038"/>
          <p14:tracePt t="436990" x="5305425" y="3602038"/>
          <p14:tracePt t="436999" x="5268913" y="3602038"/>
          <p14:tracePt t="437330" x="5214938" y="3592513"/>
          <p14:tracePt t="437336" x="5086350" y="3575050"/>
          <p14:tracePt t="437342" x="4995863" y="3565525"/>
          <p14:tracePt t="437350" x="4895850" y="3548063"/>
          <p14:tracePt t="437358" x="4822825" y="3548063"/>
          <p14:tracePt t="437367" x="4767263" y="3538538"/>
          <p14:tracePt t="437374" x="4703763" y="3538538"/>
          <p14:tracePt t="437383" x="4667250" y="3529013"/>
          <p14:tracePt t="437390" x="4640263" y="3529013"/>
          <p14:tracePt t="437400" x="4603750" y="3519488"/>
          <p14:tracePt t="437406" x="4603750" y="3511550"/>
          <p14:tracePt t="438264" x="4667250" y="3511550"/>
          <p14:tracePt t="438273" x="4740275" y="3511550"/>
          <p14:tracePt t="438279" x="4832350" y="3511550"/>
          <p14:tracePt t="438286" x="4905375" y="3511550"/>
          <p14:tracePt t="438294" x="4949825" y="3511550"/>
          <p14:tracePt t="438302" x="4986338" y="3529013"/>
          <p14:tracePt t="438310" x="5014913" y="3529013"/>
          <p14:tracePt t="438318" x="5022850" y="3529013"/>
          <p14:tracePt t="438326" x="5041900" y="3529013"/>
          <p14:tracePt t="438599" x="5022850" y="3529013"/>
          <p14:tracePt t="438606" x="4968875" y="3511550"/>
          <p14:tracePt t="438615" x="4949825" y="3511550"/>
          <p14:tracePt t="438622" x="4913313" y="3502025"/>
          <p14:tracePt t="438638" x="4905375" y="3502025"/>
          <p14:tracePt t="438646" x="4895850" y="3492500"/>
          <p14:tracePt t="438654" x="4886325" y="3482975"/>
          <p14:tracePt t="438662" x="4876800" y="3482975"/>
          <p14:tracePt t="438670" x="4868863" y="3475038"/>
          <p14:tracePt t="438678" x="4859338" y="3465513"/>
          <p14:tracePt t="438686" x="4859338" y="3455988"/>
          <p14:tracePt t="438767" x="4859338" y="3438525"/>
          <p14:tracePt t="438790" x="4859338" y="3429000"/>
          <p14:tracePt t="438799" x="4859338" y="3411538"/>
          <p14:tracePt t="438815" x="4859338" y="3382963"/>
          <p14:tracePt t="438822" x="4859338" y="3375025"/>
          <p14:tracePt t="438830" x="4859338" y="3346450"/>
          <p14:tracePt t="438847" x="4859338" y="3338513"/>
          <p14:tracePt t="438854" x="4859338" y="3328988"/>
          <p14:tracePt t="438862" x="4859338" y="3319463"/>
          <p14:tracePt t="438870" x="4859338" y="3309938"/>
          <p14:tracePt t="438884" x="4859338" y="3302000"/>
          <p14:tracePt t="438894" x="4859338" y="3292475"/>
          <p14:tracePt t="438910" x="4859338" y="3273425"/>
          <p14:tracePt t="438918" x="4859338" y="3255963"/>
          <p14:tracePt t="438926" x="4859338" y="3236913"/>
          <p14:tracePt t="438934" x="4859338" y="3209925"/>
          <p14:tracePt t="438942" x="4859338" y="3182938"/>
          <p14:tracePt t="438950" x="4859338" y="3163888"/>
          <p14:tracePt t="438958" x="4859338" y="3127375"/>
          <p14:tracePt t="438974" x="4859338" y="3109913"/>
          <p14:tracePt t="438983" x="4859338" y="3082925"/>
          <p14:tracePt t="438990" x="4859338" y="3073400"/>
          <p14:tracePt t="439000" x="4859338" y="3063875"/>
          <p14:tracePt t="439006" x="4849813" y="3046413"/>
          <p14:tracePt t="439022" x="4849813" y="3036888"/>
          <p14:tracePt t="439030" x="4849813" y="3027363"/>
          <p14:tracePt t="439046" x="4849813" y="3017838"/>
          <p14:tracePt t="439062" x="4849813" y="3009900"/>
          <p14:tracePt t="439070" x="4849813" y="3000375"/>
          <p14:tracePt t="439078" x="4849813" y="2982913"/>
          <p14:tracePt t="439086" x="4849813" y="2963863"/>
          <p14:tracePt t="439094" x="4849813" y="2954338"/>
          <p14:tracePt t="439102" x="4849813" y="2936875"/>
          <p14:tracePt t="439110" x="4849813" y="2909888"/>
          <p14:tracePt t="439118" x="4849813" y="2890838"/>
          <p14:tracePt t="439126" x="4849813" y="2873375"/>
          <p14:tracePt t="439134" x="4849813" y="2854325"/>
          <p14:tracePt t="439142" x="4849813" y="2827338"/>
          <p14:tracePt t="439150" x="4849813" y="2808288"/>
          <p14:tracePt t="439167" x="4849813" y="2781300"/>
          <p14:tracePt t="439191" x="4849813" y="2771775"/>
          <p14:tracePt t="439216" x="4849813" y="2763838"/>
          <p14:tracePt t="439616" x="4849813" y="2744788"/>
          <p14:tracePt t="439622" x="4849813" y="2735263"/>
          <p14:tracePt t="439630" x="4849813" y="2717800"/>
          <p14:tracePt t="439638" x="4849813" y="2708275"/>
          <p14:tracePt t="439654" x="4849813" y="2698750"/>
          <p14:tracePt t="439935" x="4840288" y="2727325"/>
          <p14:tracePt t="439943" x="4876800" y="2844800"/>
          <p14:tracePt t="439950" x="4986338" y="2963863"/>
          <p14:tracePt t="439958" x="5122863" y="3100388"/>
          <p14:tracePt t="439966" x="5224463" y="3173413"/>
          <p14:tracePt t="439974" x="5360988" y="3309938"/>
          <p14:tracePt t="439982" x="5514975" y="3438525"/>
          <p14:tracePt t="439990" x="5680075" y="3565525"/>
          <p14:tracePt t="440000" x="5797550" y="3657600"/>
          <p14:tracePt t="440006" x="5916613" y="3730625"/>
          <p14:tracePt t="440016" x="6016625" y="3784600"/>
          <p14:tracePt t="440022" x="6016625" y="3840163"/>
          <p14:tracePt t="440030" x="6072188" y="3857625"/>
          <p14:tracePt t="440038" x="6080125" y="3857625"/>
          <p14:tracePt t="440062" x="6089650" y="3857625"/>
          <p14:tracePt t="440070" x="6099175" y="3857625"/>
          <p14:tracePt t="440078" x="6116638" y="3848100"/>
          <p14:tracePt t="440086" x="6126163" y="3840163"/>
          <p14:tracePt t="440215" x="6126163" y="3830638"/>
          <p14:tracePt t="440223" x="6135688" y="3821113"/>
          <p14:tracePt t="440231" x="6135688" y="3803650"/>
          <p14:tracePt t="440246" x="6135688" y="3794125"/>
          <p14:tracePt t="440254" x="6135688" y="3784600"/>
          <p14:tracePt t="440416" x="6062663" y="3767138"/>
          <p14:tracePt t="440422" x="5899150" y="3757613"/>
          <p14:tracePt t="440430" x="5716588" y="3757613"/>
          <p14:tracePt t="440438" x="5534025" y="3721100"/>
          <p14:tracePt t="440446" x="5387975" y="3694113"/>
          <p14:tracePt t="440454" x="5278438" y="3684588"/>
          <p14:tracePt t="440462" x="5159375" y="3665538"/>
          <p14:tracePt t="440470" x="5086350" y="3657600"/>
          <p14:tracePt t="440478" x="5032375" y="3657600"/>
          <p14:tracePt t="440486" x="4986338" y="3638550"/>
          <p14:tracePt t="440494" x="4978400" y="3638550"/>
          <p14:tracePt t="440705" x="4978400" y="3611563"/>
          <p14:tracePt t="440712" x="4959350" y="3538538"/>
          <p14:tracePt t="440720" x="4922838" y="3502025"/>
          <p14:tracePt t="440727" x="4913313" y="3482975"/>
          <p14:tracePt t="440735" x="4913313" y="3455988"/>
          <p14:tracePt t="440743" x="4905375" y="3411538"/>
          <p14:tracePt t="440751" x="4876800" y="3375025"/>
          <p14:tracePt t="440758" x="4876800" y="3328988"/>
          <p14:tracePt t="440767" x="4868863" y="3309938"/>
          <p14:tracePt t="440774" x="4859338" y="3265488"/>
          <p14:tracePt t="440790" x="4849813" y="3236913"/>
          <p14:tracePt t="440800" x="4849813" y="3219450"/>
          <p14:tracePt t="440806" x="4849813" y="3209925"/>
          <p14:tracePt t="440816" x="4849813" y="3192463"/>
          <p14:tracePt t="440822" x="4849813" y="3182938"/>
          <p14:tracePt t="440830" x="4849813" y="3173413"/>
          <p14:tracePt t="440838" x="4849813" y="3163888"/>
          <p14:tracePt t="440847" x="4849813" y="3155950"/>
          <p14:tracePt t="440854" x="4849813" y="3146425"/>
          <p14:tracePt t="440862" x="4849813" y="3136900"/>
          <p14:tracePt t="440870" x="4849813" y="3127375"/>
          <p14:tracePt t="440883" x="4849813" y="3100388"/>
          <p14:tracePt t="440886" x="4849813" y="3082925"/>
          <p14:tracePt t="440894" x="4849813" y="3063875"/>
          <p14:tracePt t="440902" x="4849813" y="3036888"/>
          <p14:tracePt t="440910" x="4849813" y="3009900"/>
          <p14:tracePt t="440918" x="4849813" y="2990850"/>
          <p14:tracePt t="440926" x="4849813" y="2954338"/>
          <p14:tracePt t="440934" x="4849813" y="2917825"/>
          <p14:tracePt t="440942" x="4849813" y="2881313"/>
          <p14:tracePt t="440950" x="4849813" y="2854325"/>
          <p14:tracePt t="440958" x="4832350" y="2817813"/>
          <p14:tracePt t="440967" x="4832350" y="2790825"/>
          <p14:tracePt t="440974" x="4822825" y="2763838"/>
          <p14:tracePt t="440982" x="4822825" y="2744788"/>
          <p14:tracePt t="440990" x="4822825" y="2717800"/>
          <p14:tracePt t="440999" x="4822825" y="2708275"/>
          <p14:tracePt t="441006" x="4822825" y="2698750"/>
          <p14:tracePt t="441016" x="4822825" y="2681288"/>
          <p14:tracePt t="441022" x="4822825" y="2671763"/>
          <p14:tracePt t="441030" x="4813300" y="2662238"/>
          <p14:tracePt t="441070" x="4813300" y="2644775"/>
          <p14:tracePt t="441216" x="4813300" y="2690813"/>
          <p14:tracePt t="441224" x="4813300" y="2744788"/>
          <p14:tracePt t="441231" x="4859338" y="2808288"/>
          <p14:tracePt t="441239" x="4949825" y="2946400"/>
          <p14:tracePt t="441246" x="5032375" y="3046413"/>
          <p14:tracePt t="441256" x="5095875" y="3146425"/>
          <p14:tracePt t="441264" x="5159375" y="3228975"/>
          <p14:tracePt t="441270" x="5214938" y="3328988"/>
          <p14:tracePt t="441277" x="5268913" y="3411538"/>
          <p14:tracePt t="441286" x="5305425" y="3455988"/>
          <p14:tracePt t="441294" x="5334000" y="3502025"/>
          <p14:tracePt t="441302" x="5351463" y="3538538"/>
          <p14:tracePt t="441310" x="5368925" y="3565525"/>
          <p14:tracePt t="441318" x="5378450" y="3575050"/>
          <p14:tracePt t="441326" x="5378450" y="3592513"/>
          <p14:tracePt t="441334" x="5387975" y="3602038"/>
          <p14:tracePt t="441342" x="5397500" y="3611563"/>
          <p14:tracePt t="441350" x="5405438" y="3638550"/>
          <p14:tracePt t="441358" x="5414963" y="3638550"/>
          <p14:tracePt t="441366" x="5424488" y="3648075"/>
          <p14:tracePt t="441374" x="5441950" y="3657600"/>
          <p14:tracePt t="441382" x="5461000" y="3665538"/>
          <p14:tracePt t="441390" x="5461000" y="3675063"/>
          <p14:tracePt t="441521" x="5487988" y="3675063"/>
          <p14:tracePt t="441526" x="5534025" y="3694113"/>
          <p14:tracePt t="441535" x="5561013" y="3711575"/>
          <p14:tracePt t="441542" x="5643563" y="3757613"/>
          <p14:tracePt t="441550" x="5680075" y="3775075"/>
          <p14:tracePt t="441558" x="5716588" y="3803650"/>
          <p14:tracePt t="441566" x="5743575" y="3811588"/>
          <p14:tracePt t="441574" x="5789613" y="3821113"/>
          <p14:tracePt t="441582" x="5807075" y="3840163"/>
          <p14:tracePt t="441590" x="5834063" y="3848100"/>
          <p14:tracePt t="441614" x="5853113" y="3848100"/>
          <p14:tracePt t="441622" x="5880100" y="3840163"/>
          <p14:tracePt t="441630" x="5889625" y="3830638"/>
          <p14:tracePt t="441638" x="5899150" y="3821113"/>
          <p14:tracePt t="441646" x="5926138" y="3811588"/>
          <p14:tracePt t="441654" x="5935663" y="3803650"/>
          <p14:tracePt t="441935" x="5926138" y="3803650"/>
          <p14:tracePt t="441942" x="5797550" y="3803650"/>
          <p14:tracePt t="441950" x="5551488" y="3803650"/>
          <p14:tracePt t="441958" x="5287963" y="3803650"/>
          <p14:tracePt t="441966" x="5105400" y="3803650"/>
          <p14:tracePt t="441974" x="4922838" y="3803650"/>
          <p14:tracePt t="441983" x="4776788" y="3803650"/>
          <p14:tracePt t="441990" x="4667250" y="3803650"/>
          <p14:tracePt t="441999" x="4557713" y="3803650"/>
          <p14:tracePt t="442006" x="4484688" y="3775075"/>
          <p14:tracePt t="442016" x="4440238" y="3767138"/>
          <p14:tracePt t="442054" x="4430713" y="3757613"/>
          <p14:tracePt t="442062" x="4430713" y="3748088"/>
          <p14:tracePt t="442070" x="4430713" y="3711575"/>
          <p14:tracePt t="442086" x="4430713" y="3694113"/>
          <p14:tracePt t="442094" x="4430713" y="3675063"/>
          <p14:tracePt t="442102" x="4430713" y="3665538"/>
          <p14:tracePt t="442110" x="4430713" y="3657600"/>
          <p14:tracePt t="442184" x="4430713" y="3648075"/>
          <p14:tracePt t="442208" x="4430713" y="3621088"/>
          <p14:tracePt t="442217" x="4430713" y="3611563"/>
          <p14:tracePt t="442224" x="4430713" y="3556000"/>
          <p14:tracePt t="442235" x="4430713" y="3511550"/>
          <p14:tracePt t="442239" x="4430713" y="3438525"/>
          <p14:tracePt t="442247" x="4430713" y="3382963"/>
          <p14:tracePt t="442255" x="4430713" y="3328988"/>
          <p14:tracePt t="442261" x="4430713" y="3236913"/>
          <p14:tracePt t="442270" x="4430713" y="3182938"/>
          <p14:tracePt t="442278" x="4430713" y="3127375"/>
          <p14:tracePt t="442286" x="4430713" y="3063875"/>
          <p14:tracePt t="442294" x="4430713" y="3046413"/>
          <p14:tracePt t="442302" x="4430713" y="3009900"/>
          <p14:tracePt t="442310" x="4430713" y="2990850"/>
          <p14:tracePt t="442318" x="4430713" y="2963863"/>
          <p14:tracePt t="442326" x="4430713" y="2954338"/>
          <p14:tracePt t="442334" x="4430713" y="2946400"/>
          <p14:tracePt t="442351" x="4430713" y="2927350"/>
          <p14:tracePt t="442360" x="4421188" y="2927350"/>
          <p14:tracePt t="442400" x="4421188" y="2917825"/>
          <p14:tracePt t="442577" x="4421188" y="2909888"/>
          <p14:tracePt t="442585" x="4421188" y="2890838"/>
          <p14:tracePt t="442593" x="4421188" y="2881313"/>
          <p14:tracePt t="442604" x="4421188" y="2863850"/>
          <p14:tracePt t="442607" x="4421188" y="2844800"/>
          <p14:tracePt t="442618" x="4421188" y="2827338"/>
          <p14:tracePt t="442623" x="4421188" y="2800350"/>
          <p14:tracePt t="442634" x="4421188" y="2771775"/>
          <p14:tracePt t="442639" x="4430713" y="2763838"/>
          <p14:tracePt t="442652" x="4440238" y="2744788"/>
          <p14:tracePt t="442655" x="4448175" y="2727325"/>
          <p14:tracePt t="442663" x="4448175" y="2708275"/>
          <p14:tracePt t="442670" x="4448175" y="2698750"/>
          <p14:tracePt t="442678" x="4457700" y="2698750"/>
          <p14:tracePt t="442695" x="4457700" y="2690813"/>
          <p14:tracePt t="443392" x="4457700" y="2708275"/>
          <p14:tracePt t="443398" x="4457700" y="2744788"/>
          <p14:tracePt t="443406" x="4457700" y="2790825"/>
          <p14:tracePt t="443416" x="4457700" y="2817813"/>
          <p14:tracePt t="443422" x="4457700" y="2836863"/>
          <p14:tracePt t="443430" x="4457700" y="2854325"/>
          <p14:tracePt t="443438" x="4476750" y="2881313"/>
          <p14:tracePt t="443446" x="4484688" y="2890838"/>
          <p14:tracePt t="443454" x="4494213" y="2900363"/>
          <p14:tracePt t="443462" x="4503738" y="2909888"/>
          <p14:tracePt t="443470" x="4521200" y="2917825"/>
          <p14:tracePt t="443478" x="4530725" y="2927350"/>
          <p14:tracePt t="443485" x="4540250" y="2936875"/>
          <p14:tracePt t="443494" x="4540250" y="2946400"/>
          <p14:tracePt t="443502" x="4549775" y="2963863"/>
          <p14:tracePt t="443510" x="4567238" y="2982913"/>
          <p14:tracePt t="443526" x="4567238" y="3009900"/>
          <p14:tracePt t="443534" x="4576763" y="3027363"/>
          <p14:tracePt t="443542" x="4586288" y="3036888"/>
          <p14:tracePt t="443551" x="4594225" y="3063875"/>
          <p14:tracePt t="443558" x="4613275" y="3082925"/>
          <p14:tracePt t="443567" x="4613275" y="3090863"/>
          <p14:tracePt t="443573" x="4630738" y="3119438"/>
          <p14:tracePt t="443582" x="4640263" y="3136900"/>
          <p14:tracePt t="443590" x="4667250" y="3173413"/>
          <p14:tracePt t="443599" x="4703763" y="3219450"/>
          <p14:tracePt t="443606" x="4730750" y="3246438"/>
          <p14:tracePt t="443616" x="4767263" y="3292475"/>
          <p14:tracePt t="443622" x="4803775" y="3328988"/>
          <p14:tracePt t="443630" x="4849813" y="3365500"/>
          <p14:tracePt t="443638" x="4886325" y="3392488"/>
          <p14:tracePt t="443646" x="4968875" y="3446463"/>
          <p14:tracePt t="443654" x="4995863" y="3475038"/>
          <p14:tracePt t="443662" x="5022850" y="3502025"/>
          <p14:tracePt t="443670" x="5086350" y="3529013"/>
          <p14:tracePt t="443678" x="5114925" y="3529013"/>
          <p14:tracePt t="443686" x="5151438" y="3538538"/>
          <p14:tracePt t="443766" x="5168900" y="3538538"/>
          <p14:tracePt t="443774" x="5251450" y="3538538"/>
          <p14:tracePt t="443783" x="5378450" y="3538538"/>
          <p14:tracePt t="443790" x="5507038" y="3538538"/>
          <p14:tracePt t="443800" x="5580063" y="3538538"/>
          <p14:tracePt t="443806" x="5688013" y="3538538"/>
          <p14:tracePt t="443817" x="5761038" y="3538538"/>
          <p14:tracePt t="443822" x="5816600" y="3538538"/>
          <p14:tracePt t="443833" x="5862638" y="3538538"/>
          <p14:tracePt t="443838" x="5880100" y="3538538"/>
          <p14:tracePt t="443847" x="5907088" y="3538538"/>
          <p14:tracePt t="443854" x="5916613" y="3538538"/>
          <p14:tracePt t="443864" x="5926138" y="3538538"/>
          <p14:tracePt t="444224" x="5935663" y="3548063"/>
          <p14:tracePt t="444241" x="5916613" y="3575050"/>
          <p14:tracePt t="444248" x="5907088" y="3611563"/>
          <p14:tracePt t="444256" x="5899150" y="3657600"/>
          <p14:tracePt t="444262" x="5899150" y="3675063"/>
          <p14:tracePt t="444270" x="5899150" y="3702050"/>
          <p14:tracePt t="444278" x="5899150" y="3730625"/>
          <p14:tracePt t="444286" x="5899150" y="3757613"/>
          <p14:tracePt t="444294" x="5899150" y="3803650"/>
          <p14:tracePt t="444302" x="5916613" y="3821113"/>
          <p14:tracePt t="444310" x="5926138" y="3848100"/>
          <p14:tracePt t="444319" x="5935663" y="3857625"/>
          <p14:tracePt t="444326" x="5953125" y="3884613"/>
          <p14:tracePt t="444334" x="5962650" y="3903663"/>
          <p14:tracePt t="444374" x="5972175" y="3911600"/>
          <p14:tracePt t="444744" x="5980113" y="3903663"/>
          <p14:tracePt t="445400" x="6080125" y="3903663"/>
          <p14:tracePt t="445406" x="6326188" y="3903663"/>
          <p14:tracePt t="445414" x="6591300" y="3903663"/>
          <p14:tracePt t="445422" x="6892925" y="3903663"/>
          <p14:tracePt t="445431" x="7110413" y="3903663"/>
          <p14:tracePt t="445438" x="7312025" y="3903663"/>
          <p14:tracePt t="445446" x="7458075" y="3903663"/>
          <p14:tracePt t="445454" x="7585075" y="3903663"/>
          <p14:tracePt t="445462" x="7658100" y="3903663"/>
          <p14:tracePt t="445470" x="7731125" y="3903663"/>
          <p14:tracePt t="445478" x="7794625" y="3903663"/>
          <p14:tracePt t="445494" x="7821613" y="3903663"/>
          <p14:tracePt t="445511" x="7831138" y="3903663"/>
          <p14:tracePt t="445527" x="7858125" y="3903663"/>
          <p14:tracePt t="445534" x="7867650" y="3903663"/>
          <p14:tracePt t="445543" x="7885113" y="3903663"/>
          <p14:tracePt t="445551" x="7940675" y="3903663"/>
          <p14:tracePt t="445559" x="7977188" y="3903663"/>
          <p14:tracePt t="445568" x="8050213" y="3903663"/>
          <p14:tracePt t="445575" x="8140700" y="3903663"/>
          <p14:tracePt t="445584" x="8232775" y="3903663"/>
          <p14:tracePt t="445591" x="8342313" y="3903663"/>
          <p14:tracePt t="445601" x="8432800" y="3903663"/>
          <p14:tracePt t="445607" x="8559800" y="3903663"/>
          <p14:tracePt t="445618" x="8651875" y="3903663"/>
          <p14:tracePt t="445623" x="8778875" y="3903663"/>
          <p14:tracePt t="445634" x="8924925" y="3903663"/>
          <p14:tracePt t="445639" x="9053513" y="39036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dirty="0"/>
              <a:t>バイポーラトランジスタ動作のポイント</a:t>
            </a:r>
          </a:p>
        </p:txBody>
      </p:sp>
      <p:sp>
        <p:nvSpPr>
          <p:cNvPr id="3" name="コンテンツ プレースホルダー 2"/>
          <p:cNvSpPr>
            <a:spLocks noGrp="1"/>
          </p:cNvSpPr>
          <p:nvPr>
            <p:ph idx="1"/>
          </p:nvPr>
        </p:nvSpPr>
        <p:spPr>
          <a:xfrm>
            <a:off x="457200" y="1417638"/>
            <a:ext cx="8449056" cy="4525963"/>
          </a:xfrm>
        </p:spPr>
        <p:txBody>
          <a:bodyPr/>
          <a:lstStyle/>
          <a:p>
            <a:r>
              <a:rPr kumimoji="1" lang="en-US" altLang="ja-JP" dirty="0"/>
              <a:t>B-E</a:t>
            </a:r>
            <a:r>
              <a:rPr kumimoji="1" lang="ja-JP" altLang="en-US" dirty="0"/>
              <a:t>間は、ダイオードと考えて良い</a:t>
            </a:r>
            <a:endParaRPr kumimoji="1" lang="en-US" altLang="ja-JP" dirty="0"/>
          </a:p>
          <a:p>
            <a:r>
              <a:rPr lang="en-US" altLang="ja-JP" dirty="0"/>
              <a:t>B-E</a:t>
            </a:r>
            <a:r>
              <a:rPr lang="ja-JP" altLang="en-US" dirty="0"/>
              <a:t>間で流れる電流で、</a:t>
            </a:r>
            <a:r>
              <a:rPr lang="en-US" altLang="ja-JP" dirty="0"/>
              <a:t>C-E</a:t>
            </a:r>
            <a:r>
              <a:rPr lang="ja-JP" altLang="en-US" dirty="0"/>
              <a:t>間を流れる電流を制御できる→不飽和領域、小信号増幅</a:t>
            </a:r>
            <a:endParaRPr lang="en-US" altLang="ja-JP" dirty="0"/>
          </a:p>
          <a:p>
            <a:pPr lvl="1"/>
            <a:r>
              <a:rPr kumimoji="1" lang="ja-JP" altLang="en-US" dirty="0"/>
              <a:t>電流制御素子</a:t>
            </a:r>
            <a:endParaRPr kumimoji="1" lang="en-US" altLang="ja-JP" dirty="0"/>
          </a:p>
          <a:p>
            <a:pPr lvl="1"/>
            <a:r>
              <a:rPr lang="ja-JP" altLang="en-US" dirty="0"/>
              <a:t>動作点を定めて、その周辺で小さく変化させる</a:t>
            </a:r>
            <a:endParaRPr lang="en-US" altLang="ja-JP" dirty="0"/>
          </a:p>
          <a:p>
            <a:pPr lvl="1"/>
            <a:r>
              <a:rPr lang="ja-JP" altLang="en-US" dirty="0"/>
              <a:t>アナログ的な使い方</a:t>
            </a:r>
            <a:endParaRPr lang="en-US" altLang="ja-JP" dirty="0"/>
          </a:p>
          <a:p>
            <a:r>
              <a:rPr lang="en-US" altLang="ja-JP" dirty="0"/>
              <a:t>B-E</a:t>
            </a:r>
            <a:r>
              <a:rPr lang="ja-JP" altLang="en-US" dirty="0"/>
              <a:t>間で流れる電流が一定以上ならば、抵抗で電流が制限される→飽和領域、大信号増幅回路</a:t>
            </a:r>
            <a:endParaRPr lang="en-US" altLang="ja-JP" dirty="0"/>
          </a:p>
          <a:p>
            <a:pPr lvl="1"/>
            <a:r>
              <a:rPr kumimoji="1" lang="ja-JP" altLang="en-US" dirty="0"/>
              <a:t>ディジタル的な使い方</a:t>
            </a:r>
            <a:endParaRPr kumimoji="1" lang="en-US" altLang="ja-JP" dirty="0"/>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045264DD-E8CC-4E8E-B4E6-E1FB008E1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37766808"/>
      </p:ext>
    </p:extLst>
  </p:cSld>
  <p:clrMapOvr>
    <a:masterClrMapping/>
  </p:clrMapOvr>
  <mc:AlternateContent xmlns:mc="http://schemas.openxmlformats.org/markup-compatibility/2006">
    <mc:Choice xmlns:p14="http://schemas.microsoft.com/office/powerpoint/2010/main" Requires="p14">
      <p:transition spd="slow" p14:dur="2000" advTm="134141"/>
    </mc:Choice>
    <mc:Fallback>
      <p:transition spd="slow" advTm="13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50" x="8878888" y="3592513"/>
          <p14:tracePt t="559" x="8734425" y="3592513"/>
          <p14:tracePt t="564" x="8588375" y="3621088"/>
          <p14:tracePt t="572" x="8442325" y="3621088"/>
          <p14:tracePt t="579" x="8313738" y="3621088"/>
          <p14:tracePt t="587" x="8204200" y="3638550"/>
          <p14:tracePt t="595" x="8123238" y="3648075"/>
          <p14:tracePt t="604" x="8086725" y="3657600"/>
          <p14:tracePt t="611" x="8050213" y="3657600"/>
          <p14:tracePt t="619" x="8013700" y="3675063"/>
          <p14:tracePt t="627" x="8004175" y="3675063"/>
          <p14:tracePt t="635" x="7977188" y="3684588"/>
          <p14:tracePt t="643" x="7967663" y="3684588"/>
          <p14:tracePt t="651" x="7958138" y="3684588"/>
          <p14:tracePt t="659" x="7931150" y="3694113"/>
          <p14:tracePt t="675" x="7921625" y="3694113"/>
          <p14:tracePt t="684" x="7904163" y="3694113"/>
          <p14:tracePt t="691" x="7885113" y="3694113"/>
          <p14:tracePt t="699" x="7877175" y="3694113"/>
          <p14:tracePt t="707" x="7840663" y="3694113"/>
          <p14:tracePt t="715" x="7794625" y="3694113"/>
          <p14:tracePt t="724" x="7740650" y="3694113"/>
          <p14:tracePt t="732" x="7685088" y="3694113"/>
          <p14:tracePt t="741" x="7631113" y="3694113"/>
          <p14:tracePt t="748" x="7575550" y="3694113"/>
          <p14:tracePt t="756" x="7521575" y="3694113"/>
          <p14:tracePt t="764" x="7458075" y="3694113"/>
          <p14:tracePt t="771" x="7421563" y="3694113"/>
          <p14:tracePt t="779" x="7366000" y="3694113"/>
          <p14:tracePt t="787" x="7348538" y="3694113"/>
          <p14:tracePt t="795" x="7339013" y="3694113"/>
          <p14:tracePt t="803" x="7302500" y="3730625"/>
          <p14:tracePt t="811" x="7292975" y="3730625"/>
          <p14:tracePt t="819" x="7265988" y="3730625"/>
          <p14:tracePt t="827" x="7256463" y="3730625"/>
          <p14:tracePt t="860" x="7248525" y="3730625"/>
          <p14:tracePt t="133118" x="7256463" y="3730625"/>
          <p14:tracePt t="133128" x="7458075" y="3638550"/>
          <p14:tracePt t="133136" x="7831138" y="3638550"/>
          <p14:tracePt t="133141" x="8505825" y="37020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ja-JP" altLang="en-US" dirty="0"/>
              <a:t>バイポーラトランジスタの特性</a:t>
            </a:r>
            <a:endParaRPr lang="en-US" altLang="ja-JP" dirty="0"/>
          </a:p>
        </p:txBody>
      </p:sp>
      <p:pic>
        <p:nvPicPr>
          <p:cNvPr id="64515" name="Picture 4" descr="図02_10"/>
          <p:cNvPicPr>
            <a:picLocks noChangeAspect="1" noChangeArrowheads="1"/>
          </p:cNvPicPr>
          <p:nvPr/>
        </p:nvPicPr>
        <p:blipFill>
          <a:blip r:embed="rId5" cstate="print"/>
          <a:srcRect/>
          <a:stretch>
            <a:fillRect/>
          </a:stretch>
        </p:blipFill>
        <p:spPr bwMode="auto">
          <a:xfrm>
            <a:off x="201613" y="1560513"/>
            <a:ext cx="8797925" cy="4202112"/>
          </a:xfrm>
          <a:prstGeom prst="rect">
            <a:avLst/>
          </a:prstGeom>
          <a:noFill/>
          <a:ln w="9525">
            <a:noFill/>
            <a:miter lim="800000"/>
            <a:headEnd/>
            <a:tailEnd/>
          </a:ln>
        </p:spPr>
      </p:pic>
      <p:sp>
        <p:nvSpPr>
          <p:cNvPr id="64516" name="テキスト ボックス 3"/>
          <p:cNvSpPr txBox="1">
            <a:spLocks noChangeArrowheads="1"/>
          </p:cNvSpPr>
          <p:nvPr/>
        </p:nvSpPr>
        <p:spPr bwMode="auto">
          <a:xfrm>
            <a:off x="1722438" y="4333875"/>
            <a:ext cx="658812" cy="369888"/>
          </a:xfrm>
          <a:prstGeom prst="rect">
            <a:avLst/>
          </a:prstGeom>
          <a:noFill/>
          <a:ln w="9525">
            <a:noFill/>
            <a:miter lim="800000"/>
            <a:headEnd/>
            <a:tailEnd/>
          </a:ln>
        </p:spPr>
        <p:txBody>
          <a:bodyPr wrap="none">
            <a:spAutoFit/>
          </a:bodyPr>
          <a:lstStyle/>
          <a:p>
            <a:r>
              <a:rPr lang="en-US" altLang="ja-JP"/>
              <a:t>0.6V</a:t>
            </a:r>
            <a:endParaRPr lang="ja-JP" altLang="en-US"/>
          </a:p>
        </p:txBody>
      </p:sp>
      <p:sp>
        <p:nvSpPr>
          <p:cNvPr id="64517" name="テキスト ボックス 4"/>
          <p:cNvSpPr txBox="1">
            <a:spLocks noChangeArrowheads="1"/>
          </p:cNvSpPr>
          <p:nvPr/>
        </p:nvSpPr>
        <p:spPr bwMode="auto">
          <a:xfrm>
            <a:off x="544513" y="1909763"/>
            <a:ext cx="787400" cy="369887"/>
          </a:xfrm>
          <a:prstGeom prst="rect">
            <a:avLst/>
          </a:prstGeom>
          <a:noFill/>
          <a:ln w="9525">
            <a:noFill/>
            <a:miter lim="800000"/>
            <a:headEnd/>
            <a:tailEnd/>
          </a:ln>
        </p:spPr>
        <p:txBody>
          <a:bodyPr wrap="none">
            <a:spAutoFit/>
          </a:bodyPr>
          <a:lstStyle/>
          <a:p>
            <a:r>
              <a:rPr lang="en-US" altLang="ja-JP"/>
              <a:t>20mA</a:t>
            </a:r>
            <a:endParaRPr lang="ja-JP" altLang="en-US"/>
          </a:p>
        </p:txBody>
      </p:sp>
      <p:cxnSp>
        <p:nvCxnSpPr>
          <p:cNvPr id="7" name="直線コネクタ 6"/>
          <p:cNvCxnSpPr/>
          <p:nvPr/>
        </p:nvCxnSpPr>
        <p:spPr>
          <a:xfrm>
            <a:off x="1295400" y="2006600"/>
            <a:ext cx="1531938" cy="0"/>
          </a:xfrm>
          <a:prstGeom prst="line">
            <a:avLst/>
          </a:prstGeom>
          <a:ln>
            <a:solidFill>
              <a:schemeClr val="accent1">
                <a:lumMod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1BD0F0B6-A49B-452B-9DFE-52D19B8AD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414"/>
    </mc:Choice>
    <mc:Fallback>
      <p:transition spd="slow" advTm="7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9" x="8834438" y="4933950"/>
          <p14:tracePt t="494" x="8559800" y="5033963"/>
          <p14:tracePt t="502" x="8342313" y="5080000"/>
          <p14:tracePt t="510" x="8113713" y="5153025"/>
          <p14:tracePt t="518" x="7950200" y="5197475"/>
          <p14:tracePt t="526" x="7777163" y="5243513"/>
          <p14:tracePt t="533" x="7648575" y="5289550"/>
          <p14:tracePt t="541" x="7521575" y="5316538"/>
          <p14:tracePt t="550" x="7421563" y="5353050"/>
          <p14:tracePt t="559" x="7329488" y="5372100"/>
          <p14:tracePt t="569" x="7283450" y="5380038"/>
          <p14:tracePt t="575" x="7219950" y="5416550"/>
          <p14:tracePt t="585" x="7202488" y="5416550"/>
          <p14:tracePt t="591" x="7192963" y="5426075"/>
          <p14:tracePt t="600" x="7175500" y="5435600"/>
          <p14:tracePt t="2071" x="7165975" y="5435600"/>
          <p14:tracePt t="2095" x="7110413" y="5435600"/>
          <p14:tracePt t="2103" x="6946900" y="5435600"/>
          <p14:tracePt t="2112" x="6710363" y="5389563"/>
          <p14:tracePt t="2120" x="6326188" y="5233988"/>
          <p14:tracePt t="2127" x="5980113" y="5106988"/>
          <p14:tracePt t="2135" x="5524500" y="4933950"/>
          <p14:tracePt t="2142" x="5351463" y="4841875"/>
          <p14:tracePt t="2150" x="5141913" y="4760913"/>
          <p14:tracePt t="2160" x="5032375" y="4714875"/>
          <p14:tracePt t="2167" x="4932363" y="4660900"/>
          <p14:tracePt t="2176" x="4849813" y="4605338"/>
          <p14:tracePt t="2184" x="4803775" y="4568825"/>
          <p14:tracePt t="2190" x="4786313" y="4551363"/>
          <p14:tracePt t="2407" x="4749800" y="4551363"/>
          <p14:tracePt t="2414" x="4695825" y="4532313"/>
          <p14:tracePt t="2424" x="4630738" y="4514850"/>
          <p14:tracePt t="2432" x="4540250" y="4514850"/>
          <p14:tracePt t="2440" x="4484688" y="4495800"/>
          <p14:tracePt t="2450" x="4376738" y="4495800"/>
          <p14:tracePt t="2456" x="4303713" y="4495800"/>
          <p14:tracePt t="2463" x="4211638" y="4495800"/>
          <p14:tracePt t="2470" x="4111625" y="4495800"/>
          <p14:tracePt t="2478" x="4038600" y="4495800"/>
          <p14:tracePt t="2486" x="4002088" y="4495800"/>
          <p14:tracePt t="2494" x="3984625" y="4495800"/>
          <p14:tracePt t="2502" x="3965575" y="4495800"/>
          <p14:tracePt t="2510" x="3948113" y="4495800"/>
          <p14:tracePt t="3016" x="3938588" y="4495800"/>
          <p14:tracePt t="3615" x="3929063" y="4495800"/>
          <p14:tracePt t="3623" x="3875088" y="4578350"/>
          <p14:tracePt t="3631" x="3810000" y="4651375"/>
          <p14:tracePt t="3639" x="3746500" y="4697413"/>
          <p14:tracePt t="3649" x="3673475" y="4751388"/>
          <p14:tracePt t="3657" x="3609975" y="4824413"/>
          <p14:tracePt t="3665" x="3582988" y="4851400"/>
          <p14:tracePt t="3670" x="3527425" y="4897438"/>
          <p14:tracePt t="3680" x="3509963" y="4924425"/>
          <p14:tracePt t="3687" x="3490913" y="4951413"/>
          <p14:tracePt t="3695" x="3473450" y="4960938"/>
          <p14:tracePt t="3710" x="3455988" y="4970463"/>
          <p14:tracePt t="3871" x="3436938" y="4979988"/>
          <p14:tracePt t="3880" x="3373438" y="4987925"/>
          <p14:tracePt t="3889" x="3336925" y="4997450"/>
          <p14:tracePt t="3897" x="3309938" y="4997450"/>
          <p14:tracePt t="3902" x="3273425" y="4997450"/>
          <p14:tracePt t="3910" x="3236913" y="4997450"/>
          <p14:tracePt t="3918" x="3217863" y="5006975"/>
          <p14:tracePt t="3934" x="3190875" y="5006975"/>
          <p14:tracePt t="4239" x="3208338" y="5006975"/>
          <p14:tracePt t="4248" x="3217863" y="5006975"/>
          <p14:tracePt t="4257" x="3227388" y="5006975"/>
          <p14:tracePt t="4295" x="3244850" y="5006975"/>
          <p14:tracePt t="4485" x="3263900" y="5006975"/>
          <p14:tracePt t="4493" x="3290888" y="5006975"/>
          <p14:tracePt t="4502" x="3309938" y="5006975"/>
          <p14:tracePt t="4509" x="3354388" y="5006975"/>
          <p14:tracePt t="4517" x="3373438" y="5006975"/>
          <p14:tracePt t="4526" x="3400425" y="4987925"/>
          <p14:tracePt t="4533" x="3409950" y="4987925"/>
          <p14:tracePt t="4549" x="3419475" y="4987925"/>
          <p14:tracePt t="4574" x="3427413" y="4979988"/>
          <p14:tracePt t="5049" x="3400425" y="4997450"/>
          <p14:tracePt t="5055" x="3327400" y="5006975"/>
          <p14:tracePt t="5067" x="3290888" y="5006975"/>
          <p14:tracePt t="5072" x="3244850" y="5033963"/>
          <p14:tracePt t="5083" x="3181350" y="5043488"/>
          <p14:tracePt t="5087" x="3127375" y="5043488"/>
          <p14:tracePt t="5094" x="3054350" y="5043488"/>
          <p14:tracePt t="5102" x="2998788" y="5043488"/>
          <p14:tracePt t="5110" x="2925763" y="5043488"/>
          <p14:tracePt t="5118" x="2798763" y="5043488"/>
          <p14:tracePt t="5126" x="2652713" y="5024438"/>
          <p14:tracePt t="5134" x="2516188" y="4997450"/>
          <p14:tracePt t="5142" x="2389188" y="4951413"/>
          <p14:tracePt t="5150" x="2306638" y="4924425"/>
          <p14:tracePt t="5158" x="2224088" y="4887913"/>
          <p14:tracePt t="5166" x="2151063" y="4860925"/>
          <p14:tracePt t="5173" x="2070100" y="4833938"/>
          <p14:tracePt t="5182" x="2024063" y="4824413"/>
          <p14:tracePt t="5189" x="1987550" y="4805363"/>
          <p14:tracePt t="5197" x="1941513" y="4805363"/>
          <p14:tracePt t="5205" x="1931988" y="4805363"/>
          <p14:tracePt t="5399" x="1878013" y="4805363"/>
          <p14:tracePt t="5409" x="1758950" y="4805363"/>
          <p14:tracePt t="5415" x="1668463" y="4805363"/>
          <p14:tracePt t="5425" x="1558925" y="4805363"/>
          <p14:tracePt t="5431" x="1431925" y="4805363"/>
          <p14:tracePt t="5440" x="1339850" y="4805363"/>
          <p14:tracePt t="5448" x="1212850" y="4805363"/>
          <p14:tracePt t="5456" x="1084263" y="4805363"/>
          <p14:tracePt t="5467" x="993775" y="4805363"/>
          <p14:tracePt t="5471" x="939800" y="4805363"/>
          <p14:tracePt t="5478" x="884238" y="4805363"/>
          <p14:tracePt t="5485" x="857250" y="4805363"/>
          <p14:tracePt t="5493" x="847725" y="4805363"/>
          <p14:tracePt t="5518" x="838200" y="4805363"/>
          <p14:tracePt t="5759" x="830263" y="4814888"/>
          <p14:tracePt t="5767" x="811213" y="4824413"/>
          <p14:tracePt t="5774" x="793750" y="4833938"/>
          <p14:tracePt t="5782" x="757238" y="4833938"/>
          <p14:tracePt t="5791" x="711200" y="4841875"/>
          <p14:tracePt t="5798" x="684213" y="4841875"/>
          <p14:tracePt t="5807" x="628650" y="4841875"/>
          <p14:tracePt t="5814" x="574675" y="4841875"/>
          <p14:tracePt t="5823" x="528638" y="4841875"/>
          <p14:tracePt t="5831" x="492125" y="4841875"/>
          <p14:tracePt t="5838" x="474663" y="4841875"/>
          <p14:tracePt t="5848" x="455613" y="4841875"/>
          <p14:tracePt t="6575" x="446088" y="4841875"/>
          <p14:tracePt t="6591" x="428625" y="4851400"/>
          <p14:tracePt t="6599" x="382588" y="4870450"/>
          <p14:tracePt t="6607" x="373063" y="4878388"/>
          <p14:tracePt t="6614" x="355600" y="4878388"/>
          <p14:tracePt t="6624" x="336550" y="4887913"/>
          <p14:tracePt t="6632" x="301625" y="4887913"/>
          <p14:tracePt t="6639" x="282575" y="4897438"/>
          <p14:tracePt t="6650" x="265113" y="4897438"/>
          <p14:tracePt t="6656" x="255588" y="4897438"/>
          <p14:tracePt t="6662" x="246063" y="4906963"/>
          <p14:tracePt t="6678" x="236538" y="4914900"/>
          <p14:tracePt t="6693" x="228600" y="4914900"/>
          <p14:tracePt t="6750" x="219075" y="4914900"/>
          <p14:tracePt t="6767" x="209550" y="4914900"/>
          <p14:tracePt t="7215" x="219075" y="4914900"/>
          <p14:tracePt t="7223" x="346075" y="4914900"/>
          <p14:tracePt t="7230" x="511175" y="4914900"/>
          <p14:tracePt t="7238" x="738188" y="4933950"/>
          <p14:tracePt t="7248" x="884238" y="4943475"/>
          <p14:tracePt t="7254" x="1084263" y="4960938"/>
          <p14:tracePt t="7264" x="1249363" y="5006975"/>
          <p14:tracePt t="7270" x="1395413" y="5024438"/>
          <p14:tracePt t="7279" x="1541463" y="5033963"/>
          <p14:tracePt t="7285" x="1641475" y="5060950"/>
          <p14:tracePt t="7293" x="1731963" y="5060950"/>
          <p14:tracePt t="7301" x="1804988" y="5080000"/>
          <p14:tracePt t="7310" x="1824038" y="5080000"/>
          <p14:tracePt t="7317" x="1841500" y="5080000"/>
          <p14:tracePt t="7350" x="1851025" y="5080000"/>
          <p14:tracePt t="7391" x="1868488" y="5080000"/>
          <p14:tracePt t="7398" x="1951038" y="5080000"/>
          <p14:tracePt t="7405" x="2024063" y="5080000"/>
          <p14:tracePt t="7414" x="2114550" y="5080000"/>
          <p14:tracePt t="7421" x="2224088" y="5080000"/>
          <p14:tracePt t="7429" x="2316163" y="5080000"/>
          <p14:tracePt t="7438" x="2397125" y="5080000"/>
          <p14:tracePt t="7445" x="2470150" y="5080000"/>
          <p14:tracePt t="7453" x="2543175" y="5060950"/>
          <p14:tracePt t="7463" x="2589213" y="5060950"/>
          <p14:tracePt t="7470" x="2662238" y="5053013"/>
          <p14:tracePt t="7478" x="2735263" y="5033963"/>
          <p14:tracePt t="7485" x="2781300" y="5033963"/>
          <p14:tracePt t="7493" x="2808288" y="5033963"/>
          <p14:tracePt t="7501" x="2835275" y="5016500"/>
          <p14:tracePt t="7509" x="2862263" y="5016500"/>
          <p14:tracePt t="7517" x="2871788" y="5016500"/>
          <p14:tracePt t="7525" x="2881313" y="5016500"/>
          <p14:tracePt t="7534" x="2889250" y="5016500"/>
          <p14:tracePt t="7559" x="2908300" y="5006975"/>
          <p14:tracePt t="7568" x="2917825" y="5006975"/>
          <p14:tracePt t="7573" x="2925763" y="5006975"/>
          <p14:tracePt t="7582" x="2971800" y="5006975"/>
          <p14:tracePt t="7589" x="3027363" y="5006975"/>
          <p14:tracePt t="7598" x="3063875" y="5006975"/>
          <p14:tracePt t="7606" x="3136900" y="5006975"/>
          <p14:tracePt t="7615" x="3190875" y="5006975"/>
          <p14:tracePt t="7624" x="3236913" y="5006975"/>
          <p14:tracePt t="7630" x="3290888" y="5006975"/>
          <p14:tracePt t="7638" x="3327400" y="5006975"/>
          <p14:tracePt t="7648" x="3346450" y="5006975"/>
          <p14:tracePt t="7654" x="3354388" y="5006975"/>
          <p14:tracePt t="7814" x="3373438" y="5006975"/>
          <p14:tracePt t="7822" x="3382963" y="5006975"/>
          <p14:tracePt t="7830" x="3400425" y="5006975"/>
          <p14:tracePt t="7838" x="3427413" y="5024438"/>
          <p14:tracePt t="7846" x="3446463" y="5033963"/>
          <p14:tracePt t="7910" x="3463925" y="5033963"/>
          <p14:tracePt t="7966" x="3463925" y="5024438"/>
          <p14:tracePt t="7991" x="3463925" y="5006975"/>
          <p14:tracePt t="8229" x="3455988" y="4970463"/>
          <p14:tracePt t="8245" x="3455988" y="4960938"/>
          <p14:tracePt t="8253" x="3455988" y="4943475"/>
          <p14:tracePt t="8262" x="3455988" y="4933950"/>
          <p14:tracePt t="8270" x="3455988" y="4924425"/>
          <p14:tracePt t="8279" x="3455988" y="4914900"/>
          <p14:tracePt t="8286" x="3455988" y="4887913"/>
          <p14:tracePt t="8317" x="3455988" y="4878388"/>
          <p14:tracePt t="8326" x="3455988" y="4860925"/>
          <p14:tracePt t="8342" x="3455988" y="4851400"/>
          <p14:tracePt t="8358" x="3455988" y="4841875"/>
          <p14:tracePt t="8424" x="3446463" y="4833938"/>
          <p14:tracePt t="8430" x="3436938" y="4833938"/>
          <p14:tracePt t="8502" x="3436938" y="4824413"/>
          <p14:tracePt t="8541" x="3427413" y="4805363"/>
          <p14:tracePt t="8574" x="3419475" y="4797425"/>
          <p14:tracePt t="8582" x="3390900" y="4797425"/>
          <p14:tracePt t="8590" x="3317875" y="4787900"/>
          <p14:tracePt t="8598" x="3263900" y="4760913"/>
          <p14:tracePt t="8606" x="3181350" y="4751388"/>
          <p14:tracePt t="8614" x="3090863" y="4724400"/>
          <p14:tracePt t="8622" x="2971800" y="4678363"/>
          <p14:tracePt t="8630" x="2862263" y="4660900"/>
          <p14:tracePt t="8638" x="2798763" y="4624388"/>
          <p14:tracePt t="8646" x="2735263" y="4614863"/>
          <p14:tracePt t="8654" x="2725738" y="4605338"/>
          <p14:tracePt t="8735" x="2735263" y="4624388"/>
          <p14:tracePt t="8743" x="2735263" y="4632325"/>
          <p14:tracePt t="8754" x="2744788" y="4632325"/>
          <p14:tracePt t="8775" x="2752725" y="4641850"/>
          <p14:tracePt t="8791" x="2771775" y="4660900"/>
          <p14:tracePt t="8798" x="2825750" y="4668838"/>
          <p14:tracePt t="8806" x="2908300" y="4714875"/>
          <p14:tracePt t="8814" x="2981325" y="4714875"/>
          <p14:tracePt t="8821" x="3090863" y="4724400"/>
          <p14:tracePt t="8830" x="3171825" y="4741863"/>
          <p14:tracePt t="8838" x="3244850" y="4751388"/>
          <p14:tracePt t="8846" x="3309938" y="4778375"/>
          <p14:tracePt t="8853" x="3354388" y="4787900"/>
          <p14:tracePt t="8862" x="3354388" y="4797425"/>
          <p14:tracePt t="8880" x="3382963" y="4805363"/>
          <p14:tracePt t="9024" x="3382963" y="4814888"/>
          <p14:tracePt t="9031" x="3382963" y="4833938"/>
          <p14:tracePt t="9087" x="3382963" y="4851400"/>
          <p14:tracePt t="9103" x="3382963" y="4860925"/>
          <p14:tracePt t="9176" x="3382963" y="4870450"/>
          <p14:tracePt t="9280" x="3363913" y="4906963"/>
          <p14:tracePt t="9287" x="3273425" y="4933950"/>
          <p14:tracePt t="9297" x="3190875" y="4979988"/>
          <p14:tracePt t="9304" x="3054350" y="5016500"/>
          <p14:tracePt t="9313" x="2998788" y="5043488"/>
          <p14:tracePt t="9318" x="2917825" y="5070475"/>
          <p14:tracePt t="9327" x="2835275" y="5080000"/>
          <p14:tracePt t="9334" x="2762250" y="5106988"/>
          <p14:tracePt t="9342" x="2662238" y="5133975"/>
          <p14:tracePt t="9350" x="2625725" y="5153025"/>
          <p14:tracePt t="9358" x="2562225" y="5153025"/>
          <p14:tracePt t="9366" x="2543175" y="5170488"/>
          <p14:tracePt t="9376" x="2506663" y="5170488"/>
          <p14:tracePt t="9381" x="2489200" y="5180013"/>
          <p14:tracePt t="9390" x="2462213" y="5180013"/>
          <p14:tracePt t="9397" x="2443163" y="5180013"/>
          <p14:tracePt t="9405" x="2406650" y="5180013"/>
          <p14:tracePt t="9413" x="2343150" y="5189538"/>
          <p14:tracePt t="9421" x="2260600" y="5197475"/>
          <p14:tracePt t="9429" x="2233613" y="5197475"/>
          <p14:tracePt t="9438" x="2151063" y="5197475"/>
          <p14:tracePt t="9446" x="2024063" y="5197475"/>
          <p14:tracePt t="9454" x="1860550" y="5197475"/>
          <p14:tracePt t="9463" x="1714500" y="5197475"/>
          <p14:tracePt t="9470" x="1568450" y="5197475"/>
          <p14:tracePt t="9479" x="1422400" y="5170488"/>
          <p14:tracePt t="9486" x="1276350" y="5153025"/>
          <p14:tracePt t="9494" x="1176338" y="5133975"/>
          <p14:tracePt t="9502" x="1120775" y="5126038"/>
          <p14:tracePt t="9510" x="1076325" y="5106988"/>
          <p14:tracePt t="9759" x="1076325" y="5116513"/>
          <p14:tracePt t="9767" x="1103313" y="5143500"/>
          <p14:tracePt t="9779" x="1120775" y="5153025"/>
          <p14:tracePt t="9785" x="1149350" y="5160963"/>
          <p14:tracePt t="9789" x="1157288" y="5170488"/>
          <p14:tracePt t="9797" x="1212850" y="5189538"/>
          <p14:tracePt t="9805" x="1222375" y="5197475"/>
          <p14:tracePt t="9813" x="1239838" y="5207000"/>
          <p14:tracePt t="9951" x="1239838" y="5233988"/>
          <p14:tracePt t="9959" x="1239838" y="5243513"/>
          <p14:tracePt t="9967" x="1239838" y="5253038"/>
          <p14:tracePt t="9983" x="1239838" y="5262563"/>
          <p14:tracePt t="10007" x="1239838" y="5270500"/>
          <p14:tracePt t="10135" x="1239838" y="5253038"/>
          <p14:tracePt t="10143" x="1239838" y="5170488"/>
          <p14:tracePt t="10151" x="1239838" y="5143500"/>
          <p14:tracePt t="10159" x="1258888" y="5097463"/>
          <p14:tracePt t="10167" x="1258888" y="5060950"/>
          <p14:tracePt t="10176" x="1293813" y="4987925"/>
          <p14:tracePt t="10181" x="1303338" y="4924425"/>
          <p14:tracePt t="10190" x="1322388" y="4851400"/>
          <p14:tracePt t="10197" x="1358900" y="4751388"/>
          <p14:tracePt t="10206" x="1376363" y="4687888"/>
          <p14:tracePt t="10213" x="1385888" y="4632325"/>
          <p14:tracePt t="10221" x="1395413" y="4568825"/>
          <p14:tracePt t="10229" x="1422400" y="4514850"/>
          <p14:tracePt t="10237" x="1449388" y="4449763"/>
          <p14:tracePt t="10246" x="1449388" y="4405313"/>
          <p14:tracePt t="10253" x="1476375" y="4349750"/>
          <p14:tracePt t="10262" x="1495425" y="4268788"/>
          <p14:tracePt t="10270" x="1504950" y="4213225"/>
          <p14:tracePt t="10278" x="1522413" y="4130675"/>
          <p14:tracePt t="10286" x="1549400" y="4040188"/>
          <p14:tracePt t="10294" x="1549400" y="3967163"/>
          <p14:tracePt t="10302" x="1558925" y="3884613"/>
          <p14:tracePt t="10310" x="1568450" y="3794125"/>
          <p14:tracePt t="10318" x="1585913" y="3684588"/>
          <p14:tracePt t="10326" x="1585913" y="3592513"/>
          <p14:tracePt t="10334" x="1612900" y="3492500"/>
          <p14:tracePt t="10342" x="1622425" y="3402013"/>
          <p14:tracePt t="10350" x="1641475" y="3319463"/>
          <p14:tracePt t="10358" x="1649413" y="3228975"/>
          <p14:tracePt t="10366" x="1649413" y="3155950"/>
          <p14:tracePt t="10375" x="1677988" y="3090863"/>
          <p14:tracePt t="10383" x="1685925" y="3036888"/>
          <p14:tracePt t="10391" x="1685925" y="2982913"/>
          <p14:tracePt t="10400" x="1704975" y="2917825"/>
          <p14:tracePt t="10409" x="1714500" y="2863850"/>
          <p14:tracePt t="10416" x="1741488" y="2800350"/>
          <p14:tracePt t="10424" x="1751013" y="2698750"/>
          <p14:tracePt t="10429" x="1751013" y="2662238"/>
          <p14:tracePt t="10438" x="1751013" y="2589213"/>
          <p14:tracePt t="10447" x="1751013" y="2498725"/>
          <p14:tracePt t="10455" x="1751013" y="2425700"/>
          <p14:tracePt t="10463" x="1751013" y="2335213"/>
          <p14:tracePt t="10469" x="1751013" y="2279650"/>
          <p14:tracePt t="10478" x="1751013" y="2225675"/>
          <p14:tracePt t="10485" x="1751013" y="2160588"/>
          <p14:tracePt t="10493" x="1751013" y="2133600"/>
          <p14:tracePt t="10501" x="1741488" y="2089150"/>
          <p14:tracePt t="10509" x="1741488" y="2060575"/>
          <p14:tracePt t="10517" x="1741488" y="2033588"/>
          <p14:tracePt t="10525" x="1741488" y="2016125"/>
          <p14:tracePt t="10534" x="1731963" y="1970088"/>
          <p14:tracePt t="10542" x="1722438" y="1970088"/>
          <p14:tracePt t="10550" x="1722438" y="1943100"/>
          <p14:tracePt t="10558" x="1704975" y="1924050"/>
          <p14:tracePt t="10566" x="1704975" y="1906588"/>
          <p14:tracePt t="10575" x="1695450" y="1897063"/>
          <p14:tracePt t="10582" x="1695450" y="1860550"/>
          <p14:tracePt t="10590" x="1685925" y="1841500"/>
          <p14:tracePt t="10597" x="1677988" y="1833563"/>
          <p14:tracePt t="10605" x="1658938" y="1797050"/>
          <p14:tracePt t="10614" x="1649413" y="1787525"/>
          <p14:tracePt t="10621" x="1641475" y="1760538"/>
          <p14:tracePt t="10637" x="1641475" y="1751013"/>
          <p14:tracePt t="10646" x="1641475" y="1741488"/>
          <p14:tracePt t="10662" x="1631950" y="1731963"/>
          <p14:tracePt t="10831" x="1622425" y="1731963"/>
          <p14:tracePt t="10846" x="1612900" y="1731963"/>
          <p14:tracePt t="10853" x="1504950" y="1741488"/>
          <p14:tracePt t="10862" x="1422400" y="1797050"/>
          <p14:tracePt t="10869" x="1339850" y="1851025"/>
          <p14:tracePt t="10878" x="1276350" y="1897063"/>
          <p14:tracePt t="10897" x="1176338" y="1970088"/>
          <p14:tracePt t="10901" x="1176338" y="1979613"/>
          <p14:tracePt t="10909" x="1166813" y="1987550"/>
          <p14:tracePt t="10917" x="1157288" y="2006600"/>
          <p14:tracePt t="10926" x="1149350" y="2024063"/>
          <p14:tracePt t="10934" x="1139825" y="2033588"/>
          <p14:tracePt t="10950" x="1130300" y="2043113"/>
          <p14:tracePt t="10975" x="1120775" y="2052638"/>
          <p14:tracePt t="11098" x="1130300" y="2052638"/>
          <p14:tracePt t="11103" x="1203325" y="2052638"/>
          <p14:tracePt t="11112" x="1249363" y="2016125"/>
          <p14:tracePt t="11119" x="1330325" y="1943100"/>
          <p14:tracePt t="11128" x="1385888" y="1897063"/>
          <p14:tracePt t="11135" x="1449388" y="1841500"/>
          <p14:tracePt t="11144" x="1495425" y="1797050"/>
          <p14:tracePt t="11150" x="1531938" y="1760538"/>
          <p14:tracePt t="11158" x="1595438" y="1724025"/>
          <p14:tracePt t="11166" x="1604963" y="1714500"/>
          <p14:tracePt t="11174" x="1631950" y="1687513"/>
          <p14:tracePt t="11182" x="1631950" y="1677988"/>
          <p14:tracePt t="11379" x="1658938" y="1677988"/>
          <p14:tracePt t="11381" x="1658938" y="1697038"/>
          <p14:tracePt t="11390" x="1677988" y="1751013"/>
          <p14:tracePt t="11397" x="1677988" y="1787525"/>
          <p14:tracePt t="11405" x="1685925" y="1824038"/>
          <p14:tracePt t="11413" x="1695450" y="1860550"/>
          <p14:tracePt t="11422" x="1695450" y="1897063"/>
          <p14:tracePt t="11429" x="1714500" y="1943100"/>
          <p14:tracePt t="11437" x="1714500" y="1951038"/>
          <p14:tracePt t="11446" x="1731963" y="1997075"/>
          <p14:tracePt t="11453" x="1778000" y="2060575"/>
          <p14:tracePt t="11462" x="1804988" y="2106613"/>
          <p14:tracePt t="11470" x="1860550" y="2179638"/>
          <p14:tracePt t="11480" x="1895475" y="2206625"/>
          <p14:tracePt t="11487" x="1941513" y="2233613"/>
          <p14:tracePt t="11496" x="1960563" y="2252663"/>
          <p14:tracePt t="11504" x="1978025" y="2262188"/>
          <p14:tracePt t="11511" x="1997075" y="2262188"/>
          <p14:tracePt t="11519" x="2005013" y="2270125"/>
          <p14:tracePt t="12015" x="2005013" y="2279650"/>
          <p14:tracePt t="12024" x="2005013" y="2371725"/>
          <p14:tracePt t="12033" x="2005013" y="2462213"/>
          <p14:tracePt t="12039" x="2005013" y="2571750"/>
          <p14:tracePt t="12049" x="2014538" y="2681288"/>
          <p14:tracePt t="12055" x="2033588" y="2771775"/>
          <p14:tracePt t="12065" x="2060575" y="2873375"/>
          <p14:tracePt t="12071" x="2060575" y="2982913"/>
          <p14:tracePt t="12081" x="2087563" y="3090863"/>
          <p14:tracePt t="12087" x="2087563" y="3219450"/>
          <p14:tracePt t="12096" x="2097088" y="3319463"/>
          <p14:tracePt t="12102" x="2124075" y="3429000"/>
          <p14:tracePt t="12111" x="2143125" y="3511550"/>
          <p14:tracePt t="12118" x="2151063" y="3602038"/>
          <p14:tracePt t="12126" x="2160588" y="3648075"/>
          <p14:tracePt t="12134" x="2187575" y="3702050"/>
          <p14:tracePt t="12142" x="2197100" y="3738563"/>
          <p14:tracePt t="12150" x="2206625" y="3794125"/>
          <p14:tracePt t="12158" x="2206625" y="3821113"/>
          <p14:tracePt t="12166" x="2224088" y="3848100"/>
          <p14:tracePt t="12182" x="2224088" y="3867150"/>
          <p14:tracePt t="12190" x="2224088" y="3875088"/>
          <p14:tracePt t="12198" x="2224088" y="3884613"/>
          <p14:tracePt t="12206" x="2224088" y="3894138"/>
          <p14:tracePt t="12214" x="2224088" y="3911600"/>
          <p14:tracePt t="12222" x="2224088" y="3930650"/>
          <p14:tracePt t="12230" x="2224088" y="3948113"/>
          <p14:tracePt t="12238" x="2197100" y="3976688"/>
          <p14:tracePt t="12246" x="2187575" y="3984625"/>
          <p14:tracePt t="12254" x="2179638" y="4030663"/>
          <p14:tracePt t="12262" x="2170113" y="4057650"/>
          <p14:tracePt t="12270" x="2151063" y="4103688"/>
          <p14:tracePt t="12279" x="2143125" y="4167188"/>
          <p14:tracePt t="12285" x="2124075" y="4195763"/>
          <p14:tracePt t="12294" x="2114550" y="4249738"/>
          <p14:tracePt t="12302" x="2097088" y="4295775"/>
          <p14:tracePt t="12310" x="2078038" y="4359275"/>
          <p14:tracePt t="12318" x="2070100" y="4386263"/>
          <p14:tracePt t="12326" x="2070100" y="4413250"/>
          <p14:tracePt t="12333" x="2060575" y="4441825"/>
          <p14:tracePt t="12342" x="2051050" y="4468813"/>
          <p14:tracePt t="12349" x="2041525" y="4486275"/>
          <p14:tracePt t="12357" x="2033588" y="4486275"/>
          <p14:tracePt t="12366" x="2024063" y="4505325"/>
          <p14:tracePt t="12382" x="2024063" y="4514850"/>
          <p14:tracePt t="12389" x="2024063" y="4522788"/>
          <p14:tracePt t="12397" x="2014538" y="4532313"/>
          <p14:tracePt t="12405" x="2005013" y="4541838"/>
          <p14:tracePt t="12422" x="1997075" y="4551363"/>
          <p14:tracePt t="12430" x="1987550" y="4551363"/>
          <p14:tracePt t="12447" x="1978025" y="4559300"/>
          <p14:tracePt t="12454" x="1960563" y="4578350"/>
          <p14:tracePt t="12462" x="1951038" y="4587875"/>
          <p14:tracePt t="12469" x="1924050" y="4614863"/>
          <p14:tracePt t="12478" x="1895475" y="4624388"/>
          <p14:tracePt t="12485" x="1868488" y="4641850"/>
          <p14:tracePt t="12494" x="1831975" y="4678363"/>
          <p14:tracePt t="12501" x="1814513" y="4678363"/>
          <p14:tracePt t="12509" x="1795463" y="4687888"/>
          <p14:tracePt t="12518" x="1778000" y="4697413"/>
          <p14:tracePt t="12526" x="1731963" y="4732338"/>
          <p14:tracePt t="12542" x="1714500" y="4741863"/>
          <p14:tracePt t="12551" x="1677988" y="4751388"/>
          <p14:tracePt t="12557" x="1658938" y="4768850"/>
          <p14:tracePt t="12573" x="1631950" y="4787900"/>
          <p14:tracePt t="12581" x="1612900" y="4787900"/>
          <p14:tracePt t="12590" x="1568450" y="4797425"/>
          <p14:tracePt t="12597" x="1504950" y="4833938"/>
          <p14:tracePt t="12605" x="1431925" y="4851400"/>
          <p14:tracePt t="12614" x="1322388" y="4860925"/>
          <p14:tracePt t="12622" x="1203325" y="4887913"/>
          <p14:tracePt t="12631" x="1057275" y="4906963"/>
          <p14:tracePt t="12638" x="911225" y="4906963"/>
          <p14:tracePt t="12645" x="784225" y="4906963"/>
          <p14:tracePt t="12654" x="655638" y="4906963"/>
          <p14:tracePt t="12664" x="565150" y="4906963"/>
          <p14:tracePt t="12670" x="511175" y="4906963"/>
          <p14:tracePt t="12679" x="465138" y="4906963"/>
          <p14:tracePt t="12686" x="428625" y="4906963"/>
          <p14:tracePt t="12696" x="419100" y="4906963"/>
          <p14:tracePt t="12703" x="409575" y="4906963"/>
          <p14:tracePt t="12718" x="392113" y="4906963"/>
          <p14:tracePt t="12933" x="365125" y="4914900"/>
          <p14:tracePt t="12941" x="336550" y="4924425"/>
          <p14:tracePt t="12950" x="319088" y="4943475"/>
          <p14:tracePt t="12958" x="301625" y="4943475"/>
          <p14:tracePt t="12966" x="292100" y="4951413"/>
          <p14:tracePt t="12974" x="282575" y="4960938"/>
          <p14:tracePt t="12982" x="265113" y="4960938"/>
          <p14:tracePt t="12991" x="255588" y="4960938"/>
          <p14:tracePt t="13191" x="273050" y="4970463"/>
          <p14:tracePt t="13199" x="365125" y="4970463"/>
          <p14:tracePt t="13207" x="474663" y="4970463"/>
          <p14:tracePt t="13215" x="565150" y="4970463"/>
          <p14:tracePt t="13223" x="655638" y="4970463"/>
          <p14:tracePt t="13230" x="765175" y="4970463"/>
          <p14:tracePt t="13239" x="893763" y="4970463"/>
          <p14:tracePt t="13248" x="1057275" y="4997450"/>
          <p14:tracePt t="13254" x="1185863" y="5016500"/>
          <p14:tracePt t="13263" x="1330325" y="5033963"/>
          <p14:tracePt t="13270" x="1458913" y="5043488"/>
          <p14:tracePt t="13278" x="1595438" y="5070475"/>
          <p14:tracePt t="13285" x="1722438" y="5089525"/>
          <p14:tracePt t="13294" x="1831975" y="5097463"/>
          <p14:tracePt t="13301" x="1914525" y="5116513"/>
          <p14:tracePt t="13309" x="1951038" y="5116513"/>
          <p14:tracePt t="13317" x="1997075" y="5116513"/>
          <p14:tracePt t="13325" x="2014538" y="5116513"/>
          <p14:tracePt t="13471" x="2033588" y="5116513"/>
          <p14:tracePt t="13487" x="2078038" y="5080000"/>
          <p14:tracePt t="13496" x="2106613" y="5080000"/>
          <p14:tracePt t="13503" x="2143125" y="5070475"/>
          <p14:tracePt t="13512" x="2151063" y="5060950"/>
          <p14:tracePt t="13520" x="2170113" y="5043488"/>
          <p14:tracePt t="13528" x="2170113" y="5033963"/>
          <p14:tracePt t="13535" x="2179638" y="5033963"/>
          <p14:tracePt t="13671" x="2151063" y="5033963"/>
          <p14:tracePt t="13680" x="2143125" y="5033963"/>
          <p14:tracePt t="13691" x="2097088" y="5033963"/>
          <p14:tracePt t="13693" x="2070100" y="5033963"/>
          <p14:tracePt t="13701" x="2051050" y="5033963"/>
          <p14:tracePt t="13709" x="2041525" y="5033963"/>
          <p14:tracePt t="13718" x="2024063" y="5033963"/>
          <p14:tracePt t="13725" x="2005013" y="5033963"/>
          <p14:tracePt t="13741" x="1987550" y="5024438"/>
          <p14:tracePt t="13749" x="1978025" y="5016500"/>
          <p14:tracePt t="13758" x="1968500" y="5016500"/>
          <p14:tracePt t="13773" x="1968500" y="5006975"/>
          <p14:tracePt t="13782" x="1968500" y="4997450"/>
          <p14:tracePt t="13792" x="1968500" y="4987925"/>
          <p14:tracePt t="13798" x="1968500" y="4970463"/>
          <p14:tracePt t="13805" x="1968500" y="4960938"/>
          <p14:tracePt t="13813" x="1968500" y="4951413"/>
          <p14:tracePt t="13821" x="1968500" y="4933950"/>
          <p14:tracePt t="13829" x="1960563" y="4914900"/>
          <p14:tracePt t="13838" x="1960563" y="4906963"/>
          <p14:tracePt t="13846" x="1951038" y="4870450"/>
          <p14:tracePt t="13854" x="1951038" y="4860925"/>
          <p14:tracePt t="13863" x="1931988" y="4824413"/>
          <p14:tracePt t="13870" x="1924050" y="4787900"/>
          <p14:tracePt t="13881" x="1914525" y="4760913"/>
          <p14:tracePt t="13886" x="1914525" y="4741863"/>
          <p14:tracePt t="13895" x="1905000" y="4714875"/>
          <p14:tracePt t="13901" x="1905000" y="4687888"/>
          <p14:tracePt t="13909" x="1905000" y="4678363"/>
          <p14:tracePt t="13918" x="1905000" y="4668838"/>
          <p14:tracePt t="13926" x="1905000" y="4651375"/>
          <p14:tracePt t="13934" x="1905000" y="4641850"/>
          <p14:tracePt t="13950" x="1905000" y="4632325"/>
          <p14:tracePt t="13966" x="1905000" y="4624388"/>
          <p14:tracePt t="13974" x="1905000" y="4614863"/>
          <p14:tracePt t="13982" x="1905000" y="4605338"/>
          <p14:tracePt t="13990" x="1905000" y="4595813"/>
          <p14:tracePt t="13998" x="1905000" y="4568825"/>
          <p14:tracePt t="14006" x="1924050" y="4551363"/>
          <p14:tracePt t="14014" x="1960563" y="4541838"/>
          <p14:tracePt t="14022" x="1997075" y="4532313"/>
          <p14:tracePt t="14032" x="2051050" y="4495800"/>
          <p14:tracePt t="14038" x="2097088" y="4486275"/>
          <p14:tracePt t="14051" x="2133600" y="4468813"/>
          <p14:tracePt t="14054" x="2179638" y="4468813"/>
          <p14:tracePt t="14065" x="2197100" y="4449763"/>
          <p14:tracePt t="14071" x="2224088" y="4449763"/>
          <p14:tracePt t="14079" x="2243138" y="4449763"/>
          <p14:tracePt t="14086" x="2270125" y="4449763"/>
          <p14:tracePt t="14097" x="2287588" y="4449763"/>
          <p14:tracePt t="14102" x="2316163" y="4449763"/>
          <p14:tracePt t="14111" x="2352675" y="4449763"/>
          <p14:tracePt t="14119" x="2397125" y="4449763"/>
          <p14:tracePt t="14127" x="2443163" y="4449763"/>
          <p14:tracePt t="14134" x="2489200" y="4468813"/>
          <p14:tracePt t="14143" x="2552700" y="4505325"/>
          <p14:tracePt t="14150" x="2579688" y="4522788"/>
          <p14:tracePt t="14159" x="2625725" y="4559300"/>
          <p14:tracePt t="14166" x="2643188" y="4578350"/>
          <p14:tracePt t="14174" x="2662238" y="4595813"/>
          <p14:tracePt t="14183" x="2671763" y="4614863"/>
          <p14:tracePt t="14191" x="2679700" y="4641850"/>
          <p14:tracePt t="14199" x="2679700" y="4651375"/>
          <p14:tracePt t="14206" x="2679700" y="4660900"/>
          <p14:tracePt t="14215" x="2679700" y="4668838"/>
          <p14:tracePt t="14224" x="2679700" y="4687888"/>
          <p14:tracePt t="14231" x="2679700" y="4697413"/>
          <p14:tracePt t="14239" x="2679700" y="4714875"/>
          <p14:tracePt t="14248" x="2679700" y="4724400"/>
          <p14:tracePt t="14254" x="2679700" y="4732338"/>
          <p14:tracePt t="14264" x="2679700" y="4768850"/>
          <p14:tracePt t="14271" x="2679700" y="4787900"/>
          <p14:tracePt t="14280" x="2679700" y="4814888"/>
          <p14:tracePt t="14286" x="2679700" y="4851400"/>
          <p14:tracePt t="14296" x="2652713" y="4897438"/>
          <p14:tracePt t="14302" x="2625725" y="4924425"/>
          <p14:tracePt t="14312" x="2606675" y="4943475"/>
          <p14:tracePt t="14319" x="2589213" y="4960938"/>
          <p14:tracePt t="14327" x="2562225" y="4997450"/>
          <p14:tracePt t="14334" x="2543175" y="5006975"/>
          <p14:tracePt t="14342" x="2506663" y="5016500"/>
          <p14:tracePt t="14350" x="2479675" y="5024438"/>
          <p14:tracePt t="14358" x="2452688" y="5033963"/>
          <p14:tracePt t="14367" x="2416175" y="5043488"/>
          <p14:tracePt t="14376" x="2379663" y="5043488"/>
          <p14:tracePt t="14384" x="2343150" y="5043488"/>
          <p14:tracePt t="14389" x="2297113" y="5043488"/>
          <p14:tracePt t="14397" x="2243138" y="5043488"/>
          <p14:tracePt t="14405" x="2206625" y="5043488"/>
          <p14:tracePt t="14413" x="2143125" y="5033963"/>
          <p14:tracePt t="14424" x="2097088" y="5006975"/>
          <p14:tracePt t="14432" x="2070100" y="4979988"/>
          <p14:tracePt t="14439" x="2033588" y="4951413"/>
          <p14:tracePt t="14446" x="2014538" y="4933950"/>
          <p14:tracePt t="14455" x="1987550" y="4906963"/>
          <p14:tracePt t="14463" x="1978025" y="4897438"/>
          <p14:tracePt t="14471" x="1968500" y="4887913"/>
          <p14:tracePt t="14480" x="1960563" y="4870450"/>
          <p14:tracePt t="14510" x="1951038" y="4860925"/>
          <p14:tracePt t="14518" x="1941513" y="4860925"/>
          <p14:tracePt t="14525" x="1941513" y="4851400"/>
          <p14:tracePt t="14533" x="1941513" y="4833938"/>
          <p14:tracePt t="14542" x="1941513" y="4805363"/>
          <p14:tracePt t="14550" x="1931988" y="4787900"/>
          <p14:tracePt t="14558" x="1931988" y="4751388"/>
          <p14:tracePt t="14566" x="1931988" y="4714875"/>
          <p14:tracePt t="14574" x="1931988" y="4697413"/>
          <p14:tracePt t="14583" x="1931988" y="4660900"/>
          <p14:tracePt t="14589" x="1931988" y="4641850"/>
          <p14:tracePt t="14597" x="1931988" y="4624388"/>
          <p14:tracePt t="14605" x="1941513" y="4587875"/>
          <p14:tracePt t="14621" x="1941513" y="4578350"/>
          <p14:tracePt t="14630" x="1951038" y="4568825"/>
          <p14:tracePt t="14638" x="1960563" y="4559300"/>
          <p14:tracePt t="14647" x="1987550" y="4541838"/>
          <p14:tracePt t="14655" x="2014538" y="4522788"/>
          <p14:tracePt t="14662" x="2051050" y="4514850"/>
          <p14:tracePt t="14670" x="2133600" y="4514850"/>
          <p14:tracePt t="14679" x="2224088" y="4514850"/>
          <p14:tracePt t="14686" x="2352675" y="4514850"/>
          <p14:tracePt t="14694" x="2479675" y="4514850"/>
          <p14:tracePt t="14701" x="2606675" y="4514850"/>
          <p14:tracePt t="14709" x="2698750" y="4514850"/>
          <p14:tracePt t="14717" x="2781300" y="4532313"/>
          <p14:tracePt t="14726" x="2852738" y="4551363"/>
          <p14:tracePt t="14733" x="2889250" y="4551363"/>
          <p14:tracePt t="14741" x="2917825" y="4578350"/>
          <p14:tracePt t="14749" x="2935288" y="4595813"/>
          <p14:tracePt t="14758" x="2944813" y="4614863"/>
          <p14:tracePt t="14766" x="2954338" y="4624388"/>
          <p14:tracePt t="14774" x="2954338" y="4632325"/>
          <p14:tracePt t="14790" x="2954338" y="4651375"/>
          <p14:tracePt t="14798" x="2944813" y="4678363"/>
          <p14:tracePt t="14807" x="2925763" y="4697413"/>
          <p14:tracePt t="14816" x="2889250" y="4724400"/>
          <p14:tracePt t="14823" x="2871788" y="4741863"/>
          <p14:tracePt t="14830" x="2825750" y="4778375"/>
          <p14:tracePt t="14839" x="2798763" y="4787900"/>
          <p14:tracePt t="14848" x="2752725" y="4824413"/>
          <p14:tracePt t="14855" x="2725738" y="4824413"/>
          <p14:tracePt t="14864" x="2679700" y="4841875"/>
          <p14:tracePt t="14871" x="2635250" y="4841875"/>
          <p14:tracePt t="14885" x="2579688" y="4851400"/>
          <p14:tracePt t="14888" x="2498725" y="4897438"/>
          <p14:tracePt t="14895" x="2406650" y="4906963"/>
          <p14:tracePt t="14901" x="2352675" y="4924425"/>
          <p14:tracePt t="14910" x="2206625" y="4924425"/>
          <p14:tracePt t="14917" x="2106613" y="4951413"/>
          <p14:tracePt t="14926" x="2014538" y="4960938"/>
          <p14:tracePt t="14934" x="1951038" y="4970463"/>
          <p14:tracePt t="14942" x="1895475" y="4970463"/>
          <p14:tracePt t="14950" x="1860550" y="4970463"/>
          <p14:tracePt t="14957" x="1814513" y="4970463"/>
          <p14:tracePt t="14965" x="1804988" y="4970463"/>
          <p14:tracePt t="14975" x="1787525" y="4979988"/>
          <p14:tracePt t="15304" x="1824038" y="4979988"/>
          <p14:tracePt t="15312" x="1868488" y="4979988"/>
          <p14:tracePt t="15320" x="1941513" y="4943475"/>
          <p14:tracePt t="15329" x="1987550" y="4933950"/>
          <p14:tracePt t="15336" x="2051050" y="4878388"/>
          <p14:tracePt t="15344" x="2097088" y="4870450"/>
          <p14:tracePt t="15350" x="2114550" y="4860925"/>
          <p14:tracePt t="15358" x="2160588" y="4833938"/>
          <p14:tracePt t="15366" x="2170113" y="4824413"/>
          <p14:tracePt t="15390" x="2187575" y="4814888"/>
          <p14:tracePt t="15406" x="2197100" y="4797425"/>
          <p14:tracePt t="15413" x="2224088" y="4768850"/>
          <p14:tracePt t="15421" x="2251075" y="4724400"/>
          <p14:tracePt t="15429" x="2297113" y="4660900"/>
          <p14:tracePt t="15438" x="2343150" y="4614863"/>
          <p14:tracePt t="15446" x="2379663" y="4551363"/>
          <p14:tracePt t="15453" x="2397125" y="4522788"/>
          <p14:tracePt t="15461" x="2425700" y="4486275"/>
          <p14:tracePt t="15470" x="2443163" y="4468813"/>
          <p14:tracePt t="15478" x="2462213" y="4432300"/>
          <p14:tracePt t="15486" x="2479675" y="4413250"/>
          <p14:tracePt t="15494" x="2489200" y="4405313"/>
          <p14:tracePt t="15501" x="2498725" y="4376738"/>
          <p14:tracePt t="15510" x="2516188" y="4368800"/>
          <p14:tracePt t="15517" x="2525713" y="4359275"/>
          <p14:tracePt t="15526" x="2533650" y="4359275"/>
          <p14:tracePt t="15534" x="2543175" y="4349750"/>
          <p14:tracePt t="15542" x="2562225" y="4332288"/>
          <p14:tracePt t="15550" x="2570163" y="4322763"/>
          <p14:tracePt t="15558" x="2579688" y="4303713"/>
          <p14:tracePt t="15566" x="2606675" y="4286250"/>
          <p14:tracePt t="15574" x="2625725" y="4268788"/>
          <p14:tracePt t="15583" x="2643188" y="4249738"/>
          <p14:tracePt t="15589" x="2671763" y="4213225"/>
          <p14:tracePt t="15597" x="2708275" y="4195763"/>
          <p14:tracePt t="15605" x="2735263" y="4159250"/>
          <p14:tracePt t="15613" x="2752725" y="4140200"/>
          <p14:tracePt t="15622" x="2789238" y="4113213"/>
          <p14:tracePt t="15630" x="2835275" y="4049713"/>
          <p14:tracePt t="15638" x="2871788" y="4013200"/>
          <p14:tracePt t="15647" x="2889250" y="3967163"/>
          <p14:tracePt t="15654" x="2925763" y="3921125"/>
          <p14:tracePt t="15661" x="2935288" y="3894138"/>
          <p14:tracePt t="15670" x="2962275" y="3857625"/>
          <p14:tracePt t="15678" x="2981325" y="3830638"/>
          <p14:tracePt t="15686" x="2990850" y="3803650"/>
          <p14:tracePt t="15695" x="2998788" y="3767138"/>
          <p14:tracePt t="15702" x="2998788" y="3738563"/>
          <p14:tracePt t="15710" x="3035300" y="3684588"/>
          <p14:tracePt t="15719" x="3044825" y="3648075"/>
          <p14:tracePt t="15727" x="3054350" y="3621088"/>
          <p14:tracePt t="15735" x="3063875" y="3592513"/>
          <p14:tracePt t="15744" x="3063875" y="3575050"/>
          <p14:tracePt t="15753" x="3090863" y="3529013"/>
          <p14:tracePt t="15759" x="3090863" y="3511550"/>
          <p14:tracePt t="15766" x="3100388" y="3482975"/>
          <p14:tracePt t="15774" x="3108325" y="3465513"/>
          <p14:tracePt t="15786" x="3108325" y="3455988"/>
          <p14:tracePt t="15789" x="3108325" y="3429000"/>
          <p14:tracePt t="15797" x="3108325" y="3392488"/>
          <p14:tracePt t="15805" x="3108325" y="3375025"/>
          <p14:tracePt t="15813" x="3117850" y="3338513"/>
          <p14:tracePt t="15822" x="3117850" y="3328988"/>
          <p14:tracePt t="15829" x="3117850" y="3292475"/>
          <p14:tracePt t="15837" x="3117850" y="3273425"/>
          <p14:tracePt t="15846" x="3136900" y="3246438"/>
          <p14:tracePt t="15853" x="3136900" y="3228975"/>
          <p14:tracePt t="15862" x="3136900" y="3200400"/>
          <p14:tracePt t="15870" x="3144838" y="3173413"/>
          <p14:tracePt t="15878" x="3144838" y="3119438"/>
          <p14:tracePt t="15885" x="3154363" y="3073400"/>
          <p14:tracePt t="15896" x="3154363" y="3017838"/>
          <p14:tracePt t="15901" x="3171825" y="2973388"/>
          <p14:tracePt t="15910" x="3171825" y="2936875"/>
          <p14:tracePt t="15918" x="3171825" y="2909888"/>
          <p14:tracePt t="15925" x="3190875" y="2844800"/>
          <p14:tracePt t="15933" x="3200400" y="2808288"/>
          <p14:tracePt t="15942" x="3200400" y="2744788"/>
          <p14:tracePt t="15950" x="3200400" y="2708275"/>
          <p14:tracePt t="15958" x="3200400" y="2654300"/>
          <p14:tracePt t="15966" x="3200400" y="2598738"/>
          <p14:tracePt t="15974" x="3200400" y="2554288"/>
          <p14:tracePt t="15982" x="3200400" y="2517775"/>
          <p14:tracePt t="15990" x="3200400" y="2444750"/>
          <p14:tracePt t="15998" x="3200400" y="2416175"/>
          <p14:tracePt t="16005" x="3217863" y="2335213"/>
          <p14:tracePt t="16013" x="3217863" y="2252663"/>
          <p14:tracePt t="16021" x="3217863" y="2197100"/>
          <p14:tracePt t="16030" x="3217863" y="2143125"/>
          <p14:tracePt t="16037" x="3217863" y="2106613"/>
          <p14:tracePt t="16045" x="3217863" y="2052638"/>
          <p14:tracePt t="16053" x="3217863" y="2016125"/>
          <p14:tracePt t="16062" x="3217863" y="1979613"/>
          <p14:tracePt t="16069" x="3217863" y="1951038"/>
          <p14:tracePt t="16078" x="3217863" y="1933575"/>
          <p14:tracePt t="16086" x="3217863" y="1906588"/>
          <p14:tracePt t="16101" x="3217863" y="1897063"/>
          <p14:tracePt t="16113" x="3217863" y="1887538"/>
          <p14:tracePt t="16117" x="3217863" y="1878013"/>
          <p14:tracePt t="16126" x="3217863" y="1860550"/>
          <p14:tracePt t="16134" x="3217863" y="1851025"/>
          <p14:tracePt t="16142" x="3217863" y="1841500"/>
          <p14:tracePt t="16150" x="3217863" y="1824038"/>
          <p14:tracePt t="16158" x="3217863" y="1814513"/>
          <p14:tracePt t="16166" x="3208338" y="1804988"/>
          <p14:tracePt t="16486" x="3200400" y="1804988"/>
          <p14:tracePt t="16495" x="3144838" y="1860550"/>
          <p14:tracePt t="16501" x="3081338" y="1943100"/>
          <p14:tracePt t="16510" x="2990850" y="1997075"/>
          <p14:tracePt t="16517" x="2925763" y="2060575"/>
          <p14:tracePt t="16525" x="2862263" y="2116138"/>
          <p14:tracePt t="16533" x="2808288" y="2160588"/>
          <p14:tracePt t="16541" x="2725738" y="2233613"/>
          <p14:tracePt t="16549" x="2689225" y="2279650"/>
          <p14:tracePt t="16557" x="2643188" y="2335213"/>
          <p14:tracePt t="16565" x="2625725" y="2352675"/>
          <p14:tracePt t="16573" x="2589213" y="2379663"/>
          <p14:tracePt t="16582" x="2589213" y="2389188"/>
          <p14:tracePt t="16590" x="2579688" y="2398713"/>
          <p14:tracePt t="16705" x="2579688" y="2408238"/>
          <p14:tracePt t="16871" x="2579688" y="2416175"/>
          <p14:tracePt t="16899" x="2589213" y="2416175"/>
          <p14:tracePt t="16901" x="2625725" y="2379663"/>
          <p14:tracePt t="16909" x="2643188" y="2352675"/>
          <p14:tracePt t="16917" x="2679700" y="2289175"/>
          <p14:tracePt t="16927" x="2716213" y="2243138"/>
          <p14:tracePt t="16935" x="2752725" y="2197100"/>
          <p14:tracePt t="16943" x="2789238" y="2133600"/>
          <p14:tracePt t="16951" x="2825750" y="2089150"/>
          <p14:tracePt t="16959" x="2835275" y="2070100"/>
          <p14:tracePt t="16967" x="2862263" y="2033588"/>
          <p14:tracePt t="16974" x="2871788" y="2016125"/>
          <p14:tracePt t="16982" x="2881313" y="2006600"/>
          <p14:tracePt t="17360" x="2917825" y="2060575"/>
          <p14:tracePt t="17367" x="2935288" y="2089150"/>
          <p14:tracePt t="17377" x="2962275" y="2125663"/>
          <p14:tracePt t="17384" x="2971800" y="2152650"/>
          <p14:tracePt t="17391" x="2981325" y="2170113"/>
          <p14:tracePt t="17398" x="3008313" y="2189163"/>
          <p14:tracePt t="17407" x="3017838" y="2206625"/>
          <p14:tracePt t="17413" x="3017838" y="2216150"/>
          <p14:tracePt t="17422" x="3017838" y="2225675"/>
          <p14:tracePt t="18383" x="3017838" y="2160588"/>
          <p14:tracePt t="18391" x="3017838" y="2089150"/>
          <p14:tracePt t="18399" x="2998788" y="2060575"/>
          <p14:tracePt t="18409" x="2981325" y="2043113"/>
          <p14:tracePt t="18415" x="2962275" y="2006600"/>
          <p14:tracePt t="18423" x="2954338" y="1987550"/>
          <p14:tracePt t="18430" x="2944813" y="1960563"/>
          <p14:tracePt t="18438" x="2935288" y="1951038"/>
          <p14:tracePt t="18454" x="2935288" y="1943100"/>
          <p14:tracePt t="18613" x="2925763" y="1943100"/>
          <p14:tracePt t="23078" x="2917825" y="2052638"/>
          <p14:tracePt t="23087" x="2917825" y="2233613"/>
          <p14:tracePt t="23095" x="2917825" y="2416175"/>
          <p14:tracePt t="23103" x="2917825" y="2598738"/>
          <p14:tracePt t="23115" x="2881313" y="2800350"/>
          <p14:tracePt t="23120" x="2881313" y="2946400"/>
          <p14:tracePt t="23130" x="2881313" y="3073400"/>
          <p14:tracePt t="23135" x="2908300" y="3209925"/>
          <p14:tracePt t="23144" x="2908300" y="3319463"/>
          <p14:tracePt t="23151" x="2908300" y="3411538"/>
          <p14:tracePt t="23160" x="2908300" y="3465513"/>
          <p14:tracePt t="23167" x="2908300" y="3482975"/>
          <p14:tracePt t="23176" x="2908300" y="3519488"/>
          <p14:tracePt t="23183" x="2908300" y="3529013"/>
          <p14:tracePt t="23189" x="2908300" y="3548063"/>
          <p14:tracePt t="23367" x="2908300" y="3556000"/>
          <p14:tracePt t="23383" x="2908300" y="3565525"/>
          <p14:tracePt t="23391" x="2889250" y="3602038"/>
          <p14:tracePt t="23399" x="2852738" y="3648075"/>
          <p14:tracePt t="23407" x="2825750" y="3675063"/>
          <p14:tracePt t="23416" x="2781300" y="3738563"/>
          <p14:tracePt t="23422" x="2762250" y="3784600"/>
          <p14:tracePt t="23430" x="2708275" y="3848100"/>
          <p14:tracePt t="23438" x="2652713" y="3930650"/>
          <p14:tracePt t="23447" x="2598738" y="3994150"/>
          <p14:tracePt t="23454" x="2543175" y="4076700"/>
          <p14:tracePt t="23461" x="2525713" y="4122738"/>
          <p14:tracePt t="23471" x="2479675" y="4186238"/>
          <p14:tracePt t="23477" x="2462213" y="4249738"/>
          <p14:tracePt t="23485" x="2425700" y="4313238"/>
          <p14:tracePt t="23494" x="2397125" y="4359275"/>
          <p14:tracePt t="23501" x="2360613" y="4405313"/>
          <p14:tracePt t="23510" x="2343150" y="4449763"/>
          <p14:tracePt t="23517" x="2306638" y="4486275"/>
          <p14:tracePt t="23525" x="2287588" y="4551363"/>
          <p14:tracePt t="23533" x="2270125" y="4578350"/>
          <p14:tracePt t="23541" x="2243138" y="4605338"/>
          <p14:tracePt t="23549" x="2233613" y="4624388"/>
          <p14:tracePt t="23558" x="2224088" y="4641850"/>
          <p14:tracePt t="23566" x="2206625" y="4668838"/>
          <p14:tracePt t="23582" x="2197100" y="4678363"/>
          <p14:tracePt t="23606" x="2187575" y="4697413"/>
          <p14:tracePt t="23663" x="2187575" y="4705350"/>
          <p14:tracePt t="23671" x="2170113" y="4724400"/>
          <p14:tracePt t="23679" x="2160588" y="4732338"/>
          <p14:tracePt t="23688" x="2143125" y="4751388"/>
          <p14:tracePt t="23697" x="2114550" y="4778375"/>
          <p14:tracePt t="23704" x="2106613" y="4787900"/>
          <p14:tracePt t="23713" x="2097088" y="4797425"/>
          <p14:tracePt t="23719" x="2078038" y="4814888"/>
          <p14:tracePt t="23726" x="2070100" y="4824413"/>
          <p14:tracePt t="23743" x="2051050" y="4833938"/>
          <p14:tracePt t="23750" x="2024063" y="4860925"/>
          <p14:tracePt t="23774" x="2014538" y="4870450"/>
          <p14:tracePt t="23783" x="2005013" y="4878388"/>
          <p14:tracePt t="23790" x="1987550" y="4906963"/>
          <p14:tracePt t="23806" x="1978025" y="4914900"/>
          <p14:tracePt t="23815" x="1978025" y="4924425"/>
          <p14:tracePt t="23830" x="1968500" y="4943475"/>
          <p14:tracePt t="23919" x="1960563" y="4943475"/>
          <p14:tracePt t="24047" x="1931988" y="4979988"/>
          <p14:tracePt t="24053" x="1914525" y="5006975"/>
          <p14:tracePt t="24061" x="1895475" y="5024438"/>
          <p14:tracePt t="24069" x="1860550" y="5053013"/>
          <p14:tracePt t="24078" x="1841500" y="5089525"/>
          <p14:tracePt t="24085" x="1831975" y="5097463"/>
          <p14:tracePt t="24095" x="1814513" y="5116513"/>
          <p14:tracePt t="24101" x="1795463" y="5133975"/>
          <p14:tracePt t="24112" x="1787525" y="5143500"/>
          <p14:tracePt t="24142" x="1787525" y="5153025"/>
          <p14:tracePt t="24568" x="1758950" y="5180013"/>
          <p14:tracePt t="24576" x="1751013" y="5189538"/>
          <p14:tracePt t="24591" x="1751013" y="5197475"/>
          <p14:tracePt t="24599" x="1741488" y="5207000"/>
          <p14:tracePt t="24607" x="1731963" y="5216525"/>
          <p14:tracePt t="24639" x="1722438" y="5233988"/>
          <p14:tracePt t="25009" x="1704975" y="5253038"/>
          <p14:tracePt t="25016" x="1685925" y="5270500"/>
          <p14:tracePt t="25023" x="1677988" y="5299075"/>
          <p14:tracePt t="25038" x="1658938" y="5316538"/>
          <p14:tracePt t="25046" x="1649413" y="5326063"/>
          <p14:tracePt t="25062" x="1641475" y="5343525"/>
          <p14:tracePt t="25070" x="1631950" y="5353050"/>
          <p14:tracePt t="25079" x="1622425" y="5362575"/>
          <p14:tracePt t="25097" x="1612900" y="5372100"/>
          <p14:tracePt t="25103" x="1595438" y="5389563"/>
          <p14:tracePt t="25114" x="1585913" y="5389563"/>
          <p14:tracePt t="25119" x="1585913" y="5399088"/>
          <p14:tracePt t="25135" x="1576388" y="5408613"/>
          <p14:tracePt t="25418" x="1568450" y="5408613"/>
          <p14:tracePt t="25424" x="1541463" y="5435600"/>
          <p14:tracePt t="25431" x="1512888" y="5453063"/>
          <p14:tracePt t="25439" x="1476375" y="5481638"/>
          <p14:tracePt t="25446" x="1468438" y="5481638"/>
          <p14:tracePt t="25454" x="1458913" y="5489575"/>
          <p14:tracePt t="25735" x="1458913" y="5481638"/>
          <p14:tracePt t="25743" x="1485900" y="5435600"/>
          <p14:tracePt t="25752" x="1504950" y="5408613"/>
          <p14:tracePt t="25759" x="1522413" y="5389563"/>
          <p14:tracePt t="25767" x="1558925" y="5353050"/>
          <p14:tracePt t="25775" x="1595438" y="5307013"/>
          <p14:tracePt t="25787" x="1604963" y="5299075"/>
          <p14:tracePt t="25791" x="1622425" y="5280025"/>
          <p14:tracePt t="25798" x="1641475" y="5262563"/>
          <p14:tracePt t="25806" x="1649413" y="5253038"/>
          <p14:tracePt t="25814" x="1658938" y="5253038"/>
          <p14:tracePt t="25830" x="1685925" y="5226050"/>
          <p14:tracePt t="25845" x="1704975" y="5197475"/>
          <p14:tracePt t="25853" x="1714500" y="5180013"/>
          <p14:tracePt t="25861" x="1751013" y="5153025"/>
          <p14:tracePt t="25870" x="1768475" y="5133975"/>
          <p14:tracePt t="25877" x="1814513" y="5097463"/>
          <p14:tracePt t="25886" x="1860550" y="5053013"/>
          <p14:tracePt t="25895" x="1895475" y="5016500"/>
          <p14:tracePt t="25902" x="1960563" y="4979988"/>
          <p14:tracePt t="25914" x="2041525" y="4924425"/>
          <p14:tracePt t="25917" x="2106613" y="4870450"/>
          <p14:tracePt t="25925" x="2179638" y="4841875"/>
          <p14:tracePt t="25933" x="2243138" y="4805363"/>
          <p14:tracePt t="25941" x="2324100" y="4751388"/>
          <p14:tracePt t="25949" x="2370138" y="4732338"/>
          <p14:tracePt t="25957" x="2470150" y="4668838"/>
          <p14:tracePt t="25965" x="2516188" y="4651375"/>
          <p14:tracePt t="25974" x="2579688" y="4614863"/>
          <p14:tracePt t="25982" x="2625725" y="4587875"/>
          <p14:tracePt t="25990" x="2662238" y="4568825"/>
          <p14:tracePt t="26007" x="2671763" y="4559300"/>
          <p14:tracePt t="26117" x="2679700" y="4551363"/>
          <p14:tracePt t="26712" x="2725738" y="4551363"/>
          <p14:tracePt t="26719" x="2908300" y="4551363"/>
          <p14:tracePt t="26725" x="3154363" y="4551363"/>
          <p14:tracePt t="26733" x="3455988" y="4551363"/>
          <p14:tracePt t="26741" x="3792538" y="4551363"/>
          <p14:tracePt t="26749" x="4057650" y="4551363"/>
          <p14:tracePt t="26757" x="4440238" y="4532313"/>
          <p14:tracePt t="26766" x="4759325" y="4468813"/>
          <p14:tracePt t="26773" x="5032375" y="4449763"/>
          <p14:tracePt t="26782" x="5214938" y="4405313"/>
          <p14:tracePt t="26791" x="5414963" y="4395788"/>
          <p14:tracePt t="26798" x="5580063" y="4349750"/>
          <p14:tracePt t="26807" x="5697538" y="4303713"/>
          <p14:tracePt t="26816" x="5797550" y="4259263"/>
          <p14:tracePt t="26823" x="5843588" y="4240213"/>
          <p14:tracePt t="26833" x="5870575" y="4203700"/>
          <p14:tracePt t="26838" x="5889625" y="4186238"/>
          <p14:tracePt t="26849" x="5899150" y="4176713"/>
          <p14:tracePt t="26855" x="5907088" y="4167188"/>
          <p14:tracePt t="26952" x="5926138" y="4159250"/>
          <p14:tracePt t="26959" x="5935663" y="4159250"/>
          <p14:tracePt t="26967" x="5953125" y="4130675"/>
          <p14:tracePt t="26975" x="5972175" y="4094163"/>
          <p14:tracePt t="26982" x="5972175" y="4057650"/>
          <p14:tracePt t="26990" x="5989638" y="4003675"/>
          <p14:tracePt t="26998" x="6007100" y="3957638"/>
          <p14:tracePt t="27006" x="6007100" y="3911600"/>
          <p14:tracePt t="27014" x="6026150" y="3857625"/>
          <p14:tracePt t="27022" x="6043613" y="3784600"/>
          <p14:tracePt t="27030" x="6043613" y="3738563"/>
          <p14:tracePt t="27038" x="6053138" y="3665538"/>
          <p14:tracePt t="27046" x="6053138" y="3638550"/>
          <p14:tracePt t="27054" x="6062663" y="3602038"/>
          <p14:tracePt t="27062" x="6062663" y="3556000"/>
          <p14:tracePt t="27070" x="6062663" y="3529013"/>
          <p14:tracePt t="27079" x="6080125" y="3482975"/>
          <p14:tracePt t="27086" x="6080125" y="3455988"/>
          <p14:tracePt t="27095" x="6080125" y="3411538"/>
          <p14:tracePt t="27101" x="6080125" y="3355975"/>
          <p14:tracePt t="27113" x="6080125" y="3346450"/>
          <p14:tracePt t="27124" x="6080125" y="3328988"/>
          <p14:tracePt t="27128" x="6080125" y="3309938"/>
          <p14:tracePt t="27134" x="6080125" y="3302000"/>
          <p14:tracePt t="27143" x="6080125" y="3265488"/>
          <p14:tracePt t="27158" x="6072188" y="3236913"/>
          <p14:tracePt t="27166" x="6072188" y="3228975"/>
          <p14:tracePt t="27174" x="6062663" y="3219450"/>
          <p14:tracePt t="27182" x="6035675" y="3200400"/>
          <p14:tracePt t="27198" x="6035675" y="3192463"/>
          <p14:tracePt t="27206" x="6035675" y="3173413"/>
          <p14:tracePt t="27214" x="6007100" y="3155950"/>
          <p14:tracePt t="27223" x="5962650" y="3109913"/>
          <p14:tracePt t="27229" x="5916613" y="3082925"/>
          <p14:tracePt t="27237" x="5870575" y="3036888"/>
          <p14:tracePt t="27245" x="5853113" y="3009900"/>
          <p14:tracePt t="27253" x="5816600" y="2963863"/>
          <p14:tracePt t="27262" x="5780088" y="2881313"/>
          <p14:tracePt t="27270" x="5734050" y="2817813"/>
          <p14:tracePt t="27278" x="5697538" y="2754313"/>
          <p14:tracePt t="27285" x="5670550" y="2690813"/>
          <p14:tracePt t="27294" x="5661025" y="2644775"/>
          <p14:tracePt t="27301" x="5661025" y="2589213"/>
          <p14:tracePt t="27310" x="5643563" y="2525713"/>
          <p14:tracePt t="27317" x="5643563" y="2489200"/>
          <p14:tracePt t="27327" x="5643563" y="2462213"/>
          <p14:tracePt t="27333" x="5643563" y="2416175"/>
          <p14:tracePt t="27341" x="5643563" y="2389188"/>
          <p14:tracePt t="27350" x="5643563" y="2371725"/>
          <p14:tracePt t="27358" x="5643563" y="2335213"/>
          <p14:tracePt t="27366" x="5643563" y="2289175"/>
          <p14:tracePt t="27376" x="5643563" y="2270125"/>
          <p14:tracePt t="27383" x="5643563" y="2243138"/>
          <p14:tracePt t="27390" x="5643563" y="2233613"/>
          <p14:tracePt t="27399" x="5643563" y="2225675"/>
          <p14:tracePt t="27406" x="5643563" y="2216150"/>
          <p14:tracePt t="27521" x="5643563" y="2225675"/>
          <p14:tracePt t="27525" x="5643563" y="2298700"/>
          <p14:tracePt t="27533" x="5643563" y="2352675"/>
          <p14:tracePt t="27541" x="5624513" y="2462213"/>
          <p14:tracePt t="27550" x="5616575" y="2562225"/>
          <p14:tracePt t="27558" x="5597525" y="2654300"/>
          <p14:tracePt t="27566" x="5597525" y="2727325"/>
          <p14:tracePt t="27574" x="5570538" y="2808288"/>
          <p14:tracePt t="27582" x="5561013" y="2844800"/>
          <p14:tracePt t="27590" x="5551488" y="2881313"/>
          <p14:tracePt t="27598" x="5543550" y="2917825"/>
          <p14:tracePt t="27606" x="5534025" y="2963863"/>
          <p14:tracePt t="27615" x="5524500" y="2973388"/>
          <p14:tracePt t="27622" x="5524500" y="3009900"/>
          <p14:tracePt t="27631" x="5514975" y="3027363"/>
          <p14:tracePt t="27638" x="5514975" y="3054350"/>
          <p14:tracePt t="27646" x="5507038" y="3073400"/>
          <p14:tracePt t="27654" x="5497513" y="3119438"/>
          <p14:tracePt t="27663" x="5470525" y="3163888"/>
          <p14:tracePt t="27670" x="5461000" y="3219450"/>
          <p14:tracePt t="27678" x="5451475" y="3282950"/>
          <p14:tracePt t="27686" x="5451475" y="3355975"/>
          <p14:tracePt t="27695" x="5434013" y="3429000"/>
          <p14:tracePt t="27704" x="5434013" y="3538538"/>
          <p14:tracePt t="27712" x="5378450" y="3657600"/>
          <p14:tracePt t="27719" x="5360988" y="3748088"/>
          <p14:tracePt t="27726" x="5334000" y="3830638"/>
          <p14:tracePt t="27733" x="5324475" y="3940175"/>
          <p14:tracePt t="27741" x="5305425" y="4021138"/>
          <p14:tracePt t="27751" x="5305425" y="4094163"/>
          <p14:tracePt t="27757" x="5297488" y="4203700"/>
          <p14:tracePt t="27766" x="5297488" y="4276725"/>
          <p14:tracePt t="27774" x="5297488" y="4349750"/>
          <p14:tracePt t="27783" x="5297488" y="4441825"/>
          <p14:tracePt t="27790" x="5297488" y="4514850"/>
          <p14:tracePt t="27797" x="5297488" y="4595813"/>
          <p14:tracePt t="27806" x="5297488" y="4668838"/>
          <p14:tracePt t="27815" x="5297488" y="4741863"/>
          <p14:tracePt t="27821" x="5324475" y="4805363"/>
          <p14:tracePt t="27830" x="5334000" y="4860925"/>
          <p14:tracePt t="27837" x="5351463" y="4897438"/>
          <p14:tracePt t="27845" x="5360988" y="4914900"/>
          <p14:tracePt t="27853" x="5360988" y="4933950"/>
          <p14:tracePt t="27861" x="5378450" y="4951413"/>
          <p14:tracePt t="28455" x="5397500" y="4960938"/>
          <p14:tracePt t="28463" x="5507038" y="4960938"/>
          <p14:tracePt t="28471" x="5724525" y="4960938"/>
          <p14:tracePt t="28480" x="5953125" y="4960938"/>
          <p14:tracePt t="28487" x="6218238" y="4960938"/>
          <p14:tracePt t="28497" x="6481763" y="4960938"/>
          <p14:tracePt t="28503" x="6819900" y="4960938"/>
          <p14:tracePt t="28514" x="7110413" y="4960938"/>
          <p14:tracePt t="28519" x="7385050" y="4979988"/>
          <p14:tracePt t="28530" x="7704138" y="5016500"/>
          <p14:tracePt t="28534" x="7904163" y="5033963"/>
          <p14:tracePt t="28542" x="8086725" y="5060950"/>
          <p14:tracePt t="28550" x="8250238" y="5089525"/>
          <p14:tracePt t="28560" x="8342313" y="5106988"/>
          <p14:tracePt t="28565" x="8423275" y="5116513"/>
          <p14:tracePt t="28573" x="8451850" y="5116513"/>
          <p14:tracePt t="28581" x="8459788" y="5116513"/>
          <p14:tracePt t="28759" x="8469313" y="5116513"/>
          <p14:tracePt t="28792" x="8496300" y="5106988"/>
          <p14:tracePt t="28800" x="8515350" y="5097463"/>
          <p14:tracePt t="28807" x="8551863" y="5097463"/>
          <p14:tracePt t="28815" x="8605838" y="5089525"/>
          <p14:tracePt t="28823" x="8669338" y="5089525"/>
          <p14:tracePt t="28830" x="8724900" y="5089525"/>
          <p14:tracePt t="28839" x="8778875" y="5089525"/>
          <p14:tracePt t="28848" x="8807450" y="5089525"/>
          <p14:tracePt t="28854" x="8842375" y="5080000"/>
          <p14:tracePt t="28863" x="8851900" y="5080000"/>
          <p14:tracePt t="29069" x="8861425" y="5060950"/>
          <p14:tracePt t="29077" x="8861425" y="5043488"/>
          <p14:tracePt t="29085" x="8861425" y="5024438"/>
          <p14:tracePt t="29165" x="8861425" y="5016500"/>
          <p14:tracePt t="29181" x="8861425" y="5006975"/>
          <p14:tracePt t="29214" x="8861425" y="4987925"/>
          <p14:tracePt t="29226" x="8861425" y="4979988"/>
          <p14:tracePt t="29240" x="8861425" y="4970463"/>
          <p14:tracePt t="29255" x="8861425" y="4960938"/>
          <p14:tracePt t="29271" x="8861425" y="4943475"/>
          <p14:tracePt t="29302" x="8861425" y="4933950"/>
          <p14:tracePt t="29326" x="8861425" y="4924425"/>
          <p14:tracePt t="29447" x="8842375" y="4914900"/>
          <p14:tracePt t="29455" x="8797925" y="4914900"/>
          <p14:tracePt t="29462" x="8715375" y="4914900"/>
          <p14:tracePt t="29470" x="8624888" y="4914900"/>
          <p14:tracePt t="29477" x="8496300" y="4914900"/>
          <p14:tracePt t="29485" x="8369300" y="4914900"/>
          <p14:tracePt t="29493" x="8223250" y="4914900"/>
          <p14:tracePt t="29501" x="8096250" y="4914900"/>
          <p14:tracePt t="29510" x="7986713" y="4914900"/>
          <p14:tracePt t="29517" x="7877175" y="4914900"/>
          <p14:tracePt t="29526" x="7804150" y="4914900"/>
          <p14:tracePt t="29533" x="7767638" y="4897438"/>
          <p14:tracePt t="29591" x="7794625" y="4897438"/>
          <p14:tracePt t="29599" x="7858125" y="4897438"/>
          <p14:tracePt t="29607" x="7904163" y="4878388"/>
          <p14:tracePt t="29615" x="7921625" y="4878388"/>
          <p14:tracePt t="29624" x="7931150" y="4878388"/>
          <p14:tracePt t="29823" x="7931150" y="4870450"/>
          <p14:tracePt t="29863" x="7931150" y="4860925"/>
          <p14:tracePt t="29878" x="7950200" y="4841875"/>
          <p14:tracePt t="29888" x="7958138" y="4833938"/>
          <p14:tracePt t="29895" x="7967663" y="4824413"/>
          <p14:tracePt t="29902" x="8004175" y="4814888"/>
          <p14:tracePt t="29910" x="8013700" y="4805363"/>
          <p14:tracePt t="29918" x="8031163" y="4797425"/>
          <p14:tracePt t="29928" x="8050213" y="4787900"/>
          <p14:tracePt t="30183" x="8059738" y="4797425"/>
          <p14:tracePt t="30191" x="8086725" y="4797425"/>
          <p14:tracePt t="30199" x="8096250" y="4797425"/>
          <p14:tracePt t="30207" x="8113713" y="4797425"/>
          <p14:tracePt t="30215" x="8150225" y="4797425"/>
          <p14:tracePt t="30227" x="8169275" y="4797425"/>
          <p14:tracePt t="30238" x="8186738" y="4797425"/>
          <p14:tracePt t="30246" x="8204200" y="4797425"/>
          <p14:tracePt t="30255" x="8213725" y="4797425"/>
          <p14:tracePt t="30262" x="8223250" y="4797425"/>
          <p14:tracePt t="30278" x="8232775" y="4797425"/>
          <p14:tracePt t="30428" x="8250238" y="4797425"/>
          <p14:tracePt t="30447" x="8269288" y="4797425"/>
          <p14:tracePt t="30456" x="8313738" y="4797425"/>
          <p14:tracePt t="30463" x="8350250" y="4797425"/>
          <p14:tracePt t="30471" x="8369300" y="4797425"/>
          <p14:tracePt t="30479" x="8415338" y="4797425"/>
          <p14:tracePt t="30487" x="8442325" y="4797425"/>
          <p14:tracePt t="30495" x="8459788" y="4797425"/>
          <p14:tracePt t="30502" x="8469313" y="4797425"/>
          <p14:tracePt t="30512" x="8496300" y="4797425"/>
          <p14:tracePt t="30527" x="8505825" y="4797425"/>
          <p14:tracePt t="30705" x="8515350" y="4805363"/>
          <p14:tracePt t="30712" x="8515350" y="4814888"/>
          <p14:tracePt t="30719" x="8496300" y="4814888"/>
          <p14:tracePt t="30729" x="8488363" y="4814888"/>
          <p14:tracePt t="30735" x="8451850" y="4814888"/>
          <p14:tracePt t="30746" x="8432800" y="4814888"/>
          <p14:tracePt t="30758" x="8423275" y="4814888"/>
          <p14:tracePt t="30766" x="8415338" y="4814888"/>
          <p14:tracePt t="30774" x="8405813" y="4805363"/>
          <p14:tracePt t="30785" x="8396288" y="4787900"/>
          <p14:tracePt t="30791" x="8396288" y="4768850"/>
          <p14:tracePt t="30799" x="8396288" y="4760913"/>
          <p14:tracePt t="30807" x="8396288" y="4751388"/>
          <p14:tracePt t="30816" x="8396288" y="4741863"/>
          <p14:tracePt t="30823" x="8396288" y="4724400"/>
          <p14:tracePt t="31023" x="8396288" y="4741863"/>
          <p14:tracePt t="31035" x="8396288" y="4751388"/>
          <p14:tracePt t="31053" x="8396288" y="4760913"/>
          <p14:tracePt t="31062" x="8396288" y="4768850"/>
          <p14:tracePt t="31069" x="8405813" y="4778375"/>
          <p14:tracePt t="31078" x="8423275" y="4797425"/>
          <p14:tracePt t="31088" x="8442325" y="4797425"/>
          <p14:tracePt t="31098" x="8459788" y="4805363"/>
          <p14:tracePt t="31103" x="8469313" y="4805363"/>
          <p14:tracePt t="31117" x="8488363" y="4805363"/>
          <p14:tracePt t="31182" x="8496300" y="4805363"/>
          <p14:tracePt t="31198" x="8505825" y="4805363"/>
          <p14:tracePt t="31303" x="8523288" y="4805363"/>
          <p14:tracePt t="31320" x="8532813" y="4805363"/>
          <p14:tracePt t="31331" x="8542338" y="4814888"/>
          <p14:tracePt t="31336" x="8542338" y="4824413"/>
          <p14:tracePt t="31345" x="8559800" y="4824413"/>
          <p14:tracePt t="31431" x="8569325" y="4824413"/>
          <p14:tracePt t="31447" x="8578850" y="4824413"/>
          <p14:tracePt t="31634" x="8588375" y="4824413"/>
          <p14:tracePt t="31640" x="8596313" y="4851400"/>
          <p14:tracePt t="31648" x="8615363" y="4878388"/>
          <p14:tracePt t="31656" x="8624888" y="4887913"/>
          <p14:tracePt t="31661" x="8624888" y="4906963"/>
          <p14:tracePt t="31670" x="8642350" y="4924425"/>
          <p14:tracePt t="31679" x="8661400" y="4943475"/>
          <p14:tracePt t="31693" x="8678863" y="4951413"/>
          <p14:tracePt t="32037" x="8661400" y="4979988"/>
          <p14:tracePt t="32047" x="8596313" y="4997450"/>
          <p14:tracePt t="32053" x="8559800" y="5006975"/>
          <p14:tracePt t="32061" x="8542338" y="5016500"/>
          <p14:tracePt t="32069" x="8478838" y="5033963"/>
          <p14:tracePt t="32077" x="8442325" y="5053013"/>
          <p14:tracePt t="32086" x="8359775" y="5060950"/>
          <p14:tracePt t="32094" x="8286750" y="5060950"/>
          <p14:tracePt t="32102" x="8213725" y="5070475"/>
          <p14:tracePt t="32111" x="8140700" y="5070475"/>
          <p14:tracePt t="32118" x="8059738" y="5097463"/>
          <p14:tracePt t="32127" x="7986713" y="5097463"/>
          <p14:tracePt t="32133" x="7931150" y="5097463"/>
          <p14:tracePt t="32141" x="7867650" y="5097463"/>
          <p14:tracePt t="32149" x="7831138" y="5097463"/>
          <p14:tracePt t="32157" x="7804150" y="5097463"/>
          <p14:tracePt t="32165" x="7785100" y="5097463"/>
          <p14:tracePt t="32174" x="7758113" y="5097463"/>
          <p14:tracePt t="32182" x="7748588" y="5097463"/>
          <p14:tracePt t="32190" x="7740650" y="5097463"/>
          <p14:tracePt t="32198" x="7731125" y="5097463"/>
          <p14:tracePt t="32214" x="7704138" y="5097463"/>
          <p14:tracePt t="32222" x="7694613" y="5089525"/>
          <p14:tracePt t="32231" x="7667625" y="5080000"/>
          <p14:tracePt t="32239" x="7639050" y="5053013"/>
          <p14:tracePt t="32251" x="7602538" y="5033963"/>
          <p14:tracePt t="32255" x="7585075" y="5016500"/>
          <p14:tracePt t="32261" x="7548563" y="4987925"/>
          <p14:tracePt t="32270" x="7448550" y="4933950"/>
          <p14:tracePt t="32279" x="7412038" y="4924425"/>
          <p14:tracePt t="32287" x="7339013" y="4887913"/>
          <p14:tracePt t="32296" x="7229475" y="4870450"/>
          <p14:tracePt t="32303" x="7138988" y="4841875"/>
          <p14:tracePt t="32311" x="6983413" y="4797425"/>
          <p14:tracePt t="32318" x="6892925" y="4787900"/>
          <p14:tracePt t="32329" x="6810375" y="4760913"/>
          <p14:tracePt t="32334" x="6764338" y="4741863"/>
          <p14:tracePt t="32346" x="6746875" y="4741863"/>
          <p14:tracePt t="32351" x="6737350" y="4741863"/>
          <p14:tracePt t="32471" x="6727825" y="4741863"/>
          <p14:tracePt t="32479" x="6710363" y="4741863"/>
          <p14:tracePt t="32487" x="6681788" y="4741863"/>
          <p14:tracePt t="32495" x="6627813" y="4741863"/>
          <p14:tracePt t="32503" x="6564313" y="4751388"/>
          <p14:tracePt t="32513" x="6500813" y="4768850"/>
          <p14:tracePt t="32519" x="6464300" y="4778375"/>
          <p14:tracePt t="32529" x="6381750" y="4805363"/>
          <p14:tracePt t="32534" x="6354763" y="4814888"/>
          <p14:tracePt t="32542" x="6318250" y="4824413"/>
          <p14:tracePt t="32549" x="6262688" y="4833938"/>
          <p14:tracePt t="32557" x="6235700" y="4841875"/>
          <p14:tracePt t="32565" x="6208713" y="4851400"/>
          <p14:tracePt t="32573" x="6162675" y="4860925"/>
          <p14:tracePt t="32581" x="6153150" y="4860925"/>
          <p14:tracePt t="32590" x="6135688" y="4870450"/>
          <p14:tracePt t="32597" x="6126163" y="4870450"/>
          <p14:tracePt t="32792" x="6116638" y="4878388"/>
          <p14:tracePt t="32799" x="6072188" y="4914900"/>
          <p14:tracePt t="32815" x="6035675" y="4924425"/>
          <p14:tracePt t="32823" x="6007100" y="4943475"/>
          <p14:tracePt t="32836" x="5989638" y="4960938"/>
          <p14:tracePt t="32838" x="5972175" y="4970463"/>
          <p14:tracePt t="33183" x="5962650" y="4951413"/>
          <p14:tracePt t="33189" x="5962650" y="4914900"/>
          <p14:tracePt t="33198" x="5962650" y="4897438"/>
          <p14:tracePt t="33205" x="5962650" y="4870450"/>
          <p14:tracePt t="33213" x="5962650" y="4814888"/>
          <p14:tracePt t="33222" x="5962650" y="4768850"/>
          <p14:tracePt t="33229" x="5962650" y="4732338"/>
          <p14:tracePt t="33237" x="5962650" y="4678363"/>
          <p14:tracePt t="33245" x="5962650" y="4624388"/>
          <p14:tracePt t="33253" x="5962650" y="4568825"/>
          <p14:tracePt t="33261" x="5962650" y="4505325"/>
          <p14:tracePt t="33269" x="5962650" y="4432300"/>
          <p14:tracePt t="33277" x="5980113" y="4359275"/>
          <p14:tracePt t="33286" x="5980113" y="4268788"/>
          <p14:tracePt t="33294" x="6007100" y="4130675"/>
          <p14:tracePt t="33302" x="6007100" y="4003675"/>
          <p14:tracePt t="33310" x="6007100" y="3930650"/>
          <p14:tracePt t="33318" x="6007100" y="3803650"/>
          <p14:tracePt t="33328" x="6053138" y="3684588"/>
          <p14:tracePt t="33334" x="6053138" y="3575050"/>
          <p14:tracePt t="33343" x="6072188" y="3446463"/>
          <p14:tracePt t="33350" x="6080125" y="3375025"/>
          <p14:tracePt t="33358" x="6080125" y="3265488"/>
          <p14:tracePt t="33366" x="6080125" y="3192463"/>
          <p14:tracePt t="33376" x="6080125" y="3119438"/>
          <p14:tracePt t="33383" x="6080125" y="3054350"/>
          <p14:tracePt t="33391" x="6080125" y="2982913"/>
          <p14:tracePt t="33399" x="6062663" y="2909888"/>
          <p14:tracePt t="33409" x="6062663" y="2863850"/>
          <p14:tracePt t="33414" x="6053138" y="2790825"/>
          <p14:tracePt t="33424" x="6043613" y="2735263"/>
          <p14:tracePt t="33431" x="6043613" y="2681288"/>
          <p14:tracePt t="33439" x="6026150" y="2617788"/>
          <p14:tracePt t="33447" x="6026150" y="2581275"/>
          <p14:tracePt t="33454" x="6026150" y="2525713"/>
          <p14:tracePt t="33462" x="6007100" y="2462213"/>
          <p14:tracePt t="33470" x="6007100" y="2408238"/>
          <p14:tracePt t="33478" x="5989638" y="2343150"/>
          <p14:tracePt t="33486" x="5989638" y="2306638"/>
          <p14:tracePt t="33495" x="5989638" y="2252663"/>
          <p14:tracePt t="33502" x="5989638" y="2206625"/>
          <p14:tracePt t="33510" x="5989638" y="2179638"/>
          <p14:tracePt t="33518" x="5980113" y="2125663"/>
          <p14:tracePt t="33527" x="5980113" y="2097088"/>
          <p14:tracePt t="33534" x="5980113" y="2052638"/>
          <p14:tracePt t="33542" x="5980113" y="2033588"/>
          <p14:tracePt t="33549" x="5972175" y="1997075"/>
          <p14:tracePt t="33557" x="5953125" y="1970088"/>
          <p14:tracePt t="33565" x="5953125" y="1943100"/>
          <p14:tracePt t="33573" x="5953125" y="1924050"/>
          <p14:tracePt t="33581" x="5943600" y="1887538"/>
          <p14:tracePt t="33590" x="5943600" y="1878013"/>
          <p14:tracePt t="33597" x="5943600" y="1851025"/>
          <p14:tracePt t="33606" x="5943600" y="1841500"/>
          <p14:tracePt t="33614" x="5943600" y="1814513"/>
          <p14:tracePt t="33622" x="5935663" y="1804988"/>
          <p14:tracePt t="33630" x="5926138" y="1804988"/>
          <p14:tracePt t="33638" x="5926138" y="1797050"/>
          <p14:tracePt t="33646" x="5916613" y="1768475"/>
          <p14:tracePt t="33654" x="5907088" y="1760538"/>
          <p14:tracePt t="33704" x="5907088" y="1751013"/>
          <p14:tracePt t="33879" x="5899150" y="1741488"/>
          <p14:tracePt t="33903" x="5889625" y="1741488"/>
          <p14:tracePt t="33912" x="5780088" y="1824038"/>
          <p14:tracePt t="33918" x="5661025" y="1878013"/>
          <p14:tracePt t="33927" x="5580063" y="1951038"/>
          <p14:tracePt t="33935" x="5514975" y="2006600"/>
          <p14:tracePt t="33944" x="5441950" y="2060575"/>
          <p14:tracePt t="33950" x="5397500" y="2106613"/>
          <p14:tracePt t="33958" x="5341938" y="2152650"/>
          <p14:tracePt t="33966" x="5324475" y="2179638"/>
          <p14:tracePt t="33975" x="5314950" y="2179638"/>
          <p14:tracePt t="33982" x="5305425" y="2197100"/>
          <p14:tracePt t="34287" x="5297488" y="2197100"/>
          <p14:tracePt t="34294" x="5314950" y="2170113"/>
          <p14:tracePt t="34304" x="5334000" y="2116138"/>
          <p14:tracePt t="34312" x="5378450" y="2052638"/>
          <p14:tracePt t="34317" x="5414963" y="1987550"/>
          <p14:tracePt t="34328" x="5441950" y="1924050"/>
          <p14:tracePt t="34333" x="5478463" y="1860550"/>
          <p14:tracePt t="34342" x="5497513" y="1824038"/>
          <p14:tracePt t="34349" x="5524500" y="1768475"/>
          <p14:tracePt t="34357" x="5534025" y="1741488"/>
          <p14:tracePt t="34365" x="5534025" y="1731963"/>
          <p14:tracePt t="34374" x="5534025" y="1724025"/>
          <p14:tracePt t="34615" x="5543550" y="1714500"/>
          <p14:tracePt t="34623" x="5570538" y="1724025"/>
          <p14:tracePt t="34632" x="5616575" y="1768475"/>
          <p14:tracePt t="34640" x="5653088" y="1804988"/>
          <p14:tracePt t="34647" x="5697538" y="1851025"/>
          <p14:tracePt t="34654" x="5743575" y="1887538"/>
          <p14:tracePt t="34662" x="5780088" y="1924050"/>
          <p14:tracePt t="34670" x="5807075" y="1951038"/>
          <p14:tracePt t="34679" x="5843588" y="1970088"/>
          <p14:tracePt t="34686" x="5862638" y="1979613"/>
          <p14:tracePt t="34694" x="5889625" y="1987550"/>
          <p14:tracePt t="34702" x="5926138" y="2016125"/>
          <p14:tracePt t="35488" x="5926138" y="2052638"/>
          <p14:tracePt t="35494" x="5926138" y="2070100"/>
          <p14:tracePt t="35503" x="5889625" y="2089150"/>
          <p14:tracePt t="35514" x="5807075" y="2133600"/>
          <p14:tracePt t="35520" x="5716588" y="2143125"/>
          <p14:tracePt t="35529" x="5653088" y="2160588"/>
          <p14:tracePt t="35535" x="5624513" y="2179638"/>
          <p14:tracePt t="35544" x="5607050" y="2189163"/>
          <p14:tracePt t="35582" x="5597525" y="2189163"/>
          <p14:tracePt t="35598" x="5597525" y="2179638"/>
          <p14:tracePt t="35606" x="5597525" y="2170113"/>
          <p14:tracePt t="35664" x="5588000" y="2170113"/>
          <p14:tracePt t="35695" x="5580063" y="2170113"/>
          <p14:tracePt t="35705" x="5551488" y="2170113"/>
          <p14:tracePt t="35712" x="5487988" y="2170113"/>
          <p14:tracePt t="35719" x="5378450" y="2170113"/>
          <p14:tracePt t="35729" x="5268913" y="2170113"/>
          <p14:tracePt t="35735" x="5122863" y="2170113"/>
          <p14:tracePt t="35748" x="4968875" y="2170113"/>
          <p14:tracePt t="35751" x="4803775" y="2197100"/>
          <p14:tracePt t="35761" x="4676775" y="2216150"/>
          <p14:tracePt t="35766" x="4567238" y="2233613"/>
          <p14:tracePt t="35775" x="4503738" y="2243138"/>
          <p14:tracePt t="35783" x="4484688" y="2262188"/>
          <p14:tracePt t="35830" x="4476750" y="2262188"/>
          <p14:tracePt t="35872" x="4476750" y="2252663"/>
          <p14:tracePt t="36295" x="4594225" y="2279650"/>
          <p14:tracePt t="36304" x="4640263" y="2343150"/>
          <p14:tracePt t="36312" x="4832350" y="2498725"/>
          <p14:tracePt t="36320" x="4995863" y="2654300"/>
          <p14:tracePt t="36330" x="5187950" y="2854325"/>
          <p14:tracePt t="36335" x="5334000" y="3027363"/>
          <p14:tracePt t="36344" x="5616575" y="3255963"/>
          <p14:tracePt t="36349" x="5734050" y="3375025"/>
          <p14:tracePt t="36357" x="5870575" y="3482975"/>
          <p14:tracePt t="36365" x="6016625" y="3665538"/>
          <p14:tracePt t="36374" x="6108700" y="3775075"/>
          <p14:tracePt t="36381" x="6162675" y="3857625"/>
          <p14:tracePt t="36390" x="6218238" y="3921125"/>
          <p14:tracePt t="36397" x="6235700" y="3948113"/>
          <p14:tracePt t="36405" x="6245225" y="3967163"/>
          <p14:tracePt t="36648" x="6254750" y="3976688"/>
          <p14:tracePt t="36673" x="6262688" y="3984625"/>
          <p14:tracePt t="36680" x="6272213" y="3994150"/>
          <p14:tracePt t="36687" x="6272213" y="4003675"/>
          <p14:tracePt t="36710" x="6281738" y="4021138"/>
          <p14:tracePt t="36719" x="6281738" y="4040188"/>
          <p14:tracePt t="36728" x="6291263" y="4049713"/>
          <p14:tracePt t="36735" x="6308725" y="4067175"/>
          <p14:tracePt t="36749" x="6308725" y="4094163"/>
          <p14:tracePt t="36758" x="6308725" y="4113213"/>
          <p14:tracePt t="36765" x="6308725" y="4140200"/>
          <p14:tracePt t="36773" x="6308725" y="4176713"/>
          <p14:tracePt t="36782" x="6308725" y="4186238"/>
          <p14:tracePt t="36789" x="6308725" y="4203700"/>
          <p14:tracePt t="36797" x="6308725" y="4222750"/>
          <p14:tracePt t="36823" x="6308725" y="4232275"/>
          <p14:tracePt t="36830" x="6308725" y="4240213"/>
          <p14:tracePt t="36837" x="6308725" y="4249738"/>
          <p14:tracePt t="36845" x="6308725" y="4276725"/>
          <p14:tracePt t="36853" x="6299200" y="4295775"/>
          <p14:tracePt t="36861" x="6291263" y="4303713"/>
          <p14:tracePt t="36869" x="6291263" y="4313238"/>
          <p14:tracePt t="36877" x="6281738" y="4313238"/>
          <p14:tracePt t="36894" x="6272213" y="4340225"/>
          <p14:tracePt t="36902" x="6254750" y="4359275"/>
          <p14:tracePt t="36909" x="6245225" y="4376738"/>
          <p14:tracePt t="36917" x="6235700" y="4386263"/>
          <p14:tracePt t="36926" x="6218238" y="4405313"/>
          <p14:tracePt t="36934" x="6208713" y="4413250"/>
          <p14:tracePt t="36942" x="6199188" y="4422775"/>
          <p14:tracePt t="36949" x="6181725" y="4422775"/>
          <p14:tracePt t="36957" x="6172200" y="4449763"/>
          <p14:tracePt t="36965" x="6153150" y="4468813"/>
          <p14:tracePt t="36973" x="6153150" y="4486275"/>
          <p14:tracePt t="36981" x="6135688" y="4505325"/>
          <p14:tracePt t="36989" x="6116638" y="4522788"/>
          <p14:tracePt t="36998" x="6108700" y="4541838"/>
          <p14:tracePt t="37006" x="6089650" y="4568825"/>
          <p14:tracePt t="37014" x="6080125" y="4578350"/>
          <p14:tracePt t="37022" x="6072188" y="4605338"/>
          <p14:tracePt t="37031" x="6062663" y="4624388"/>
          <p14:tracePt t="37038" x="6062663" y="4632325"/>
          <p14:tracePt t="37045" x="6043613" y="4651375"/>
          <p14:tracePt t="37061" x="6035675" y="4668838"/>
          <p14:tracePt t="37069" x="6035675" y="4678363"/>
          <p14:tracePt t="37278" x="6026150" y="4697413"/>
          <p14:tracePt t="37285" x="5989638" y="4741863"/>
          <p14:tracePt t="37293" x="5972175" y="4760913"/>
          <p14:tracePt t="37302" x="5943600" y="4787900"/>
          <p14:tracePt t="37309" x="5935663" y="4797425"/>
          <p14:tracePt t="37328" x="5926138" y="4805363"/>
          <p14:tracePt t="37632" x="5916613" y="4824413"/>
          <p14:tracePt t="37639" x="5899150" y="4841875"/>
          <p14:tracePt t="37648" x="5899150" y="4851400"/>
          <p14:tracePt t="37657" x="5889625" y="4870450"/>
          <p14:tracePt t="37662" x="5880100" y="4924425"/>
          <p14:tracePt t="37670" x="5870575" y="4933950"/>
          <p14:tracePt t="37678" x="5870575" y="4970463"/>
          <p14:tracePt t="37686" x="5853113" y="4997450"/>
          <p14:tracePt t="37695" x="5853113" y="5016500"/>
          <p14:tracePt t="37702" x="5853113" y="5024438"/>
          <p14:tracePt t="37709" x="5853113" y="5033963"/>
          <p14:tracePt t="37728" x="5853113" y="5043488"/>
          <p14:tracePt t="37735" x="5853113" y="5053013"/>
          <p14:tracePt t="37815" x="5853113" y="5033963"/>
          <p14:tracePt t="37824" x="5862638" y="5016500"/>
          <p14:tracePt t="37831" x="5862638" y="5006975"/>
          <p14:tracePt t="37840" x="5862638" y="4979988"/>
          <p14:tracePt t="37849" x="5880100" y="4960938"/>
          <p14:tracePt t="38034" x="5880100" y="4933950"/>
          <p14:tracePt t="38039" x="5880100" y="4924425"/>
          <p14:tracePt t="38051" x="5889625" y="4906963"/>
          <p14:tracePt t="38054" x="5889625" y="4897438"/>
          <p14:tracePt t="38062" x="5889625" y="4887913"/>
          <p14:tracePt t="38069" x="5889625" y="4878388"/>
          <p14:tracePt t="38077" x="5889625" y="4870450"/>
          <p14:tracePt t="38085" x="5889625" y="4860925"/>
          <p14:tracePt t="38093" x="5889625" y="4851400"/>
          <p14:tracePt t="38102" x="5889625" y="4833938"/>
          <p14:tracePt t="38118" x="5889625" y="4814888"/>
          <p14:tracePt t="38126" x="5889625" y="4805363"/>
          <p14:tracePt t="38135" x="5889625" y="4797425"/>
          <p14:tracePt t="38576" x="5889625" y="4787900"/>
          <p14:tracePt t="38583" x="5843588" y="4787900"/>
          <p14:tracePt t="38593" x="5816600" y="4814888"/>
          <p14:tracePt t="38600" x="5789613" y="4833938"/>
          <p14:tracePt t="38607" x="5780088" y="4851400"/>
          <p14:tracePt t="38615" x="5780088" y="4860925"/>
          <p14:tracePt t="38625" x="5780088" y="4870450"/>
          <p14:tracePt t="38759" x="5789613" y="4851400"/>
          <p14:tracePt t="38832" x="5789613" y="4841875"/>
          <p14:tracePt t="38847" x="5789613" y="4814888"/>
          <p14:tracePt t="38863" x="5789613" y="4797425"/>
          <p14:tracePt t="38872" x="5807075" y="4768850"/>
          <p14:tracePt t="38878" x="5807075" y="4760913"/>
          <p14:tracePt t="38886" x="5816600" y="4751388"/>
          <p14:tracePt t="38894" x="5826125" y="4741863"/>
          <p14:tracePt t="38901" x="5843588" y="4732338"/>
          <p14:tracePt t="38910" x="5853113" y="4724400"/>
          <p14:tracePt t="38917" x="5870575" y="4705350"/>
          <p14:tracePt t="38927" x="5889625" y="4687888"/>
          <p14:tracePt t="38933" x="5907088" y="4660900"/>
          <p14:tracePt t="38944" x="5943600" y="4632325"/>
          <p14:tracePt t="38949" x="5943600" y="4624388"/>
          <p14:tracePt t="38957" x="5972175" y="4595813"/>
          <p14:tracePt t="38966" x="5999163" y="4568825"/>
          <p14:tracePt t="38974" x="6007100" y="4541838"/>
          <p14:tracePt t="38987" x="6026150" y="4514850"/>
          <p14:tracePt t="38989" x="6035675" y="4514850"/>
          <p14:tracePt t="39005" x="6043613" y="4505325"/>
          <p14:tracePt t="39013" x="6043613" y="4495800"/>
          <p14:tracePt t="39022" x="6043613" y="4486275"/>
          <p14:tracePt t="39031" x="6053138" y="4478338"/>
          <p14:tracePt t="39062" x="6062663" y="4468813"/>
          <p14:tracePt t="39069" x="6062663" y="4459288"/>
          <p14:tracePt t="39101" x="6072188" y="4459288"/>
          <p14:tracePt t="39680" x="6089650" y="4449763"/>
          <p14:tracePt t="39688" x="6108700" y="4422775"/>
          <p14:tracePt t="39694" x="6116638" y="4405313"/>
          <p14:tracePt t="39704" x="6135688" y="4376738"/>
          <p14:tracePt t="39712" x="6153150" y="4359275"/>
          <p14:tracePt t="39720" x="6181725" y="4340225"/>
          <p14:tracePt t="39727" x="6199188" y="4332288"/>
          <p14:tracePt t="39734" x="6218238" y="4313238"/>
          <p14:tracePt t="39744" x="6245225" y="4303713"/>
          <p14:tracePt t="39759" x="6262688" y="4303713"/>
          <p14:tracePt t="39766" x="6299200" y="4303713"/>
          <p14:tracePt t="39774" x="6335713" y="4303713"/>
          <p14:tracePt t="39783" x="6354763" y="4303713"/>
          <p14:tracePt t="39789" x="6381750" y="4303713"/>
          <p14:tracePt t="39798" x="6408738" y="4303713"/>
          <p14:tracePt t="39805" x="6435725" y="4313238"/>
          <p14:tracePt t="39813" x="6464300" y="4332288"/>
          <p14:tracePt t="39821" x="6481763" y="4349750"/>
          <p14:tracePt t="39829" x="6491288" y="4359275"/>
          <p14:tracePt t="39941" x="6518275" y="4359275"/>
          <p14:tracePt t="39949" x="6537325" y="4359275"/>
          <p14:tracePt t="39957" x="6573838" y="4359275"/>
          <p14:tracePt t="39966" x="6600825" y="4359275"/>
          <p14:tracePt t="39974" x="6627813" y="4349750"/>
          <p14:tracePt t="39982" x="6645275" y="4349750"/>
          <p14:tracePt t="39990" x="6673850" y="4340225"/>
          <p14:tracePt t="39998" x="6710363" y="4313238"/>
          <p14:tracePt t="40006" x="6727825" y="4303713"/>
          <p14:tracePt t="40014" x="6746875" y="4303713"/>
          <p14:tracePt t="40022" x="6754813" y="4295775"/>
          <p14:tracePt t="40189" x="6764338" y="4295775"/>
          <p14:tracePt t="40263" x="6773863" y="4295775"/>
          <p14:tracePt t="40271" x="6783388" y="4295775"/>
          <p14:tracePt t="40279" x="6864350" y="4295775"/>
          <p14:tracePt t="40287" x="6964363" y="4295775"/>
          <p14:tracePt t="40294" x="7073900" y="4295775"/>
          <p14:tracePt t="40302" x="7202488" y="4295775"/>
          <p14:tracePt t="40310" x="7292975" y="4276725"/>
          <p14:tracePt t="40318" x="7402513" y="4276725"/>
          <p14:tracePt t="40325" x="7475538" y="4276725"/>
          <p14:tracePt t="40333" x="7548563" y="4276725"/>
          <p14:tracePt t="40342" x="7602538" y="4276725"/>
          <p14:tracePt t="40349" x="7639050" y="4276725"/>
          <p14:tracePt t="40365" x="7648575" y="4276725"/>
          <p14:tracePt t="40517" x="7675563" y="4276725"/>
          <p14:tracePt t="40525" x="7704138" y="4276725"/>
          <p14:tracePt t="40534" x="7794625" y="4276725"/>
          <p14:tracePt t="40542" x="7867650" y="4276725"/>
          <p14:tracePt t="40549" x="7994650" y="4276725"/>
          <p14:tracePt t="40559" x="8104188" y="4276725"/>
          <p14:tracePt t="40565" x="8213725" y="4276725"/>
          <p14:tracePt t="40574" x="8305800" y="4276725"/>
          <p14:tracePt t="40581" x="8378825" y="4276725"/>
          <p14:tracePt t="40589" x="8451850" y="4276725"/>
          <p14:tracePt t="40598" x="8523288" y="4276725"/>
          <p14:tracePt t="40606" x="8578850" y="4276725"/>
          <p14:tracePt t="40614" x="8624888" y="4259263"/>
          <p14:tracePt t="40622" x="8669338" y="4249738"/>
          <p14:tracePt t="40630" x="8678863" y="4249738"/>
          <p14:tracePt t="40638" x="8697913" y="4249738"/>
          <p14:tracePt t="40646" x="8705850" y="4240213"/>
          <p14:tracePt t="41048" x="8615363" y="4249738"/>
          <p14:tracePt t="41056" x="8469313" y="4276725"/>
          <p14:tracePt t="41063" x="8286750" y="4276725"/>
          <p14:tracePt t="41071" x="8096250" y="4276725"/>
          <p14:tracePt t="41080" x="7931150" y="4276725"/>
          <p14:tracePt t="41086" x="7748588" y="4276725"/>
          <p14:tracePt t="41096" x="7567613" y="4276725"/>
          <p14:tracePt t="41101" x="7421563" y="4276725"/>
          <p14:tracePt t="41110" x="7312025" y="4276725"/>
          <p14:tracePt t="41117" x="7239000" y="4276725"/>
          <p14:tracePt t="41126" x="7165975" y="4276725"/>
          <p14:tracePt t="41133" x="7129463" y="4276725"/>
          <p14:tracePt t="41165" x="7119938" y="4276725"/>
          <p14:tracePt t="41319" x="7073900" y="4276725"/>
          <p14:tracePt t="41326" x="6973888" y="4276725"/>
          <p14:tracePt t="41333" x="6864350" y="4276725"/>
          <p14:tracePt t="41342" x="6737350" y="4276725"/>
          <p14:tracePt t="41349" x="6610350" y="4276725"/>
          <p14:tracePt t="41357" x="6500813" y="4276725"/>
          <p14:tracePt t="41365" x="6354763" y="4276725"/>
          <p14:tracePt t="41373" x="6218238" y="4276725"/>
          <p14:tracePt t="41381" x="6089650" y="4276725"/>
          <p14:tracePt t="41389" x="5962650" y="4276725"/>
          <p14:tracePt t="41397" x="5853113" y="4276725"/>
          <p14:tracePt t="41405" x="5753100" y="4276725"/>
          <p14:tracePt t="41413" x="5680075" y="4276725"/>
          <p14:tracePt t="41423" x="5643563" y="4276725"/>
          <p14:tracePt t="41429" x="5624513" y="4276725"/>
          <p14:tracePt t="41437" x="5607050" y="4276725"/>
          <p14:tracePt t="41445" x="5597525" y="4276725"/>
          <p14:tracePt t="41815" x="5634038" y="4276725"/>
          <p14:tracePt t="41824" x="5724525" y="4276725"/>
          <p14:tracePt t="41831" x="5853113" y="4276725"/>
          <p14:tracePt t="41846" x="6126163" y="4276725"/>
          <p14:tracePt t="41854" x="6262688" y="4295775"/>
          <p14:tracePt t="41863" x="6372225" y="4295775"/>
          <p14:tracePt t="41871" x="6481763" y="4303713"/>
          <p14:tracePt t="41879" x="6545263" y="4332288"/>
          <p14:tracePt t="41887" x="6581775" y="4340225"/>
          <p14:tracePt t="41966" x="6573838" y="4340225"/>
          <p14:tracePt t="41973" x="6545263" y="4340225"/>
          <p14:tracePt t="41981" x="6518275" y="4340225"/>
          <p14:tracePt t="41989" x="6500813" y="4340225"/>
          <p14:tracePt t="41997" x="6472238" y="4340225"/>
          <p14:tracePt t="42005" x="6454775" y="4340225"/>
          <p14:tracePt t="42022" x="6445250" y="4340225"/>
          <p14:tracePt t="42071" x="6427788" y="4340225"/>
          <p14:tracePt t="42087" x="6408738" y="4340225"/>
          <p14:tracePt t="42095" x="6335713" y="4340225"/>
          <p14:tracePt t="42102" x="6262688" y="4340225"/>
          <p14:tracePt t="42110" x="6208713" y="4340225"/>
          <p14:tracePt t="42119" x="6135688" y="4340225"/>
          <p14:tracePt t="42128" x="6053138" y="4340225"/>
          <p14:tracePt t="42135" x="5999163" y="4332288"/>
          <p14:tracePt t="42145" x="5943600" y="4332288"/>
          <p14:tracePt t="42151" x="5907088" y="4332288"/>
          <p14:tracePt t="42162" x="5889625" y="4332288"/>
          <p14:tracePt t="42422" x="5889625" y="4322763"/>
          <p14:tracePt t="42445" x="5907088" y="4313238"/>
          <p14:tracePt t="42453" x="5953125" y="4313238"/>
          <p14:tracePt t="42461" x="6016625" y="4313238"/>
          <p14:tracePt t="42469" x="6126163" y="4313238"/>
          <p14:tracePt t="42477" x="6218238" y="4313238"/>
          <p14:tracePt t="42485" x="6326188" y="4313238"/>
          <p14:tracePt t="42494" x="6418263" y="4313238"/>
          <p14:tracePt t="42501" x="6537325" y="4313238"/>
          <p14:tracePt t="42509" x="6627813" y="4313238"/>
          <p14:tracePt t="42517" x="6737350" y="4313238"/>
          <p14:tracePt t="42525" x="6791325" y="4313238"/>
          <p14:tracePt t="42534" x="6846888" y="4313238"/>
          <p14:tracePt t="42542" x="6900863" y="4313238"/>
          <p14:tracePt t="42549" x="6946900" y="4313238"/>
          <p14:tracePt t="42560" x="6964363" y="4313238"/>
          <p14:tracePt t="42567" x="6992938" y="4313238"/>
          <p14:tracePt t="42577" x="7010400" y="4313238"/>
          <p14:tracePt t="42582" x="7019925" y="4313238"/>
          <p14:tracePt t="42597" x="7029450" y="4313238"/>
          <p14:tracePt t="42605" x="7037388" y="4313238"/>
          <p14:tracePt t="42613" x="7046913" y="4313238"/>
          <p14:tracePt t="42621" x="7065963" y="4295775"/>
          <p14:tracePt t="42629" x="7083425" y="4295775"/>
          <p14:tracePt t="42637" x="7119938" y="4295775"/>
          <p14:tracePt t="42645" x="7156450" y="4295775"/>
          <p14:tracePt t="42654" x="7212013" y="4295775"/>
          <p14:tracePt t="42663" x="7265988" y="4295775"/>
          <p14:tracePt t="42669" x="7319963" y="4295775"/>
          <p14:tracePt t="42677" x="7375525" y="4295775"/>
          <p14:tracePt t="42685" x="7429500" y="4295775"/>
          <p14:tracePt t="42693" x="7494588" y="4295775"/>
          <p14:tracePt t="42701" x="7548563" y="4295775"/>
          <p14:tracePt t="42709" x="7602538" y="4295775"/>
          <p14:tracePt t="42717" x="7658100" y="4295775"/>
          <p14:tracePt t="42726" x="7731125" y="4295775"/>
          <p14:tracePt t="42734" x="7777163" y="4295775"/>
          <p14:tracePt t="42744" x="7813675" y="4295775"/>
          <p14:tracePt t="42750" x="7840663" y="4295775"/>
          <p14:tracePt t="42760" x="7877175" y="4295775"/>
          <p14:tracePt t="42767" x="7904163" y="4295775"/>
          <p14:tracePt t="42774" x="7913688" y="4286250"/>
          <p14:tracePt t="42790" x="7921625" y="4286250"/>
          <p14:tracePt t="42806" x="7931150" y="4286250"/>
          <p14:tracePt t="42822" x="7940675" y="4276725"/>
          <p14:tracePt t="42831" x="7958138" y="4276725"/>
          <p14:tracePt t="42838" x="7977188" y="4276725"/>
          <p14:tracePt t="42846" x="7994650" y="4276725"/>
          <p14:tracePt t="42854" x="8013700" y="4276725"/>
          <p14:tracePt t="42862" x="8040688" y="4276725"/>
          <p14:tracePt t="42869" x="8077200" y="4276725"/>
          <p14:tracePt t="42877" x="8132763" y="4276725"/>
          <p14:tracePt t="42893" x="8177213" y="4276725"/>
          <p14:tracePt t="42894" x="8232775" y="4276725"/>
          <p14:tracePt t="42901" x="8286750" y="4276725"/>
          <p14:tracePt t="42909" x="8342313" y="4276725"/>
          <p14:tracePt t="42917" x="8405813" y="4268788"/>
          <p14:tracePt t="42925" x="8432800" y="4268788"/>
          <p14:tracePt t="42933" x="8459788" y="4268788"/>
          <p14:tracePt t="42942" x="8488363" y="4249738"/>
          <p14:tracePt t="42950" x="8505825" y="4249738"/>
          <p14:tracePt t="42960" x="8515350" y="4249738"/>
          <p14:tracePt t="42965" x="8523288" y="4249738"/>
          <p14:tracePt t="43271" x="8532813" y="4240213"/>
          <p14:tracePt t="43296" x="8542338" y="4222750"/>
          <p14:tracePt t="43319" x="8551863" y="4222750"/>
          <p14:tracePt t="43350" x="8559800" y="4213225"/>
          <p14:tracePt t="43722" x="8542338" y="4213225"/>
          <p14:tracePt t="43728" x="8423275" y="4249738"/>
          <p14:tracePt t="43735" x="8350250" y="4249738"/>
          <p14:tracePt t="43746" x="8296275" y="4249738"/>
          <p14:tracePt t="43753" x="8186738" y="4268788"/>
          <p14:tracePt t="43763" x="8086725" y="4276725"/>
          <p14:tracePt t="43766" x="7958138" y="4295775"/>
          <p14:tracePt t="43774" x="7813675" y="4322763"/>
          <p14:tracePt t="43782" x="7767638" y="4322763"/>
          <p14:tracePt t="43789" x="7704138" y="4332288"/>
          <p14:tracePt t="43797" x="7667625" y="4332288"/>
          <p14:tracePt t="43805" x="7658100" y="4332288"/>
          <p14:tracePt t="43879" x="7648575" y="4332288"/>
          <p14:tracePt t="43888" x="7621588" y="4340225"/>
          <p14:tracePt t="43894" x="7575550" y="4349750"/>
          <p14:tracePt t="43904" x="7548563" y="4349750"/>
          <p14:tracePt t="43912" x="7512050" y="4349750"/>
          <p14:tracePt t="43918" x="7439025" y="4376738"/>
          <p14:tracePt t="43928" x="7366000" y="4376738"/>
          <p14:tracePt t="43934" x="7265988" y="4376738"/>
          <p14:tracePt t="43943" x="7175500" y="4376738"/>
          <p14:tracePt t="43950" x="7065963" y="4376738"/>
          <p14:tracePt t="43958" x="6992938" y="4376738"/>
          <p14:tracePt t="43965" x="6937375" y="4376738"/>
          <p14:tracePt t="43974" x="6883400" y="4376738"/>
          <p14:tracePt t="43982" x="6856413" y="4376738"/>
          <p14:tracePt t="43989" x="6846888" y="4376738"/>
          <p14:tracePt t="43997" x="6837363" y="4376738"/>
          <p14:tracePt t="44231" x="6791325" y="4376738"/>
          <p14:tracePt t="44240" x="6727825" y="4386263"/>
          <p14:tracePt t="44247" x="6654800" y="4386263"/>
          <p14:tracePt t="44260" x="6564313" y="4386263"/>
          <p14:tracePt t="44264" x="6472238" y="4386263"/>
          <p14:tracePt t="44270" x="6362700" y="4386263"/>
          <p14:tracePt t="44278" x="6272213" y="4386263"/>
          <p14:tracePt t="44286" x="6181725" y="4386263"/>
          <p14:tracePt t="44294" x="6135688" y="4386263"/>
          <p14:tracePt t="44302" x="6108700" y="4386263"/>
          <p14:tracePt t="44310" x="6099175" y="4386263"/>
          <p14:tracePt t="44512" x="6072188" y="4386263"/>
          <p14:tracePt t="44519" x="6062663" y="4386263"/>
          <p14:tracePt t="44528" x="6053138" y="4386263"/>
          <p14:tracePt t="44904" x="6043613" y="4395788"/>
          <p14:tracePt t="45743" x="6035675" y="4395788"/>
          <p14:tracePt t="45760" x="6026150" y="4395788"/>
          <p14:tracePt t="45770" x="6016625" y="4405313"/>
          <p14:tracePt t="45776" x="6007100" y="4413250"/>
          <p14:tracePt t="45788" x="6007100" y="4422775"/>
          <p14:tracePt t="45790" x="5989638" y="4441825"/>
          <p14:tracePt t="45799" x="5980113" y="4459288"/>
          <p14:tracePt t="45806" x="5972175" y="4478338"/>
          <p14:tracePt t="45814" x="5962650" y="4495800"/>
          <p14:tracePt t="45822" x="5935663" y="4522788"/>
          <p14:tracePt t="45830" x="5935663" y="4532313"/>
          <p14:tracePt t="45846" x="5926138" y="4551363"/>
          <p14:tracePt t="46055" x="5926138" y="4559300"/>
          <p14:tracePt t="46063" x="5916613" y="4578350"/>
          <p14:tracePt t="46277" x="5916613" y="4568825"/>
          <p14:tracePt t="46285" x="5916613" y="4559300"/>
          <p14:tracePt t="46293" x="5916613" y="4551363"/>
          <p14:tracePt t="46302" x="5926138" y="4514850"/>
          <p14:tracePt t="46310" x="5935663" y="4505325"/>
          <p14:tracePt t="46318" x="5953125" y="4468813"/>
          <p14:tracePt t="46326" x="5962650" y="4449763"/>
          <p14:tracePt t="46333" x="5989638" y="4432300"/>
          <p14:tracePt t="46342" x="6007100" y="4395788"/>
          <p14:tracePt t="46349" x="6016625" y="4368800"/>
          <p14:tracePt t="46358" x="6026150" y="4359275"/>
          <p14:tracePt t="46365" x="6035675" y="4349750"/>
          <p14:tracePt t="46381" x="6043613" y="4332288"/>
          <p14:tracePt t="46397" x="6053138" y="4332288"/>
          <p14:tracePt t="46517" x="6062663" y="4332288"/>
          <p14:tracePt t="46704" x="6072188" y="4340225"/>
          <p14:tracePt t="46711" x="6080125" y="4340225"/>
          <p14:tracePt t="46719" x="6099175" y="4332288"/>
          <p14:tracePt t="46728" x="6116638" y="4303713"/>
          <p14:tracePt t="46735" x="6162675" y="4259263"/>
          <p14:tracePt t="46744" x="6181725" y="4240213"/>
          <p14:tracePt t="46751" x="6208713" y="4222750"/>
          <p14:tracePt t="46759" x="6254750" y="4203700"/>
          <p14:tracePt t="46766" x="6291263" y="4167188"/>
          <p14:tracePt t="46774" x="6308725" y="4159250"/>
          <p14:tracePt t="46782" x="6326188" y="4149725"/>
          <p14:tracePt t="46789" x="6335713" y="4140200"/>
          <p14:tracePt t="46797" x="6345238" y="4130675"/>
          <p14:tracePt t="46896" x="6354763" y="4130675"/>
          <p14:tracePt t="46903" x="6391275" y="4130675"/>
          <p14:tracePt t="46911" x="6491288" y="4195763"/>
          <p14:tracePt t="46919" x="6618288" y="4203700"/>
          <p14:tracePt t="46928" x="6718300" y="4222750"/>
          <p14:tracePt t="46935" x="6783388" y="4259263"/>
          <p14:tracePt t="46944" x="6837363" y="4268788"/>
          <p14:tracePt t="46976" x="6919913" y="4240213"/>
          <p14:tracePt t="46983" x="7056438" y="4149725"/>
          <p14:tracePt t="46991" x="7192963" y="4086225"/>
          <p14:tracePt t="47001" x="7339013" y="3994150"/>
          <p14:tracePt t="47007" x="7402513" y="3940175"/>
          <p14:tracePt t="47015" x="7458075" y="3894138"/>
          <p14:tracePt t="47023" x="7475538" y="3848100"/>
          <p14:tracePt t="47032" x="7485063" y="3830638"/>
          <p14:tracePt t="47039" x="7485063" y="3811588"/>
          <p14:tracePt t="47046" x="7485063" y="3794125"/>
          <p14:tracePt t="47054" x="7485063" y="3784600"/>
          <p14:tracePt t="47062" x="7475538" y="3775075"/>
          <p14:tracePt t="47070" x="7466013" y="3775075"/>
          <p14:tracePt t="47079" x="7458075" y="3757613"/>
          <p14:tracePt t="47094" x="7458075" y="3738563"/>
          <p14:tracePt t="47101" x="7458075" y="3730625"/>
          <p14:tracePt t="47109" x="7458075" y="3711575"/>
          <p14:tracePt t="47126" x="7458075" y="3702050"/>
          <p14:tracePt t="47134" x="7458075" y="3684588"/>
          <p14:tracePt t="47142" x="7458075" y="3665538"/>
          <p14:tracePt t="47150" x="7466013" y="3648075"/>
          <p14:tracePt t="47159" x="7466013" y="3629025"/>
          <p14:tracePt t="47166" x="7475538" y="3602038"/>
          <p14:tracePt t="47178" x="7475538" y="3592513"/>
          <p14:tracePt t="47181" x="7485063" y="3575050"/>
          <p14:tracePt t="47189" x="7494588" y="3548063"/>
          <p14:tracePt t="47197" x="7512050" y="3529013"/>
          <p14:tracePt t="47205" x="7539038" y="3502025"/>
          <p14:tracePt t="47213" x="7548563" y="3482975"/>
          <p14:tracePt t="47221" x="7548563" y="3475038"/>
          <p14:tracePt t="47229" x="7567613" y="3455988"/>
          <p14:tracePt t="47238" x="7575550" y="3446463"/>
          <p14:tracePt t="47245" x="7585075" y="3438525"/>
          <p14:tracePt t="47253" x="7612063" y="3411538"/>
          <p14:tracePt t="47261" x="7631113" y="3392488"/>
          <p14:tracePt t="47270" x="7667625" y="3375025"/>
          <p14:tracePt t="47278" x="7685088" y="3365500"/>
          <p14:tracePt t="47285" x="7704138" y="3355975"/>
          <p14:tracePt t="47293" x="7721600" y="3346450"/>
          <p14:tracePt t="47301" x="7748588" y="3338513"/>
          <p14:tracePt t="47309" x="7767638" y="3338513"/>
          <p14:tracePt t="47318" x="7794625" y="3338513"/>
          <p14:tracePt t="47325" x="7821613" y="3319463"/>
          <p14:tracePt t="47342" x="7831138" y="3319463"/>
          <p14:tracePt t="47454" x="7840663" y="3309938"/>
          <p14:tracePt t="47461" x="7840663" y="3236913"/>
          <p14:tracePt t="47469" x="7840663" y="3192463"/>
          <p14:tracePt t="47477" x="7840663" y="3136900"/>
          <p14:tracePt t="47485" x="7840663" y="3082925"/>
          <p14:tracePt t="47493" x="7840663" y="3009900"/>
          <p14:tracePt t="47501" x="7840663" y="2954338"/>
          <p14:tracePt t="47509" x="7867650" y="2873375"/>
          <p14:tracePt t="47517" x="7913688" y="2790825"/>
          <p14:tracePt t="47525" x="7931150" y="2754313"/>
          <p14:tracePt t="47533" x="7967663" y="2671763"/>
          <p14:tracePt t="47542" x="8004175" y="2617788"/>
          <p14:tracePt t="47550" x="8031163" y="2581275"/>
          <p14:tracePt t="47560" x="8050213" y="2544763"/>
          <p14:tracePt t="47566" x="8086725" y="2517775"/>
          <p14:tracePt t="47576" x="8086725" y="2508250"/>
          <p14:tracePt t="47582" x="8104188" y="2481263"/>
          <p14:tracePt t="47591" x="8113713" y="2471738"/>
          <p14:tracePt t="47599" x="8123238" y="2471738"/>
          <p14:tracePt t="47607" x="8132763" y="2462213"/>
          <p14:tracePt t="47729" x="8132763" y="2489200"/>
          <p14:tracePt t="47735" x="8132763" y="2562225"/>
          <p14:tracePt t="47743" x="8159750" y="2617788"/>
          <p14:tracePt t="47751" x="8177213" y="2681288"/>
          <p14:tracePt t="47761" x="8196263" y="2744788"/>
          <p14:tracePt t="47767" x="8204200" y="2800350"/>
          <p14:tracePt t="47779" x="8204200" y="2890838"/>
          <p14:tracePt t="47781" x="8213725" y="2973388"/>
          <p14:tracePt t="47789" x="8213725" y="3027363"/>
          <p14:tracePt t="47797" x="8213725" y="3100388"/>
          <p14:tracePt t="47806" x="8213725" y="3173413"/>
          <p14:tracePt t="47813" x="8213725" y="3228975"/>
          <p14:tracePt t="47821" x="8213725" y="3273425"/>
          <p14:tracePt t="47829" x="8213725" y="3309938"/>
          <p14:tracePt t="47837" x="8213725" y="3328988"/>
          <p14:tracePt t="47845" x="8213725" y="3346450"/>
          <p14:tracePt t="47853" x="8213725" y="3365500"/>
          <p14:tracePt t="47861" x="8213725" y="3375025"/>
          <p14:tracePt t="47870" x="8213725" y="3392488"/>
          <p14:tracePt t="47897" x="8213725" y="3402013"/>
          <p14:tracePt t="48039" x="8213725" y="3411538"/>
          <p14:tracePt t="48055" x="8213725" y="3402013"/>
          <p14:tracePt t="48065" x="8213725" y="3375025"/>
          <p14:tracePt t="48071" x="8213725" y="3319463"/>
          <p14:tracePt t="48079" x="8213725" y="3236913"/>
          <p14:tracePt t="48086" x="8213725" y="3219450"/>
          <p14:tracePt t="48095" x="8250238" y="3192463"/>
          <p14:tracePt t="48102" x="8269288" y="3173413"/>
          <p14:tracePt t="48111" x="8305800" y="3136900"/>
          <p14:tracePt t="48118" x="8342313" y="3119438"/>
          <p14:tracePt t="48126" x="8350250" y="3109913"/>
          <p14:tracePt t="48133" x="8378825" y="3090863"/>
          <p14:tracePt t="48141" x="8415338" y="3073400"/>
          <p14:tracePt t="48149" x="8442325" y="3063875"/>
          <p14:tracePt t="48158" x="8469313" y="3036888"/>
          <p14:tracePt t="48165" x="8488363" y="3036888"/>
          <p14:tracePt t="48174" x="8505825" y="3027363"/>
          <p14:tracePt t="48189" x="8523288" y="3027363"/>
          <p14:tracePt t="48197" x="8542338" y="3027363"/>
          <p14:tracePt t="48214" x="8551863" y="3027363"/>
          <p14:tracePt t="48222" x="8578850" y="3027363"/>
          <p14:tracePt t="48230" x="8588375" y="3027363"/>
          <p14:tracePt t="48238" x="8605838" y="3027363"/>
          <p14:tracePt t="48246" x="8624888" y="3054350"/>
          <p14:tracePt t="48254" x="8632825" y="3054350"/>
          <p14:tracePt t="48262" x="8632825" y="3073400"/>
          <p14:tracePt t="48270" x="8632825" y="3082925"/>
          <p14:tracePt t="48278" x="8632825" y="3090863"/>
          <p14:tracePt t="48285" x="8632825" y="3119438"/>
          <p14:tracePt t="48293" x="8632825" y="3136900"/>
          <p14:tracePt t="48301" x="8624888" y="3173413"/>
          <p14:tracePt t="48309" x="8605838" y="3200400"/>
          <p14:tracePt t="48317" x="8569325" y="3228975"/>
          <p14:tracePt t="48326" x="8542338" y="3265488"/>
          <p14:tracePt t="48334" x="8496300" y="3309938"/>
          <p14:tracePt t="48344" x="8451850" y="3328988"/>
          <p14:tracePt t="48351" x="8415338" y="3365500"/>
          <p14:tracePt t="48361" x="8386763" y="3392488"/>
          <p14:tracePt t="48367" x="8313738" y="3446463"/>
          <p14:tracePt t="48381" x="8296275" y="3455988"/>
          <p14:tracePt t="48384" x="8277225" y="3465513"/>
          <p14:tracePt t="48394" x="8250238" y="3502025"/>
          <p14:tracePt t="48398" x="8232775" y="3511550"/>
          <p14:tracePt t="48406" x="8186738" y="3519488"/>
          <p14:tracePt t="48414" x="8169275" y="3529013"/>
          <p14:tracePt t="48422" x="8113713" y="3548063"/>
          <p14:tracePt t="48430" x="8096250" y="3548063"/>
          <p14:tracePt t="48438" x="8086725" y="3556000"/>
          <p14:tracePt t="48446" x="8067675" y="3556000"/>
          <p14:tracePt t="48454" x="8050213" y="3556000"/>
          <p14:tracePt t="48510" x="8040688" y="3529013"/>
          <p14:tracePt t="48518" x="8023225" y="3475038"/>
          <p14:tracePt t="48526" x="8013700" y="3392488"/>
          <p14:tracePt t="48534" x="8013700" y="3302000"/>
          <p14:tracePt t="48543" x="8013700" y="3228975"/>
          <p14:tracePt t="48550" x="8013700" y="3173413"/>
          <p14:tracePt t="48559" x="8040688" y="3073400"/>
          <p14:tracePt t="48565" x="8059738" y="3046413"/>
          <p14:tracePt t="48573" x="8067675" y="3000375"/>
          <p14:tracePt t="48581" x="8077200" y="2963863"/>
          <p14:tracePt t="48590" x="8096250" y="2936875"/>
          <p14:tracePt t="48597" x="8113713" y="2909888"/>
          <p14:tracePt t="48605" x="8132763" y="2890838"/>
          <p14:tracePt t="48613" x="8169275" y="2881313"/>
          <p14:tracePt t="48621" x="8169275" y="2873375"/>
          <p14:tracePt t="48629" x="8186738" y="2863850"/>
          <p14:tracePt t="48646" x="8196263" y="2863850"/>
          <p14:tracePt t="48721" x="8204200" y="2863850"/>
          <p14:tracePt t="48752" x="8213725" y="2863850"/>
          <p14:tracePt t="48760" x="8240713" y="2900363"/>
          <p14:tracePt t="48767" x="8240713" y="2946400"/>
          <p14:tracePt t="48781" x="8250238" y="2982913"/>
          <p14:tracePt t="48782" x="8250238" y="3027363"/>
          <p14:tracePt t="48789" x="8250238" y="3054350"/>
          <p14:tracePt t="48797" x="8250238" y="3100388"/>
          <p14:tracePt t="48805" x="8250238" y="3127375"/>
          <p14:tracePt t="48813" x="8250238" y="3163888"/>
          <p14:tracePt t="48821" x="8250238" y="3209925"/>
          <p14:tracePt t="48829" x="8250238" y="3228975"/>
          <p14:tracePt t="48837" x="8240713" y="3282950"/>
          <p14:tracePt t="48854" x="8232775" y="3328988"/>
          <p14:tracePt t="48877" x="8223250" y="3346450"/>
          <p14:tracePt t="48910" x="8223250" y="3355975"/>
          <p14:tracePt t="48918" x="8223250" y="3375025"/>
          <p14:tracePt t="48926" x="8196263" y="3419475"/>
          <p14:tracePt t="48934" x="8177213" y="3438525"/>
          <p14:tracePt t="48943" x="8113713" y="3482975"/>
          <p14:tracePt t="48950" x="8050213" y="3556000"/>
          <p14:tracePt t="48959" x="7986713" y="3575050"/>
          <p14:tracePt t="48966" x="7885113" y="3665538"/>
          <p14:tracePt t="48975" x="7748588" y="3775075"/>
          <p14:tracePt t="48982" x="7602538" y="3848100"/>
          <p14:tracePt t="48991" x="7539038" y="3857625"/>
          <p14:tracePt t="49014" x="7421563" y="3967163"/>
          <p14:tracePt t="49022" x="7302500" y="4049713"/>
          <p14:tracePt t="49031" x="7183438" y="4130675"/>
          <p14:tracePt t="49038" x="7046913" y="4213225"/>
          <p14:tracePt t="49047" x="6946900" y="4276725"/>
          <p14:tracePt t="49053" x="6892925" y="4286250"/>
          <p14:tracePt t="49061" x="6873875" y="4295775"/>
          <p14:tracePt t="49070" x="6864350" y="4295775"/>
          <p14:tracePt t="49078" x="6856413" y="4303713"/>
          <p14:tracePt t="49085" x="6846888" y="4313238"/>
          <p14:tracePt t="49126" x="6827838" y="4332288"/>
          <p14:tracePt t="49135" x="6810375" y="4340225"/>
          <p14:tracePt t="49143" x="6764338" y="4359275"/>
          <p14:tracePt t="49151" x="6710363" y="4386263"/>
          <p14:tracePt t="49160" x="6664325" y="4395788"/>
          <p14:tracePt t="49167" x="6600825" y="4432300"/>
          <p14:tracePt t="49179" x="6573838" y="4441825"/>
          <p14:tracePt t="49183" x="6527800" y="4449763"/>
          <p14:tracePt t="49191" x="6500813" y="4486275"/>
          <p14:tracePt t="49199" x="6481763" y="4495800"/>
          <p14:tracePt t="49206" x="6435725" y="4514850"/>
          <p14:tracePt t="49214" x="6427788" y="4522788"/>
          <p14:tracePt t="49222" x="6418263" y="4532313"/>
          <p14:tracePt t="49230" x="6408738" y="4541838"/>
          <p14:tracePt t="49238" x="6399213" y="4541838"/>
          <p14:tracePt t="49246" x="6381750" y="4551363"/>
          <p14:tracePt t="49286" x="6362700" y="4568825"/>
          <p14:tracePt t="49318" x="6354763" y="4568825"/>
          <p14:tracePt t="49335" x="6345238" y="4578350"/>
          <p14:tracePt t="49343" x="6318250" y="4578350"/>
          <p14:tracePt t="49350" x="6308725" y="4587875"/>
          <p14:tracePt t="49359" x="6299200" y="4587875"/>
          <p14:tracePt t="49367" x="6291263" y="4587875"/>
          <p14:tracePt t="49380" x="6281738" y="4587875"/>
          <p14:tracePt t="49382" x="6272213" y="4587875"/>
          <p14:tracePt t="49391" x="6262688" y="4595813"/>
          <p14:tracePt t="49398" x="6254750" y="4605338"/>
          <p14:tracePt t="49424" x="6235700" y="4614863"/>
          <p14:tracePt t="49430" x="6218238" y="4614863"/>
          <p14:tracePt t="49438" x="6189663" y="4614863"/>
          <p14:tracePt t="49446" x="6172200" y="4624388"/>
          <p14:tracePt t="49454" x="6153150" y="4632325"/>
          <p14:tracePt t="49462" x="6135688" y="4632325"/>
          <p14:tracePt t="49469" x="6108700" y="4651375"/>
          <p14:tracePt t="49477" x="6089650" y="4651375"/>
          <p14:tracePt t="49485" x="6080125" y="4651375"/>
          <p14:tracePt t="49493" x="6072188" y="4651375"/>
          <p14:tracePt t="49501" x="6062663" y="4660900"/>
          <p14:tracePt t="49822" x="6035675" y="4678363"/>
          <p14:tracePt t="49831" x="5999163" y="4678363"/>
          <p14:tracePt t="49839" x="5943600" y="4678363"/>
          <p14:tracePt t="49847" x="5899150" y="4705350"/>
          <p14:tracePt t="49855" x="5862638" y="4705350"/>
          <p14:tracePt t="49863" x="5826125" y="4714875"/>
          <p14:tracePt t="49871" x="5797550" y="4714875"/>
          <p14:tracePt t="49879" x="5789613" y="4714875"/>
          <p14:tracePt t="50367" x="5780088" y="4714875"/>
          <p14:tracePt t="50377" x="5780088" y="4678363"/>
          <p14:tracePt t="50383" x="5780088" y="4660900"/>
          <p14:tracePt t="50389" x="5780088" y="4632325"/>
          <p14:tracePt t="50397" x="5780088" y="4614863"/>
          <p14:tracePt t="50405" x="5780088" y="4587875"/>
          <p14:tracePt t="50413" x="5780088" y="4559300"/>
          <p14:tracePt t="50421" x="5780088" y="4514850"/>
          <p14:tracePt t="50429" x="5780088" y="4478338"/>
          <p14:tracePt t="50437" x="5780088" y="4432300"/>
          <p14:tracePt t="50445" x="5780088" y="4376738"/>
          <p14:tracePt t="50453" x="5770563" y="4349750"/>
          <p14:tracePt t="50461" x="5770563" y="4303713"/>
          <p14:tracePt t="50469" x="5761038" y="4268788"/>
          <p14:tracePt t="50477" x="5761038" y="4259263"/>
          <p14:tracePt t="50485" x="5761038" y="4222750"/>
          <p14:tracePt t="50494" x="5761038" y="4213225"/>
          <p14:tracePt t="50501" x="5743575" y="4186238"/>
          <p14:tracePt t="50510" x="5743575" y="4176713"/>
          <p14:tracePt t="50518" x="5743575" y="4167188"/>
          <p14:tracePt t="50526" x="5743575" y="4159250"/>
          <p14:tracePt t="50534" x="5743575" y="4149725"/>
          <p14:tracePt t="50542" x="5743575" y="4140200"/>
          <p14:tracePt t="50550" x="5743575" y="4122738"/>
          <p14:tracePt t="50559" x="5743575" y="4103688"/>
          <p14:tracePt t="50566" x="5743575" y="4086225"/>
          <p14:tracePt t="50575" x="5743575" y="4057650"/>
          <p14:tracePt t="50582" x="5743575" y="4040188"/>
          <p14:tracePt t="50590" x="5743575" y="4013200"/>
          <p14:tracePt t="50598" x="5743575" y="3994150"/>
          <p14:tracePt t="50606" x="5743575" y="3967163"/>
          <p14:tracePt t="50614" x="5743575" y="3957638"/>
          <p14:tracePt t="50622" x="5743575" y="3948113"/>
          <p14:tracePt t="50630" x="5743575" y="3940175"/>
          <p14:tracePt t="50638" x="5743575" y="3921125"/>
          <p14:tracePt t="50654" x="5743575" y="3903663"/>
          <p14:tracePt t="50672" x="5753100" y="3894138"/>
          <p14:tracePt t="50685" x="5780088" y="3867150"/>
          <p14:tracePt t="50694" x="5789613" y="3857625"/>
          <p14:tracePt t="50702" x="5807075" y="3848100"/>
          <p14:tracePt t="50709" x="5843588" y="3811588"/>
          <p14:tracePt t="50717" x="5862638" y="3803650"/>
          <p14:tracePt t="50726" x="5899150" y="3794125"/>
          <p14:tracePt t="50733" x="5962650" y="3767138"/>
          <p14:tracePt t="50743" x="6007100" y="3757613"/>
          <p14:tracePt t="50750" x="6099175" y="3748088"/>
          <p14:tracePt t="50758" x="6172200" y="3730625"/>
          <p14:tracePt t="50766" x="6254750" y="3711575"/>
          <p14:tracePt t="50775" x="6326188" y="3694113"/>
          <p14:tracePt t="50781" x="6454775" y="3694113"/>
          <p14:tracePt t="50789" x="6545263" y="3694113"/>
          <p14:tracePt t="50797" x="6645275" y="3694113"/>
          <p14:tracePt t="50805" x="6718300" y="3694113"/>
          <p14:tracePt t="50813" x="6773863" y="3694113"/>
          <p14:tracePt t="50822" x="6827838" y="3694113"/>
          <p14:tracePt t="50830" x="6873875" y="3694113"/>
          <p14:tracePt t="50846" x="6910388" y="3694113"/>
          <p14:tracePt t="50854" x="6919913" y="3694113"/>
          <p14:tracePt t="50862" x="6946900" y="3694113"/>
          <p14:tracePt t="50870" x="6964363" y="3702050"/>
          <p14:tracePt t="50877" x="6992938" y="3702050"/>
          <p14:tracePt t="50885" x="7010400" y="3702050"/>
          <p14:tracePt t="50893" x="7056438" y="3702050"/>
          <p14:tracePt t="50902" x="7065963" y="3702050"/>
          <p14:tracePt t="50910" x="7092950" y="3702050"/>
          <p14:tracePt t="50917" x="7110413" y="3702050"/>
          <p14:tracePt t="50925" x="7138988" y="3702050"/>
          <p14:tracePt t="50933" x="7156450" y="3702050"/>
          <p14:tracePt t="50941" x="7192963" y="3702050"/>
          <p14:tracePt t="50950" x="7239000" y="3702050"/>
          <p14:tracePt t="50958" x="7256463" y="3702050"/>
          <p14:tracePt t="50966" x="7292975" y="3702050"/>
          <p14:tracePt t="50975" x="7329488" y="3702050"/>
          <p14:tracePt t="50982" x="7385050" y="3702050"/>
          <p14:tracePt t="50990" x="7448550" y="3702050"/>
          <p14:tracePt t="50998" x="7502525" y="3702050"/>
          <p14:tracePt t="51006" x="7558088" y="3702050"/>
          <p14:tracePt t="51014" x="7612063" y="3702050"/>
          <p14:tracePt t="51022" x="7685088" y="3702050"/>
          <p14:tracePt t="51031" x="7758113" y="3702050"/>
          <p14:tracePt t="51037" x="7885113" y="3702050"/>
          <p14:tracePt t="51045" x="7967663" y="3702050"/>
          <p14:tracePt t="51053" x="8077200" y="3702050"/>
          <p14:tracePt t="51061" x="8150225" y="3702050"/>
          <p14:tracePt t="51069" x="8169275" y="3702050"/>
          <p14:tracePt t="51079" x="8196263" y="3702050"/>
          <p14:tracePt t="51085" x="8204200" y="3702050"/>
          <p14:tracePt t="51367" x="8213725" y="3702050"/>
          <p14:tracePt t="51377" x="8240713" y="3702050"/>
          <p14:tracePt t="51392" x="8269288" y="3702050"/>
          <p14:tracePt t="51399" x="8277225" y="3702050"/>
          <p14:tracePt t="51409" x="8286750" y="3702050"/>
          <p14:tracePt t="51415" x="8313738" y="3694113"/>
          <p14:tracePt t="51657" x="8296275" y="3694113"/>
          <p14:tracePt t="51663" x="8196263" y="3721100"/>
          <p14:tracePt t="51671" x="8040688" y="3738563"/>
          <p14:tracePt t="51679" x="7877175" y="3767138"/>
          <p14:tracePt t="51687" x="7648575" y="3803650"/>
          <p14:tracePt t="51695" x="7466013" y="3811588"/>
          <p14:tracePt t="51703" x="7256463" y="3867150"/>
          <p14:tracePt t="51711" x="7019925" y="3884613"/>
          <p14:tracePt t="51718" x="6837363" y="3894138"/>
          <p14:tracePt t="51727" x="6691313" y="3940175"/>
          <p14:tracePt t="51734" x="6573838" y="3957638"/>
          <p14:tracePt t="51742" x="6500813" y="3967163"/>
          <p14:tracePt t="51751" x="6435725" y="3994150"/>
          <p14:tracePt t="51758" x="6408738" y="4003675"/>
          <p14:tracePt t="51765" x="6399213" y="4013200"/>
          <p14:tracePt t="51774" x="6391275" y="4021138"/>
          <p14:tracePt t="51783" x="6381750" y="4021138"/>
          <p14:tracePt t="51789" x="6362700" y="4040188"/>
          <p14:tracePt t="51797" x="6345238" y="4049713"/>
          <p14:tracePt t="51805" x="6326188" y="4086225"/>
          <p14:tracePt t="51814" x="6308725" y="4094163"/>
          <p14:tracePt t="51821" x="6291263" y="4113213"/>
          <p14:tracePt t="51829" x="6254750" y="4130675"/>
          <p14:tracePt t="51837" x="6226175" y="4149725"/>
          <p14:tracePt t="51846" x="6208713" y="4159250"/>
          <p14:tracePt t="51854" x="6189663" y="4186238"/>
          <p14:tracePt t="51862" x="6172200" y="4203700"/>
          <p14:tracePt t="51870" x="6162675" y="4213225"/>
          <p14:tracePt t="51878" x="6145213" y="4222750"/>
          <p14:tracePt t="51896" x="6126163" y="4249738"/>
          <p14:tracePt t="51902" x="6116638" y="4268788"/>
          <p14:tracePt t="51911" x="6108700" y="4276725"/>
          <p14:tracePt t="51918" x="6108700" y="4286250"/>
          <p14:tracePt t="51926" x="6099175" y="4322763"/>
          <p14:tracePt t="51943" x="6080125" y="4340225"/>
          <p14:tracePt t="51950" x="6072188" y="4359275"/>
          <p14:tracePt t="51959" x="6072188" y="4368800"/>
          <p14:tracePt t="51976" x="6062663" y="4386263"/>
          <p14:tracePt t="51989" x="6062663" y="4395788"/>
          <p14:tracePt t="51997" x="6053138" y="4405313"/>
          <p14:tracePt t="52013" x="6053138" y="4413250"/>
          <p14:tracePt t="52021" x="6026150" y="4449763"/>
          <p14:tracePt t="52030" x="6016625" y="4459288"/>
          <p14:tracePt t="52038" x="5989638" y="4495800"/>
          <p14:tracePt t="52046" x="5989638" y="4514850"/>
          <p14:tracePt t="52054" x="5980113" y="4559300"/>
          <p14:tracePt t="52062" x="5972175" y="4578350"/>
          <p14:tracePt t="52070" x="5943600" y="4605338"/>
          <p14:tracePt t="52078" x="5926138" y="4624388"/>
          <p14:tracePt t="52086" x="5926138" y="4641850"/>
          <p14:tracePt t="52094" x="5916613" y="4660900"/>
          <p14:tracePt t="52110" x="5916613" y="4678363"/>
          <p14:tracePt t="52118" x="5907088" y="4687888"/>
          <p14:tracePt t="52157" x="5907088" y="4697413"/>
          <p14:tracePt t="53094" x="5907088" y="4587875"/>
          <p14:tracePt t="53101" x="5907088" y="4514850"/>
          <p14:tracePt t="53109" x="5907088" y="4449763"/>
          <p14:tracePt t="53117" x="5907088" y="4376738"/>
          <p14:tracePt t="53125" x="5907088" y="4322763"/>
          <p14:tracePt t="53134" x="5907088" y="4268788"/>
          <p14:tracePt t="53141" x="5907088" y="4213225"/>
          <p14:tracePt t="53150" x="5907088" y="4159250"/>
          <p14:tracePt t="53160" x="5907088" y="4113213"/>
          <p14:tracePt t="53167" x="5907088" y="4076700"/>
          <p14:tracePt t="53176" x="5907088" y="4030663"/>
          <p14:tracePt t="53183" x="5907088" y="4021138"/>
          <p14:tracePt t="53192" x="5907088" y="3984625"/>
          <p14:tracePt t="53199" x="5907088" y="3967163"/>
          <p14:tracePt t="53207" x="5907088" y="3930650"/>
          <p14:tracePt t="53215" x="5907088" y="3911600"/>
          <p14:tracePt t="53223" x="5907088" y="3884613"/>
          <p14:tracePt t="53231" x="5907088" y="3840163"/>
          <p14:tracePt t="53239" x="5907088" y="3821113"/>
          <p14:tracePt t="53247" x="5907088" y="3794125"/>
          <p14:tracePt t="53255" x="5907088" y="3767138"/>
          <p14:tracePt t="53262" x="5907088" y="3738563"/>
          <p14:tracePt t="53271" x="5907088" y="3694113"/>
          <p14:tracePt t="53279" x="5907088" y="3675063"/>
          <p14:tracePt t="53287" x="5907088" y="3665538"/>
          <p14:tracePt t="53293" x="5907088" y="3648075"/>
          <p14:tracePt t="53301" x="5907088" y="3629025"/>
          <p14:tracePt t="53309" x="5907088" y="3611563"/>
          <p14:tracePt t="53317" x="5907088" y="3575050"/>
          <p14:tracePt t="53333" x="5935663" y="3519488"/>
          <p14:tracePt t="53349" x="5935663" y="3492500"/>
          <p14:tracePt t="53359" x="5943600" y="3475038"/>
          <p14:tracePt t="53366" x="5953125" y="3465513"/>
          <p14:tracePt t="53376" x="5962650" y="3455988"/>
          <p14:tracePt t="53392" x="5972175" y="3438525"/>
          <p14:tracePt t="53398" x="5999163" y="3419475"/>
          <p14:tracePt t="53410" x="6007100" y="3411538"/>
          <p14:tracePt t="53414" x="6026150" y="3392488"/>
          <p14:tracePt t="53424" x="6035675" y="3382963"/>
          <p14:tracePt t="53430" x="6072188" y="3375025"/>
          <p14:tracePt t="53438" x="6116638" y="3355975"/>
          <p14:tracePt t="53445" x="6172200" y="3346450"/>
          <p14:tracePt t="53453" x="6254750" y="3328988"/>
          <p14:tracePt t="53461" x="6345238" y="3319463"/>
          <p14:tracePt t="53469" x="6435725" y="3319463"/>
          <p14:tracePt t="53477" x="6537325" y="3292475"/>
          <p14:tracePt t="53485" x="6610350" y="3273425"/>
          <p14:tracePt t="53494" x="6700838" y="3265488"/>
          <p14:tracePt t="53501" x="6754813" y="3265488"/>
          <p14:tracePt t="53510" x="6800850" y="3255963"/>
          <p14:tracePt t="53517" x="6873875" y="3255963"/>
          <p14:tracePt t="53525" x="6910388" y="3228975"/>
          <p14:tracePt t="53533" x="6964363" y="3209925"/>
          <p14:tracePt t="53543" x="7019925" y="3200400"/>
          <p14:tracePt t="53550" x="7065963" y="3200400"/>
          <p14:tracePt t="53559" x="7092950" y="3173413"/>
          <p14:tracePt t="53566" x="7129463" y="3163888"/>
          <p14:tracePt t="53576" x="7156450" y="3155950"/>
          <p14:tracePt t="53582" x="7165975" y="3155950"/>
          <p14:tracePt t="53590" x="7192963" y="3155950"/>
          <p14:tracePt t="53599" x="7219950" y="3146425"/>
          <p14:tracePt t="53606" x="7265988" y="3127375"/>
          <p14:tracePt t="53615" x="7302500" y="3127375"/>
          <p14:tracePt t="53622" x="7356475" y="3127375"/>
          <p14:tracePt t="53630" x="7439025" y="3109913"/>
          <p14:tracePt t="53638" x="7494588" y="3100388"/>
          <p14:tracePt t="53646" x="7539038" y="3100388"/>
          <p14:tracePt t="53654" x="7558088" y="3090863"/>
          <p14:tracePt t="53662" x="7575550" y="3090863"/>
          <p14:tracePt t="53670" x="7585075" y="3090863"/>
          <p14:tracePt t="53678" x="7612063" y="3082925"/>
          <p14:tracePt t="53710" x="7612063" y="3073400"/>
          <p14:tracePt t="53839" x="7621588" y="3073400"/>
          <p14:tracePt t="53847" x="7639050" y="3073400"/>
          <p14:tracePt t="53855" x="7667625" y="3073400"/>
          <p14:tracePt t="53863" x="7712075" y="3073400"/>
          <p14:tracePt t="53871" x="7721600" y="3073400"/>
          <p14:tracePt t="53896" x="7731125" y="3073400"/>
          <p14:tracePt t="53999" x="7704138" y="3082925"/>
          <p14:tracePt t="54008" x="7685088" y="3090863"/>
          <p14:tracePt t="54016" x="7602538" y="3146425"/>
          <p14:tracePt t="54024" x="7531100" y="3182938"/>
          <p14:tracePt t="54032" x="7429500" y="3209925"/>
          <p14:tracePt t="54038" x="7312025" y="3265488"/>
          <p14:tracePt t="54046" x="7165975" y="3328988"/>
          <p14:tracePt t="54054" x="7029450" y="3355975"/>
          <p14:tracePt t="54062" x="6900863" y="3382963"/>
          <p14:tracePt t="54070" x="6783388" y="3429000"/>
          <p14:tracePt t="54078" x="6691313" y="3446463"/>
          <p14:tracePt t="54086" x="6591300" y="3511550"/>
          <p14:tracePt t="54095" x="6537325" y="3511550"/>
          <p14:tracePt t="54103" x="6472238" y="3556000"/>
          <p14:tracePt t="54113" x="6408738" y="3575050"/>
          <p14:tracePt t="54119" x="6345238" y="3602038"/>
          <p14:tracePt t="54127" x="6326188" y="3611563"/>
          <p14:tracePt t="54135" x="6308725" y="3621088"/>
          <p14:tracePt t="54143" x="6272213" y="3629025"/>
          <p14:tracePt t="54151" x="6254750" y="3638550"/>
          <p14:tracePt t="54159" x="6218238" y="3665538"/>
          <p14:tracePt t="54167" x="6208713" y="3665538"/>
          <p14:tracePt t="54175" x="6181725" y="3665538"/>
          <p14:tracePt t="54183" x="6153150" y="3684588"/>
          <p14:tracePt t="54191" x="6126163" y="3684588"/>
          <p14:tracePt t="54198" x="6080125" y="3702050"/>
          <p14:tracePt t="54207" x="6062663" y="3711575"/>
          <p14:tracePt t="54214" x="6026150" y="3711575"/>
          <p14:tracePt t="54222" x="6016625" y="3721100"/>
          <p14:tracePt t="54230" x="5980113" y="3730625"/>
          <p14:tracePt t="54238" x="5962650" y="3730625"/>
          <p14:tracePt t="54246" x="5935663" y="3748088"/>
          <p14:tracePt t="54254" x="5907088" y="3757613"/>
          <p14:tracePt t="54262" x="5880100" y="3767138"/>
          <p14:tracePt t="54270" x="5843588" y="3775075"/>
          <p14:tracePt t="54278" x="5780088" y="3803650"/>
          <p14:tracePt t="54287" x="5697538" y="3811588"/>
          <p14:tracePt t="54293" x="5607050" y="3830638"/>
          <p14:tracePt t="54301" x="5561013" y="3840163"/>
          <p14:tracePt t="54317" x="5507038" y="3857625"/>
          <p14:tracePt t="54325" x="5478463" y="3867150"/>
          <p14:tracePt t="54333" x="5461000" y="3867150"/>
          <p14:tracePt t="54342" x="5441950" y="3875088"/>
          <p14:tracePt t="54495" x="5451475" y="3857625"/>
          <p14:tracePt t="54501" x="5497513" y="3811588"/>
          <p14:tracePt t="54509" x="5534025" y="3784600"/>
          <p14:tracePt t="54517" x="5561013" y="3748088"/>
          <p14:tracePt t="54526" x="5597525" y="3702050"/>
          <p14:tracePt t="54533" x="5616575" y="3684588"/>
          <p14:tracePt t="54542" x="5634038" y="3648075"/>
          <p14:tracePt t="54549" x="5670550" y="3621088"/>
          <p14:tracePt t="54557" x="5707063" y="3556000"/>
          <p14:tracePt t="54566" x="5724525" y="3511550"/>
          <p14:tracePt t="54575" x="5770563" y="3446463"/>
          <p14:tracePt t="54582" x="5826125" y="3346450"/>
          <p14:tracePt t="54592" x="5853113" y="3282950"/>
          <p14:tracePt t="54597" x="5907088" y="3200400"/>
          <p14:tracePt t="54607" x="5943600" y="3119438"/>
          <p14:tracePt t="54615" x="5962650" y="3073400"/>
          <p14:tracePt t="54623" x="5989638" y="3017838"/>
          <p14:tracePt t="54631" x="6026150" y="2954338"/>
          <p14:tracePt t="54639" x="6053138" y="2909888"/>
          <p14:tracePt t="54647" x="6080125" y="2873375"/>
          <p14:tracePt t="54658" x="6089650" y="2844800"/>
          <p14:tracePt t="54664" x="6099175" y="2827338"/>
          <p14:tracePt t="54672" x="6135688" y="2808288"/>
          <p14:tracePt t="54678" x="6145213" y="2790825"/>
          <p14:tracePt t="54686" x="6153150" y="2781300"/>
          <p14:tracePt t="54695" x="6162675" y="2771775"/>
          <p14:tracePt t="54710" x="6172200" y="2763838"/>
          <p14:tracePt t="54717" x="6181725" y="2754313"/>
          <p14:tracePt t="54725" x="6199188" y="2744788"/>
          <p14:tracePt t="54735" x="6245225" y="2735263"/>
          <p14:tracePt t="54743" x="6272213" y="2735263"/>
          <p14:tracePt t="54752" x="6354763" y="2727325"/>
          <p14:tracePt t="54759" x="6464300" y="2727325"/>
          <p14:tracePt t="54767" x="6573838" y="2727325"/>
          <p14:tracePt t="54777" x="6664325" y="2727325"/>
          <p14:tracePt t="54785" x="6791325" y="2727325"/>
          <p14:tracePt t="54789" x="6864350" y="2727325"/>
          <p14:tracePt t="54797" x="6946900" y="2727325"/>
          <p14:tracePt t="54805" x="7000875" y="2727325"/>
          <p14:tracePt t="54813" x="7029450" y="2727325"/>
          <p14:tracePt t="54821" x="7046913" y="2727325"/>
          <p14:tracePt t="54829" x="7065963" y="2727325"/>
          <p14:tracePt t="55159" x="7046913" y="2727325"/>
          <p14:tracePt t="55167" x="6946900" y="2744788"/>
          <p14:tracePt t="55176" x="6846888" y="2781300"/>
          <p14:tracePt t="55183" x="6746875" y="2827338"/>
          <p14:tracePt t="55196" x="6681788" y="2844800"/>
          <p14:tracePt t="55198" x="6618288" y="2890838"/>
          <p14:tracePt t="55206" x="6564313" y="2909888"/>
          <p14:tracePt t="55214" x="6527800" y="2946400"/>
          <p14:tracePt t="55225" x="6508750" y="2954338"/>
          <p14:tracePt t="55231" x="6500813" y="2963863"/>
          <p14:tracePt t="55238" x="6481763" y="2963863"/>
          <p14:tracePt t="55359" x="6472238" y="2963863"/>
          <p14:tracePt t="55367" x="6445250" y="2963863"/>
          <p14:tracePt t="55378" x="6435725" y="2963863"/>
          <p14:tracePt t="55383" x="6427788" y="2963863"/>
          <p14:tracePt t="55393" x="6418263" y="2963863"/>
          <p14:tracePt t="55409" x="6399213" y="2963863"/>
          <p14:tracePt t="55470" x="6391275" y="2963863"/>
          <p14:tracePt t="55477" x="6391275" y="2946400"/>
          <p14:tracePt t="55485" x="6381750" y="2936875"/>
          <p14:tracePt t="55494" x="6372225" y="2927350"/>
          <p14:tracePt t="55502" x="6354763" y="2917825"/>
          <p14:tracePt t="55510" x="6345238" y="2917825"/>
          <p14:tracePt t="55517" x="6335713" y="2909888"/>
          <p14:tracePt t="55567" x="6326188" y="2909888"/>
          <p14:tracePt t="55591" x="6308725" y="2909888"/>
          <p14:tracePt t="55599" x="6291263" y="2917825"/>
          <p14:tracePt t="55607" x="6272213" y="2917825"/>
          <p14:tracePt t="55615" x="6262688" y="2927350"/>
          <p14:tracePt t="55704" x="6254750" y="2927350"/>
          <p14:tracePt t="55824" x="6245225" y="2900363"/>
          <p14:tracePt t="55831" x="6245225" y="2863850"/>
          <p14:tracePt t="55840" x="6245225" y="2854325"/>
          <p14:tracePt t="55847" x="6245225" y="2817813"/>
          <p14:tracePt t="55855" x="6245225" y="2800350"/>
          <p14:tracePt t="55863" x="6262688" y="2744788"/>
          <p14:tracePt t="55871" x="6272213" y="2735263"/>
          <p14:tracePt t="55880" x="6281738" y="2717800"/>
          <p14:tracePt t="55898" x="6281738" y="2681288"/>
          <p14:tracePt t="55910" x="6281738" y="2671763"/>
          <p14:tracePt t="55917" x="6281738" y="2662238"/>
          <p14:tracePt t="55925" x="6281738" y="2644775"/>
          <p14:tracePt t="56024" x="6281738" y="2635250"/>
          <p14:tracePt t="56033" x="6281738" y="2625725"/>
          <p14:tracePt t="56040" x="6272213" y="2608263"/>
          <p14:tracePt t="56049" x="6254750" y="2581275"/>
          <p14:tracePt t="56055" x="6235700" y="2562225"/>
          <p14:tracePt t="56064" x="6199188" y="2517775"/>
          <p14:tracePt t="56071" x="6162675" y="2471738"/>
          <p14:tracePt t="56080" x="6153150" y="2462213"/>
          <p14:tracePt t="56086" x="6145213" y="2435225"/>
          <p14:tracePt t="56094" x="6116638" y="2416175"/>
          <p14:tracePt t="56101" x="6116638" y="2408238"/>
          <p14:tracePt t="56110" x="6108700" y="2408238"/>
          <p14:tracePt t="56117" x="6089650" y="2408238"/>
          <p14:tracePt t="56126" x="6080125" y="2398713"/>
          <p14:tracePt t="56263" x="6080125" y="2389188"/>
          <p14:tracePt t="56271" x="6080125" y="2379663"/>
          <p14:tracePt t="56279" x="6089650" y="2343150"/>
          <p14:tracePt t="56290" x="6116638" y="2343150"/>
          <p14:tracePt t="56295" x="6181725" y="2306638"/>
          <p14:tracePt t="56302" x="6262688" y="2252663"/>
          <p14:tracePt t="56310" x="6345238" y="2216150"/>
          <p14:tracePt t="56318" x="6408738" y="2189163"/>
          <p14:tracePt t="56328" x="6481763" y="2160588"/>
          <p14:tracePt t="56334" x="6527800" y="2143125"/>
          <p14:tracePt t="56342" x="6591300" y="2116138"/>
          <p14:tracePt t="56349" x="6610350" y="2097088"/>
          <p14:tracePt t="56357" x="6654800" y="2079625"/>
          <p14:tracePt t="56365" x="6673850" y="2060575"/>
          <p14:tracePt t="56374" x="6691313" y="2052638"/>
          <p14:tracePt t="56381" x="6700838" y="2052638"/>
          <p14:tracePt t="56390" x="6710363" y="2043113"/>
          <p14:tracePt t="56602" x="6710363" y="2052638"/>
          <p14:tracePt t="56608" x="6700838" y="2070100"/>
          <p14:tracePt t="56616" x="6645275" y="2116138"/>
          <p14:tracePt t="56622" x="6527800" y="2206625"/>
          <p14:tracePt t="56631" x="6464300" y="2289175"/>
          <p14:tracePt t="56638" x="6391275" y="2389188"/>
          <p14:tracePt t="56646" x="6354763" y="2452688"/>
          <p14:tracePt t="56653" x="6299200" y="2554288"/>
          <p14:tracePt t="56662" x="6272213" y="2598738"/>
          <p14:tracePt t="56670" x="6262688" y="2635250"/>
          <p14:tracePt t="56677" x="6254750" y="2662238"/>
          <p14:tracePt t="56685" x="6254750" y="2681288"/>
          <p14:tracePt t="56694" x="6254750" y="2690813"/>
          <p14:tracePt t="56701" x="6254750" y="2708275"/>
          <p14:tracePt t="56710" x="6254750" y="2717800"/>
          <p14:tracePt t="56726" x="6254750" y="2727325"/>
          <p14:tracePt t="56750" x="6245225" y="2735263"/>
          <p14:tracePt t="56849" x="6245225" y="2744788"/>
          <p14:tracePt t="56959" x="6254750" y="2754313"/>
          <p14:tracePt t="56967" x="6326188" y="2754313"/>
          <p14:tracePt t="56975" x="6435725" y="2754313"/>
          <p14:tracePt t="56983" x="6564313" y="2754313"/>
          <p14:tracePt t="56992" x="6673850" y="2735263"/>
          <p14:tracePt t="57000" x="6810375" y="2698750"/>
          <p14:tracePt t="57007" x="6883400" y="2681288"/>
          <p14:tracePt t="57014" x="6964363" y="2654300"/>
          <p14:tracePt t="57022" x="7037388" y="2617788"/>
          <p14:tracePt t="57031" x="7056438" y="2617788"/>
          <p14:tracePt t="57038" x="7073900" y="2608263"/>
          <p14:tracePt t="58015" x="7065963" y="2608263"/>
          <p14:tracePt t="58024" x="7019925" y="2644775"/>
          <p14:tracePt t="58032" x="6973888" y="2690813"/>
          <p14:tracePt t="58039" x="6937375" y="2735263"/>
          <p14:tracePt t="58045" x="6929438" y="2800350"/>
          <p14:tracePt t="58053" x="6919913" y="2808288"/>
          <p14:tracePt t="58062" x="6900863" y="2854325"/>
          <p14:tracePt t="58069" x="6900863" y="2863850"/>
          <p14:tracePt t="58078" x="6892925" y="2890838"/>
          <p14:tracePt t="58085" x="6892925" y="2909888"/>
          <p14:tracePt t="58094" x="6892925" y="2936875"/>
          <p14:tracePt t="58101" x="6892925" y="2954338"/>
          <p14:tracePt t="58110" x="6892925" y="2973388"/>
          <p14:tracePt t="58126" x="6892925" y="2982913"/>
          <p14:tracePt t="58415" x="6883400" y="2990850"/>
          <p14:tracePt t="58424" x="6773863" y="2990850"/>
          <p14:tracePt t="58431" x="6573838" y="2990850"/>
          <p14:tracePt t="58441" x="6408738" y="2990850"/>
          <p14:tracePt t="58446" x="6226175" y="2982913"/>
          <p14:tracePt t="58454" x="6062663" y="2954338"/>
          <p14:tracePt t="58462" x="5953125" y="2936875"/>
          <p14:tracePt t="58470" x="5889625" y="2909888"/>
          <p14:tracePt t="58478" x="5843588" y="2890838"/>
          <p14:tracePt t="58486" x="5816600" y="2881313"/>
          <p14:tracePt t="58494" x="5807075" y="2873375"/>
          <p14:tracePt t="58502" x="5807075" y="2863850"/>
          <p14:tracePt t="58510" x="5807075" y="2854325"/>
          <p14:tracePt t="58518" x="5807075" y="2844800"/>
          <p14:tracePt t="58526" x="5807075" y="2817813"/>
          <p14:tracePt t="58534" x="5816600" y="2817813"/>
          <p14:tracePt t="58550" x="5816600" y="2808288"/>
          <p14:tracePt t="58557" x="5834063" y="2790825"/>
          <p14:tracePt t="58566" x="5834063" y="2781300"/>
          <p14:tracePt t="58574" x="5843588" y="2763838"/>
          <p14:tracePt t="58592" x="5853113" y="2754313"/>
          <p14:tracePt t="58599" x="5862638" y="2735263"/>
          <p14:tracePt t="58615" x="5862638" y="2727325"/>
          <p14:tracePt t="58623" x="5880100" y="2717800"/>
          <p14:tracePt t="58630" x="5880100" y="2708275"/>
          <p14:tracePt t="58639" x="5889625" y="2698750"/>
          <p14:tracePt t="58646" x="5899150" y="2690813"/>
          <p14:tracePt t="58663" x="5907088" y="2671763"/>
          <p14:tracePt t="58671" x="5907088" y="2662238"/>
          <p14:tracePt t="58679" x="5926138" y="2635250"/>
          <p14:tracePt t="58696" x="5926138" y="2608263"/>
          <p14:tracePt t="58701" x="5926138" y="2598738"/>
          <p14:tracePt t="58709" x="5926138" y="2571750"/>
          <p14:tracePt t="58718" x="5935663" y="2554288"/>
          <p14:tracePt t="58725" x="5935663" y="2544763"/>
          <p14:tracePt t="58733" x="5935663" y="2525713"/>
          <p14:tracePt t="58741" x="5935663" y="2508250"/>
          <p14:tracePt t="58750" x="5935663" y="2489200"/>
          <p14:tracePt t="58757" x="5935663" y="2471738"/>
          <p14:tracePt t="58766" x="5935663" y="2462213"/>
          <p14:tracePt t="58774" x="5943600" y="2435225"/>
          <p14:tracePt t="58798" x="5943600" y="2425700"/>
          <p14:tracePt t="59120" x="5870575" y="2416175"/>
          <p14:tracePt t="59127" x="5707063" y="2416175"/>
          <p14:tracePt t="59135" x="5543550" y="2416175"/>
          <p14:tracePt t="59142" x="5341938" y="2416175"/>
          <p14:tracePt t="59150" x="5178425" y="2416175"/>
          <p14:tracePt t="59159" x="5041900" y="2416175"/>
          <p14:tracePt t="59166" x="4922838" y="2416175"/>
          <p14:tracePt t="59176" x="4849813" y="2408238"/>
          <p14:tracePt t="59182" x="4840288" y="2408238"/>
          <p14:tracePt t="59198" x="4832350" y="2398713"/>
          <p14:tracePt t="59206" x="4840288" y="2371725"/>
          <p14:tracePt t="59214" x="4886325" y="2335213"/>
          <p14:tracePt t="59225" x="4922838" y="2325688"/>
          <p14:tracePt t="59230" x="4995863" y="2279650"/>
          <p14:tracePt t="59238" x="5022850" y="2262188"/>
          <p14:tracePt t="59247" x="5078413" y="2233613"/>
          <p14:tracePt t="59254" x="5132388" y="2197100"/>
          <p14:tracePt t="59262" x="5178425" y="2160588"/>
          <p14:tracePt t="59270" x="5205413" y="2125663"/>
          <p14:tracePt t="59278" x="5251450" y="2106613"/>
          <p14:tracePt t="59286" x="5260975" y="2097088"/>
          <p14:tracePt t="59294" x="5278438" y="2089150"/>
          <p14:tracePt t="59301" x="5287963" y="2079625"/>
          <p14:tracePt t="59366" x="5297488" y="2070100"/>
          <p14:tracePt t="59376" x="5305425" y="2060575"/>
          <p14:tracePt t="59399" x="5324475" y="2043113"/>
          <p14:tracePt t="59410" x="5334000" y="2024063"/>
          <p14:tracePt t="59413" x="5360988" y="1997075"/>
          <p14:tracePt t="59421" x="5378450" y="1960563"/>
          <p14:tracePt t="59429" x="5405438" y="1924050"/>
          <p14:tracePt t="59437" x="5441950" y="1897063"/>
          <p14:tracePt t="59445" x="5461000" y="1878013"/>
          <p14:tracePt t="59453" x="5497513" y="1833563"/>
          <p14:tracePt t="59461" x="5514975" y="1787525"/>
          <p14:tracePt t="59470" x="5534025" y="1768475"/>
          <p14:tracePt t="59477" x="5551488" y="1741488"/>
          <p14:tracePt t="59485" x="5561013" y="1741488"/>
          <p14:tracePt t="59493" x="5561013" y="1714500"/>
          <p14:tracePt t="59501" x="5580063" y="1697038"/>
          <p14:tracePt t="59517" x="5588000" y="1687513"/>
          <p14:tracePt t="59533" x="5588000" y="1677988"/>
          <p14:tracePt t="59541" x="5597525" y="1668463"/>
          <p14:tracePt t="59911" x="5607050" y="1687513"/>
          <p14:tracePt t="59919" x="5634038" y="1704975"/>
          <p14:tracePt t="59926" x="5688013" y="1751013"/>
          <p14:tracePt t="59935" x="5707063" y="1768475"/>
          <p14:tracePt t="59942" x="5734050" y="1778000"/>
          <p14:tracePt t="59951" x="5761038" y="1804988"/>
          <p14:tracePt t="59960" x="5797550" y="1824038"/>
          <p14:tracePt t="59967" x="5807075" y="1833563"/>
          <p14:tracePt t="59976" x="5816600" y="1841500"/>
          <p14:tracePt t="59983" x="5843588" y="1860550"/>
          <p14:tracePt t="60565" x="5843588" y="1878013"/>
          <p14:tracePt t="60573" x="5826125" y="1897063"/>
          <p14:tracePt t="60590" x="5826125" y="1906588"/>
          <p14:tracePt t="60613" x="5816600" y="1914525"/>
          <p14:tracePt t="60840" x="5816600" y="1906588"/>
          <p14:tracePt t="60847" x="5816600" y="1860550"/>
          <p14:tracePt t="60855" x="5816600" y="1851025"/>
          <p14:tracePt t="60871" x="5816600" y="1824038"/>
          <p14:tracePt t="60903" x="5816600" y="1814513"/>
          <p14:tracePt t="60935" x="5816600" y="1804988"/>
          <p14:tracePt t="61501" x="5870575" y="1814513"/>
          <p14:tracePt t="61510" x="6053138" y="1860550"/>
          <p14:tracePt t="61517" x="6245225" y="1924050"/>
          <p14:tracePt t="61525" x="6391275" y="1951038"/>
          <p14:tracePt t="61534" x="6491288" y="1997075"/>
          <p14:tracePt t="61542" x="6573838" y="2052638"/>
          <p14:tracePt t="61549" x="6627813" y="2060575"/>
          <p14:tracePt t="61558" x="6691313" y="2106613"/>
          <p14:tracePt t="61565" x="6700838" y="2106613"/>
          <p14:tracePt t="61661" x="6710363" y="2106613"/>
          <p14:tracePt t="61669" x="6727825" y="2106613"/>
          <p14:tracePt t="61678" x="6764338" y="2125663"/>
          <p14:tracePt t="61686" x="6783388" y="2125663"/>
          <p14:tracePt t="61694" x="6800850" y="2133600"/>
          <p14:tracePt t="61710" x="6819900" y="2152650"/>
          <p14:tracePt t="61718" x="6827838" y="2152650"/>
          <p14:tracePt t="61726" x="6837363" y="2152650"/>
          <p14:tracePt t="61743" x="6846888" y="2152650"/>
          <p14:tracePt t="61751" x="6864350" y="2152650"/>
          <p14:tracePt t="61798" x="6873875" y="2152650"/>
          <p14:tracePt t="61853" x="6883400" y="2152650"/>
          <p14:tracePt t="61861" x="6910388" y="2152650"/>
          <p14:tracePt t="61869" x="6964363" y="2152650"/>
          <p14:tracePt t="61877" x="7029450" y="2160588"/>
          <p14:tracePt t="61891" x="7102475" y="2170113"/>
          <p14:tracePt t="61893" x="7175500" y="2170113"/>
          <p14:tracePt t="61901" x="7219950" y="2189163"/>
          <p14:tracePt t="61909" x="7302500" y="2206625"/>
          <p14:tracePt t="61917" x="7329488" y="2206625"/>
          <p14:tracePt t="61926" x="7402513" y="2225675"/>
          <p14:tracePt t="61933" x="7412038" y="2225675"/>
          <p14:tracePt t="61941" x="7429500" y="2225675"/>
          <p14:tracePt t="62237" x="7448550" y="2279650"/>
          <p14:tracePt t="62245" x="7439025" y="2371725"/>
          <p14:tracePt t="62253" x="7439025" y="2462213"/>
          <p14:tracePt t="62261" x="7458075" y="2598738"/>
          <p14:tracePt t="62269" x="7521575" y="2727325"/>
          <p14:tracePt t="62278" x="7585075" y="2881313"/>
          <p14:tracePt t="62286" x="7658100" y="3017838"/>
          <p14:tracePt t="62294" x="7712075" y="3146425"/>
          <p14:tracePt t="62302" x="7758113" y="3302000"/>
          <p14:tracePt t="62310" x="7831138" y="3429000"/>
          <p14:tracePt t="62318" x="7877175" y="3529013"/>
          <p14:tracePt t="62326" x="7931150" y="3665538"/>
          <p14:tracePt t="62334" x="7977188" y="3748088"/>
          <p14:tracePt t="62343" x="7977188" y="3803650"/>
          <p14:tracePt t="62350" x="8004175" y="3830638"/>
          <p14:tracePt t="62358" x="8013700" y="3848100"/>
          <p14:tracePt t="62366" x="8013700" y="3867150"/>
          <p14:tracePt t="62375" x="8013700" y="3875088"/>
          <p14:tracePt t="62382" x="8023225" y="3884613"/>
          <p14:tracePt t="62398" x="8023225" y="3894138"/>
          <p14:tracePt t="62408" x="8023225" y="3911600"/>
          <p14:tracePt t="62430" x="8023225" y="3921125"/>
          <p14:tracePt t="62446" x="8023225" y="3930650"/>
          <p14:tracePt t="62454" x="8023225" y="3948113"/>
          <p14:tracePt t="62478" x="8023225" y="3957638"/>
          <p14:tracePt t="62485" x="8023225" y="3967163"/>
          <p14:tracePt t="62501" x="8013700" y="3976688"/>
          <p14:tracePt t="62517" x="8013700" y="3984625"/>
          <p14:tracePt t="62533" x="8004175" y="3994150"/>
          <p14:tracePt t="62582" x="7986713" y="4003675"/>
          <p14:tracePt t="62591" x="7940675" y="4030663"/>
          <p14:tracePt t="62599" x="7894638" y="4057650"/>
          <p14:tracePt t="62607" x="7794625" y="4086225"/>
          <p14:tracePt t="62616" x="7721600" y="4130675"/>
          <p14:tracePt t="62621" x="7621588" y="4159250"/>
          <p14:tracePt t="62630" x="7521575" y="4213225"/>
          <p14:tracePt t="62637" x="7421563" y="4259263"/>
          <p14:tracePt t="62645" x="7366000" y="4276725"/>
          <p14:tracePt t="62653" x="7302500" y="4322763"/>
          <p14:tracePt t="62661" x="7265988" y="4322763"/>
          <p14:tracePt t="62670" x="7248525" y="4340225"/>
          <p14:tracePt t="62824" x="7229475" y="4368800"/>
          <p14:tracePt t="62831" x="7183438" y="4376738"/>
          <p14:tracePt t="62839" x="7092950" y="4405313"/>
          <p14:tracePt t="62847" x="7010400" y="4432300"/>
          <p14:tracePt t="62854" x="6956425" y="4441825"/>
          <p14:tracePt t="62863" x="6892925" y="4468813"/>
          <p14:tracePt t="62871" x="6827838" y="4495800"/>
          <p14:tracePt t="62878" x="6810375" y="4505325"/>
          <p14:tracePt t="62896" x="6773863" y="4522788"/>
          <p14:tracePt t="62918" x="6764338" y="4522788"/>
          <p14:tracePt t="62926" x="6737350" y="4522788"/>
          <p14:tracePt t="62934" x="6718300" y="4541838"/>
          <p14:tracePt t="62942" x="6673850" y="4559300"/>
          <p14:tracePt t="62950" x="6637338" y="4578350"/>
          <p14:tracePt t="62959" x="6591300" y="4605338"/>
          <p14:tracePt t="62966" x="6554788" y="4632325"/>
          <p14:tracePt t="62974" x="6508750" y="4660900"/>
          <p14:tracePt t="62982" x="6464300" y="4687888"/>
          <p14:tracePt t="62991" x="6418263" y="4705350"/>
          <p14:tracePt t="62998" x="6391275" y="4732338"/>
          <p14:tracePt t="63008" x="6372225" y="4741863"/>
          <p14:tracePt t="63015" x="6354763" y="4760913"/>
          <p14:tracePt t="63023" x="6345238" y="4768850"/>
          <p14:tracePt t="63033" x="6335713" y="4768850"/>
          <p14:tracePt t="63055" x="6308725" y="4787900"/>
          <p14:tracePt t="63071" x="6299200" y="4805363"/>
          <p14:tracePt t="63080" x="6281738" y="4824413"/>
          <p14:tracePt t="63087" x="6272213" y="4824413"/>
          <p14:tracePt t="63095" x="6245225" y="4841875"/>
          <p14:tracePt t="63102" x="6235700" y="4851400"/>
          <p14:tracePt t="63112" x="6218238" y="4870450"/>
          <p14:tracePt t="63128" x="6218238" y="4878388"/>
          <p14:tracePt t="63353" x="6218238" y="4887913"/>
          <p14:tracePt t="63358" x="6189663" y="4887913"/>
          <p14:tracePt t="63367" x="6145213" y="4887913"/>
          <p14:tracePt t="63377" x="6116638" y="4887913"/>
          <p14:tracePt t="63383" x="6089650" y="4887913"/>
          <p14:tracePt t="63393" x="6072188" y="4887913"/>
          <p14:tracePt t="63399" x="6016625" y="4870450"/>
          <p14:tracePt t="63411" x="5953125" y="4860925"/>
          <p14:tracePt t="63415" x="5907088" y="4824413"/>
          <p14:tracePt t="63421" x="5843588" y="4797425"/>
          <p14:tracePt t="63430" x="5826125" y="4787900"/>
          <p14:tracePt t="63437" x="5797550" y="4768850"/>
          <p14:tracePt t="63470" x="5797550" y="4751388"/>
          <p14:tracePt t="63485" x="5816600" y="4732338"/>
          <p14:tracePt t="63493" x="5834063" y="4732338"/>
          <p14:tracePt t="63501" x="5843588" y="4732338"/>
          <p14:tracePt t="63518" x="5853113" y="4732338"/>
          <p14:tracePt t="63729" x="5862638" y="4732338"/>
          <p14:tracePt t="63735" x="5862638" y="4741863"/>
          <p14:tracePt t="63743" x="5862638" y="4751388"/>
          <p14:tracePt t="63752" x="5862638" y="4760913"/>
          <p14:tracePt t="63757" x="5862638" y="4768850"/>
          <p14:tracePt t="63765" x="5862638" y="4778375"/>
          <p14:tracePt t="63774" x="5862638" y="4797425"/>
          <p14:tracePt t="63797" x="5862638" y="4805363"/>
          <p14:tracePt t="64759" x="5862638" y="4797425"/>
          <p14:tracePt t="64767" x="5862638" y="4778375"/>
          <p14:tracePt t="64775" x="5862638" y="4751388"/>
          <p14:tracePt t="64786" x="5889625" y="4705350"/>
          <p14:tracePt t="64790" x="5889625" y="4697413"/>
          <p14:tracePt t="64798" x="5889625" y="4668838"/>
          <p14:tracePt t="64808" x="5889625" y="4651375"/>
          <p14:tracePt t="64815" x="5889625" y="4624388"/>
          <p14:tracePt t="64831" x="5889625" y="4614863"/>
          <p14:tracePt t="64855" x="5899150" y="4605338"/>
          <p14:tracePt t="64870" x="5899150" y="4595813"/>
          <p14:tracePt t="64887" x="5899150" y="4587875"/>
          <p14:tracePt t="65159" x="5899150" y="4578350"/>
          <p14:tracePt t="65167" x="5899150" y="4541838"/>
          <p14:tracePt t="65175" x="5899150" y="4532313"/>
          <p14:tracePt t="65183" x="5907088" y="4522788"/>
          <p14:tracePt t="65193" x="5907088" y="4495800"/>
          <p14:tracePt t="65209" x="5907088" y="4486275"/>
          <p14:tracePt t="65215" x="5907088" y="4468813"/>
          <p14:tracePt t="65231" x="5916613" y="4449763"/>
          <p14:tracePt t="65240" x="5926138" y="4441825"/>
          <p14:tracePt t="65263" x="5935663" y="4432300"/>
          <p14:tracePt t="65287" x="5935663" y="4422775"/>
          <p14:tracePt t="65303" x="5943600" y="4413250"/>
          <p14:tracePt t="65311" x="5953125" y="4405313"/>
          <p14:tracePt t="65359" x="5972175" y="4368800"/>
          <p14:tracePt t="65399" x="5980113" y="4359275"/>
          <p14:tracePt t="65831" x="5989638" y="4359275"/>
          <p14:tracePt t="65839" x="5999163" y="4340225"/>
          <p14:tracePt t="65848" x="5999163" y="4332288"/>
          <p14:tracePt t="65863" x="6026150" y="4313238"/>
          <p14:tracePt t="65879" x="6035675" y="4303713"/>
          <p14:tracePt t="66144" x="6043613" y="4303713"/>
          <p14:tracePt t="66215" x="6053138" y="4295775"/>
          <p14:tracePt t="66224" x="6062663" y="4286250"/>
          <p14:tracePt t="66232" x="6089650" y="4276725"/>
          <p14:tracePt t="66239" x="6153150" y="4276725"/>
          <p14:tracePt t="66247" x="6245225" y="4276725"/>
          <p14:tracePt t="66256" x="6354763" y="4276725"/>
          <p14:tracePt t="66263" x="6481763" y="4276725"/>
          <p14:tracePt t="66271" x="6581775" y="4276725"/>
          <p14:tracePt t="66280" x="6654800" y="4276725"/>
          <p14:tracePt t="66287" x="6746875" y="4276725"/>
          <p14:tracePt t="66294" x="6837363" y="4276725"/>
          <p14:tracePt t="66301" x="6892925" y="4276725"/>
          <p14:tracePt t="66309" x="6946900" y="4276725"/>
          <p14:tracePt t="66318" x="6992938" y="4276725"/>
          <p14:tracePt t="66325" x="7029450" y="4276725"/>
          <p14:tracePt t="66333" x="7046913" y="4276725"/>
          <p14:tracePt t="66341" x="7073900" y="4276725"/>
          <p14:tracePt t="66350" x="7110413" y="4268788"/>
          <p14:tracePt t="66357" x="7138988" y="4268788"/>
          <p14:tracePt t="66365" x="7175500" y="4268788"/>
          <p14:tracePt t="66374" x="7212013" y="4268788"/>
          <p14:tracePt t="66381" x="7275513" y="4268788"/>
          <p14:tracePt t="66390" x="7348538" y="4268788"/>
          <p14:tracePt t="66398" x="7421563" y="4268788"/>
          <p14:tracePt t="66408" x="7502525" y="4268788"/>
          <p14:tracePt t="66414" x="7575550" y="4268788"/>
          <p14:tracePt t="66423" x="7667625" y="4268788"/>
          <p14:tracePt t="66429" x="7758113" y="4268788"/>
          <p14:tracePt t="66437" x="7867650" y="4268788"/>
          <p14:tracePt t="66445" x="7940675" y="4268788"/>
          <p14:tracePt t="66454" x="8031163" y="4268788"/>
          <p14:tracePt t="66461" x="8086725" y="4268788"/>
          <p14:tracePt t="66470" x="8177213" y="4268788"/>
          <p14:tracePt t="66479" x="8196263" y="4259263"/>
          <p14:tracePt t="66487" x="8240713" y="4259263"/>
          <p14:tracePt t="66495" x="8269288" y="4240213"/>
          <p14:tracePt t="66512" x="8277225" y="4240213"/>
          <p14:tracePt t="66871" x="8296275" y="4240213"/>
          <p14:tracePt t="66891" x="8323263" y="4240213"/>
          <p14:tracePt t="66903" x="8332788" y="4240213"/>
          <p14:tracePt t="66920" x="8342313" y="4240213"/>
          <p14:tracePt t="66930" x="8350250" y="4240213"/>
          <p14:tracePt t="66950" x="8378825" y="4240213"/>
          <p14:tracePt t="66966" x="8386763" y="4232275"/>
          <p14:tracePt t="66974" x="8396288" y="4222750"/>
          <p14:tracePt t="66983" x="8396288" y="4203700"/>
          <p14:tracePt t="66999" x="8396288" y="4195763"/>
          <p14:tracePt t="67014" x="8396288" y="4186238"/>
          <p14:tracePt t="67030" x="8396288" y="4167188"/>
          <p14:tracePt t="67103" x="8396288" y="4159250"/>
          <p14:tracePt t="67501" x="8396288" y="4122738"/>
          <p14:tracePt t="67509" x="8396288" y="4094163"/>
          <p14:tracePt t="67517" x="8396288" y="4057650"/>
          <p14:tracePt t="67526" x="8396288" y="4013200"/>
          <p14:tracePt t="67534" x="8396288" y="3976688"/>
          <p14:tracePt t="67542" x="8396288" y="3957638"/>
          <p14:tracePt t="67550" x="8378825" y="3911600"/>
          <p14:tracePt t="67566" x="8378825" y="3903663"/>
          <p14:tracePt t="67710" x="8378825" y="3894138"/>
          <p14:tracePt t="67718" x="8378825" y="3867150"/>
          <p14:tracePt t="67725" x="8378825" y="3848100"/>
          <p14:tracePt t="67735" x="8378825" y="3821113"/>
          <p14:tracePt t="67743" x="8378825" y="3803650"/>
          <p14:tracePt t="67751" x="8378825" y="3775075"/>
          <p14:tracePt t="67758" x="8359775" y="3702050"/>
          <p14:tracePt t="67767" x="8359775" y="3694113"/>
          <p14:tracePt t="67777" x="8313738" y="3665538"/>
          <p14:tracePt t="67785" x="8305800" y="3648075"/>
          <p14:tracePt t="67792" x="8296275" y="3629025"/>
          <p14:tracePt t="67798" x="8269288" y="3602038"/>
          <p14:tracePt t="67816" x="8259763" y="3592513"/>
          <p14:tracePt t="68200" x="8259763" y="3584575"/>
          <p14:tracePt t="68527" x="8259763" y="3565525"/>
          <p14:tracePt t="68535" x="8259763" y="3519488"/>
          <p14:tracePt t="68543" x="8259763" y="3482975"/>
          <p14:tracePt t="68550" x="8259763" y="3455988"/>
          <p14:tracePt t="68557" x="8259763" y="3411538"/>
          <p14:tracePt t="68565" x="8259763" y="3382963"/>
          <p14:tracePt t="68573" x="8240713" y="3338513"/>
          <p14:tracePt t="68581" x="8232775" y="3319463"/>
          <p14:tracePt t="68590" x="8204200" y="3292475"/>
          <p14:tracePt t="68597" x="8196263" y="3273425"/>
          <p14:tracePt t="68606" x="8196263" y="3265488"/>
          <p14:tracePt t="68614" x="8186738" y="3255963"/>
          <p14:tracePt t="68623" x="8169275" y="3236913"/>
          <p14:tracePt t="68679" x="8159750" y="3219450"/>
          <p14:tracePt t="68695" x="8159750" y="3209925"/>
          <p14:tracePt t="68711" x="8140700" y="3192463"/>
          <p14:tracePt t="68726" x="8132763" y="3182938"/>
          <p14:tracePt t="68734" x="8123238" y="3173413"/>
          <p14:tracePt t="68750" x="8113713" y="3155950"/>
          <p14:tracePt t="68757" x="8104188" y="3146425"/>
          <p14:tracePt t="68765" x="8096250" y="3136900"/>
          <p14:tracePt t="68774" x="8077200" y="3119438"/>
          <p14:tracePt t="68781" x="8067675" y="3100388"/>
          <p14:tracePt t="68790" x="8050213" y="3082925"/>
          <p14:tracePt t="68797" x="8040688" y="3073400"/>
          <p14:tracePt t="68806" x="8023225" y="3046413"/>
          <p14:tracePt t="68814" x="8023225" y="3036888"/>
          <p14:tracePt t="68823" x="8004175" y="3036888"/>
          <p14:tracePt t="68829" x="7986713" y="3009900"/>
          <p14:tracePt t="68837" x="7958138" y="2990850"/>
          <p14:tracePt t="68845" x="7958138" y="2982913"/>
          <p14:tracePt t="68853" x="7940675" y="2973388"/>
          <p14:tracePt t="68861" x="7913688" y="2946400"/>
          <p14:tracePt t="68878" x="7894638" y="2936875"/>
          <p14:tracePt t="68886" x="7877175" y="2917825"/>
          <p14:tracePt t="68894" x="7867650" y="2909888"/>
          <p14:tracePt t="68912" x="7840663" y="2890838"/>
          <p14:tracePt t="68919" x="7831138" y="2890838"/>
          <p14:tracePt t="68928" x="7813675" y="2881313"/>
          <p14:tracePt t="68957" x="7804150" y="2873375"/>
          <p14:tracePt t="69559" x="7804150" y="2844800"/>
          <p14:tracePt t="69567" x="7804150" y="2827338"/>
          <p14:tracePt t="69575" x="7804150" y="2800350"/>
          <p14:tracePt t="69583" x="7804150" y="2781300"/>
          <p14:tracePt t="69592" x="7794625" y="2735263"/>
          <p14:tracePt t="69599" x="7785100" y="2727325"/>
          <p14:tracePt t="69609" x="7777163" y="2698750"/>
          <p14:tracePt t="69615" x="7777163" y="2681288"/>
          <p14:tracePt t="69627" x="7767638" y="2662238"/>
          <p14:tracePt t="69640" x="7767638" y="2654300"/>
          <p14:tracePt t="69654" x="7767638" y="2644775"/>
          <p14:tracePt t="69662" x="7758113" y="2635250"/>
          <p14:tracePt t="69693" x="7740650" y="2617788"/>
          <p14:tracePt t="69799" x="7740650" y="2608263"/>
          <p14:tracePt t="69808" x="7731125" y="2589213"/>
          <p14:tracePt t="69815" x="7712075" y="2571750"/>
          <p14:tracePt t="69824" x="7694613" y="2554288"/>
          <p14:tracePt t="69832" x="7639050" y="2535238"/>
          <p14:tracePt t="69840" x="7621588" y="2525713"/>
          <p14:tracePt t="69847" x="7585075" y="2498725"/>
          <p14:tracePt t="69855" x="7575550" y="2498725"/>
          <p14:tracePt t="69863" x="7539038" y="2481263"/>
          <p14:tracePt t="69879" x="7521575" y="2471738"/>
          <p14:tracePt t="69896" x="7502525" y="2452688"/>
          <p14:tracePt t="69911" x="7494588" y="2444750"/>
          <p14:tracePt t="69929" x="7475538" y="2444750"/>
          <p14:tracePt t="69933" x="7466013" y="2444750"/>
          <p14:tracePt t="69941" x="7458075" y="2444750"/>
          <p14:tracePt t="69950" x="7448550" y="2435225"/>
          <p14:tracePt t="69957" x="7429500" y="2416175"/>
          <p14:tracePt t="69965" x="7412038" y="2416175"/>
          <p14:tracePt t="69973" x="7412038" y="2408238"/>
          <p14:tracePt t="69981" x="7392988" y="2398713"/>
          <p14:tracePt t="69990" x="7356475" y="2389188"/>
          <p14:tracePt t="69998" x="7356475" y="2379663"/>
          <p14:tracePt t="70009" x="7348538" y="2371725"/>
          <p14:tracePt t="70015" x="7339013" y="2371725"/>
          <p14:tracePt t="70025" x="7319963" y="2362200"/>
          <p14:tracePt t="70034" x="7312025" y="2352675"/>
          <p14:tracePt t="70047" x="7292975" y="2352675"/>
          <p14:tracePt t="70054" x="7275513" y="2343150"/>
          <p14:tracePt t="70071" x="7265988" y="2325688"/>
          <p14:tracePt t="70086" x="7256463" y="2316163"/>
          <p14:tracePt t="70134" x="7239000" y="2306638"/>
          <p14:tracePt t="70602" x="7239000" y="2289175"/>
          <p14:tracePt t="70608" x="7212013" y="2252663"/>
          <p14:tracePt t="70615" x="7212013" y="2225675"/>
          <p14:tracePt t="70626" x="7192963" y="2179638"/>
          <p14:tracePt t="70634" x="7183438" y="2152650"/>
          <p14:tracePt t="70638" x="7165975" y="2125663"/>
          <p14:tracePt t="70646" x="7146925" y="2106613"/>
          <p14:tracePt t="70654" x="7146925" y="2097088"/>
          <p14:tracePt t="70662" x="7138988" y="2089150"/>
          <p14:tracePt t="70670" x="7129463" y="2079625"/>
          <p14:tracePt t="70678" x="7119938" y="2070100"/>
          <p14:tracePt t="70687" x="7119938" y="2060575"/>
          <p14:tracePt t="70694" x="7110413" y="2060575"/>
          <p14:tracePt t="70758" x="7102475" y="2060575"/>
          <p14:tracePt t="70925" x="7092950" y="2060575"/>
          <p14:tracePt t="70950" x="7056438" y="2052638"/>
          <p14:tracePt t="70959" x="6992938" y="2033588"/>
          <p14:tracePt t="70967" x="6910388" y="1997075"/>
          <p14:tracePt t="70974" x="6800850" y="1951038"/>
          <p14:tracePt t="70983" x="6718300" y="1914525"/>
          <p14:tracePt t="70992" x="6618288" y="1870075"/>
          <p14:tracePt t="71001" x="6537325" y="1841500"/>
          <p14:tracePt t="71009" x="6464300" y="1814513"/>
          <p14:tracePt t="71015" x="6408738" y="1814513"/>
          <p14:tracePt t="71026" x="6381750" y="1797050"/>
          <p14:tracePt t="71035" x="6362700" y="1787525"/>
          <p14:tracePt t="71037" x="6345238" y="1778000"/>
          <p14:tracePt t="71502" x="6354763" y="1787525"/>
          <p14:tracePt t="71510" x="6362700" y="1787525"/>
          <p14:tracePt t="71518" x="6399213" y="1797050"/>
          <p14:tracePt t="71526" x="6408738" y="1804988"/>
          <p14:tracePt t="71534" x="6427788" y="1804988"/>
          <p14:tracePt t="71542" x="6454775" y="1833563"/>
          <p14:tracePt t="71550" x="6481763" y="1851025"/>
          <p14:tracePt t="71559" x="6518275" y="1851025"/>
          <p14:tracePt t="71566" x="6545263" y="1860550"/>
          <p14:tracePt t="71575" x="6554788" y="1860550"/>
          <p14:tracePt t="71582" x="6573838" y="1878013"/>
          <p14:tracePt t="72053" x="6591300" y="1878013"/>
          <p14:tracePt t="72062" x="6654800" y="1878013"/>
          <p14:tracePt t="72069" x="6746875" y="1878013"/>
          <p14:tracePt t="72078" x="6837363" y="1878013"/>
          <p14:tracePt t="72085" x="6910388" y="1878013"/>
          <p14:tracePt t="72093" x="6956425" y="1878013"/>
          <p14:tracePt t="72101" x="6992938" y="1878013"/>
          <p14:tracePt t="72110" x="7046913" y="1878013"/>
          <p14:tracePt t="72118" x="7110413" y="1878013"/>
          <p14:tracePt t="72126" x="7146925" y="1878013"/>
          <p14:tracePt t="72134" x="7156450" y="1878013"/>
          <p14:tracePt t="72142" x="7175500" y="1878013"/>
          <p14:tracePt t="72200" x="7183438" y="1878013"/>
          <p14:tracePt t="72615" x="7192963" y="1878013"/>
          <p14:tracePt t="72705" x="7202488" y="1878013"/>
          <p14:tracePt t="72711" x="7248525" y="1878013"/>
          <p14:tracePt t="72721" x="7329488" y="1914525"/>
          <p14:tracePt t="72728" x="7458075" y="1960563"/>
          <p14:tracePt t="72738" x="7558088" y="1987550"/>
          <p14:tracePt t="72741" x="7740650" y="2006600"/>
          <p14:tracePt t="72749" x="7850188" y="2033588"/>
          <p14:tracePt t="72757" x="7977188" y="2043113"/>
          <p14:tracePt t="72765" x="8040688" y="2060575"/>
          <p14:tracePt t="72774" x="8077200" y="2060575"/>
          <p14:tracePt t="72781" x="8096250" y="2070100"/>
          <p14:tracePt t="73159" x="8104188" y="2089150"/>
          <p14:tracePt t="73167" x="8140700" y="2160588"/>
          <p14:tracePt t="73174" x="8169275" y="2233613"/>
          <p14:tracePt t="73183" x="8213725" y="2298700"/>
          <p14:tracePt t="73192" x="8240713" y="2398713"/>
          <p14:tracePt t="73199" x="8296275" y="2498725"/>
          <p14:tracePt t="73208" x="8305800" y="2508250"/>
          <p14:tracePt t="73215" x="8342313" y="2554288"/>
          <p14:tracePt t="73225" x="8350250" y="2598738"/>
          <p14:tracePt t="73231" x="8386763" y="2635250"/>
          <p14:tracePt t="73240" x="8405813" y="2654300"/>
          <p14:tracePt t="73246" x="8415338" y="2662238"/>
          <p14:tracePt t="73254" x="8423275" y="2662238"/>
          <p14:tracePt t="73262" x="8432800" y="2662238"/>
          <p14:tracePt t="73360" x="8488363" y="2690813"/>
          <p14:tracePt t="73367" x="8523288" y="2690813"/>
          <p14:tracePt t="73375" x="8596313" y="2708275"/>
          <p14:tracePt t="73383" x="8715375" y="2771775"/>
          <p14:tracePt t="73392" x="8815388" y="2800350"/>
          <p14:tracePt t="73399" x="8943975" y="2873375"/>
          <p14:tracePt t="73409" x="9117013" y="29368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2" name="Rectangle 2"/>
          <p:cNvSpPr>
            <a:spLocks noGrp="1" noChangeArrowheads="1"/>
          </p:cNvSpPr>
          <p:nvPr>
            <p:ph type="title"/>
          </p:nvPr>
        </p:nvSpPr>
        <p:spPr/>
        <p:txBody>
          <a:bodyPr/>
          <a:lstStyle/>
          <a:p>
            <a:pPr eaLnBrk="1" hangingPunct="1"/>
            <a:r>
              <a:rPr lang="ja-JP" altLang="en-US" sz="3600" dirty="0"/>
              <a:t>理想化したバイポーラトランジスタの特性</a:t>
            </a:r>
            <a:endParaRPr lang="en-US" altLang="ja-JP" sz="3600" dirty="0"/>
          </a:p>
        </p:txBody>
      </p:sp>
      <p:graphicFrame>
        <p:nvGraphicFramePr>
          <p:cNvPr id="46084" name="Group 4"/>
          <p:cNvGraphicFramePr>
            <a:graphicFrameLocks noGrp="1"/>
          </p:cNvGraphicFramePr>
          <p:nvPr/>
        </p:nvGraphicFramePr>
        <p:xfrm>
          <a:off x="795338" y="2349500"/>
          <a:ext cx="2316162" cy="2286002"/>
        </p:xfrm>
        <a:graphic>
          <a:graphicData uri="http://schemas.openxmlformats.org/drawingml/2006/table">
            <a:tbl>
              <a:tblPr/>
              <a:tblGrid>
                <a:gridCol w="288925">
                  <a:extLst>
                    <a:ext uri="{9D8B030D-6E8A-4147-A177-3AD203B41FA5}">
                      <a16:colId xmlns:a16="http://schemas.microsoft.com/office/drawing/2014/main" val="20000"/>
                    </a:ext>
                  </a:extLst>
                </a:gridCol>
                <a:gridCol w="290512">
                  <a:extLst>
                    <a:ext uri="{9D8B030D-6E8A-4147-A177-3AD203B41FA5}">
                      <a16:colId xmlns:a16="http://schemas.microsoft.com/office/drawing/2014/main" val="20001"/>
                    </a:ext>
                  </a:extLst>
                </a:gridCol>
                <a:gridCol w="288925">
                  <a:extLst>
                    <a:ext uri="{9D8B030D-6E8A-4147-A177-3AD203B41FA5}">
                      <a16:colId xmlns:a16="http://schemas.microsoft.com/office/drawing/2014/main" val="20002"/>
                    </a:ext>
                  </a:extLst>
                </a:gridCol>
                <a:gridCol w="290513">
                  <a:extLst>
                    <a:ext uri="{9D8B030D-6E8A-4147-A177-3AD203B41FA5}">
                      <a16:colId xmlns:a16="http://schemas.microsoft.com/office/drawing/2014/main" val="20003"/>
                    </a:ext>
                  </a:extLst>
                </a:gridCol>
                <a:gridCol w="288925">
                  <a:extLst>
                    <a:ext uri="{9D8B030D-6E8A-4147-A177-3AD203B41FA5}">
                      <a16:colId xmlns:a16="http://schemas.microsoft.com/office/drawing/2014/main" val="20004"/>
                    </a:ext>
                  </a:extLst>
                </a:gridCol>
                <a:gridCol w="288925">
                  <a:extLst>
                    <a:ext uri="{9D8B030D-6E8A-4147-A177-3AD203B41FA5}">
                      <a16:colId xmlns:a16="http://schemas.microsoft.com/office/drawing/2014/main" val="20005"/>
                    </a:ext>
                  </a:extLst>
                </a:gridCol>
                <a:gridCol w="290512">
                  <a:extLst>
                    <a:ext uri="{9D8B030D-6E8A-4147-A177-3AD203B41FA5}">
                      <a16:colId xmlns:a16="http://schemas.microsoft.com/office/drawing/2014/main" val="20006"/>
                    </a:ext>
                  </a:extLst>
                </a:gridCol>
                <a:gridCol w="288925">
                  <a:extLst>
                    <a:ext uri="{9D8B030D-6E8A-4147-A177-3AD203B41FA5}">
                      <a16:colId xmlns:a16="http://schemas.microsoft.com/office/drawing/2014/main" val="20007"/>
                    </a:ext>
                  </a:extLst>
                </a:gridCol>
              </a:tblGrid>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386" name="Freeform 87"/>
          <p:cNvSpPr>
            <a:spLocks/>
          </p:cNvSpPr>
          <p:nvPr/>
        </p:nvSpPr>
        <p:spPr bwMode="auto">
          <a:xfrm>
            <a:off x="815975" y="2425700"/>
            <a:ext cx="1990725" cy="2228850"/>
          </a:xfrm>
          <a:custGeom>
            <a:avLst/>
            <a:gdLst>
              <a:gd name="T0" fmla="*/ 0 w 1254"/>
              <a:gd name="T1" fmla="*/ 2147483647 h 1404"/>
              <a:gd name="T2" fmla="*/ 2147483647 w 1254"/>
              <a:gd name="T3" fmla="*/ 2147483647 h 1404"/>
              <a:gd name="T4" fmla="*/ 2147483647 w 1254"/>
              <a:gd name="T5" fmla="*/ 2147483647 h 1404"/>
              <a:gd name="T6" fmla="*/ 2147483647 w 1254"/>
              <a:gd name="T7" fmla="*/ 2147483647 h 1404"/>
              <a:gd name="T8" fmla="*/ 2147483647 w 1254"/>
              <a:gd name="T9" fmla="*/ 2147483647 h 1404"/>
              <a:gd name="T10" fmla="*/ 2147483647 w 1254"/>
              <a:gd name="T11" fmla="*/ 2147483647 h 1404"/>
              <a:gd name="T12" fmla="*/ 2147483647 w 1254"/>
              <a:gd name="T13" fmla="*/ 2147483647 h 1404"/>
              <a:gd name="T14" fmla="*/ 2147483647 w 1254"/>
              <a:gd name="T15" fmla="*/ 2147483647 h 1404"/>
              <a:gd name="T16" fmla="*/ 2147483647 w 1254"/>
              <a:gd name="T17" fmla="*/ 2147483647 h 1404"/>
              <a:gd name="T18" fmla="*/ 2147483647 w 1254"/>
              <a:gd name="T19" fmla="*/ 2147483647 h 1404"/>
              <a:gd name="T20" fmla="*/ 2147483647 w 1254"/>
              <a:gd name="T21" fmla="*/ 2147483647 h 1404"/>
              <a:gd name="T22" fmla="*/ 2147483647 w 1254"/>
              <a:gd name="T23" fmla="*/ 0 h 14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4"/>
              <a:gd name="T37" fmla="*/ 0 h 1404"/>
              <a:gd name="T38" fmla="*/ 1254 w 1254"/>
              <a:gd name="T39" fmla="*/ 1404 h 14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4" h="1404">
                <a:moveTo>
                  <a:pt x="0" y="1398"/>
                </a:moveTo>
                <a:cubicBezTo>
                  <a:pt x="63" y="1400"/>
                  <a:pt x="259" y="1404"/>
                  <a:pt x="378" y="1404"/>
                </a:cubicBezTo>
                <a:cubicBezTo>
                  <a:pt x="497" y="1404"/>
                  <a:pt x="626" y="1400"/>
                  <a:pt x="714" y="1398"/>
                </a:cubicBezTo>
                <a:cubicBezTo>
                  <a:pt x="802" y="1396"/>
                  <a:pt x="856" y="1393"/>
                  <a:pt x="906" y="1392"/>
                </a:cubicBezTo>
                <a:cubicBezTo>
                  <a:pt x="956" y="1391"/>
                  <a:pt x="985" y="1397"/>
                  <a:pt x="1014" y="1392"/>
                </a:cubicBezTo>
                <a:cubicBezTo>
                  <a:pt x="1043" y="1387"/>
                  <a:pt x="1062" y="1379"/>
                  <a:pt x="1080" y="1362"/>
                </a:cubicBezTo>
                <a:cubicBezTo>
                  <a:pt x="1098" y="1345"/>
                  <a:pt x="1112" y="1316"/>
                  <a:pt x="1122" y="1290"/>
                </a:cubicBezTo>
                <a:cubicBezTo>
                  <a:pt x="1132" y="1264"/>
                  <a:pt x="1135" y="1242"/>
                  <a:pt x="1140" y="1206"/>
                </a:cubicBezTo>
                <a:cubicBezTo>
                  <a:pt x="1145" y="1170"/>
                  <a:pt x="1144" y="1169"/>
                  <a:pt x="1152" y="1074"/>
                </a:cubicBezTo>
                <a:cubicBezTo>
                  <a:pt x="1160" y="979"/>
                  <a:pt x="1177" y="769"/>
                  <a:pt x="1188" y="636"/>
                </a:cubicBezTo>
                <a:cubicBezTo>
                  <a:pt x="1199" y="503"/>
                  <a:pt x="1207" y="382"/>
                  <a:pt x="1218" y="276"/>
                </a:cubicBezTo>
                <a:cubicBezTo>
                  <a:pt x="1229" y="170"/>
                  <a:pt x="1247" y="57"/>
                  <a:pt x="1254" y="0"/>
                </a:cubicBezTo>
              </a:path>
            </a:pathLst>
          </a:custGeom>
          <a:noFill/>
          <a:ln w="28575">
            <a:solidFill>
              <a:srgbClr val="FF0000"/>
            </a:solidFill>
            <a:round/>
            <a:headEnd/>
            <a:tailEnd/>
          </a:ln>
        </p:spPr>
        <p:txBody>
          <a:bodyPr/>
          <a:lstStyle/>
          <a:p>
            <a:endParaRPr lang="ja-JP" altLang="en-US"/>
          </a:p>
        </p:txBody>
      </p:sp>
      <p:graphicFrame>
        <p:nvGraphicFramePr>
          <p:cNvPr id="46168" name="Group 88"/>
          <p:cNvGraphicFramePr>
            <a:graphicFrameLocks noGrp="1"/>
          </p:cNvGraphicFramePr>
          <p:nvPr/>
        </p:nvGraphicFramePr>
        <p:xfrm>
          <a:off x="3590925" y="2395538"/>
          <a:ext cx="2316163" cy="2271715"/>
        </p:xfrm>
        <a:graphic>
          <a:graphicData uri="http://schemas.openxmlformats.org/drawingml/2006/table">
            <a:tbl>
              <a:tblPr/>
              <a:tblGrid>
                <a:gridCol w="288925">
                  <a:extLst>
                    <a:ext uri="{9D8B030D-6E8A-4147-A177-3AD203B41FA5}">
                      <a16:colId xmlns:a16="http://schemas.microsoft.com/office/drawing/2014/main" val="20000"/>
                    </a:ext>
                  </a:extLst>
                </a:gridCol>
                <a:gridCol w="290513">
                  <a:extLst>
                    <a:ext uri="{9D8B030D-6E8A-4147-A177-3AD203B41FA5}">
                      <a16:colId xmlns:a16="http://schemas.microsoft.com/office/drawing/2014/main" val="20001"/>
                    </a:ext>
                  </a:extLst>
                </a:gridCol>
                <a:gridCol w="288925">
                  <a:extLst>
                    <a:ext uri="{9D8B030D-6E8A-4147-A177-3AD203B41FA5}">
                      <a16:colId xmlns:a16="http://schemas.microsoft.com/office/drawing/2014/main" val="20002"/>
                    </a:ext>
                  </a:extLst>
                </a:gridCol>
                <a:gridCol w="290512">
                  <a:extLst>
                    <a:ext uri="{9D8B030D-6E8A-4147-A177-3AD203B41FA5}">
                      <a16:colId xmlns:a16="http://schemas.microsoft.com/office/drawing/2014/main" val="20003"/>
                    </a:ext>
                  </a:extLst>
                </a:gridCol>
                <a:gridCol w="288925">
                  <a:extLst>
                    <a:ext uri="{9D8B030D-6E8A-4147-A177-3AD203B41FA5}">
                      <a16:colId xmlns:a16="http://schemas.microsoft.com/office/drawing/2014/main" val="20004"/>
                    </a:ext>
                  </a:extLst>
                </a:gridCol>
                <a:gridCol w="288925">
                  <a:extLst>
                    <a:ext uri="{9D8B030D-6E8A-4147-A177-3AD203B41FA5}">
                      <a16:colId xmlns:a16="http://schemas.microsoft.com/office/drawing/2014/main" val="20005"/>
                    </a:ext>
                  </a:extLst>
                </a:gridCol>
                <a:gridCol w="290513">
                  <a:extLst>
                    <a:ext uri="{9D8B030D-6E8A-4147-A177-3AD203B41FA5}">
                      <a16:colId xmlns:a16="http://schemas.microsoft.com/office/drawing/2014/main" val="20006"/>
                    </a:ext>
                  </a:extLst>
                </a:gridCol>
                <a:gridCol w="288925">
                  <a:extLst>
                    <a:ext uri="{9D8B030D-6E8A-4147-A177-3AD203B41FA5}">
                      <a16:colId xmlns:a16="http://schemas.microsoft.com/office/drawing/2014/main" val="20007"/>
                    </a:ext>
                  </a:extLst>
                </a:gridCol>
              </a:tblGrid>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0" name="Line 171"/>
          <p:cNvSpPr>
            <a:spLocks noChangeShapeType="1"/>
          </p:cNvSpPr>
          <p:nvPr/>
        </p:nvSpPr>
        <p:spPr bwMode="auto">
          <a:xfrm flipV="1">
            <a:off x="3568700" y="2425700"/>
            <a:ext cx="2286000" cy="2209800"/>
          </a:xfrm>
          <a:prstGeom prst="line">
            <a:avLst/>
          </a:prstGeom>
          <a:noFill/>
          <a:ln w="28575">
            <a:solidFill>
              <a:srgbClr val="FF0000"/>
            </a:solidFill>
            <a:round/>
            <a:headEnd/>
            <a:tailEnd/>
          </a:ln>
        </p:spPr>
        <p:txBody>
          <a:bodyPr/>
          <a:lstStyle/>
          <a:p>
            <a:endParaRPr lang="ja-JP" altLang="en-US"/>
          </a:p>
        </p:txBody>
      </p:sp>
      <p:graphicFrame>
        <p:nvGraphicFramePr>
          <p:cNvPr id="46252" name="Group 172"/>
          <p:cNvGraphicFramePr>
            <a:graphicFrameLocks noGrp="1"/>
          </p:cNvGraphicFramePr>
          <p:nvPr/>
        </p:nvGraphicFramePr>
        <p:xfrm>
          <a:off x="6357938" y="2395538"/>
          <a:ext cx="2316162" cy="2271715"/>
        </p:xfrm>
        <a:graphic>
          <a:graphicData uri="http://schemas.openxmlformats.org/drawingml/2006/table">
            <a:tbl>
              <a:tblPr/>
              <a:tblGrid>
                <a:gridCol w="288925">
                  <a:extLst>
                    <a:ext uri="{9D8B030D-6E8A-4147-A177-3AD203B41FA5}">
                      <a16:colId xmlns:a16="http://schemas.microsoft.com/office/drawing/2014/main" val="20000"/>
                    </a:ext>
                  </a:extLst>
                </a:gridCol>
                <a:gridCol w="274637">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290513">
                  <a:extLst>
                    <a:ext uri="{9D8B030D-6E8A-4147-A177-3AD203B41FA5}">
                      <a16:colId xmlns:a16="http://schemas.microsoft.com/office/drawing/2014/main" val="20003"/>
                    </a:ext>
                  </a:extLst>
                </a:gridCol>
                <a:gridCol w="288925">
                  <a:extLst>
                    <a:ext uri="{9D8B030D-6E8A-4147-A177-3AD203B41FA5}">
                      <a16:colId xmlns:a16="http://schemas.microsoft.com/office/drawing/2014/main" val="20004"/>
                    </a:ext>
                  </a:extLst>
                </a:gridCol>
                <a:gridCol w="288925">
                  <a:extLst>
                    <a:ext uri="{9D8B030D-6E8A-4147-A177-3AD203B41FA5}">
                      <a16:colId xmlns:a16="http://schemas.microsoft.com/office/drawing/2014/main" val="20005"/>
                    </a:ext>
                  </a:extLst>
                </a:gridCol>
                <a:gridCol w="290512">
                  <a:extLst>
                    <a:ext uri="{9D8B030D-6E8A-4147-A177-3AD203B41FA5}">
                      <a16:colId xmlns:a16="http://schemas.microsoft.com/office/drawing/2014/main" val="20006"/>
                    </a:ext>
                  </a:extLst>
                </a:gridCol>
                <a:gridCol w="288925">
                  <a:extLst>
                    <a:ext uri="{9D8B030D-6E8A-4147-A177-3AD203B41FA5}">
                      <a16:colId xmlns:a16="http://schemas.microsoft.com/office/drawing/2014/main" val="20007"/>
                    </a:ext>
                  </a:extLst>
                </a:gridCol>
              </a:tblGrid>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11554" name="Group 255"/>
          <p:cNvGrpSpPr>
            <a:grpSpLocks/>
          </p:cNvGrpSpPr>
          <p:nvPr/>
        </p:nvGrpSpPr>
        <p:grpSpPr bwMode="auto">
          <a:xfrm>
            <a:off x="520700" y="1892300"/>
            <a:ext cx="8247063" cy="3328988"/>
            <a:chOff x="192" y="864"/>
            <a:chExt cx="5195" cy="2097"/>
          </a:xfrm>
        </p:grpSpPr>
        <p:graphicFrame>
          <p:nvGraphicFramePr>
            <p:cNvPr id="11266" name="Object 256"/>
            <p:cNvGraphicFramePr>
              <a:graphicFrameLocks noChangeAspect="1"/>
            </p:cNvGraphicFramePr>
            <p:nvPr/>
          </p:nvGraphicFramePr>
          <p:xfrm>
            <a:off x="192" y="864"/>
            <a:ext cx="174" cy="212"/>
          </p:xfrm>
          <a:graphic>
            <a:graphicData uri="http://schemas.openxmlformats.org/presentationml/2006/ole">
              <mc:AlternateContent xmlns:mc="http://schemas.openxmlformats.org/markup-compatibility/2006">
                <mc:Choice xmlns:v="urn:schemas-microsoft-com:vml" Requires="v">
                  <p:oleObj spid="_x0000_s218854" name="数式" r:id="rId6" imgW="177480" imgH="215640" progId="Equation.3">
                    <p:embed/>
                  </p:oleObj>
                </mc:Choice>
                <mc:Fallback>
                  <p:oleObj name="数式" r:id="rId6" imgW="177480" imgH="215640" progId="Equation.3">
                    <p:embed/>
                    <p:pic>
                      <p:nvPicPr>
                        <p:cNvPr id="0" name="Object 2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864"/>
                          <a:ext cx="174"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257"/>
            <p:cNvGraphicFramePr>
              <a:graphicFrameLocks noChangeAspect="1"/>
            </p:cNvGraphicFramePr>
            <p:nvPr/>
          </p:nvGraphicFramePr>
          <p:xfrm>
            <a:off x="1536" y="2688"/>
            <a:ext cx="236" cy="212"/>
          </p:xfrm>
          <a:graphic>
            <a:graphicData uri="http://schemas.openxmlformats.org/presentationml/2006/ole">
              <mc:AlternateContent xmlns:mc="http://schemas.openxmlformats.org/markup-compatibility/2006">
                <mc:Choice xmlns:v="urn:schemas-microsoft-com:vml" Requires="v">
                  <p:oleObj spid="_x0000_s218855" name="数式" r:id="rId8" imgW="241200" imgH="215640" progId="Equation.3">
                    <p:embed/>
                  </p:oleObj>
                </mc:Choice>
                <mc:Fallback>
                  <p:oleObj name="数式" r:id="rId8" imgW="241200" imgH="215640" progId="Equation.3">
                    <p:embed/>
                    <p:pic>
                      <p:nvPicPr>
                        <p:cNvPr id="0" name="Object 2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6" y="2688"/>
                          <a:ext cx="23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8" name="Object 258"/>
            <p:cNvGraphicFramePr>
              <a:graphicFrameLocks noChangeAspect="1"/>
            </p:cNvGraphicFramePr>
            <p:nvPr/>
          </p:nvGraphicFramePr>
          <p:xfrm>
            <a:off x="5040" y="2736"/>
            <a:ext cx="236" cy="225"/>
          </p:xfrm>
          <a:graphic>
            <a:graphicData uri="http://schemas.openxmlformats.org/presentationml/2006/ole">
              <mc:AlternateContent xmlns:mc="http://schemas.openxmlformats.org/markup-compatibility/2006">
                <mc:Choice xmlns:v="urn:schemas-microsoft-com:vml" Requires="v">
                  <p:oleObj spid="_x0000_s218856" name="数式" r:id="rId10" imgW="241200" imgH="228600" progId="Equation.3">
                    <p:embed/>
                  </p:oleObj>
                </mc:Choice>
                <mc:Fallback>
                  <p:oleObj name="数式" r:id="rId10" imgW="241200" imgH="228600" progId="Equation.3">
                    <p:embed/>
                    <p:pic>
                      <p:nvPicPr>
                        <p:cNvPr id="0" name="Object 25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0" y="2736"/>
                          <a:ext cx="236"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9" name="Object 259"/>
            <p:cNvGraphicFramePr>
              <a:graphicFrameLocks noChangeAspect="1"/>
            </p:cNvGraphicFramePr>
            <p:nvPr/>
          </p:nvGraphicFramePr>
          <p:xfrm>
            <a:off x="3312" y="2688"/>
            <a:ext cx="174" cy="212"/>
          </p:xfrm>
          <a:graphic>
            <a:graphicData uri="http://schemas.openxmlformats.org/presentationml/2006/ole">
              <mc:AlternateContent xmlns:mc="http://schemas.openxmlformats.org/markup-compatibility/2006">
                <mc:Choice xmlns:v="urn:schemas-microsoft-com:vml" Requires="v">
                  <p:oleObj spid="_x0000_s218857" name="数式" r:id="rId12" imgW="177480" imgH="215640" progId="Equation.3">
                    <p:embed/>
                  </p:oleObj>
                </mc:Choice>
                <mc:Fallback>
                  <p:oleObj name="数式" r:id="rId12" imgW="177480" imgH="215640" progId="Equation.3">
                    <p:embed/>
                    <p:pic>
                      <p:nvPicPr>
                        <p:cNvPr id="0" name="Object 2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2688"/>
                          <a:ext cx="174"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0" name="Object 260"/>
            <p:cNvGraphicFramePr>
              <a:graphicFrameLocks noChangeAspect="1"/>
            </p:cNvGraphicFramePr>
            <p:nvPr/>
          </p:nvGraphicFramePr>
          <p:xfrm>
            <a:off x="1968" y="912"/>
            <a:ext cx="174" cy="225"/>
          </p:xfrm>
          <a:graphic>
            <a:graphicData uri="http://schemas.openxmlformats.org/presentationml/2006/ole">
              <mc:AlternateContent xmlns:mc="http://schemas.openxmlformats.org/markup-compatibility/2006">
                <mc:Choice xmlns:v="urn:schemas-microsoft-com:vml" Requires="v">
                  <p:oleObj spid="_x0000_s218858" name="数式" r:id="rId13" imgW="177480" imgH="228600" progId="Equation.3">
                    <p:embed/>
                  </p:oleObj>
                </mc:Choice>
                <mc:Fallback>
                  <p:oleObj name="数式" r:id="rId13" imgW="177480" imgH="228600" progId="Equation.3">
                    <p:embed/>
                    <p:pic>
                      <p:nvPicPr>
                        <p:cNvPr id="0" name="Object 26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 y="912"/>
                          <a:ext cx="174"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1" name="Object 261"/>
            <p:cNvGraphicFramePr>
              <a:graphicFrameLocks noChangeAspect="1"/>
            </p:cNvGraphicFramePr>
            <p:nvPr/>
          </p:nvGraphicFramePr>
          <p:xfrm>
            <a:off x="288" y="2609"/>
            <a:ext cx="192" cy="152"/>
          </p:xfrm>
          <a:graphic>
            <a:graphicData uri="http://schemas.openxmlformats.org/presentationml/2006/ole">
              <mc:AlternateContent xmlns:mc="http://schemas.openxmlformats.org/markup-compatibility/2006">
                <mc:Choice xmlns:v="urn:schemas-microsoft-com:vml" Requires="v">
                  <p:oleObj spid="_x0000_s218859" name="数式" r:id="rId15" imgW="177480" imgH="139680" progId="Equation.3">
                    <p:embed/>
                  </p:oleObj>
                </mc:Choice>
                <mc:Fallback>
                  <p:oleObj name="数式" r:id="rId15" imgW="177480" imgH="139680" progId="Equation.3">
                    <p:embed/>
                    <p:pic>
                      <p:nvPicPr>
                        <p:cNvPr id="0" name="Object 26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 y="2609"/>
                          <a:ext cx="1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2" name="Object 262"/>
            <p:cNvGraphicFramePr>
              <a:graphicFrameLocks noChangeAspect="1"/>
            </p:cNvGraphicFramePr>
            <p:nvPr/>
          </p:nvGraphicFramePr>
          <p:xfrm>
            <a:off x="624" y="2606"/>
            <a:ext cx="192" cy="152"/>
          </p:xfrm>
          <a:graphic>
            <a:graphicData uri="http://schemas.openxmlformats.org/presentationml/2006/ole">
              <mc:AlternateContent xmlns:mc="http://schemas.openxmlformats.org/markup-compatibility/2006">
                <mc:Choice xmlns:v="urn:schemas-microsoft-com:vml" Requires="v">
                  <p:oleObj spid="_x0000_s218860" name="数式" r:id="rId17" imgW="177480" imgH="139680" progId="Equation.3">
                    <p:embed/>
                  </p:oleObj>
                </mc:Choice>
                <mc:Fallback>
                  <p:oleObj name="数式" r:id="rId17" imgW="177480" imgH="139680" progId="Equation.3">
                    <p:embed/>
                    <p:pic>
                      <p:nvPicPr>
                        <p:cNvPr id="0" name="Object 26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 y="2606"/>
                          <a:ext cx="1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3" name="Object 263"/>
            <p:cNvGraphicFramePr>
              <a:graphicFrameLocks noChangeAspect="1"/>
            </p:cNvGraphicFramePr>
            <p:nvPr/>
          </p:nvGraphicFramePr>
          <p:xfrm>
            <a:off x="1344" y="2592"/>
            <a:ext cx="207" cy="163"/>
          </p:xfrm>
          <a:graphic>
            <a:graphicData uri="http://schemas.openxmlformats.org/presentationml/2006/ole">
              <mc:AlternateContent xmlns:mc="http://schemas.openxmlformats.org/markup-compatibility/2006">
                <mc:Choice xmlns:v="urn:schemas-microsoft-com:vml" Requires="v">
                  <p:oleObj spid="_x0000_s218861" name="数式" r:id="rId19" imgW="177480" imgH="139680" progId="Equation.3">
                    <p:embed/>
                  </p:oleObj>
                </mc:Choice>
                <mc:Fallback>
                  <p:oleObj name="数式" r:id="rId19" imgW="177480" imgH="139680" progId="Equation.3">
                    <p:embed/>
                    <p:pic>
                      <p:nvPicPr>
                        <p:cNvPr id="0" name="Object 26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44" y="2592"/>
                          <a:ext cx="2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4" name="Object 264"/>
            <p:cNvGraphicFramePr>
              <a:graphicFrameLocks noChangeAspect="1"/>
            </p:cNvGraphicFramePr>
            <p:nvPr/>
          </p:nvGraphicFramePr>
          <p:xfrm>
            <a:off x="200" y="1433"/>
            <a:ext cx="192" cy="177"/>
          </p:xfrm>
          <a:graphic>
            <a:graphicData uri="http://schemas.openxmlformats.org/presentationml/2006/ole">
              <mc:AlternateContent xmlns:mc="http://schemas.openxmlformats.org/markup-compatibility/2006">
                <mc:Choice xmlns:v="urn:schemas-microsoft-com:vml" Requires="v">
                  <p:oleObj spid="_x0000_s218862" name="数式" r:id="rId21" imgW="152280" imgH="139680" progId="Equation.3">
                    <p:embed/>
                  </p:oleObj>
                </mc:Choice>
                <mc:Fallback>
                  <p:oleObj name="数式" r:id="rId21" imgW="152280" imgH="139680" progId="Equation.3">
                    <p:embed/>
                    <p:pic>
                      <p:nvPicPr>
                        <p:cNvPr id="0" name="Object 26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0" y="1433"/>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5" name="Object 265"/>
            <p:cNvGraphicFramePr>
              <a:graphicFrameLocks noChangeAspect="1"/>
            </p:cNvGraphicFramePr>
            <p:nvPr/>
          </p:nvGraphicFramePr>
          <p:xfrm>
            <a:off x="200" y="2136"/>
            <a:ext cx="192" cy="177"/>
          </p:xfrm>
          <a:graphic>
            <a:graphicData uri="http://schemas.openxmlformats.org/presentationml/2006/ole">
              <mc:AlternateContent xmlns:mc="http://schemas.openxmlformats.org/markup-compatibility/2006">
                <mc:Choice xmlns:v="urn:schemas-microsoft-com:vml" Requires="v">
                  <p:oleObj spid="_x0000_s218863" name="数式" r:id="rId23" imgW="152280" imgH="139680" progId="Equation.3">
                    <p:embed/>
                  </p:oleObj>
                </mc:Choice>
                <mc:Fallback>
                  <p:oleObj name="数式" r:id="rId23" imgW="152280" imgH="139680" progId="Equation.3">
                    <p:embed/>
                    <p:pic>
                      <p:nvPicPr>
                        <p:cNvPr id="0" name="Object 26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0" y="2136"/>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6" name="Object 266"/>
            <p:cNvGraphicFramePr>
              <a:graphicFrameLocks noChangeAspect="1"/>
            </p:cNvGraphicFramePr>
            <p:nvPr/>
          </p:nvGraphicFramePr>
          <p:xfrm>
            <a:off x="192" y="1777"/>
            <a:ext cx="208" cy="192"/>
          </p:xfrm>
          <a:graphic>
            <a:graphicData uri="http://schemas.openxmlformats.org/presentationml/2006/ole">
              <mc:AlternateContent xmlns:mc="http://schemas.openxmlformats.org/markup-compatibility/2006">
                <mc:Choice xmlns:v="urn:schemas-microsoft-com:vml" Requires="v">
                  <p:oleObj spid="_x0000_s218864" name="数式" r:id="rId25" imgW="152280" imgH="139680" progId="Equation.3">
                    <p:embed/>
                  </p:oleObj>
                </mc:Choice>
                <mc:Fallback>
                  <p:oleObj name="数式" r:id="rId25" imgW="152280" imgH="139680" progId="Equation.3">
                    <p:embed/>
                    <p:pic>
                      <p:nvPicPr>
                        <p:cNvPr id="0" name="Object 26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2" y="1777"/>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7" name="Object 267"/>
            <p:cNvGraphicFramePr>
              <a:graphicFrameLocks noChangeAspect="1"/>
            </p:cNvGraphicFramePr>
            <p:nvPr/>
          </p:nvGraphicFramePr>
          <p:xfrm>
            <a:off x="221" y="2481"/>
            <a:ext cx="150" cy="207"/>
          </p:xfrm>
          <a:graphic>
            <a:graphicData uri="http://schemas.openxmlformats.org/presentationml/2006/ole">
              <mc:AlternateContent xmlns:mc="http://schemas.openxmlformats.org/markup-compatibility/2006">
                <mc:Choice xmlns:v="urn:schemas-microsoft-com:vml" Requires="v">
                  <p:oleObj spid="_x0000_s218865" name="数式" r:id="rId27" imgW="101520" imgH="139680" progId="Equation.3">
                    <p:embed/>
                  </p:oleObj>
                </mc:Choice>
                <mc:Fallback>
                  <p:oleObj name="数式" r:id="rId27" imgW="101520" imgH="139680" progId="Equation.3">
                    <p:embed/>
                    <p:pic>
                      <p:nvPicPr>
                        <p:cNvPr id="0" name="Object 26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1" y="2481"/>
                          <a:ext cx="15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8" name="Object 268"/>
            <p:cNvGraphicFramePr>
              <a:graphicFrameLocks noChangeAspect="1"/>
            </p:cNvGraphicFramePr>
            <p:nvPr/>
          </p:nvGraphicFramePr>
          <p:xfrm>
            <a:off x="200" y="1089"/>
            <a:ext cx="192" cy="177"/>
          </p:xfrm>
          <a:graphic>
            <a:graphicData uri="http://schemas.openxmlformats.org/presentationml/2006/ole">
              <mc:AlternateContent xmlns:mc="http://schemas.openxmlformats.org/markup-compatibility/2006">
                <mc:Choice xmlns:v="urn:schemas-microsoft-com:vml" Requires="v">
                  <p:oleObj spid="_x0000_s218866" name="数式" r:id="rId29" imgW="152280" imgH="139680" progId="Equation.3">
                    <p:embed/>
                  </p:oleObj>
                </mc:Choice>
                <mc:Fallback>
                  <p:oleObj name="数式" r:id="rId29" imgW="152280" imgH="139680" progId="Equation.3">
                    <p:embed/>
                    <p:pic>
                      <p:nvPicPr>
                        <p:cNvPr id="0" name="Object 26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0" y="1089"/>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9" name="Object 269"/>
            <p:cNvGraphicFramePr>
              <a:graphicFrameLocks noChangeAspect="1"/>
            </p:cNvGraphicFramePr>
            <p:nvPr/>
          </p:nvGraphicFramePr>
          <p:xfrm>
            <a:off x="1008" y="2603"/>
            <a:ext cx="192" cy="152"/>
          </p:xfrm>
          <a:graphic>
            <a:graphicData uri="http://schemas.openxmlformats.org/presentationml/2006/ole">
              <mc:AlternateContent xmlns:mc="http://schemas.openxmlformats.org/markup-compatibility/2006">
                <mc:Choice xmlns:v="urn:schemas-microsoft-com:vml" Requires="v">
                  <p:oleObj spid="_x0000_s218867" name="数式" r:id="rId31" imgW="177480" imgH="139680" progId="Equation.3">
                    <p:embed/>
                  </p:oleObj>
                </mc:Choice>
                <mc:Fallback>
                  <p:oleObj name="数式" r:id="rId31" imgW="177480" imgH="139680" progId="Equation.3">
                    <p:embed/>
                    <p:pic>
                      <p:nvPicPr>
                        <p:cNvPr id="0" name="Object 26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08" y="2603"/>
                          <a:ext cx="1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0" name="Object 270"/>
            <p:cNvGraphicFramePr>
              <a:graphicFrameLocks noChangeAspect="1"/>
            </p:cNvGraphicFramePr>
            <p:nvPr/>
          </p:nvGraphicFramePr>
          <p:xfrm>
            <a:off x="1728" y="2601"/>
            <a:ext cx="207" cy="163"/>
          </p:xfrm>
          <a:graphic>
            <a:graphicData uri="http://schemas.openxmlformats.org/presentationml/2006/ole">
              <mc:AlternateContent xmlns:mc="http://schemas.openxmlformats.org/markup-compatibility/2006">
                <mc:Choice xmlns:v="urn:schemas-microsoft-com:vml" Requires="v">
                  <p:oleObj spid="_x0000_s218868" name="数式" r:id="rId33" imgW="177480" imgH="139680" progId="Equation.3">
                    <p:embed/>
                  </p:oleObj>
                </mc:Choice>
                <mc:Fallback>
                  <p:oleObj name="数式" r:id="rId33" imgW="177480" imgH="139680" progId="Equation.3">
                    <p:embed/>
                    <p:pic>
                      <p:nvPicPr>
                        <p:cNvPr id="0" name="Object 27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728" y="2601"/>
                          <a:ext cx="2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1" name="Object 271"/>
            <p:cNvGraphicFramePr>
              <a:graphicFrameLocks noChangeAspect="1"/>
            </p:cNvGraphicFramePr>
            <p:nvPr/>
          </p:nvGraphicFramePr>
          <p:xfrm>
            <a:off x="2090" y="2629"/>
            <a:ext cx="110" cy="152"/>
          </p:xfrm>
          <a:graphic>
            <a:graphicData uri="http://schemas.openxmlformats.org/presentationml/2006/ole">
              <mc:AlternateContent xmlns:mc="http://schemas.openxmlformats.org/markup-compatibility/2006">
                <mc:Choice xmlns:v="urn:schemas-microsoft-com:vml" Requires="v">
                  <p:oleObj spid="_x0000_s218869" name="数式" r:id="rId35" imgW="101520" imgH="139680" progId="Equation.3">
                    <p:embed/>
                  </p:oleObj>
                </mc:Choice>
                <mc:Fallback>
                  <p:oleObj name="数式" r:id="rId35" imgW="101520" imgH="139680" progId="Equation.3">
                    <p:embed/>
                    <p:pic>
                      <p:nvPicPr>
                        <p:cNvPr id="0" name="Object 27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90" y="2629"/>
                          <a:ext cx="1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2" name="Object 272"/>
            <p:cNvGraphicFramePr>
              <a:graphicFrameLocks noChangeAspect="1"/>
            </p:cNvGraphicFramePr>
            <p:nvPr/>
          </p:nvGraphicFramePr>
          <p:xfrm>
            <a:off x="2398" y="2626"/>
            <a:ext cx="165" cy="152"/>
          </p:xfrm>
          <a:graphic>
            <a:graphicData uri="http://schemas.openxmlformats.org/presentationml/2006/ole">
              <mc:AlternateContent xmlns:mc="http://schemas.openxmlformats.org/markup-compatibility/2006">
                <mc:Choice xmlns:v="urn:schemas-microsoft-com:vml" Requires="v">
                  <p:oleObj spid="_x0000_s218870" name="数式" r:id="rId37" imgW="152280" imgH="139680" progId="Equation.3">
                    <p:embed/>
                  </p:oleObj>
                </mc:Choice>
                <mc:Fallback>
                  <p:oleObj name="数式" r:id="rId37" imgW="152280" imgH="139680" progId="Equation.3">
                    <p:embed/>
                    <p:pic>
                      <p:nvPicPr>
                        <p:cNvPr id="0" name="Object 27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98" y="2626"/>
                          <a:ext cx="16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3" name="Object 273"/>
            <p:cNvGraphicFramePr>
              <a:graphicFrameLocks noChangeAspect="1"/>
            </p:cNvGraphicFramePr>
            <p:nvPr/>
          </p:nvGraphicFramePr>
          <p:xfrm>
            <a:off x="3119" y="2621"/>
            <a:ext cx="178" cy="163"/>
          </p:xfrm>
          <a:graphic>
            <a:graphicData uri="http://schemas.openxmlformats.org/presentationml/2006/ole">
              <mc:AlternateContent xmlns:mc="http://schemas.openxmlformats.org/markup-compatibility/2006">
                <mc:Choice xmlns:v="urn:schemas-microsoft-com:vml" Requires="v">
                  <p:oleObj spid="_x0000_s218871" name="数式" r:id="rId39" imgW="152280" imgH="139680" progId="Equation.3">
                    <p:embed/>
                  </p:oleObj>
                </mc:Choice>
                <mc:Fallback>
                  <p:oleObj name="数式" r:id="rId39" imgW="152280" imgH="139680" progId="Equation.3">
                    <p:embed/>
                    <p:pic>
                      <p:nvPicPr>
                        <p:cNvPr id="0" name="Object 27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19" y="2621"/>
                          <a:ext cx="17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4" name="Object 274"/>
            <p:cNvGraphicFramePr>
              <a:graphicFrameLocks noChangeAspect="1"/>
            </p:cNvGraphicFramePr>
            <p:nvPr/>
          </p:nvGraphicFramePr>
          <p:xfrm>
            <a:off x="1976" y="1448"/>
            <a:ext cx="176" cy="161"/>
          </p:xfrm>
          <a:graphic>
            <a:graphicData uri="http://schemas.openxmlformats.org/presentationml/2006/ole">
              <mc:AlternateContent xmlns:mc="http://schemas.openxmlformats.org/markup-compatibility/2006">
                <mc:Choice xmlns:v="urn:schemas-microsoft-com:vml" Requires="v">
                  <p:oleObj spid="_x0000_s218872" name="数式" r:id="rId40" imgW="139680" imgH="126720" progId="Equation.3">
                    <p:embed/>
                  </p:oleObj>
                </mc:Choice>
                <mc:Fallback>
                  <p:oleObj name="数式" r:id="rId40" imgW="139680" imgH="126720" progId="Equation.3">
                    <p:embed/>
                    <p:pic>
                      <p:nvPicPr>
                        <p:cNvPr id="0" name="Object 274"/>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976" y="1448"/>
                          <a:ext cx="17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5" name="Object 275"/>
            <p:cNvGraphicFramePr>
              <a:graphicFrameLocks noChangeAspect="1"/>
            </p:cNvGraphicFramePr>
            <p:nvPr/>
          </p:nvGraphicFramePr>
          <p:xfrm>
            <a:off x="1993" y="2164"/>
            <a:ext cx="128" cy="161"/>
          </p:xfrm>
          <a:graphic>
            <a:graphicData uri="http://schemas.openxmlformats.org/presentationml/2006/ole">
              <mc:AlternateContent xmlns:mc="http://schemas.openxmlformats.org/markup-compatibility/2006">
                <mc:Choice xmlns:v="urn:schemas-microsoft-com:vml" Requires="v">
                  <p:oleObj spid="_x0000_s218873" name="数式" r:id="rId42" imgW="101520" imgH="126720" progId="Equation.3">
                    <p:embed/>
                  </p:oleObj>
                </mc:Choice>
                <mc:Fallback>
                  <p:oleObj name="数式" r:id="rId42" imgW="101520" imgH="126720" progId="Equation.3">
                    <p:embed/>
                    <p:pic>
                      <p:nvPicPr>
                        <p:cNvPr id="0" name="Object 27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93" y="2164"/>
                          <a:ext cx="12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6" name="Object 276"/>
            <p:cNvGraphicFramePr>
              <a:graphicFrameLocks noChangeAspect="1"/>
            </p:cNvGraphicFramePr>
            <p:nvPr/>
          </p:nvGraphicFramePr>
          <p:xfrm>
            <a:off x="1996" y="1797"/>
            <a:ext cx="122" cy="192"/>
          </p:xfrm>
          <a:graphic>
            <a:graphicData uri="http://schemas.openxmlformats.org/presentationml/2006/ole">
              <mc:AlternateContent xmlns:mc="http://schemas.openxmlformats.org/markup-compatibility/2006">
                <mc:Choice xmlns:v="urn:schemas-microsoft-com:vml" Requires="v">
                  <p:oleObj spid="_x0000_s218874" name="数式" r:id="rId44" imgW="88560" imgH="139680" progId="Equation.3">
                    <p:embed/>
                  </p:oleObj>
                </mc:Choice>
                <mc:Fallback>
                  <p:oleObj name="数式" r:id="rId44" imgW="88560" imgH="139680" progId="Equation.3">
                    <p:embed/>
                    <p:pic>
                      <p:nvPicPr>
                        <p:cNvPr id="0" name="Object 276"/>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996" y="1797"/>
                          <a:ext cx="1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7" name="Object 277"/>
            <p:cNvGraphicFramePr>
              <a:graphicFrameLocks noChangeAspect="1"/>
            </p:cNvGraphicFramePr>
            <p:nvPr/>
          </p:nvGraphicFramePr>
          <p:xfrm>
            <a:off x="1982" y="2501"/>
            <a:ext cx="150" cy="207"/>
          </p:xfrm>
          <a:graphic>
            <a:graphicData uri="http://schemas.openxmlformats.org/presentationml/2006/ole">
              <mc:AlternateContent xmlns:mc="http://schemas.openxmlformats.org/markup-compatibility/2006">
                <mc:Choice xmlns:v="urn:schemas-microsoft-com:vml" Requires="v">
                  <p:oleObj spid="_x0000_s218875" name="数式" r:id="rId46" imgW="101520" imgH="139680" progId="Equation.3">
                    <p:embed/>
                  </p:oleObj>
                </mc:Choice>
                <mc:Fallback>
                  <p:oleObj name="数式" r:id="rId46" imgW="101520" imgH="139680" progId="Equation.3">
                    <p:embed/>
                    <p:pic>
                      <p:nvPicPr>
                        <p:cNvPr id="0" name="Object 27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82" y="2501"/>
                          <a:ext cx="15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8" name="Object 278"/>
            <p:cNvGraphicFramePr>
              <a:graphicFrameLocks noChangeAspect="1"/>
            </p:cNvGraphicFramePr>
            <p:nvPr/>
          </p:nvGraphicFramePr>
          <p:xfrm>
            <a:off x="1969" y="1109"/>
            <a:ext cx="176" cy="177"/>
          </p:xfrm>
          <a:graphic>
            <a:graphicData uri="http://schemas.openxmlformats.org/presentationml/2006/ole">
              <mc:AlternateContent xmlns:mc="http://schemas.openxmlformats.org/markup-compatibility/2006">
                <mc:Choice xmlns:v="urn:schemas-microsoft-com:vml" Requires="v">
                  <p:oleObj spid="_x0000_s218876" name="数式" r:id="rId47" imgW="139680" imgH="139680" progId="Equation.3">
                    <p:embed/>
                  </p:oleObj>
                </mc:Choice>
                <mc:Fallback>
                  <p:oleObj name="数式" r:id="rId47" imgW="139680" imgH="139680" progId="Equation.3">
                    <p:embed/>
                    <p:pic>
                      <p:nvPicPr>
                        <p:cNvPr id="0" name="Object 278"/>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969" y="1109"/>
                          <a:ext cx="17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9" name="Object 279"/>
            <p:cNvGraphicFramePr>
              <a:graphicFrameLocks noChangeAspect="1"/>
            </p:cNvGraphicFramePr>
            <p:nvPr/>
          </p:nvGraphicFramePr>
          <p:xfrm>
            <a:off x="2797" y="2632"/>
            <a:ext cx="165" cy="152"/>
          </p:xfrm>
          <a:graphic>
            <a:graphicData uri="http://schemas.openxmlformats.org/presentationml/2006/ole">
              <mc:AlternateContent xmlns:mc="http://schemas.openxmlformats.org/markup-compatibility/2006">
                <mc:Choice xmlns:v="urn:schemas-microsoft-com:vml" Requires="v">
                  <p:oleObj spid="_x0000_s218877" name="数式" r:id="rId49" imgW="152280" imgH="139680" progId="Equation.3">
                    <p:embed/>
                  </p:oleObj>
                </mc:Choice>
                <mc:Fallback>
                  <p:oleObj name="数式" r:id="rId49" imgW="152280" imgH="139680" progId="Equation.3">
                    <p:embed/>
                    <p:pic>
                      <p:nvPicPr>
                        <p:cNvPr id="0" name="Object 279"/>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97" y="2632"/>
                          <a:ext cx="16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0" name="Object 280"/>
            <p:cNvGraphicFramePr>
              <a:graphicFrameLocks noChangeAspect="1"/>
            </p:cNvGraphicFramePr>
            <p:nvPr/>
          </p:nvGraphicFramePr>
          <p:xfrm>
            <a:off x="3504" y="2621"/>
            <a:ext cx="177" cy="163"/>
          </p:xfrm>
          <a:graphic>
            <a:graphicData uri="http://schemas.openxmlformats.org/presentationml/2006/ole">
              <mc:AlternateContent xmlns:mc="http://schemas.openxmlformats.org/markup-compatibility/2006">
                <mc:Choice xmlns:v="urn:schemas-microsoft-com:vml" Requires="v">
                  <p:oleObj spid="_x0000_s218878" name="数式" r:id="rId51" imgW="152280" imgH="139680" progId="Equation.3">
                    <p:embed/>
                  </p:oleObj>
                </mc:Choice>
                <mc:Fallback>
                  <p:oleObj name="数式" r:id="rId51" imgW="152280" imgH="139680" progId="Equation.3">
                    <p:embed/>
                    <p:pic>
                      <p:nvPicPr>
                        <p:cNvPr id="0" name="Object 28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504" y="2621"/>
                          <a:ext cx="17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1" name="Object 281"/>
            <p:cNvGraphicFramePr>
              <a:graphicFrameLocks noChangeAspect="1"/>
            </p:cNvGraphicFramePr>
            <p:nvPr/>
          </p:nvGraphicFramePr>
          <p:xfrm>
            <a:off x="3711" y="912"/>
            <a:ext cx="174" cy="225"/>
          </p:xfrm>
          <a:graphic>
            <a:graphicData uri="http://schemas.openxmlformats.org/presentationml/2006/ole">
              <mc:AlternateContent xmlns:mc="http://schemas.openxmlformats.org/markup-compatibility/2006">
                <mc:Choice xmlns:v="urn:schemas-microsoft-com:vml" Requires="v">
                  <p:oleObj spid="_x0000_s218879" name="数式" r:id="rId53" imgW="177480" imgH="228600" progId="Equation.3">
                    <p:embed/>
                  </p:oleObj>
                </mc:Choice>
                <mc:Fallback>
                  <p:oleObj name="数式" r:id="rId53" imgW="177480" imgH="228600" progId="Equation.3">
                    <p:embed/>
                    <p:pic>
                      <p:nvPicPr>
                        <p:cNvPr id="0" name="Object 28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1" y="912"/>
                          <a:ext cx="174"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92" name="Object 282"/>
            <p:cNvGraphicFramePr>
              <a:graphicFrameLocks noChangeAspect="1"/>
            </p:cNvGraphicFramePr>
            <p:nvPr/>
          </p:nvGraphicFramePr>
          <p:xfrm>
            <a:off x="3833" y="2629"/>
            <a:ext cx="110" cy="152"/>
          </p:xfrm>
          <a:graphic>
            <a:graphicData uri="http://schemas.openxmlformats.org/presentationml/2006/ole">
              <mc:AlternateContent xmlns:mc="http://schemas.openxmlformats.org/markup-compatibility/2006">
                <mc:Choice xmlns:v="urn:schemas-microsoft-com:vml" Requires="v">
                  <p:oleObj spid="_x0000_s218880" name="数式" r:id="rId54" imgW="101520" imgH="139680" progId="Equation.3">
                    <p:embed/>
                  </p:oleObj>
                </mc:Choice>
                <mc:Fallback>
                  <p:oleObj name="数式" r:id="rId54" imgW="101520" imgH="139680" progId="Equation.3">
                    <p:embed/>
                    <p:pic>
                      <p:nvPicPr>
                        <p:cNvPr id="0" name="Object 28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833" y="2629"/>
                          <a:ext cx="1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3" name="Object 283"/>
            <p:cNvGraphicFramePr>
              <a:graphicFrameLocks noChangeAspect="1"/>
            </p:cNvGraphicFramePr>
            <p:nvPr/>
          </p:nvGraphicFramePr>
          <p:xfrm>
            <a:off x="4168" y="2633"/>
            <a:ext cx="110" cy="138"/>
          </p:xfrm>
          <a:graphic>
            <a:graphicData uri="http://schemas.openxmlformats.org/presentationml/2006/ole">
              <mc:AlternateContent xmlns:mc="http://schemas.openxmlformats.org/markup-compatibility/2006">
                <mc:Choice xmlns:v="urn:schemas-microsoft-com:vml" Requires="v">
                  <p:oleObj spid="_x0000_s218881" name="数式" r:id="rId55" imgW="101520" imgH="126720" progId="Equation.3">
                    <p:embed/>
                  </p:oleObj>
                </mc:Choice>
                <mc:Fallback>
                  <p:oleObj name="数式" r:id="rId55" imgW="101520" imgH="126720" progId="Equation.3">
                    <p:embed/>
                    <p:pic>
                      <p:nvPicPr>
                        <p:cNvPr id="0" name="Object 283"/>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168" y="2633"/>
                          <a:ext cx="11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4" name="Object 284"/>
            <p:cNvGraphicFramePr>
              <a:graphicFrameLocks noChangeAspect="1"/>
            </p:cNvGraphicFramePr>
            <p:nvPr/>
          </p:nvGraphicFramePr>
          <p:xfrm>
            <a:off x="4891" y="2621"/>
            <a:ext cx="119" cy="163"/>
          </p:xfrm>
          <a:graphic>
            <a:graphicData uri="http://schemas.openxmlformats.org/presentationml/2006/ole">
              <mc:AlternateContent xmlns:mc="http://schemas.openxmlformats.org/markup-compatibility/2006">
                <mc:Choice xmlns:v="urn:schemas-microsoft-com:vml" Requires="v">
                  <p:oleObj spid="_x0000_s218882" name="数式" r:id="rId57" imgW="101520" imgH="139680" progId="Equation.3">
                    <p:embed/>
                  </p:oleObj>
                </mc:Choice>
                <mc:Fallback>
                  <p:oleObj name="数式" r:id="rId57" imgW="101520" imgH="139680" progId="Equation.3">
                    <p:embed/>
                    <p:pic>
                      <p:nvPicPr>
                        <p:cNvPr id="0" name="Object 28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891" y="2621"/>
                          <a:ext cx="11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5" name="Object 285"/>
            <p:cNvGraphicFramePr>
              <a:graphicFrameLocks noChangeAspect="1"/>
            </p:cNvGraphicFramePr>
            <p:nvPr/>
          </p:nvGraphicFramePr>
          <p:xfrm>
            <a:off x="3719" y="1448"/>
            <a:ext cx="176" cy="161"/>
          </p:xfrm>
          <a:graphic>
            <a:graphicData uri="http://schemas.openxmlformats.org/presentationml/2006/ole">
              <mc:AlternateContent xmlns:mc="http://schemas.openxmlformats.org/markup-compatibility/2006">
                <mc:Choice xmlns:v="urn:schemas-microsoft-com:vml" Requires="v">
                  <p:oleObj spid="_x0000_s218883" name="数式" r:id="rId59" imgW="139680" imgH="126720" progId="Equation.3">
                    <p:embed/>
                  </p:oleObj>
                </mc:Choice>
                <mc:Fallback>
                  <p:oleObj name="数式" r:id="rId59" imgW="139680" imgH="126720" progId="Equation.3">
                    <p:embed/>
                    <p:pic>
                      <p:nvPicPr>
                        <p:cNvPr id="0" name="Object 28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719" y="1448"/>
                          <a:ext cx="17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6" name="Object 286"/>
            <p:cNvGraphicFramePr>
              <a:graphicFrameLocks noChangeAspect="1"/>
            </p:cNvGraphicFramePr>
            <p:nvPr/>
          </p:nvGraphicFramePr>
          <p:xfrm>
            <a:off x="3736" y="2164"/>
            <a:ext cx="128" cy="161"/>
          </p:xfrm>
          <a:graphic>
            <a:graphicData uri="http://schemas.openxmlformats.org/presentationml/2006/ole">
              <mc:AlternateContent xmlns:mc="http://schemas.openxmlformats.org/markup-compatibility/2006">
                <mc:Choice xmlns:v="urn:schemas-microsoft-com:vml" Requires="v">
                  <p:oleObj spid="_x0000_s218884" name="数式" r:id="rId60" imgW="101520" imgH="126720" progId="Equation.3">
                    <p:embed/>
                  </p:oleObj>
                </mc:Choice>
                <mc:Fallback>
                  <p:oleObj name="数式" r:id="rId60" imgW="101520" imgH="126720" progId="Equation.3">
                    <p:embed/>
                    <p:pic>
                      <p:nvPicPr>
                        <p:cNvPr id="0" name="Object 28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736" y="2164"/>
                          <a:ext cx="12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7" name="Object 287"/>
            <p:cNvGraphicFramePr>
              <a:graphicFrameLocks noChangeAspect="1"/>
            </p:cNvGraphicFramePr>
            <p:nvPr/>
          </p:nvGraphicFramePr>
          <p:xfrm>
            <a:off x="3739" y="1797"/>
            <a:ext cx="122" cy="192"/>
          </p:xfrm>
          <a:graphic>
            <a:graphicData uri="http://schemas.openxmlformats.org/presentationml/2006/ole">
              <mc:AlternateContent xmlns:mc="http://schemas.openxmlformats.org/markup-compatibility/2006">
                <mc:Choice xmlns:v="urn:schemas-microsoft-com:vml" Requires="v">
                  <p:oleObj spid="_x0000_s218885" name="数式" r:id="rId62" imgW="88560" imgH="139680" progId="Equation.3">
                    <p:embed/>
                  </p:oleObj>
                </mc:Choice>
                <mc:Fallback>
                  <p:oleObj name="数式" r:id="rId62" imgW="88560" imgH="139680" progId="Equation.3">
                    <p:embed/>
                    <p:pic>
                      <p:nvPicPr>
                        <p:cNvPr id="0" name="Object 287"/>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739" y="1797"/>
                          <a:ext cx="1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8" name="Object 288"/>
            <p:cNvGraphicFramePr>
              <a:graphicFrameLocks noChangeAspect="1"/>
            </p:cNvGraphicFramePr>
            <p:nvPr/>
          </p:nvGraphicFramePr>
          <p:xfrm>
            <a:off x="3725" y="2501"/>
            <a:ext cx="150" cy="207"/>
          </p:xfrm>
          <a:graphic>
            <a:graphicData uri="http://schemas.openxmlformats.org/presentationml/2006/ole">
              <mc:AlternateContent xmlns:mc="http://schemas.openxmlformats.org/markup-compatibility/2006">
                <mc:Choice xmlns:v="urn:schemas-microsoft-com:vml" Requires="v">
                  <p:oleObj spid="_x0000_s218886" name="数式" r:id="rId64" imgW="101520" imgH="139680" progId="Equation.3">
                    <p:embed/>
                  </p:oleObj>
                </mc:Choice>
                <mc:Fallback>
                  <p:oleObj name="数式" r:id="rId64" imgW="101520" imgH="139680" progId="Equation.3">
                    <p:embed/>
                    <p:pic>
                      <p:nvPicPr>
                        <p:cNvPr id="0" name="Object 28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25" y="2501"/>
                          <a:ext cx="15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9" name="Object 289"/>
            <p:cNvGraphicFramePr>
              <a:graphicFrameLocks noChangeAspect="1"/>
            </p:cNvGraphicFramePr>
            <p:nvPr/>
          </p:nvGraphicFramePr>
          <p:xfrm>
            <a:off x="3712" y="1109"/>
            <a:ext cx="176" cy="177"/>
          </p:xfrm>
          <a:graphic>
            <a:graphicData uri="http://schemas.openxmlformats.org/presentationml/2006/ole">
              <mc:AlternateContent xmlns:mc="http://schemas.openxmlformats.org/markup-compatibility/2006">
                <mc:Choice xmlns:v="urn:schemas-microsoft-com:vml" Requires="v">
                  <p:oleObj spid="_x0000_s218887" name="数式" r:id="rId65" imgW="139680" imgH="139680" progId="Equation.3">
                    <p:embed/>
                  </p:oleObj>
                </mc:Choice>
                <mc:Fallback>
                  <p:oleObj name="数式" r:id="rId65" imgW="139680" imgH="139680" progId="Equation.3">
                    <p:embed/>
                    <p:pic>
                      <p:nvPicPr>
                        <p:cNvPr id="0" name="Object 289"/>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712" y="1109"/>
                          <a:ext cx="17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300" name="Object 290"/>
            <p:cNvGraphicFramePr>
              <a:graphicFrameLocks noChangeAspect="1"/>
            </p:cNvGraphicFramePr>
            <p:nvPr/>
          </p:nvGraphicFramePr>
          <p:xfrm>
            <a:off x="4567" y="2639"/>
            <a:ext cx="110" cy="138"/>
          </p:xfrm>
          <a:graphic>
            <a:graphicData uri="http://schemas.openxmlformats.org/presentationml/2006/ole">
              <mc:AlternateContent xmlns:mc="http://schemas.openxmlformats.org/markup-compatibility/2006">
                <mc:Choice xmlns:v="urn:schemas-microsoft-com:vml" Requires="v">
                  <p:oleObj spid="_x0000_s218888" name="数式" r:id="rId66" imgW="101520" imgH="126720" progId="Equation.3">
                    <p:embed/>
                  </p:oleObj>
                </mc:Choice>
                <mc:Fallback>
                  <p:oleObj name="数式" r:id="rId66" imgW="101520" imgH="126720" progId="Equation.3">
                    <p:embed/>
                    <p:pic>
                      <p:nvPicPr>
                        <p:cNvPr id="0" name="Object 290"/>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567" y="2639"/>
                          <a:ext cx="11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301" name="Object 291"/>
            <p:cNvGraphicFramePr>
              <a:graphicFrameLocks noChangeAspect="1"/>
            </p:cNvGraphicFramePr>
            <p:nvPr/>
          </p:nvGraphicFramePr>
          <p:xfrm>
            <a:off x="5284" y="2621"/>
            <a:ext cx="103" cy="163"/>
          </p:xfrm>
          <a:graphic>
            <a:graphicData uri="http://schemas.openxmlformats.org/presentationml/2006/ole">
              <mc:AlternateContent xmlns:mc="http://schemas.openxmlformats.org/markup-compatibility/2006">
                <mc:Choice xmlns:v="urn:schemas-microsoft-com:vml" Requires="v">
                  <p:oleObj spid="_x0000_s218889" name="数式" r:id="rId67" imgW="88560" imgH="139680" progId="Equation.3">
                    <p:embed/>
                  </p:oleObj>
                </mc:Choice>
                <mc:Fallback>
                  <p:oleObj name="数式" r:id="rId67" imgW="88560" imgH="139680" progId="Equation.3">
                    <p:embed/>
                    <p:pic>
                      <p:nvPicPr>
                        <p:cNvPr id="0" name="Object 291"/>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284" y="2621"/>
                          <a:ext cx="10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pSp>
      <p:sp>
        <p:nvSpPr>
          <p:cNvPr id="11555" name="Freeform 292"/>
          <p:cNvSpPr>
            <a:spLocks/>
          </p:cNvSpPr>
          <p:nvPr/>
        </p:nvSpPr>
        <p:spPr bwMode="auto">
          <a:xfrm>
            <a:off x="6353175" y="4102100"/>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11556" name="Freeform 293"/>
          <p:cNvSpPr>
            <a:spLocks/>
          </p:cNvSpPr>
          <p:nvPr/>
        </p:nvSpPr>
        <p:spPr bwMode="auto">
          <a:xfrm>
            <a:off x="6353175" y="3540125"/>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11557" name="Freeform 294"/>
          <p:cNvSpPr>
            <a:spLocks/>
          </p:cNvSpPr>
          <p:nvPr/>
        </p:nvSpPr>
        <p:spPr bwMode="auto">
          <a:xfrm>
            <a:off x="6353175" y="2959100"/>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11558" name="Freeform 295"/>
          <p:cNvSpPr>
            <a:spLocks/>
          </p:cNvSpPr>
          <p:nvPr/>
        </p:nvSpPr>
        <p:spPr bwMode="auto">
          <a:xfrm>
            <a:off x="6353175" y="2397125"/>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2" name="テキスト ボックス 1"/>
          <p:cNvSpPr txBox="1"/>
          <p:nvPr/>
        </p:nvSpPr>
        <p:spPr>
          <a:xfrm>
            <a:off x="5150406" y="5092701"/>
            <a:ext cx="471604" cy="369332"/>
          </a:xfrm>
          <a:prstGeom prst="rect">
            <a:avLst/>
          </a:prstGeom>
          <a:noFill/>
        </p:spPr>
        <p:txBody>
          <a:bodyPr wrap="none" rtlCol="0">
            <a:spAutoFit/>
          </a:bodyPr>
          <a:lstStyle/>
          <a:p>
            <a:r>
              <a:rPr kumimoji="1" lang="en-US" altLang="ja-JP" dirty="0" err="1"/>
              <a:t>μA</a:t>
            </a:r>
            <a:endParaRPr kumimoji="1" lang="ja-JP" altLang="en-US" dirty="0"/>
          </a:p>
        </p:txBody>
      </p:sp>
      <p:sp>
        <p:nvSpPr>
          <p:cNvPr id="50" name="テキスト ボックス 49"/>
          <p:cNvSpPr txBox="1"/>
          <p:nvPr/>
        </p:nvSpPr>
        <p:spPr>
          <a:xfrm>
            <a:off x="3160596" y="1533009"/>
            <a:ext cx="530915" cy="369332"/>
          </a:xfrm>
          <a:prstGeom prst="rect">
            <a:avLst/>
          </a:prstGeom>
          <a:noFill/>
        </p:spPr>
        <p:txBody>
          <a:bodyPr wrap="none" rtlCol="0">
            <a:spAutoFit/>
          </a:bodyPr>
          <a:lstStyle/>
          <a:p>
            <a:r>
              <a:rPr lang="en-US" altLang="ja-JP" dirty="0"/>
              <a:t>m</a:t>
            </a:r>
            <a:r>
              <a:rPr kumimoji="1" lang="en-US" altLang="ja-JP" dirty="0"/>
              <a:t>A</a:t>
            </a:r>
            <a:endParaRPr kumimoji="1" lang="ja-JP" altLang="en-US" dirty="0"/>
          </a:p>
        </p:txBody>
      </p:sp>
      <p:sp>
        <p:nvSpPr>
          <p:cNvPr id="51" name="テキスト ボックス 50"/>
          <p:cNvSpPr txBox="1"/>
          <p:nvPr/>
        </p:nvSpPr>
        <p:spPr>
          <a:xfrm>
            <a:off x="5894042" y="1630919"/>
            <a:ext cx="530915" cy="369332"/>
          </a:xfrm>
          <a:prstGeom prst="rect">
            <a:avLst/>
          </a:prstGeom>
          <a:noFill/>
        </p:spPr>
        <p:txBody>
          <a:bodyPr wrap="none" rtlCol="0">
            <a:spAutoFit/>
          </a:bodyPr>
          <a:lstStyle/>
          <a:p>
            <a:r>
              <a:rPr lang="en-US" altLang="ja-JP" dirty="0"/>
              <a:t>m</a:t>
            </a:r>
            <a:r>
              <a:rPr kumimoji="1" lang="en-US" altLang="ja-JP" dirty="0"/>
              <a:t>A</a:t>
            </a:r>
            <a:endParaRPr kumimoji="1" lang="ja-JP" altLang="en-US" dirty="0"/>
          </a:p>
        </p:txBody>
      </p:sp>
      <p:sp>
        <p:nvSpPr>
          <p:cNvPr id="52" name="テキスト ボックス 51"/>
          <p:cNvSpPr txBox="1"/>
          <p:nvPr/>
        </p:nvSpPr>
        <p:spPr>
          <a:xfrm>
            <a:off x="329512" y="1440818"/>
            <a:ext cx="471604" cy="369332"/>
          </a:xfrm>
          <a:prstGeom prst="rect">
            <a:avLst/>
          </a:prstGeom>
          <a:noFill/>
        </p:spPr>
        <p:txBody>
          <a:bodyPr wrap="none" rtlCol="0">
            <a:spAutoFit/>
          </a:bodyPr>
          <a:lstStyle/>
          <a:p>
            <a:r>
              <a:rPr kumimoji="1" lang="en-US" altLang="ja-JP" dirty="0" err="1"/>
              <a:t>μA</a:t>
            </a:r>
            <a:endParaRPr kumimoji="1" lang="ja-JP" altLang="en-US" dirty="0"/>
          </a:p>
        </p:txBody>
      </p:sp>
      <p:sp>
        <p:nvSpPr>
          <p:cNvPr id="53" name="テキスト ボックス 52"/>
          <p:cNvSpPr txBox="1"/>
          <p:nvPr/>
        </p:nvSpPr>
        <p:spPr>
          <a:xfrm>
            <a:off x="7879699" y="5219003"/>
            <a:ext cx="338554" cy="369332"/>
          </a:xfrm>
          <a:prstGeom prst="rect">
            <a:avLst/>
          </a:prstGeom>
          <a:noFill/>
        </p:spPr>
        <p:txBody>
          <a:bodyPr wrap="none" rtlCol="0">
            <a:spAutoFit/>
          </a:bodyPr>
          <a:lstStyle/>
          <a:p>
            <a:r>
              <a:rPr lang="en-US" altLang="ja-JP" dirty="0"/>
              <a:t>V</a:t>
            </a:r>
            <a:endParaRPr kumimoji="1" lang="ja-JP" altLang="en-US" dirty="0"/>
          </a:p>
        </p:txBody>
      </p:sp>
      <p:sp>
        <p:nvSpPr>
          <p:cNvPr id="54" name="テキスト ボックス 53"/>
          <p:cNvSpPr txBox="1"/>
          <p:nvPr/>
        </p:nvSpPr>
        <p:spPr>
          <a:xfrm>
            <a:off x="8008122" y="4144184"/>
            <a:ext cx="792205" cy="369332"/>
          </a:xfrm>
          <a:prstGeom prst="rect">
            <a:avLst/>
          </a:prstGeom>
          <a:noFill/>
        </p:spPr>
        <p:txBody>
          <a:bodyPr wrap="none" rtlCol="0">
            <a:spAutoFit/>
          </a:bodyPr>
          <a:lstStyle/>
          <a:p>
            <a:r>
              <a:rPr kumimoji="1" lang="en-US" altLang="ja-JP" dirty="0"/>
              <a:t>20 </a:t>
            </a:r>
            <a:r>
              <a:rPr kumimoji="1" lang="en-US" altLang="ja-JP" dirty="0" err="1"/>
              <a:t>μA</a:t>
            </a:r>
            <a:endParaRPr kumimoji="1" lang="ja-JP" altLang="en-US" dirty="0"/>
          </a:p>
        </p:txBody>
      </p:sp>
      <p:sp>
        <p:nvSpPr>
          <p:cNvPr id="55" name="テキスト ボックス 54"/>
          <p:cNvSpPr txBox="1"/>
          <p:nvPr/>
        </p:nvSpPr>
        <p:spPr>
          <a:xfrm>
            <a:off x="8008121" y="3563159"/>
            <a:ext cx="792205" cy="369332"/>
          </a:xfrm>
          <a:prstGeom prst="rect">
            <a:avLst/>
          </a:prstGeom>
          <a:noFill/>
        </p:spPr>
        <p:txBody>
          <a:bodyPr wrap="none" rtlCol="0">
            <a:spAutoFit/>
          </a:bodyPr>
          <a:lstStyle/>
          <a:p>
            <a:r>
              <a:rPr lang="en-US" altLang="ja-JP" dirty="0"/>
              <a:t>4</a:t>
            </a:r>
            <a:r>
              <a:rPr kumimoji="1" lang="en-US" altLang="ja-JP" dirty="0"/>
              <a:t>0 </a:t>
            </a:r>
            <a:r>
              <a:rPr kumimoji="1" lang="en-US" altLang="ja-JP" dirty="0" err="1"/>
              <a:t>μA</a:t>
            </a:r>
            <a:endParaRPr kumimoji="1" lang="ja-JP" altLang="en-US" dirty="0"/>
          </a:p>
        </p:txBody>
      </p:sp>
      <p:sp>
        <p:nvSpPr>
          <p:cNvPr id="56" name="テキスト ボックス 55"/>
          <p:cNvSpPr txBox="1"/>
          <p:nvPr/>
        </p:nvSpPr>
        <p:spPr>
          <a:xfrm>
            <a:off x="8008120" y="2982134"/>
            <a:ext cx="792205" cy="369332"/>
          </a:xfrm>
          <a:prstGeom prst="rect">
            <a:avLst/>
          </a:prstGeom>
          <a:noFill/>
        </p:spPr>
        <p:txBody>
          <a:bodyPr wrap="none" rtlCol="0">
            <a:spAutoFit/>
          </a:bodyPr>
          <a:lstStyle/>
          <a:p>
            <a:r>
              <a:rPr lang="en-US" altLang="ja-JP" dirty="0"/>
              <a:t>6</a:t>
            </a:r>
            <a:r>
              <a:rPr kumimoji="1" lang="en-US" altLang="ja-JP" dirty="0"/>
              <a:t>0 </a:t>
            </a:r>
            <a:r>
              <a:rPr kumimoji="1" lang="en-US" altLang="ja-JP" dirty="0" err="1"/>
              <a:t>μA</a:t>
            </a:r>
            <a:endParaRPr kumimoji="1" lang="ja-JP" altLang="en-US" dirty="0"/>
          </a:p>
        </p:txBody>
      </p:sp>
      <p:sp>
        <p:nvSpPr>
          <p:cNvPr id="57" name="テキスト ボックス 56"/>
          <p:cNvSpPr txBox="1"/>
          <p:nvPr/>
        </p:nvSpPr>
        <p:spPr>
          <a:xfrm>
            <a:off x="8008119" y="2401109"/>
            <a:ext cx="792205" cy="369332"/>
          </a:xfrm>
          <a:prstGeom prst="rect">
            <a:avLst/>
          </a:prstGeom>
          <a:noFill/>
        </p:spPr>
        <p:txBody>
          <a:bodyPr wrap="none" rtlCol="0">
            <a:spAutoFit/>
          </a:bodyPr>
          <a:lstStyle/>
          <a:p>
            <a:r>
              <a:rPr lang="en-US" altLang="ja-JP" dirty="0"/>
              <a:t>8</a:t>
            </a:r>
            <a:r>
              <a:rPr kumimoji="1" lang="en-US" altLang="ja-JP" dirty="0"/>
              <a:t>0 </a:t>
            </a:r>
            <a:r>
              <a:rPr kumimoji="1" lang="en-US" altLang="ja-JP" dirty="0" err="1"/>
              <a:t>μA</a:t>
            </a:r>
            <a:endParaRPr kumimoji="1" lang="ja-JP" altLang="en-US" dirty="0"/>
          </a:p>
        </p:txBody>
      </p:sp>
      <p:pic>
        <p:nvPicPr>
          <p:cNvPr id="3" name="オーディオ 2">
            <a:hlinkClick r:id="" action="ppaction://media"/>
            <a:extLst>
              <a:ext uri="{FF2B5EF4-FFF2-40B4-BE49-F238E27FC236}">
                <a16:creationId xmlns:a16="http://schemas.microsoft.com/office/drawing/2014/main" id="{D296DD2E-9DE6-405D-A281-87A0909DF5DA}"/>
              </a:ext>
            </a:extLst>
          </p:cNvPr>
          <p:cNvPicPr>
            <a:picLocks noChangeAspect="1"/>
          </p:cNvPicPr>
          <p:nvPr>
            <a:audioFile r:link="rId3"/>
            <p:extLst>
              <p:ext uri="{DAA4B4D4-6D71-4841-9C94-3DE7FCFB9230}">
                <p14:media xmlns:p14="http://schemas.microsoft.com/office/powerpoint/2010/main" r:embed="rId2"/>
              </p:ext>
            </p:extLst>
          </p:nvPr>
        </p:nvPicPr>
        <p:blipFill>
          <a:blip r:embed="rId6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328"/>
    </mc:Choice>
    <mc:Fallback>
      <p:transition spd="slow" advTm="3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255" x="8907463" y="4505325"/>
          <p14:tracePt t="6263" x="8842375" y="4532313"/>
          <p14:tracePt t="6270" x="8797925" y="4541838"/>
          <p14:tracePt t="6278" x="8761413" y="4541838"/>
          <p14:tracePt t="6286" x="8751888" y="4541838"/>
          <p14:tracePt t="6294" x="8742363" y="4541838"/>
          <p14:tracePt t="6334" x="8724900" y="4541838"/>
          <p14:tracePt t="6343" x="8705850" y="4541838"/>
          <p14:tracePt t="6350" x="8632825" y="4568825"/>
          <p14:tracePt t="6358" x="8542338" y="4578350"/>
          <p14:tracePt t="6366" x="8451850" y="4595813"/>
          <p14:tracePt t="6374" x="8359775" y="4595813"/>
          <p14:tracePt t="6382" x="8259763" y="4605338"/>
          <p14:tracePt t="6390" x="8169275" y="4624388"/>
          <p14:tracePt t="6399" x="8104188" y="4641850"/>
          <p14:tracePt t="6406" x="8067675" y="4641850"/>
          <p14:tracePt t="6415" x="8013700" y="4660900"/>
          <p14:tracePt t="6422" x="7950200" y="4660900"/>
          <p14:tracePt t="6432" x="7894638" y="4660900"/>
          <p14:tracePt t="6438" x="7867650" y="4660900"/>
          <p14:tracePt t="6448" x="7858125" y="4660900"/>
          <p14:tracePt t="6455" x="7850188" y="4660900"/>
          <p14:tracePt t="6776" x="7804150" y="4660900"/>
          <p14:tracePt t="6783" x="7748588" y="4660900"/>
          <p14:tracePt t="6790" x="7704138" y="4660900"/>
          <p14:tracePt t="6799" x="7639050" y="4660900"/>
          <p14:tracePt t="6807" x="7585075" y="4660900"/>
          <p14:tracePt t="6815" x="7521575" y="4660900"/>
          <p14:tracePt t="6823" x="7448550" y="4660900"/>
          <p14:tracePt t="6832" x="7356475" y="4660900"/>
          <p14:tracePt t="6838" x="7265988" y="4660900"/>
          <p14:tracePt t="6849" x="7192963" y="4660900"/>
          <p14:tracePt t="6855" x="7138988" y="4660900"/>
          <p14:tracePt t="6865" x="7092950" y="4660900"/>
          <p14:tracePt t="6870" x="7037388" y="4660900"/>
          <p14:tracePt t="6878" x="7000875" y="4660900"/>
          <p14:tracePt t="6887" x="6983413" y="4660900"/>
          <p14:tracePt t="6900" x="6956425" y="4660900"/>
          <p14:tracePt t="6902" x="6937375" y="4660900"/>
          <p14:tracePt t="6910" x="6929438" y="4660900"/>
          <p14:tracePt t="6918" x="6919913" y="4660900"/>
          <p14:tracePt t="6927" x="6910388" y="4660900"/>
          <p14:tracePt t="6935" x="6900863" y="4660900"/>
          <p14:tracePt t="6950" x="6892925" y="4660900"/>
          <p14:tracePt t="6958" x="6883400" y="4660900"/>
          <p14:tracePt t="6966" x="6864350" y="4660900"/>
          <p14:tracePt t="6974" x="6837363" y="4660900"/>
          <p14:tracePt t="6983" x="6819900" y="4668838"/>
          <p14:tracePt t="6999" x="6810375" y="4668838"/>
          <p14:tracePt t="7240" x="6800850" y="4668838"/>
          <p14:tracePt t="7250" x="6783388" y="4668838"/>
          <p14:tracePt t="7258" x="6783388" y="4678363"/>
          <p14:tracePt t="7267" x="6783388" y="4697413"/>
          <p14:tracePt t="7270" x="6773863" y="4714875"/>
          <p14:tracePt t="7279" x="6764338" y="4724400"/>
          <p14:tracePt t="7286" x="6754813" y="4732338"/>
          <p14:tracePt t="7295" x="6754813" y="4741863"/>
          <p14:tracePt t="7302" x="6754813" y="4760913"/>
          <p14:tracePt t="7310" x="6746875" y="4760913"/>
          <p14:tracePt t="7318" x="6737350" y="4768850"/>
          <p14:tracePt t="7608" x="6673850" y="4805363"/>
          <p14:tracePt t="7614" x="6591300" y="4833938"/>
          <p14:tracePt t="7622" x="6518275" y="4841875"/>
          <p14:tracePt t="7632" x="6435725" y="4851400"/>
          <p14:tracePt t="7638" x="6399213" y="4851400"/>
          <p14:tracePt t="7649" x="6354763" y="4851400"/>
          <p14:tracePt t="7655" x="6326188" y="4870450"/>
          <p14:tracePt t="7666" x="6318250" y="4870450"/>
          <p14:tracePt t="7990" x="6335713" y="4870450"/>
          <p14:tracePt t="7999" x="6354763" y="4870450"/>
          <p14:tracePt t="8006" x="6372225" y="4860925"/>
          <p14:tracePt t="8014" x="6381750" y="4860925"/>
          <p14:tracePt t="8022" x="6391275" y="4851400"/>
          <p14:tracePt t="8038" x="6391275" y="4841875"/>
          <p14:tracePt t="8054" x="6408738" y="4824413"/>
          <p14:tracePt t="8079" x="6427788" y="4814888"/>
          <p14:tracePt t="8103" x="6435725" y="4797425"/>
          <p14:tracePt t="8119" x="6445250" y="4787900"/>
          <p14:tracePt t="8127" x="6454775" y="4778375"/>
          <p14:tracePt t="8447" x="6464300" y="4768850"/>
          <p14:tracePt t="8688" x="6472238" y="4768850"/>
          <p14:tracePt t="8696" x="6573838" y="4768850"/>
          <p14:tracePt t="8704" x="6746875" y="4768850"/>
          <p14:tracePt t="8712" x="6946900" y="4768850"/>
          <p14:tracePt t="8723" x="7165975" y="4768850"/>
          <p14:tracePt t="8727" x="7366000" y="4768850"/>
          <p14:tracePt t="8734" x="7621588" y="4768850"/>
          <p14:tracePt t="8743" x="7840663" y="4768850"/>
          <p14:tracePt t="8750" x="8040688" y="4768850"/>
          <p14:tracePt t="8758" x="8223250" y="4768850"/>
          <p14:tracePt t="8766" x="8405813" y="4768850"/>
          <p14:tracePt t="8775" x="8532813" y="4768850"/>
          <p14:tracePt t="8782" x="8624888" y="4768850"/>
          <p14:tracePt t="8790" x="8642350" y="4768850"/>
          <p14:tracePt t="8799" x="8661400" y="4768850"/>
          <p14:tracePt t="8806" x="8678863" y="4760913"/>
          <p14:tracePt t="9033" x="8688388" y="4751388"/>
          <p14:tracePt t="9043" x="8734425" y="4741863"/>
          <p14:tracePt t="9049" x="8788400" y="4732338"/>
          <p14:tracePt t="9054" x="8834438" y="4732338"/>
          <p14:tracePt t="9065" x="8888413" y="4724400"/>
          <p14:tracePt t="9209" x="8861425" y="4724400"/>
          <p14:tracePt t="9225" x="8332788" y="4724400"/>
          <p14:tracePt t="9238" x="7850188" y="4724400"/>
          <p14:tracePt t="9246" x="7512050" y="4724400"/>
          <p14:tracePt t="9255" x="6691313" y="4724400"/>
          <p14:tracePt t="9266" x="6464300" y="4724400"/>
          <p14:tracePt t="9270" x="6208713" y="4724400"/>
          <p14:tracePt t="9279" x="6026150" y="4724400"/>
          <p14:tracePt t="9286" x="5880100" y="4724400"/>
          <p14:tracePt t="9294" x="5807075" y="4724400"/>
          <p14:tracePt t="9302" x="5789613" y="4705350"/>
          <p14:tracePt t="9673" x="5816600" y="4705350"/>
          <p14:tracePt t="9680" x="5870575" y="4705350"/>
          <p14:tracePt t="9686" x="5889625" y="4705350"/>
          <p14:tracePt t="9695" x="5926138" y="4705350"/>
          <p14:tracePt t="9702" x="5972175" y="4705350"/>
          <p14:tracePt t="9710" x="6043613" y="4705350"/>
          <p14:tracePt t="9718" x="6099175" y="4714875"/>
          <p14:tracePt t="9726" x="6153150" y="4714875"/>
          <p14:tracePt t="9735" x="6218238" y="4732338"/>
          <p14:tracePt t="9742" x="6245225" y="4751388"/>
          <p14:tracePt t="9750" x="6254750" y="4751388"/>
          <p14:tracePt t="9976" x="6262688" y="4751388"/>
          <p14:tracePt t="9988" x="6262688" y="4714875"/>
          <p14:tracePt t="10000" x="6272213" y="4641850"/>
          <p14:tracePt t="10006" x="6281738" y="4578350"/>
          <p14:tracePt t="10015" x="6281738" y="4522788"/>
          <p14:tracePt t="10022" x="6308725" y="4449763"/>
          <p14:tracePt t="10032" x="6335713" y="4349750"/>
          <p14:tracePt t="10039" x="6354763" y="4286250"/>
          <p14:tracePt t="10048" x="6372225" y="4232275"/>
          <p14:tracePt t="10055" x="6391275" y="4167188"/>
          <p14:tracePt t="10065" x="6399213" y="4113213"/>
          <p14:tracePt t="10070" x="6399213" y="4049713"/>
          <p14:tracePt t="10079" x="6408738" y="3994150"/>
          <p14:tracePt t="10087" x="6435725" y="3911600"/>
          <p14:tracePt t="10094" x="6435725" y="3884613"/>
          <p14:tracePt t="10102" x="6435725" y="3830638"/>
          <p14:tracePt t="10111" x="6454775" y="3757613"/>
          <p14:tracePt t="10119" x="6454775" y="3702050"/>
          <p14:tracePt t="10126" x="6454775" y="3638550"/>
          <p14:tracePt t="10134" x="6464300" y="3584575"/>
          <p14:tracePt t="10142" x="6472238" y="3502025"/>
          <p14:tracePt t="10150" x="6472238" y="3465513"/>
          <p14:tracePt t="10158" x="6472238" y="3411538"/>
          <p14:tracePt t="10167" x="6472238" y="3392488"/>
          <p14:tracePt t="10176" x="6500813" y="3346450"/>
          <p14:tracePt t="10186" x="6500813" y="3292475"/>
          <p14:tracePt t="10193" x="6500813" y="3255963"/>
          <p14:tracePt t="10198" x="6500813" y="3209925"/>
          <p14:tracePt t="10208" x="6500813" y="3182938"/>
          <p14:tracePt t="10215" x="6500813" y="3155950"/>
          <p14:tracePt t="10223" x="6500813" y="3136900"/>
          <p14:tracePt t="10232" x="6500813" y="3090863"/>
          <p14:tracePt t="10238" x="6500813" y="3063875"/>
          <p14:tracePt t="10248" x="6500813" y="3046413"/>
          <p14:tracePt t="10255" x="6500813" y="3017838"/>
          <p14:tracePt t="10265" x="6500813" y="3000375"/>
          <p14:tracePt t="10271" x="6500813" y="2973388"/>
          <p14:tracePt t="10282" x="6491288" y="2954338"/>
          <p14:tracePt t="10286" x="6491288" y="2917825"/>
          <p14:tracePt t="10295" x="6491288" y="2890838"/>
          <p14:tracePt t="10302" x="6472238" y="2854325"/>
          <p14:tracePt t="10310" x="6472238" y="2817813"/>
          <p14:tracePt t="10318" x="6472238" y="2790825"/>
          <p14:tracePt t="10326" x="6454775" y="2744788"/>
          <p14:tracePt t="10334" x="6445250" y="2717800"/>
          <p14:tracePt t="10342" x="6435725" y="2690813"/>
          <p14:tracePt t="10350" x="6435725" y="2662238"/>
          <p14:tracePt t="10358" x="6427788" y="2654300"/>
          <p14:tracePt t="10366" x="6408738" y="2598738"/>
          <p14:tracePt t="10383" x="6399213" y="2571750"/>
          <p14:tracePt t="10391" x="6399213" y="2554288"/>
          <p14:tracePt t="10398" x="6399213" y="2535238"/>
          <p14:tracePt t="10406" x="6391275" y="2517775"/>
          <p14:tracePt t="10415" x="6391275" y="2508250"/>
          <p14:tracePt t="10423" x="6381750" y="2498725"/>
          <p14:tracePt t="10432" x="6372225" y="2471738"/>
          <p14:tracePt t="10438" x="6362700" y="2471738"/>
          <p14:tracePt t="10455" x="6354763" y="2462213"/>
          <p14:tracePt t="10486" x="6354763" y="2444750"/>
          <p14:tracePt t="10588" x="6354763" y="2435225"/>
          <p14:tracePt t="10943" x="6345238" y="2435225"/>
          <p14:tracePt t="10984" x="6345238" y="2444750"/>
          <p14:tracePt t="10995" x="6335713" y="2525713"/>
          <p14:tracePt t="11004" x="6308725" y="2608263"/>
          <p14:tracePt t="11007" x="6308725" y="2681288"/>
          <p14:tracePt t="11016" x="6308725" y="2790825"/>
          <p14:tracePt t="11022" x="6308725" y="2917825"/>
          <p14:tracePt t="11032" x="6308725" y="3046413"/>
          <p14:tracePt t="11038" x="6308725" y="3192463"/>
          <p14:tracePt t="11049" x="6308725" y="3319463"/>
          <p14:tracePt t="11055" x="6308725" y="3446463"/>
          <p14:tracePt t="11065" x="6308725" y="3575050"/>
          <p14:tracePt t="11070" x="6308725" y="3648075"/>
          <p14:tracePt t="11082" x="6308725" y="3702050"/>
          <p14:tracePt t="11086" x="6308725" y="3767138"/>
          <p14:tracePt t="11094" x="6308725" y="3794125"/>
          <p14:tracePt t="11102" x="6308725" y="3803650"/>
          <p14:tracePt t="11118" x="6308725" y="3811588"/>
          <p14:tracePt t="11127" x="6308725" y="3830638"/>
          <p14:tracePt t="11135" x="6308725" y="3840163"/>
          <p14:tracePt t="11142" x="6308725" y="3848100"/>
          <p14:tracePt t="11150" x="6308725" y="3857625"/>
          <p14:tracePt t="11158" x="6308725" y="3875088"/>
          <p14:tracePt t="11166" x="6299200" y="3894138"/>
          <p14:tracePt t="11183" x="6299200" y="3930650"/>
          <p14:tracePt t="11191" x="6291263" y="3967163"/>
          <p14:tracePt t="11199" x="6291263" y="3984625"/>
          <p14:tracePt t="11207" x="6291263" y="4021138"/>
          <p14:tracePt t="11215" x="6291263" y="4049713"/>
          <p14:tracePt t="11222" x="6291263" y="4076700"/>
          <p14:tracePt t="11231" x="6291263" y="4113213"/>
          <p14:tracePt t="11238" x="6291263" y="4130675"/>
          <p14:tracePt t="11254" x="6291263" y="4159250"/>
          <p14:tracePt t="11271" x="6291263" y="4176713"/>
          <p14:tracePt t="11282" x="6291263" y="4186238"/>
          <p14:tracePt t="11286" x="6291263" y="4195763"/>
          <p14:tracePt t="11295" x="6291263" y="4203700"/>
          <p14:tracePt t="11302" x="6291263" y="4213225"/>
          <p14:tracePt t="11319" x="6291263" y="4222750"/>
          <p14:tracePt t="11327" x="6291263" y="4232275"/>
          <p14:tracePt t="11335" x="6291263" y="4240213"/>
          <p14:tracePt t="11343" x="6291263" y="4249738"/>
          <p14:tracePt t="11351" x="6291263" y="4276725"/>
          <p14:tracePt t="11359" x="6291263" y="4286250"/>
          <p14:tracePt t="11367" x="6291263" y="4303713"/>
          <p14:tracePt t="11375" x="6291263" y="4332288"/>
          <p14:tracePt t="11383" x="6291263" y="4340225"/>
          <p14:tracePt t="11399" x="6291263" y="4368800"/>
          <p14:tracePt t="11406" x="6291263" y="4376738"/>
          <p14:tracePt t="11415" x="6291263" y="4413250"/>
          <p14:tracePt t="11422" x="6291263" y="4432300"/>
          <p14:tracePt t="11431" x="6299200" y="4478338"/>
          <p14:tracePt t="11438" x="6326188" y="4495800"/>
          <p14:tracePt t="11448" x="6335713" y="4522788"/>
          <p14:tracePt t="11454" x="6354763" y="4541838"/>
          <p14:tracePt t="11466" x="6372225" y="4568825"/>
          <p14:tracePt t="11470" x="6381750" y="4568825"/>
          <p14:tracePt t="11481" x="6391275" y="4578350"/>
          <p14:tracePt t="11487" x="6399213" y="4578350"/>
          <p14:tracePt t="11673" x="6399213" y="4587875"/>
          <p14:tracePt t="11872" x="6399213" y="4578350"/>
          <p14:tracePt t="11885" x="6418263" y="4541838"/>
          <p14:tracePt t="11891" x="6427788" y="4505325"/>
          <p14:tracePt t="11898" x="6445250" y="4478338"/>
          <p14:tracePt t="11902" x="6464300" y="4449763"/>
          <p14:tracePt t="11910" x="6500813" y="4386263"/>
          <p14:tracePt t="11918" x="6508750" y="4368800"/>
          <p14:tracePt t="11926" x="6518275" y="4349750"/>
          <p14:tracePt t="11934" x="6554788" y="4322763"/>
          <p14:tracePt t="11942" x="6554788" y="4313238"/>
          <p14:tracePt t="11950" x="6554788" y="4303713"/>
          <p14:tracePt t="11958" x="6564313" y="4295775"/>
          <p14:tracePt t="12048" x="6573838" y="4286250"/>
          <p14:tracePt t="12064" x="6610350" y="4286250"/>
          <p14:tracePt t="12073" x="6664325" y="4268788"/>
          <p14:tracePt t="12087" x="6910388" y="4249738"/>
          <p14:tracePt t="12095" x="7073900" y="4249738"/>
          <p14:tracePt t="12102" x="7265988" y="4249738"/>
          <p14:tracePt t="12110" x="7466013" y="4249738"/>
          <p14:tracePt t="12118" x="7667625" y="4249738"/>
          <p14:tracePt t="12126" x="7850188" y="4249738"/>
          <p14:tracePt t="12134" x="8067675" y="4249738"/>
          <p14:tracePt t="12143" x="8232775" y="4249738"/>
          <p14:tracePt t="12150" x="8378825" y="4249738"/>
          <p14:tracePt t="12159" x="8505825" y="4249738"/>
          <p14:tracePt t="12166" x="8559800" y="4249738"/>
          <p14:tracePt t="12174" x="8588375" y="4249738"/>
          <p14:tracePt t="12183" x="8596313" y="4249738"/>
          <p14:tracePt t="12447" x="8532813" y="4276725"/>
          <p14:tracePt t="12454" x="8423275" y="4286250"/>
          <p14:tracePt t="12463" x="8323263" y="4332288"/>
          <p14:tracePt t="12472" x="8196263" y="4359275"/>
          <p14:tracePt t="12481" x="8077200" y="4405313"/>
          <p14:tracePt t="12486" x="7967663" y="4459288"/>
          <p14:tracePt t="12494" x="7831138" y="4505325"/>
          <p14:tracePt t="12502" x="7712075" y="4559300"/>
          <p14:tracePt t="12510" x="7567613" y="4605338"/>
          <p14:tracePt t="12518" x="7439025" y="4632325"/>
          <p14:tracePt t="12526" x="7302500" y="4678363"/>
          <p14:tracePt t="12534" x="7175500" y="4714875"/>
          <p14:tracePt t="12542" x="7073900" y="4724400"/>
          <p14:tracePt t="12550" x="7000875" y="4751388"/>
          <p14:tracePt t="12558" x="6956425" y="4760913"/>
          <p14:tracePt t="12567" x="6937375" y="4768850"/>
          <p14:tracePt t="12575" x="6929438" y="4768850"/>
          <p14:tracePt t="12664" x="6910388" y="4768850"/>
          <p14:tracePt t="12671" x="6910388" y="4778375"/>
          <p14:tracePt t="12679" x="6892925" y="4778375"/>
          <p14:tracePt t="12686" x="6846888" y="4797425"/>
          <p14:tracePt t="12694" x="6819900" y="4805363"/>
          <p14:tracePt t="12702" x="6783388" y="4814888"/>
          <p14:tracePt t="12710" x="6764338" y="4814888"/>
          <p14:tracePt t="12726" x="6754813" y="4814888"/>
          <p14:tracePt t="12878" x="6746875" y="4814888"/>
          <p14:tracePt t="12886" x="6727825" y="4741863"/>
          <p14:tracePt t="12898" x="6727825" y="4687888"/>
          <p14:tracePt t="12902" x="6727825" y="4614863"/>
          <p14:tracePt t="12910" x="6727825" y="4514850"/>
          <p14:tracePt t="12918" x="6727825" y="4441825"/>
          <p14:tracePt t="12926" x="6727825" y="4386263"/>
          <p14:tracePt t="12934" x="6727825" y="4313238"/>
          <p14:tracePt t="12942" x="6727825" y="4268788"/>
          <p14:tracePt t="12950" x="6727825" y="4222750"/>
          <p14:tracePt t="12958" x="6727825" y="4203700"/>
          <p14:tracePt t="12966" x="6737350" y="4159250"/>
          <p14:tracePt t="12975" x="6754813" y="4130675"/>
          <p14:tracePt t="12982" x="6773863" y="4113213"/>
          <p14:tracePt t="12991" x="6783388" y="4103688"/>
          <p14:tracePt t="12998" x="6819900" y="4067175"/>
          <p14:tracePt t="13006" x="6856413" y="4049713"/>
          <p14:tracePt t="13015" x="6937375" y="4013200"/>
          <p14:tracePt t="13022" x="6992938" y="4013200"/>
          <p14:tracePt t="13031" x="7146925" y="3984625"/>
          <p14:tracePt t="13038" x="7292975" y="3967163"/>
          <p14:tracePt t="13048" x="7494588" y="3940175"/>
          <p14:tracePt t="13054" x="7694613" y="3921125"/>
          <p14:tracePt t="13064" x="7931150" y="3884613"/>
          <p14:tracePt t="13070" x="8140700" y="3857625"/>
          <p14:tracePt t="13082" x="8313738" y="3840163"/>
          <p14:tracePt t="13086" x="8496300" y="3830638"/>
          <p14:tracePt t="13094" x="8615363" y="3811588"/>
          <p14:tracePt t="13102" x="8705850" y="3784600"/>
          <p14:tracePt t="13110" x="8724900" y="3784600"/>
          <p14:tracePt t="13118" x="8751888" y="3784600"/>
          <p14:tracePt t="13328" x="8697913" y="3784600"/>
          <p14:tracePt t="13339" x="8542338" y="3821113"/>
          <p14:tracePt t="13351" x="8132763" y="3884613"/>
          <p14:tracePt t="13360" x="7894638" y="3903663"/>
          <p14:tracePt t="13366" x="7639050" y="3957638"/>
          <p14:tracePt t="13375" x="7392988" y="3994150"/>
          <p14:tracePt t="13383" x="7212013" y="4021138"/>
          <p14:tracePt t="13391" x="7029450" y="4049713"/>
          <p14:tracePt t="13399" x="6919913" y="4067175"/>
          <p14:tracePt t="13406" x="6856413" y="4094163"/>
          <p14:tracePt t="13415" x="6827838" y="4103688"/>
          <p14:tracePt t="13422" x="6810375" y="4113213"/>
          <p14:tracePt t="13471" x="6791325" y="4122738"/>
          <p14:tracePt t="13479" x="6764338" y="4149725"/>
          <p14:tracePt t="13487" x="6737350" y="4176713"/>
          <p14:tracePt t="13495" x="6710363" y="4213225"/>
          <p14:tracePt t="13503" x="6654800" y="4259263"/>
          <p14:tracePt t="13511" x="6610350" y="4313238"/>
          <p14:tracePt t="13518" x="6554788" y="4349750"/>
          <p14:tracePt t="13527" x="6508750" y="4386263"/>
          <p14:tracePt t="13535" x="6464300" y="4432300"/>
          <p14:tracePt t="13543" x="6427788" y="4449763"/>
          <p14:tracePt t="13550" x="6391275" y="4486275"/>
          <p14:tracePt t="13559" x="6354763" y="4505325"/>
          <p14:tracePt t="13566" x="6345238" y="4514850"/>
          <p14:tracePt t="13575" x="6318250" y="4522788"/>
          <p14:tracePt t="13582" x="6299200" y="4541838"/>
          <p14:tracePt t="13591" x="6291263" y="4551363"/>
          <p14:tracePt t="13599" x="6291263" y="4559300"/>
          <p14:tracePt t="13744" x="6272213" y="4522788"/>
          <p14:tracePt t="13755" x="6291263" y="4478338"/>
          <p14:tracePt t="13768" x="6308725" y="4376738"/>
          <p14:tracePt t="13780" x="6335713" y="4295775"/>
          <p14:tracePt t="13787" x="6335713" y="4268788"/>
          <p14:tracePt t="13791" x="6335713" y="4240213"/>
          <p14:tracePt t="13800" x="6345238" y="4195763"/>
          <p14:tracePt t="13808" x="6345238" y="4167188"/>
          <p14:tracePt t="13820" x="6345238" y="4140200"/>
          <p14:tracePt t="13823" x="6345238" y="4094163"/>
          <p14:tracePt t="13833" x="6345238" y="4067175"/>
          <p14:tracePt t="13839" x="6345238" y="4040188"/>
          <p14:tracePt t="13849" x="6345238" y="3994150"/>
          <p14:tracePt t="13855" x="6345238" y="3967163"/>
          <p14:tracePt t="13866" x="6345238" y="3940175"/>
          <p14:tracePt t="13871" x="6345238" y="3911600"/>
          <p14:tracePt t="13883" x="6345238" y="3867150"/>
          <p14:tracePt t="13887" x="6345238" y="3840163"/>
          <p14:tracePt t="13901" x="6345238" y="3811588"/>
          <p14:tracePt t="13902" x="6362700" y="3784600"/>
          <p14:tracePt t="13911" x="6362700" y="3748088"/>
          <p14:tracePt t="13919" x="6362700" y="3721100"/>
          <p14:tracePt t="13927" x="6372225" y="3702050"/>
          <p14:tracePt t="13935" x="6372225" y="3665538"/>
          <p14:tracePt t="13943" x="6381750" y="3648075"/>
          <p14:tracePt t="13950" x="6391275" y="3621088"/>
          <p14:tracePt t="13966" x="6391275" y="3602038"/>
          <p14:tracePt t="13975" x="6391275" y="3575050"/>
          <p14:tracePt t="13982" x="6399213" y="3565525"/>
          <p14:tracePt t="13991" x="6399213" y="3556000"/>
          <p14:tracePt t="13999" x="6399213" y="3538538"/>
          <p14:tracePt t="14006" x="6408738" y="3519488"/>
          <p14:tracePt t="14025" x="6408738" y="3511550"/>
          <p14:tracePt t="14033" x="6418263" y="3482975"/>
          <p14:tracePt t="14070" x="6418263" y="3475038"/>
          <p14:tracePt t="14094" x="6418263" y="3446463"/>
          <p14:tracePt t="14102" x="6418263" y="3438525"/>
          <p14:tracePt t="14111" x="6427788" y="3429000"/>
          <p14:tracePt t="14118" x="6435725" y="3411538"/>
          <p14:tracePt t="14126" x="6435725" y="3402013"/>
          <p14:tracePt t="14134" x="6445250" y="3392488"/>
          <p14:tracePt t="14150" x="6454775" y="3365500"/>
          <p14:tracePt t="14159" x="6464300" y="3355975"/>
          <p14:tracePt t="14166" x="6472238" y="3346450"/>
          <p14:tracePt t="14175" x="6472238" y="3328988"/>
          <p14:tracePt t="14183" x="6481763" y="3319463"/>
          <p14:tracePt t="14190" x="6481763" y="3309938"/>
          <p14:tracePt t="14207" x="6491288" y="3309938"/>
          <p14:tracePt t="14247" x="6500813" y="3302000"/>
          <p14:tracePt t="14271" x="6508750" y="3292475"/>
          <p14:tracePt t="14279" x="6518275" y="3282950"/>
          <p14:tracePt t="14287" x="6527800" y="3273425"/>
          <p14:tracePt t="14295" x="6537325" y="3265488"/>
          <p14:tracePt t="14311" x="6554788" y="3255963"/>
          <p14:tracePt t="14319" x="6591300" y="3236913"/>
          <p14:tracePt t="14327" x="6610350" y="3228975"/>
          <p14:tracePt t="14336" x="6645275" y="3219450"/>
          <p14:tracePt t="14343" x="6691313" y="3209925"/>
          <p14:tracePt t="14351" x="6737350" y="3200400"/>
          <p14:tracePt t="14359" x="6773863" y="3182938"/>
          <p14:tracePt t="14366" x="6837363" y="3182938"/>
          <p14:tracePt t="14375" x="6910388" y="3182938"/>
          <p14:tracePt t="14383" x="7000875" y="3182938"/>
          <p14:tracePt t="14391" x="7073900" y="3182938"/>
          <p14:tracePt t="14399" x="7146925" y="3182938"/>
          <p14:tracePt t="14406" x="7239000" y="3182938"/>
          <p14:tracePt t="14415" x="7312025" y="3182938"/>
          <p14:tracePt t="14422" x="7385050" y="3182938"/>
          <p14:tracePt t="14431" x="7466013" y="3182938"/>
          <p14:tracePt t="14438" x="7521575" y="3182938"/>
          <p14:tracePt t="14449" x="7612063" y="3182938"/>
          <p14:tracePt t="14455" x="7685088" y="3182938"/>
          <p14:tracePt t="14466" x="7758113" y="3182938"/>
          <p14:tracePt t="14470" x="7867650" y="3182938"/>
          <p14:tracePt t="14481" x="7958138" y="3182938"/>
          <p14:tracePt t="14487" x="8031163" y="3182938"/>
          <p14:tracePt t="14495" x="8123238" y="3182938"/>
          <p14:tracePt t="14503" x="8204200" y="3182938"/>
          <p14:tracePt t="14510" x="8259763" y="3182938"/>
          <p14:tracePt t="14519" x="8277225" y="3182938"/>
          <p14:tracePt t="14527" x="8305800" y="3182938"/>
          <p14:tracePt t="14705" x="8313738" y="3182938"/>
          <p14:tracePt t="14728" x="8296275" y="3200400"/>
          <p14:tracePt t="14740" x="8259763" y="3219450"/>
          <p14:tracePt t="14751" x="8159750" y="3282950"/>
          <p14:tracePt t="14758" x="8077200" y="3319463"/>
          <p14:tracePt t="14766" x="7940675" y="3402013"/>
          <p14:tracePt t="14774" x="7821613" y="3438525"/>
          <p14:tracePt t="14783" x="7675563" y="3475038"/>
          <p14:tracePt t="14792" x="7512050" y="3529013"/>
          <p14:tracePt t="14806" x="7248525" y="3621088"/>
          <p14:tracePt t="14815" x="7129463" y="3665538"/>
          <p14:tracePt t="14822" x="7029450" y="3702050"/>
          <p14:tracePt t="14832" x="6964363" y="3748088"/>
          <p14:tracePt t="14838" x="6900863" y="3784600"/>
          <p14:tracePt t="14848" x="6837363" y="3821113"/>
          <p14:tracePt t="14855" x="6810375" y="3848100"/>
          <p14:tracePt t="14865" x="6783388" y="3875088"/>
          <p14:tracePt t="14870" x="6746875" y="3903663"/>
          <p14:tracePt t="14882" x="6737350" y="3911600"/>
          <p14:tracePt t="14886" x="6700838" y="3930650"/>
          <p14:tracePt t="14900" x="6681788" y="3957638"/>
          <p14:tracePt t="14902" x="6664325" y="3967163"/>
          <p14:tracePt t="14911" x="6645275" y="4003675"/>
          <p14:tracePt t="14918" x="6637338" y="4013200"/>
          <p14:tracePt t="14927" x="6600825" y="4049713"/>
          <p14:tracePt t="14934" x="6581775" y="4067175"/>
          <p14:tracePt t="14942" x="6537325" y="4113213"/>
          <p14:tracePt t="14950" x="6527800" y="4130675"/>
          <p14:tracePt t="14958" x="6500813" y="4167188"/>
          <p14:tracePt t="14967" x="6481763" y="4186238"/>
          <p14:tracePt t="14974" x="6464300" y="4203700"/>
          <p14:tracePt t="14982" x="6435725" y="4222750"/>
          <p14:tracePt t="14990" x="6435725" y="4232275"/>
          <p14:tracePt t="14998" x="6427788" y="4240213"/>
          <p14:tracePt t="15007" x="6418263" y="4249738"/>
          <p14:tracePt t="15015" x="6408738" y="4259263"/>
          <p14:tracePt t="15038" x="6399213" y="4259263"/>
          <p14:tracePt t="15231" x="6391275" y="4222750"/>
          <p14:tracePt t="15238" x="6391275" y="4167188"/>
          <p14:tracePt t="15246" x="6391275" y="4113213"/>
          <p14:tracePt t="15254" x="6391275" y="4049713"/>
          <p14:tracePt t="15264" x="6391275" y="3994150"/>
          <p14:tracePt t="15270" x="6391275" y="3903663"/>
          <p14:tracePt t="15281" x="6391275" y="3848100"/>
          <p14:tracePt t="15286" x="6391275" y="3775075"/>
          <p14:tracePt t="15295" x="6391275" y="3702050"/>
          <p14:tracePt t="15302" x="6391275" y="3648075"/>
          <p14:tracePt t="15310" x="6391275" y="3584575"/>
          <p14:tracePt t="15319" x="6391275" y="3529013"/>
          <p14:tracePt t="15327" x="6391275" y="3475038"/>
          <p14:tracePt t="15335" x="6391275" y="3429000"/>
          <p14:tracePt t="15342" x="6391275" y="3392488"/>
          <p14:tracePt t="15350" x="6391275" y="3338513"/>
          <p14:tracePt t="15358" x="6391275" y="3319463"/>
          <p14:tracePt t="15366" x="6391275" y="3282950"/>
          <p14:tracePt t="15375" x="6391275" y="3265488"/>
          <p14:tracePt t="15382" x="6391275" y="3228975"/>
          <p14:tracePt t="15390" x="6391275" y="3219450"/>
          <p14:tracePt t="15400" x="6391275" y="3200400"/>
          <p14:tracePt t="15408" x="6391275" y="3182938"/>
          <p14:tracePt t="15421" x="6391275" y="3173413"/>
          <p14:tracePt t="15423" x="6391275" y="3146425"/>
          <p14:tracePt t="15436" x="6391275" y="3100388"/>
          <p14:tracePt t="15449" x="6391275" y="3090863"/>
          <p14:tracePt t="15455" x="6391275" y="3063875"/>
          <p14:tracePt t="15465" x="6391275" y="3054350"/>
          <p14:tracePt t="15471" x="6391275" y="3036888"/>
          <p14:tracePt t="15482" x="6391275" y="3017838"/>
          <p14:tracePt t="15503" x="6391275" y="3009900"/>
          <p14:tracePt t="15528" x="6391275" y="3000375"/>
          <p14:tracePt t="15535" x="6391275" y="2982913"/>
          <p14:tracePt t="15551" x="6391275" y="2973388"/>
          <p14:tracePt t="15559" x="6391275" y="2963863"/>
          <p14:tracePt t="15567" x="6391275" y="2936875"/>
          <p14:tracePt t="15575" x="6391275" y="2927350"/>
          <p14:tracePt t="15583" x="6391275" y="2917825"/>
          <p14:tracePt t="15591" x="6391275" y="2900363"/>
          <p14:tracePt t="15600" x="6391275" y="2881313"/>
          <p14:tracePt t="15607" x="6391275" y="2873375"/>
          <p14:tracePt t="15622" x="6391275" y="2844800"/>
          <p14:tracePt t="15625" x="6391275" y="2827338"/>
          <p14:tracePt t="15638" x="6391275" y="2808288"/>
          <p14:tracePt t="15640" x="6391275" y="2790825"/>
          <p14:tracePt t="15651" x="6391275" y="2781300"/>
          <p14:tracePt t="15655" x="6391275" y="2763838"/>
          <p14:tracePt t="15668" x="6391275" y="2754313"/>
          <p14:tracePt t="15671" x="6391275" y="2727325"/>
          <p14:tracePt t="15682" x="6399213" y="2708275"/>
          <p14:tracePt t="15687" x="6408738" y="2690813"/>
          <p14:tracePt t="15695" x="6408738" y="2671763"/>
          <p14:tracePt t="15703" x="6408738" y="2662238"/>
          <p14:tracePt t="15711" x="6408738" y="2654300"/>
          <p14:tracePt t="15719" x="6418263" y="2635250"/>
          <p14:tracePt t="15727" x="6427788" y="2617788"/>
          <p14:tracePt t="15743" x="6435725" y="2598738"/>
          <p14:tracePt t="15752" x="6445250" y="2589213"/>
          <p14:tracePt t="15759" x="6454775" y="2581275"/>
          <p14:tracePt t="15783" x="6464300" y="2571750"/>
          <p14:tracePt t="15799" x="6472238" y="2562225"/>
          <p14:tracePt t="15823" x="6481763" y="2554288"/>
          <p14:tracePt t="15839" x="6491288" y="2544763"/>
          <p14:tracePt t="15863" x="6500813" y="2535238"/>
          <p14:tracePt t="15952" x="6518275" y="2525713"/>
          <p14:tracePt t="15968" x="6545263" y="2517775"/>
          <p14:tracePt t="15975" x="6610350" y="2471738"/>
          <p14:tracePt t="15982" x="6718300" y="2471738"/>
          <p14:tracePt t="15991" x="6883400" y="2471738"/>
          <p14:tracePt t="15998" x="7046913" y="2471738"/>
          <p14:tracePt t="16006" x="7219950" y="2471738"/>
          <p14:tracePt t="16015" x="7366000" y="2471738"/>
          <p14:tracePt t="16024" x="7512050" y="2471738"/>
          <p14:tracePt t="16037" x="7602538" y="2471738"/>
          <p14:tracePt t="16040" x="7731125" y="2471738"/>
          <p14:tracePt t="16051" x="7777163" y="2471738"/>
          <p14:tracePt t="16055" x="7831138" y="2471738"/>
          <p14:tracePt t="16065" x="7850188" y="2471738"/>
          <p14:tracePt t="16071" x="7858125" y="2471738"/>
          <p14:tracePt t="16082" x="7877175" y="2471738"/>
          <p14:tracePt t="16098" x="7885113" y="2471738"/>
          <p14:tracePt t="16103" x="7894638" y="2471738"/>
          <p14:tracePt t="16111" x="7913688" y="2471738"/>
          <p14:tracePt t="16119" x="7931150" y="2471738"/>
          <p14:tracePt t="16127" x="7977188" y="2462213"/>
          <p14:tracePt t="16134" x="8031163" y="2462213"/>
          <p14:tracePt t="16142" x="8104188" y="2462213"/>
          <p14:tracePt t="16150" x="8177213" y="2462213"/>
          <p14:tracePt t="16159" x="8269288" y="2462213"/>
          <p14:tracePt t="16167" x="8359775" y="2462213"/>
          <p14:tracePt t="16176" x="8432800" y="2462213"/>
          <p14:tracePt t="16183" x="8488363" y="2462213"/>
          <p14:tracePt t="16191" x="8551863" y="2462213"/>
          <p14:tracePt t="16199" x="8578850" y="2462213"/>
          <p14:tracePt t="16207" x="8596313" y="2462213"/>
          <p14:tracePt t="16223" x="8615363" y="2462213"/>
          <p14:tracePt t="17312" x="8578850" y="2498725"/>
          <p14:tracePt t="17323" x="8488363" y="2581275"/>
          <p14:tracePt t="17333" x="8423275" y="2635250"/>
          <p14:tracePt t="17336" x="8323263" y="2708275"/>
          <p14:tracePt t="17342" x="8223250" y="2790825"/>
          <p14:tracePt t="17351" x="8086725" y="2881313"/>
          <p14:tracePt t="17358" x="7904163" y="3017838"/>
          <p14:tracePt t="17366" x="7767638" y="3109913"/>
          <p14:tracePt t="17375" x="7667625" y="3228975"/>
          <p14:tracePt t="17382" x="7567613" y="3302000"/>
          <p14:tracePt t="17391" x="7429500" y="3392488"/>
          <p14:tracePt t="17398" x="7312025" y="3492500"/>
          <p14:tracePt t="17406" x="7229475" y="3538538"/>
          <p14:tracePt t="17414" x="7146925" y="3592513"/>
          <p14:tracePt t="17423" x="7110413" y="3611563"/>
          <p14:tracePt t="17431" x="7065963" y="3657600"/>
          <p14:tracePt t="17438" x="7019925" y="3675063"/>
          <p14:tracePt t="17448" x="6992938" y="3702050"/>
          <p14:tracePt t="17455" x="6973888" y="3721100"/>
          <p14:tracePt t="17464" x="6929438" y="3748088"/>
          <p14:tracePt t="17470" x="6910388" y="3775075"/>
          <p14:tracePt t="17481" x="6864350" y="3803650"/>
          <p14:tracePt t="17487" x="6819900" y="3830638"/>
          <p14:tracePt t="17495" x="6773863" y="3867150"/>
          <p14:tracePt t="17503" x="6727825" y="3903663"/>
          <p14:tracePt t="17511" x="6673850" y="3930650"/>
          <p14:tracePt t="17518" x="6610350" y="3984625"/>
          <p14:tracePt t="17526" x="6545263" y="4013200"/>
          <p14:tracePt t="17535" x="6500813" y="4049713"/>
          <p14:tracePt t="17542" x="6454775" y="4086225"/>
          <p14:tracePt t="17550" x="6391275" y="4122738"/>
          <p14:tracePt t="17558" x="6345238" y="4140200"/>
          <p14:tracePt t="17567" x="6281738" y="4186238"/>
          <p14:tracePt t="17574" x="6272213" y="4213225"/>
          <p14:tracePt t="17582" x="6235700" y="4240213"/>
          <p14:tracePt t="17591" x="6181725" y="4259263"/>
          <p14:tracePt t="17599" x="6145213" y="4286250"/>
          <p14:tracePt t="17607" x="6116638" y="4303713"/>
          <p14:tracePt t="17615" x="6108700" y="4340225"/>
          <p14:tracePt t="17623" x="6080125" y="4359275"/>
          <p14:tracePt t="17631" x="6016625" y="4395788"/>
          <p14:tracePt t="17638" x="5999163" y="4405313"/>
          <p14:tracePt t="17648" x="5962650" y="4413250"/>
          <p14:tracePt t="17655" x="5926138" y="4432300"/>
          <p14:tracePt t="17665" x="5889625" y="4441825"/>
          <p14:tracePt t="17670" x="5843588" y="4468813"/>
          <p14:tracePt t="17682" x="5761038" y="4495800"/>
          <p14:tracePt t="17687" x="5716588" y="4495800"/>
          <p14:tracePt t="17703" x="5661025" y="4505325"/>
          <p14:tracePt t="17715" x="5607050" y="4532313"/>
          <p14:tracePt t="17719" x="5561013" y="4551363"/>
          <p14:tracePt t="17727" x="5543550" y="4559300"/>
          <p14:tracePt t="17734" x="5497513" y="4568825"/>
          <p14:tracePt t="17743" x="5470525" y="4568825"/>
          <p14:tracePt t="17751" x="5405438" y="4605338"/>
          <p14:tracePt t="17759" x="5341938" y="4632325"/>
          <p14:tracePt t="17767" x="5324475" y="4641850"/>
          <p14:tracePt t="17774" x="5251450" y="4678363"/>
          <p14:tracePt t="17783" x="5214938" y="4687888"/>
          <p14:tracePt t="17790" x="5168900" y="4697413"/>
          <p14:tracePt t="17798" x="5151438" y="4732338"/>
          <p14:tracePt t="17807" x="5132388" y="4741863"/>
          <p14:tracePt t="17819" x="5114925" y="4751388"/>
          <p14:tracePt t="17823" x="5095875" y="4751388"/>
          <p14:tracePt t="17835" x="5086350" y="4760913"/>
          <p14:tracePt t="17839" x="5068888" y="4778375"/>
          <p14:tracePt t="17855" x="5049838" y="4778375"/>
          <p14:tracePt t="17865" x="5041900" y="4778375"/>
          <p14:tracePt t="17871" x="5022850" y="4787900"/>
          <p14:tracePt t="17882" x="4968875" y="4814888"/>
          <p14:tracePt t="17887" x="4941888" y="4824413"/>
          <p14:tracePt t="17898" x="4876800" y="4841875"/>
          <p14:tracePt t="17903" x="4822825" y="4860925"/>
          <p14:tracePt t="17911" x="4776788" y="4878388"/>
          <p14:tracePt t="17918" x="4730750" y="4887913"/>
          <p14:tracePt t="17927" x="4695825" y="4906963"/>
          <p14:tracePt t="17935" x="4630738" y="4924425"/>
          <p14:tracePt t="17943" x="4603750" y="4924425"/>
          <p14:tracePt t="17950" x="4586288" y="4933950"/>
          <p14:tracePt t="17958" x="4549775" y="4943475"/>
          <p14:tracePt t="17974" x="4540250" y="4951413"/>
          <p14:tracePt t="17983" x="4521200" y="4970463"/>
          <p14:tracePt t="17990" x="4513263" y="4970463"/>
          <p14:tracePt t="18523" x="4503738" y="4979988"/>
          <p14:tracePt t="18527" x="4484688" y="4987925"/>
          <p14:tracePt t="18534" x="4457700" y="4987925"/>
          <p14:tracePt t="18542" x="4384675" y="5024438"/>
          <p14:tracePt t="18550" x="4357688" y="5024438"/>
          <p14:tracePt t="18559" x="4303713" y="5033963"/>
          <p14:tracePt t="18567" x="4257675" y="5043488"/>
          <p14:tracePt t="18574" x="4202113" y="5043488"/>
          <p14:tracePt t="18583" x="4175125" y="5043488"/>
          <p14:tracePt t="18590" x="4121150" y="5043488"/>
          <p14:tracePt t="18599" x="4075113" y="5043488"/>
          <p14:tracePt t="18606" x="4048125" y="5043488"/>
          <p14:tracePt t="18614" x="4038600" y="5043488"/>
          <p14:tracePt t="19098" x="4021138" y="5043488"/>
          <p14:tracePt t="19104" x="3975100" y="5024438"/>
          <p14:tracePt t="19110" x="3919538" y="4997450"/>
          <p14:tracePt t="19118" x="3883025" y="4979988"/>
          <p14:tracePt t="19127" x="3856038" y="4951413"/>
          <p14:tracePt t="19134" x="3802063" y="4943475"/>
          <p14:tracePt t="19142" x="3738563" y="4924425"/>
          <p14:tracePt t="19150" x="3692525" y="4906963"/>
          <p14:tracePt t="19159" x="3656013" y="4906963"/>
          <p14:tracePt t="19167" x="3636963" y="4906963"/>
          <p14:tracePt t="19190" x="3629025" y="4906963"/>
          <p14:tracePt t="19214" x="3646488" y="4906963"/>
          <p14:tracePt t="19230" x="3665538" y="4906963"/>
          <p14:tracePt t="19449" x="3673475" y="4897438"/>
          <p14:tracePt t="19462" x="3673475" y="4887913"/>
          <p14:tracePt t="19471" x="3692525" y="4878388"/>
          <p14:tracePt t="19488" x="3702050" y="4870450"/>
          <p14:tracePt t="19502" x="3729038" y="4851400"/>
          <p14:tracePt t="19510" x="3738563" y="4841875"/>
          <p14:tracePt t="19520" x="3746500" y="4833938"/>
          <p14:tracePt t="19526" x="3746500" y="4824413"/>
          <p14:tracePt t="19535" x="3756025" y="4797425"/>
          <p14:tracePt t="19542" x="3756025" y="4787900"/>
          <p14:tracePt t="19558" x="3756025" y="4778375"/>
          <p14:tracePt t="19566" x="3756025" y="4760913"/>
          <p14:tracePt t="19582" x="3756025" y="4751388"/>
          <p14:tracePt t="19615" x="3756025" y="4741863"/>
          <p14:tracePt t="19697" x="3756025" y="4732338"/>
          <p14:tracePt t="19712" x="3746500" y="4732338"/>
          <p14:tracePt t="19721" x="3738563" y="4732338"/>
          <p14:tracePt t="19727" x="3729038" y="4732338"/>
          <p14:tracePt t="19767" x="3709988" y="4732338"/>
          <p14:tracePt t="19966" x="3765550" y="4724400"/>
          <p14:tracePt t="19975" x="3948113" y="4724400"/>
          <p14:tracePt t="19982" x="4230688" y="4724400"/>
          <p14:tracePt t="19991" x="4557713" y="4724400"/>
          <p14:tracePt t="19998" x="4932363" y="4724400"/>
          <p14:tracePt t="20006" x="5378450" y="4724400"/>
          <p14:tracePt t="20014" x="5607050" y="4724400"/>
          <p14:tracePt t="20022" x="5907088" y="4724400"/>
          <p14:tracePt t="20031" x="6172200" y="4724400"/>
          <p14:tracePt t="20038" x="6326188" y="4724400"/>
          <p14:tracePt t="20048" x="6454775" y="4724400"/>
          <p14:tracePt t="20054" x="6518275" y="4724400"/>
          <p14:tracePt t="20064" x="6518275" y="4714875"/>
          <p14:tracePt t="20342" x="6481763" y="4705350"/>
          <p14:tracePt t="20350" x="6208713" y="4705350"/>
          <p14:tracePt t="20358" x="5643563" y="4678363"/>
          <p14:tracePt t="20366" x="5078413" y="4632325"/>
          <p14:tracePt t="20374" x="4476750" y="4578350"/>
          <p14:tracePt t="20382" x="3911600" y="4578350"/>
          <p14:tracePt t="20391" x="3354388" y="4559300"/>
          <p14:tracePt t="20399" x="2917825" y="4468813"/>
          <p14:tracePt t="20407" x="2562225" y="4422775"/>
          <p14:tracePt t="20415" x="2416175" y="4413250"/>
          <p14:tracePt t="20424" x="2316163" y="4368800"/>
          <p14:tracePt t="20431" x="2287588" y="4368800"/>
          <p14:tracePt t="20439" x="2279650" y="4359275"/>
          <p14:tracePt t="20463" x="2279650" y="4340225"/>
          <p14:tracePt t="20471" x="2287588" y="4332288"/>
          <p14:tracePt t="20536" x="2297113" y="4322763"/>
          <p14:tracePt t="20575" x="2306638" y="4322763"/>
          <p14:tracePt t="20582" x="2316163" y="4322763"/>
          <p14:tracePt t="20729" x="2316163" y="4368800"/>
          <p14:tracePt t="20734" x="2316163" y="4376738"/>
          <p14:tracePt t="20743" x="2316163" y="4413250"/>
          <p14:tracePt t="20750" x="2316163" y="4432300"/>
          <p14:tracePt t="20758" x="2316163" y="4441825"/>
          <p14:tracePt t="20766" x="2316163" y="4459288"/>
          <p14:tracePt t="20775" x="2324100" y="4478338"/>
          <p14:tracePt t="20881" x="2352675" y="4468813"/>
          <p14:tracePt t="20887" x="2360613" y="4459288"/>
          <p14:tracePt t="20897" x="2370138" y="4432300"/>
          <p14:tracePt t="20902" x="2397125" y="4405313"/>
          <p14:tracePt t="20910" x="2406650" y="4386263"/>
          <p14:tracePt t="20918" x="2443163" y="4340225"/>
          <p14:tracePt t="20926" x="2462213" y="4313238"/>
          <p14:tracePt t="20935" x="2498725" y="4249738"/>
          <p14:tracePt t="20942" x="2533650" y="4203700"/>
          <p14:tracePt t="20950" x="2552700" y="4186238"/>
          <p14:tracePt t="20958" x="2579688" y="4140200"/>
          <p14:tracePt t="20966" x="2616200" y="4057650"/>
          <p14:tracePt t="20974" x="2652713" y="4013200"/>
          <p14:tracePt t="20983" x="2689225" y="3948113"/>
          <p14:tracePt t="20990" x="2735263" y="3867150"/>
          <p14:tracePt t="20998" x="2789238" y="3767138"/>
          <p14:tracePt t="21006" x="2825750" y="3684588"/>
          <p14:tracePt t="21014" x="2871788" y="3592513"/>
          <p14:tracePt t="21022" x="2908300" y="3511550"/>
          <p14:tracePt t="21031" x="2935288" y="3411538"/>
          <p14:tracePt t="21038" x="2981325" y="3346450"/>
          <p14:tracePt t="21047" x="3017838" y="3265488"/>
          <p14:tracePt t="21054" x="3054350" y="3192463"/>
          <p14:tracePt t="21064" x="3100388" y="3090863"/>
          <p14:tracePt t="21071" x="3127375" y="3027363"/>
          <p14:tracePt t="21081" x="3154363" y="2946400"/>
          <p14:tracePt t="21086" x="3171825" y="2890838"/>
          <p14:tracePt t="21098" x="3171825" y="2827338"/>
          <p14:tracePt t="21102" x="3181350" y="2790825"/>
          <p14:tracePt t="21111" x="3208338" y="2754313"/>
          <p14:tracePt t="21118" x="3217863" y="2717800"/>
          <p14:tracePt t="21126" x="3217863" y="2698750"/>
          <p14:tracePt t="21134" x="3217863" y="2690813"/>
          <p14:tracePt t="21143" x="3217863" y="2671763"/>
          <p14:tracePt t="21159" x="3227388" y="2654300"/>
          <p14:tracePt t="21274" x="3227388" y="2644775"/>
          <p14:tracePt t="21288" x="3227388" y="2625725"/>
          <p14:tracePt t="21295" x="3227388" y="2598738"/>
          <p14:tracePt t="21303" x="3227388" y="2589213"/>
          <p14:tracePt t="21311" x="3227388" y="2562225"/>
          <p14:tracePt t="21318" x="3227388" y="2554288"/>
          <p14:tracePt t="21326" x="3227388" y="2544763"/>
          <p14:tracePt t="21334" x="3227388" y="2535238"/>
          <p14:tracePt t="21342" x="3227388" y="2517775"/>
          <p14:tracePt t="21536" x="3254375" y="2508250"/>
          <p14:tracePt t="21547" x="3273425" y="2508250"/>
          <p14:tracePt t="21559" x="3309938" y="2498725"/>
          <p14:tracePt t="21567" x="3317875" y="2489200"/>
          <p14:tracePt t="21574" x="3327400" y="2489200"/>
          <p14:tracePt t="21649" x="3336925" y="2489200"/>
          <p14:tracePt t="21736" x="3346450" y="2489200"/>
          <p14:tracePt t="21752" x="3354388" y="2544763"/>
          <p14:tracePt t="21759" x="3400425" y="2625725"/>
          <p14:tracePt t="21767" x="3400425" y="2681288"/>
          <p14:tracePt t="21775" x="3409950" y="2754313"/>
          <p14:tracePt t="21782" x="3409950" y="2827338"/>
          <p14:tracePt t="21791" x="3409950" y="2917825"/>
          <p14:tracePt t="21800" x="3419475" y="3036888"/>
          <p14:tracePt t="21806" x="3436938" y="3146425"/>
          <p14:tracePt t="21814" x="3463925" y="3236913"/>
          <p14:tracePt t="21822" x="3463925" y="3338513"/>
          <p14:tracePt t="21831" x="3463925" y="3429000"/>
          <p14:tracePt t="21838" x="3463925" y="3538538"/>
          <p14:tracePt t="21847" x="3463925" y="3611563"/>
          <p14:tracePt t="21854" x="3463925" y="3665538"/>
          <p14:tracePt t="21864" x="3463925" y="3738563"/>
          <p14:tracePt t="21870" x="3446463" y="3821113"/>
          <p14:tracePt t="21881" x="3419475" y="3884613"/>
          <p14:tracePt t="21896" x="3409950" y="3984625"/>
          <p14:tracePt t="21903" x="3390900" y="4021138"/>
          <p14:tracePt t="21911" x="3354388" y="4057650"/>
          <p14:tracePt t="21919" x="3346450" y="4076700"/>
          <p14:tracePt t="21927" x="3336925" y="4086225"/>
          <p14:tracePt t="21935" x="3327400" y="4103688"/>
          <p14:tracePt t="21950" x="3327400" y="4113213"/>
          <p14:tracePt t="21958" x="3317875" y="4122738"/>
          <p14:tracePt t="22073" x="3300413" y="4149725"/>
          <p14:tracePt t="22083" x="3281363" y="4186238"/>
          <p14:tracePt t="22099" x="3254375" y="4232275"/>
          <p14:tracePt t="22105" x="3244850" y="4268788"/>
          <p14:tracePt t="22115" x="3236913" y="4313238"/>
          <p14:tracePt t="22119" x="3236913" y="4359275"/>
          <p14:tracePt t="22128" x="3236913" y="4368800"/>
          <p14:tracePt t="22134" x="3236913" y="4413250"/>
          <p14:tracePt t="22142" x="3236913" y="4432300"/>
          <p14:tracePt t="22150" x="3236913" y="4449763"/>
          <p14:tracePt t="22158" x="3236913" y="4468813"/>
          <p14:tracePt t="22166" x="3236913" y="4478338"/>
          <p14:tracePt t="22174" x="3236913" y="4486275"/>
          <p14:tracePt t="22182" x="3236913" y="4495800"/>
          <p14:tracePt t="22352" x="3236913" y="4505325"/>
          <p14:tracePt t="22400" x="3244850" y="4514850"/>
          <p14:tracePt t="22411" x="3254375" y="4522788"/>
          <p14:tracePt t="22421" x="3254375" y="4532313"/>
          <p14:tracePt t="22426" x="3254375" y="4541838"/>
          <p14:tracePt t="22439" x="3254375" y="4551363"/>
          <p14:tracePt t="22448" x="3263900" y="4568825"/>
          <p14:tracePt t="22455" x="3263900" y="4578350"/>
          <p14:tracePt t="22464" x="3263900" y="4595813"/>
          <p14:tracePt t="22470" x="3263900" y="4624388"/>
          <p14:tracePt t="22481" x="3263900" y="4632325"/>
          <p14:tracePt t="22487" x="3281363" y="4651375"/>
          <p14:tracePt t="22497" x="3290888" y="4668838"/>
          <p14:tracePt t="22503" x="3327400" y="4687888"/>
          <p14:tracePt t="22510" x="3346450" y="4697413"/>
          <p14:tracePt t="22519" x="3363913" y="4705350"/>
          <p14:tracePt t="22527" x="3390900" y="4714875"/>
          <p14:tracePt t="22534" x="3436938" y="4714875"/>
          <p14:tracePt t="22542" x="3463925" y="4714875"/>
          <p14:tracePt t="22550" x="3490913" y="4714875"/>
          <p14:tracePt t="22558" x="3509963" y="4714875"/>
          <p14:tracePt t="22566" x="3536950" y="4714875"/>
          <p14:tracePt t="22574" x="3546475" y="4714875"/>
          <p14:tracePt t="22582" x="3573463" y="4714875"/>
          <p14:tracePt t="22590" x="3592513" y="4714875"/>
          <p14:tracePt t="22599" x="3600450" y="4705350"/>
          <p14:tracePt t="22606" x="3636963" y="4697413"/>
          <p14:tracePt t="22616" x="3636963" y="4687888"/>
          <p14:tracePt t="22624" x="3646488" y="4687888"/>
          <p14:tracePt t="22636" x="3665538" y="4678363"/>
          <p14:tracePt t="22641" x="3665538" y="4668838"/>
          <p14:tracePt t="22653" x="3683000" y="4651375"/>
          <p14:tracePt t="22656" x="3702050" y="4641850"/>
          <p14:tracePt t="22668" x="3709988" y="4632325"/>
          <p14:tracePt t="22671" x="3729038" y="4624388"/>
          <p14:tracePt t="22687" x="3746500" y="4614863"/>
          <p14:tracePt t="22735" x="3756025" y="4605338"/>
          <p14:tracePt t="22991" x="3765550" y="4595813"/>
          <p14:tracePt t="22999" x="3792538" y="4595813"/>
          <p14:tracePt t="23007" x="3875088" y="4578350"/>
          <p14:tracePt t="23015" x="3992563" y="4505325"/>
          <p14:tracePt t="23024" x="4094163" y="4441825"/>
          <p14:tracePt t="23031" x="4248150" y="4349750"/>
          <p14:tracePt t="23038" x="4384675" y="4276725"/>
          <p14:tracePt t="23047" x="4513263" y="4186238"/>
          <p14:tracePt t="23055" x="4630738" y="4086225"/>
          <p14:tracePt t="23064" x="4767263" y="3994150"/>
          <p14:tracePt t="23070" x="4886325" y="3903663"/>
          <p14:tracePt t="23081" x="4986338" y="3830638"/>
          <p14:tracePt t="23086" x="5086350" y="3757613"/>
          <p14:tracePt t="23097" x="5151438" y="3721100"/>
          <p14:tracePt t="23103" x="5205413" y="3684588"/>
          <p14:tracePt t="23111" x="5232400" y="3657600"/>
          <p14:tracePt t="23118" x="5260975" y="3629025"/>
          <p14:tracePt t="23131" x="5305425" y="3611563"/>
          <p14:tracePt t="23135" x="5324475" y="3592513"/>
          <p14:tracePt t="23142" x="5341938" y="3584575"/>
          <p14:tracePt t="23150" x="5368925" y="3565525"/>
          <p14:tracePt t="23158" x="5387975" y="3548063"/>
          <p14:tracePt t="23166" x="5405438" y="3538538"/>
          <p14:tracePt t="23174" x="5434013" y="3502025"/>
          <p14:tracePt t="23182" x="5451475" y="3492500"/>
          <p14:tracePt t="23190" x="5514975" y="3455988"/>
          <p14:tracePt t="23199" x="5543550" y="3438525"/>
          <p14:tracePt t="23207" x="5580063" y="3411538"/>
          <p14:tracePt t="23214" x="5607050" y="3382963"/>
          <p14:tracePt t="23223" x="5661025" y="3346450"/>
          <p14:tracePt t="23231" x="5716588" y="3319463"/>
          <p14:tracePt t="23239" x="5761038" y="3282950"/>
          <p14:tracePt t="23247" x="5826125" y="3255963"/>
          <p14:tracePt t="23254" x="5870575" y="3200400"/>
          <p14:tracePt t="23264" x="5935663" y="3163888"/>
          <p14:tracePt t="23270" x="5962650" y="3146425"/>
          <p14:tracePt t="23280" x="6007100" y="3127375"/>
          <p14:tracePt t="23286" x="6026150" y="3109913"/>
          <p14:tracePt t="23297" x="6043613" y="3082925"/>
          <p14:tracePt t="23303" x="6072188" y="3063875"/>
          <p14:tracePt t="23311" x="6072188" y="3054350"/>
          <p14:tracePt t="23318" x="6080125" y="3054350"/>
          <p14:tracePt t="23591" x="6072188" y="3054350"/>
          <p14:tracePt t="23607" x="6062663" y="3054350"/>
          <p14:tracePt t="23615" x="6053138" y="3054350"/>
          <p14:tracePt t="23622" x="6035675" y="3054350"/>
          <p14:tracePt t="23754" x="6026150" y="3054350"/>
          <p14:tracePt t="23764" x="6016625" y="3046413"/>
          <p14:tracePt t="23772" x="5999163" y="3027363"/>
          <p14:tracePt t="23783" x="5980113" y="3009900"/>
          <p14:tracePt t="23791" x="5972175" y="3000375"/>
          <p14:tracePt t="23798" x="5972175" y="2982913"/>
          <p14:tracePt t="23807" x="5962650" y="2973388"/>
          <p14:tracePt t="23838" x="5962650" y="2963863"/>
          <p14:tracePt t="23854" x="5962650" y="2946400"/>
          <p14:tracePt t="23862" x="5962650" y="2927350"/>
          <p14:tracePt t="23878" x="5962650" y="2909888"/>
          <p14:tracePt t="23887" x="5962650" y="2890838"/>
          <p14:tracePt t="23899" x="5962650" y="2863850"/>
          <p14:tracePt t="23902" x="5962650" y="2827338"/>
          <p14:tracePt t="23910" x="5989638" y="2800350"/>
          <p14:tracePt t="23919" x="5989638" y="2790825"/>
          <p14:tracePt t="23926" x="5999163" y="2771775"/>
          <p14:tracePt t="23935" x="6016625" y="2754313"/>
          <p14:tracePt t="23942" x="6026150" y="2744788"/>
          <p14:tracePt t="23950" x="6026150" y="2735263"/>
          <p14:tracePt t="23958" x="6035675" y="2717800"/>
          <p14:tracePt t="23974" x="6035675" y="2708275"/>
          <p14:tracePt t="23982" x="6043613" y="2698750"/>
          <p14:tracePt t="23990" x="6043613" y="2681288"/>
          <p14:tracePt t="23998" x="6043613" y="2671763"/>
          <p14:tracePt t="24007" x="6043613" y="2662238"/>
          <p14:tracePt t="24015" x="6043613" y="2654300"/>
          <p14:tracePt t="24022" x="6043613" y="2644775"/>
          <p14:tracePt t="24031" x="6043613" y="2625725"/>
          <p14:tracePt t="24047" x="6043613" y="2581275"/>
          <p14:tracePt t="24070" x="6043613" y="2544763"/>
          <p14:tracePt t="24080" x="6043613" y="2525713"/>
          <p14:tracePt t="24086" x="6043613" y="2517775"/>
          <p14:tracePt t="24097" x="6043613" y="2498725"/>
          <p14:tracePt t="24102" x="6043613" y="2489200"/>
          <p14:tracePt t="24114" x="6043613" y="2481263"/>
          <p14:tracePt t="24129" x="6043613" y="2471738"/>
          <p14:tracePt t="24455" x="6043613" y="2452688"/>
          <p14:tracePt t="24478" x="6035675" y="2452688"/>
          <p14:tracePt t="24487" x="6016625" y="2471738"/>
          <p14:tracePt t="24495" x="5953125" y="2508250"/>
          <p14:tracePt t="24503" x="5943600" y="2508250"/>
          <p14:tracePt t="24514" x="5935663" y="2517775"/>
          <p14:tracePt t="24519" x="5907088" y="2544763"/>
          <p14:tracePt t="24638" x="5907088" y="2517775"/>
          <p14:tracePt t="24646" x="5907088" y="2508250"/>
          <p14:tracePt t="24654" x="5907088" y="2489200"/>
          <p14:tracePt t="24663" x="5926138" y="2471738"/>
          <p14:tracePt t="24671" x="5935663" y="2452688"/>
          <p14:tracePt t="24681" x="5935663" y="2425700"/>
          <p14:tracePt t="24687" x="5935663" y="2416175"/>
          <p14:tracePt t="24697" x="5935663" y="2408238"/>
          <p14:tracePt t="24703" x="5943600" y="2389188"/>
          <p14:tracePt t="25671" x="5907088" y="2416175"/>
          <p14:tracePt t="25679" x="5870575" y="2435225"/>
          <p14:tracePt t="25688" x="5797550" y="2489200"/>
          <p14:tracePt t="25699" x="5753100" y="2544763"/>
          <p14:tracePt t="25702" x="5688013" y="2581275"/>
          <p14:tracePt t="25714" x="5607050" y="2617788"/>
          <p14:tracePt t="25719" x="5561013" y="2671763"/>
          <p14:tracePt t="25726" x="5507038" y="2708275"/>
          <p14:tracePt t="25734" x="5461000" y="2727325"/>
          <p14:tracePt t="25742" x="5434013" y="2754313"/>
          <p14:tracePt t="25750" x="5387975" y="2790825"/>
          <p14:tracePt t="25758" x="5368925" y="2817813"/>
          <p14:tracePt t="25766" x="5334000" y="2836863"/>
          <p14:tracePt t="25774" x="5324475" y="2844800"/>
          <p14:tracePt t="25791" x="5297488" y="2854325"/>
          <p14:tracePt t="25799" x="5268913" y="2881313"/>
          <p14:tracePt t="25814" x="5251450" y="2890838"/>
          <p14:tracePt t="25823" x="5241925" y="2900363"/>
          <p14:tracePt t="25831" x="5224463" y="2900363"/>
          <p14:tracePt t="25839" x="5205413" y="2917825"/>
          <p14:tracePt t="25847" x="5195888" y="2927350"/>
          <p14:tracePt t="25855" x="5178425" y="2936875"/>
          <p14:tracePt t="25864" x="5159375" y="2946400"/>
          <p14:tracePt t="25871" x="5141913" y="2963863"/>
          <p14:tracePt t="25881" x="5122863" y="2982913"/>
          <p14:tracePt t="25901" x="5068888" y="3017838"/>
          <p14:tracePt t="25903" x="5032375" y="3046413"/>
          <p14:tracePt t="25914" x="4978400" y="3082925"/>
          <p14:tracePt t="25919" x="4959350" y="3100388"/>
          <p14:tracePt t="25927" x="4913313" y="3146425"/>
          <p14:tracePt t="25934" x="4868863" y="3182938"/>
          <p14:tracePt t="25943" x="4822825" y="3219450"/>
          <p14:tracePt t="25950" x="4749800" y="3292475"/>
          <p14:tracePt t="25959" x="4667250" y="3355975"/>
          <p14:tracePt t="25966" x="4586288" y="3429000"/>
          <p14:tracePt t="25975" x="4521200" y="3492500"/>
          <p14:tracePt t="25983" x="4430713" y="3565525"/>
          <p14:tracePt t="25991" x="4348163" y="3621088"/>
          <p14:tracePt t="25998" x="4248150" y="3711575"/>
          <p14:tracePt t="26007" x="4202113" y="3757613"/>
          <p14:tracePt t="26014" x="4121150" y="3830638"/>
          <p14:tracePt t="26024" x="4048125" y="3894138"/>
          <p14:tracePt t="26030" x="3965575" y="3948113"/>
          <p14:tracePt t="26039" x="3919538" y="3994150"/>
          <p14:tracePt t="26048" x="3875088" y="4030663"/>
          <p14:tracePt t="26054" x="3838575" y="4067175"/>
          <p14:tracePt t="26064" x="3810000" y="4086225"/>
          <p14:tracePt t="26070" x="3775075" y="4122738"/>
          <p14:tracePt t="26081" x="3746500" y="4130675"/>
          <p14:tracePt t="26086" x="3719513" y="4149725"/>
          <p14:tracePt t="26098" x="3692525" y="4167188"/>
          <p14:tracePt t="26102" x="3665538" y="4186238"/>
          <p14:tracePt t="26114" x="3636963" y="4222750"/>
          <p14:tracePt t="26119" x="3600450" y="4240213"/>
          <p14:tracePt t="26127" x="3582988" y="4259263"/>
          <p14:tracePt t="26136" x="3563938" y="4276725"/>
          <p14:tracePt t="26142" x="3546475" y="4295775"/>
          <p14:tracePt t="26150" x="3536950" y="4303713"/>
          <p14:tracePt t="26159" x="3527425" y="4313238"/>
          <p14:tracePt t="26166" x="3509963" y="4322763"/>
          <p14:tracePt t="26449" x="3509963" y="4349750"/>
          <p14:tracePt t="26460" x="3509963" y="4395788"/>
          <p14:tracePt t="26463" x="3500438" y="4413250"/>
          <p14:tracePt t="26471" x="3490913" y="4449763"/>
          <p14:tracePt t="26481" x="3490913" y="4468813"/>
          <p14:tracePt t="26487" x="3473450" y="4514850"/>
          <p14:tracePt t="26497" x="3473450" y="4522788"/>
          <p14:tracePt t="26502" x="3473450" y="4541838"/>
          <p14:tracePt t="26513" x="3473450" y="4559300"/>
          <p14:tracePt t="26518" x="3473450" y="4568825"/>
          <p14:tracePt t="26865" x="3546475" y="4578350"/>
          <p14:tracePt t="26871" x="3738563" y="4522788"/>
          <p14:tracePt t="26878" x="3965575" y="4449763"/>
          <p14:tracePt t="26886" x="4184650" y="4405313"/>
          <p14:tracePt t="26899" x="4384675" y="4313238"/>
          <p14:tracePt t="26902" x="4630738" y="4203700"/>
          <p14:tracePt t="26913" x="4840288" y="4103688"/>
          <p14:tracePt t="26919" x="4978400" y="4021138"/>
          <p14:tracePt t="26926" x="5078413" y="3948113"/>
          <p14:tracePt t="26935" x="5187950" y="3894138"/>
          <p14:tracePt t="26943" x="5260975" y="3840163"/>
          <p14:tracePt t="26950" x="5305425" y="3794125"/>
          <p14:tracePt t="26959" x="5324475" y="3775075"/>
          <p14:tracePt t="26967" x="5360988" y="3738563"/>
          <p14:tracePt t="26974" x="5378450" y="3711575"/>
          <p14:tracePt t="26982" x="5414963" y="3665538"/>
          <p14:tracePt t="26990" x="5461000" y="3621088"/>
          <p14:tracePt t="26999" x="5478463" y="3584575"/>
          <p14:tracePt t="27007" x="5478463" y="3556000"/>
          <p14:tracePt t="27014" x="5514975" y="3511550"/>
          <p14:tracePt t="27023" x="5543550" y="3482975"/>
          <p14:tracePt t="27031" x="5597525" y="3411538"/>
          <p14:tracePt t="27039" x="5607050" y="3411538"/>
          <p14:tracePt t="27047" x="5634038" y="3375025"/>
          <p14:tracePt t="27054" x="5653088" y="3346450"/>
          <p14:tracePt t="27064" x="5661025" y="3328988"/>
          <p14:tracePt t="27070" x="5670550" y="3319463"/>
          <p14:tracePt t="27080" x="5697538" y="3302000"/>
          <p14:tracePt t="27086" x="5707063" y="3282950"/>
          <p14:tracePt t="27097" x="5724525" y="3265488"/>
          <p14:tracePt t="27102" x="5734050" y="3265488"/>
          <p14:tracePt t="27113" x="5761038" y="3246438"/>
          <p14:tracePt t="27118" x="5780088" y="3228975"/>
          <p14:tracePt t="27126" x="5816600" y="3209925"/>
          <p14:tracePt t="27134" x="5843588" y="3173413"/>
          <p14:tracePt t="27142" x="5870575" y="3155950"/>
          <p14:tracePt t="27150" x="5907088" y="3127375"/>
          <p14:tracePt t="27158" x="5935663" y="3100388"/>
          <p14:tracePt t="27166" x="5972175" y="3073400"/>
          <p14:tracePt t="27175" x="5989638" y="3063875"/>
          <p14:tracePt t="27182" x="5999163" y="3046413"/>
          <p14:tracePt t="27190" x="6016625" y="3036888"/>
          <p14:tracePt t="27199" x="6026150" y="3027363"/>
          <p14:tracePt t="27545" x="6026150" y="3000375"/>
          <p14:tracePt t="27551" x="6035675" y="2946400"/>
          <p14:tracePt t="27558" x="6043613" y="2881313"/>
          <p14:tracePt t="27566" x="6043613" y="2827338"/>
          <p14:tracePt t="27575" x="6072188" y="2763838"/>
          <p14:tracePt t="27582" x="6072188" y="2735263"/>
          <p14:tracePt t="27590" x="6072188" y="2708275"/>
          <p14:tracePt t="27598" x="6072188" y="2690813"/>
          <p14:tracePt t="27606" x="6072188" y="2671763"/>
          <p14:tracePt t="28280" x="6072188" y="2662238"/>
          <p14:tracePt t="28287" x="6072188" y="2654300"/>
          <p14:tracePt t="28295" x="6089650" y="2625725"/>
          <p14:tracePt t="28302" x="6099175" y="2608263"/>
          <p14:tracePt t="28314" x="6116638" y="2581275"/>
          <p14:tracePt t="28318" x="6126163" y="2554288"/>
          <p14:tracePt t="28331" x="6145213" y="2517775"/>
          <p14:tracePt t="28334" x="6172200" y="2498725"/>
          <p14:tracePt t="28346" x="6172200" y="2481263"/>
          <p14:tracePt t="28350" x="6172200" y="2471738"/>
          <p14:tracePt t="28366" x="6181725" y="2462213"/>
          <p14:tracePt t="28670" x="6135688" y="2471738"/>
          <p14:tracePt t="28679" x="6116638" y="2481263"/>
          <p14:tracePt t="28686" x="6080125" y="2498725"/>
          <p14:tracePt t="28695" x="6062663" y="2508250"/>
          <p14:tracePt t="28702" x="6026150" y="2535238"/>
          <p14:tracePt t="28713" x="6007100" y="2544763"/>
          <p14:tracePt t="28718" x="5989638" y="2554288"/>
          <p14:tracePt t="28727" x="5972175" y="2571750"/>
          <p14:tracePt t="28735" x="5962650" y="2581275"/>
          <p14:tracePt t="28776" x="5953125" y="2581275"/>
          <p14:tracePt t="28784" x="5943600" y="2581275"/>
          <p14:tracePt t="28967" x="5943600" y="2554288"/>
          <p14:tracePt t="28975" x="5972175" y="2517775"/>
          <p14:tracePt t="28982" x="5989638" y="2498725"/>
          <p14:tracePt t="28991" x="6007100" y="2471738"/>
          <p14:tracePt t="28998" x="6026150" y="2452688"/>
          <p14:tracePt t="29006" x="6035675" y="2444750"/>
          <p14:tracePt t="29015" x="6053138" y="2425700"/>
          <p14:tracePt t="29022" x="6053138" y="2416175"/>
          <p14:tracePt t="29031" x="6072188" y="2398713"/>
          <p14:tracePt t="29038" x="6080125" y="2379663"/>
          <p14:tracePt t="29296" x="6062663" y="2379663"/>
          <p14:tracePt t="29308" x="5999163" y="2444750"/>
          <p14:tracePt t="29317" x="5935663" y="2498725"/>
          <p14:tracePt t="29323" x="5853113" y="2562225"/>
          <p14:tracePt t="29327" x="5780088" y="2635250"/>
          <p14:tracePt t="29335" x="5680075" y="2708275"/>
          <p14:tracePt t="29343" x="5597525" y="2790825"/>
          <p14:tracePt t="29350" x="5497513" y="2890838"/>
          <p14:tracePt t="29358" x="5397500" y="2963863"/>
          <p14:tracePt t="29366" x="5297488" y="3054350"/>
          <p14:tracePt t="29375" x="5241925" y="3100388"/>
          <p14:tracePt t="29383" x="5159375" y="3173413"/>
          <p14:tracePt t="29390" x="5105400" y="3236913"/>
          <p14:tracePt t="29399" x="5059363" y="3282950"/>
          <p14:tracePt t="29406" x="4986338" y="3355975"/>
          <p14:tracePt t="29414" x="4968875" y="3375025"/>
          <p14:tracePt t="29423" x="4913313" y="3419475"/>
          <p14:tracePt t="29431" x="4868863" y="3455988"/>
          <p14:tracePt t="29439" x="4813300" y="3519488"/>
          <p14:tracePt t="29447" x="4795838" y="3538538"/>
          <p14:tracePt t="29454" x="4759325" y="3602038"/>
          <p14:tracePt t="29463" x="4722813" y="3648075"/>
          <p14:tracePt t="29470" x="4667250" y="3694113"/>
          <p14:tracePt t="29480" x="4622800" y="3748088"/>
          <p14:tracePt t="29487" x="4603750" y="3767138"/>
          <p14:tracePt t="29497" x="4567238" y="3811588"/>
          <p14:tracePt t="29503" x="4521200" y="3848100"/>
          <p14:tracePt t="29513" x="4484688" y="3875088"/>
          <p14:tracePt t="29518" x="4484688" y="3884613"/>
          <p14:tracePt t="29527" x="4457700" y="3911600"/>
          <p14:tracePt t="29535" x="4448175" y="3921125"/>
          <p14:tracePt t="29542" x="4440238" y="3930650"/>
          <p14:tracePt t="29550" x="4430713" y="3940175"/>
          <p14:tracePt t="29558" x="4413250" y="3957638"/>
          <p14:tracePt t="29566" x="4403725" y="3967163"/>
          <p14:tracePt t="29574" x="4384675" y="3994150"/>
          <p14:tracePt t="29583" x="4367213" y="4013200"/>
          <p14:tracePt t="29590" x="4348163" y="4030663"/>
          <p14:tracePt t="29599" x="4330700" y="4049713"/>
          <p14:tracePt t="29606" x="4311650" y="4067175"/>
          <p14:tracePt t="29614" x="4284663" y="4113213"/>
          <p14:tracePt t="29622" x="4267200" y="4130675"/>
          <p14:tracePt t="29631" x="4248150" y="4159250"/>
          <p14:tracePt t="29638" x="4221163" y="4186238"/>
          <p14:tracePt t="29648" x="4211638" y="4186238"/>
          <p14:tracePt t="29655" x="4194175" y="4203700"/>
          <p14:tracePt t="29663" x="4184650" y="4213225"/>
          <p14:tracePt t="29670" x="4165600" y="4232275"/>
          <p14:tracePt t="29680" x="4148138" y="4249738"/>
          <p14:tracePt t="29686" x="4138613" y="4259263"/>
          <p14:tracePt t="29697" x="4129088" y="4268788"/>
          <p14:tracePt t="29702" x="4129088" y="4276725"/>
          <p14:tracePt t="29713" x="4111625" y="4295775"/>
          <p14:tracePt t="29718" x="4094163" y="4313238"/>
          <p14:tracePt t="29727" x="4075113" y="4332288"/>
          <p14:tracePt t="29734" x="4048125" y="4359275"/>
          <p14:tracePt t="29743" x="4038600" y="4386263"/>
          <p14:tracePt t="29750" x="4002088" y="4413250"/>
          <p14:tracePt t="29758" x="3984625" y="4432300"/>
          <p14:tracePt t="29766" x="3975100" y="4441825"/>
          <p14:tracePt t="29774" x="3956050" y="4459288"/>
          <p14:tracePt t="29790" x="3948113" y="4468813"/>
          <p14:tracePt t="30720" x="3948113" y="4478338"/>
          <p14:tracePt t="30736" x="3911600" y="4505325"/>
          <p14:tracePt t="30746" x="3829050" y="4559300"/>
          <p14:tracePt t="30751" x="3746500" y="4614863"/>
          <p14:tracePt t="30759" x="3702050" y="4632325"/>
          <p14:tracePt t="30767" x="3656013" y="4687888"/>
          <p14:tracePt t="30774" x="3573463" y="4724400"/>
          <p14:tracePt t="30783" x="3536950" y="4741863"/>
          <p14:tracePt t="30790" x="3482975" y="4797425"/>
          <p14:tracePt t="30799" x="3446463" y="4814888"/>
          <p14:tracePt t="30806" x="3419475" y="4841875"/>
          <p14:tracePt t="30822" x="3409950" y="4851400"/>
          <p14:tracePt t="31048" x="3400425" y="4851400"/>
          <p14:tracePt t="31055" x="3290888" y="4851400"/>
          <p14:tracePt t="31063" x="3071813" y="4851400"/>
          <p14:tracePt t="31070" x="2771775" y="4851400"/>
          <p14:tracePt t="31080" x="2433638" y="4851400"/>
          <p14:tracePt t="31087" x="2133600" y="4851400"/>
          <p14:tracePt t="31097" x="1804988" y="4851400"/>
          <p14:tracePt t="31103" x="1541463" y="4851400"/>
          <p14:tracePt t="31114" x="1293813" y="4824413"/>
          <p14:tracePt t="31119" x="1130300" y="4797425"/>
          <p14:tracePt t="31130" x="993775" y="4787900"/>
          <p14:tracePt t="31134" x="920750" y="4760913"/>
          <p14:tracePt t="31142" x="903288" y="4760913"/>
          <p14:tracePt t="31474" x="893763" y="4751388"/>
          <p14:tracePt t="31658" x="911225" y="4760913"/>
          <p14:tracePt t="31662" x="1203325" y="4760913"/>
          <p14:tracePt t="31670" x="1541463" y="4760913"/>
          <p14:tracePt t="31680" x="1978025" y="4760913"/>
          <p14:tracePt t="31686" x="2360613" y="4787900"/>
          <p14:tracePt t="31697" x="2808288" y="4787900"/>
          <p14:tracePt t="31702" x="3254375" y="4787900"/>
          <p14:tracePt t="31713" x="3519488" y="4787900"/>
          <p14:tracePt t="31718" x="3819525" y="4787900"/>
          <p14:tracePt t="31729" x="4011613" y="4787900"/>
          <p14:tracePt t="31734" x="4138613" y="4787900"/>
          <p14:tracePt t="31743" x="4175125" y="4787900"/>
          <p14:tracePt t="31750" x="4194175" y="4787900"/>
          <p14:tracePt t="32016" x="4138613" y="4768850"/>
          <p14:tracePt t="32029" x="4011613" y="4751388"/>
          <p14:tracePt t="32032" x="3865563" y="4741863"/>
          <p14:tracePt t="32041" x="3738563" y="4724400"/>
          <p14:tracePt t="32048" x="3573463" y="4697413"/>
          <p14:tracePt t="32054" x="3400425" y="4660900"/>
          <p14:tracePt t="32063" x="3273425" y="4651375"/>
          <p14:tracePt t="32071" x="3127375" y="4624388"/>
          <p14:tracePt t="32081" x="3035300" y="4624388"/>
          <p14:tracePt t="32087" x="2935288" y="4605338"/>
          <p14:tracePt t="32097" x="2898775" y="4605338"/>
          <p14:tracePt t="32103" x="2881313" y="4605338"/>
          <p14:tracePt t="32114" x="2852738" y="4605338"/>
          <p14:tracePt t="32119" x="2844800" y="4605338"/>
          <p14:tracePt t="32131" x="2825750" y="4605338"/>
          <p14:tracePt t="32135" x="2798763" y="4605338"/>
          <p14:tracePt t="32146" x="2789238" y="4605338"/>
          <p14:tracePt t="32151" x="2762250" y="4614863"/>
          <p14:tracePt t="32158" x="2735263" y="4624388"/>
          <p14:tracePt t="32166" x="2689225" y="4632325"/>
          <p14:tracePt t="32175" x="2635250" y="4632325"/>
          <p14:tracePt t="32182" x="2570163" y="4660900"/>
          <p14:tracePt t="32190" x="2516188" y="4668838"/>
          <p14:tracePt t="32198" x="2470150" y="4668838"/>
          <p14:tracePt t="32207" x="2416175" y="4668838"/>
          <p14:tracePt t="32214" x="2397125" y="4668838"/>
          <p14:tracePt t="32223" x="2360613" y="4668838"/>
          <p14:tracePt t="32231" x="2352675" y="4668838"/>
          <p14:tracePt t="32238" x="2333625" y="4668838"/>
          <p14:tracePt t="32344" x="2324100" y="4668838"/>
          <p14:tracePt t="32358" x="2287588" y="4668838"/>
          <p14:tracePt t="32366" x="2279650" y="4668838"/>
          <p14:tracePt t="32375" x="2233613" y="4668838"/>
          <p14:tracePt t="32382" x="2179638" y="4668838"/>
          <p14:tracePt t="32390" x="2124075" y="4668838"/>
          <p14:tracePt t="32398" x="2070100" y="4668838"/>
          <p14:tracePt t="32406" x="2005013" y="4668838"/>
          <p14:tracePt t="32414" x="1931988" y="4668838"/>
          <p14:tracePt t="32422" x="1878013" y="4668838"/>
          <p14:tracePt t="32431" x="1824038" y="4668838"/>
          <p14:tracePt t="32439" x="1751013" y="4668838"/>
          <p14:tracePt t="32447" x="1677988" y="4668838"/>
          <p14:tracePt t="32454" x="1604963" y="4668838"/>
          <p14:tracePt t="32465" x="1522413" y="4668838"/>
          <p14:tracePt t="32470" x="1468438" y="4668838"/>
          <p14:tracePt t="32480" x="1431925" y="4668838"/>
          <p14:tracePt t="32486" x="1376363" y="4668838"/>
          <p14:tracePt t="32497" x="1349375" y="4668838"/>
          <p14:tracePt t="32502" x="1312863" y="4668838"/>
          <p14:tracePt t="32513" x="1293813" y="4668838"/>
          <p14:tracePt t="32519" x="1285875" y="4668838"/>
          <p14:tracePt t="32534" x="1258888" y="4668838"/>
          <p14:tracePt t="32543" x="1230313" y="4668838"/>
          <p14:tracePt t="32552" x="1222375" y="4668838"/>
          <p14:tracePt t="32558" x="1203325" y="4678363"/>
          <p14:tracePt t="32567" x="1193800" y="4678363"/>
          <p14:tracePt t="32575" x="1185863" y="4678363"/>
          <p14:tracePt t="32590" x="1176338" y="4678363"/>
          <p14:tracePt t="32865" x="1166813" y="4678363"/>
          <p14:tracePt t="32870" x="1120775" y="4714875"/>
          <p14:tracePt t="32878" x="1076325" y="4732338"/>
          <p14:tracePt t="32886" x="993775" y="4778375"/>
          <p14:tracePt t="32900" x="930275" y="4814888"/>
          <p14:tracePt t="32902" x="884238" y="4851400"/>
          <p14:tracePt t="32913" x="838200" y="4860925"/>
          <p14:tracePt t="32918" x="811213" y="4878388"/>
          <p14:tracePt t="32929" x="793750" y="4897438"/>
          <p14:tracePt t="32942" x="784225" y="4906963"/>
          <p14:tracePt t="33104" x="784225" y="4878388"/>
          <p14:tracePt t="33115" x="784225" y="4860925"/>
          <p14:tracePt t="33127" x="784225" y="4805363"/>
          <p14:tracePt t="33135" x="793750" y="4760913"/>
          <p14:tracePt t="33143" x="801688" y="4732338"/>
          <p14:tracePt t="33150" x="838200" y="4678363"/>
          <p14:tracePt t="33159" x="838200" y="4641850"/>
          <p14:tracePt t="33166" x="847725" y="4587875"/>
          <p14:tracePt t="33175" x="866775" y="4532313"/>
          <p14:tracePt t="33183" x="903288" y="4449763"/>
          <p14:tracePt t="33190" x="911225" y="4405313"/>
          <p14:tracePt t="33199" x="930275" y="4332288"/>
          <p14:tracePt t="33206" x="966788" y="4213225"/>
          <p14:tracePt t="33215" x="984250" y="4122738"/>
          <p14:tracePt t="33222" x="993775" y="4013200"/>
          <p14:tracePt t="33231" x="993775" y="3884613"/>
          <p14:tracePt t="33238" x="1039813" y="3748088"/>
          <p14:tracePt t="33247" x="1039813" y="3602038"/>
          <p14:tracePt t="33254" x="1039813" y="3455988"/>
          <p14:tracePt t="33263" x="1039813" y="3309938"/>
          <p14:tracePt t="33270" x="1039813" y="3163888"/>
          <p14:tracePt t="33280" x="1039813" y="3036888"/>
          <p14:tracePt t="33286" x="1039813" y="2909888"/>
          <p14:tracePt t="33296" x="1039813" y="2763838"/>
          <p14:tracePt t="33303" x="1039813" y="2671763"/>
          <p14:tracePt t="33313" x="1039813" y="2562225"/>
          <p14:tracePt t="33318" x="1039813" y="2508250"/>
          <p14:tracePt t="33331" x="1039813" y="2435225"/>
          <p14:tracePt t="33334" x="1039813" y="2379663"/>
          <p14:tracePt t="33342" x="1039813" y="2335213"/>
          <p14:tracePt t="33350" x="1039813" y="2316163"/>
          <p14:tracePt t="33358" x="1047750" y="2289175"/>
          <p14:tracePt t="33366" x="1047750" y="2279650"/>
          <p14:tracePt t="33383" x="1047750" y="2270125"/>
          <p14:tracePt t="33592" x="1047750" y="2279650"/>
          <p14:tracePt t="33603" x="1047750" y="2352675"/>
          <p14:tracePt t="33613" x="1047750" y="2408238"/>
          <p14:tracePt t="33618" x="1030288" y="2525713"/>
          <p14:tracePt t="33623" x="1030288" y="2617788"/>
          <p14:tracePt t="33630" x="1030288" y="2727325"/>
          <p14:tracePt t="33638" x="1030288" y="2836863"/>
          <p14:tracePt t="33647" x="1057275" y="2963863"/>
          <p14:tracePt t="33654" x="1084263" y="3090863"/>
          <p14:tracePt t="33663" x="1139825" y="3228975"/>
          <p14:tracePt t="33670" x="1203325" y="3346450"/>
          <p14:tracePt t="33679" x="1276350" y="3465513"/>
          <p14:tracePt t="33686" x="1349375" y="3584575"/>
          <p14:tracePt t="33696" x="1422400" y="3694113"/>
          <p14:tracePt t="33702" x="1495425" y="3811588"/>
          <p14:tracePt t="33713" x="1585913" y="3911600"/>
          <p14:tracePt t="33718" x="1649413" y="4003675"/>
          <p14:tracePt t="33729" x="1722438" y="4086225"/>
          <p14:tracePt t="33734" x="1758950" y="4149725"/>
          <p14:tracePt t="33743" x="1787525" y="4195763"/>
          <p14:tracePt t="33750" x="1795463" y="4232275"/>
          <p14:tracePt t="33758" x="1814513" y="4268788"/>
          <p14:tracePt t="33766" x="1814513" y="4286250"/>
          <p14:tracePt t="33775" x="1814513" y="4295775"/>
          <p14:tracePt t="33782" x="1814513" y="4303713"/>
          <p14:tracePt t="33790" x="1814513" y="4322763"/>
          <p14:tracePt t="33799" x="1804988" y="4332288"/>
          <p14:tracePt t="33822" x="1787525" y="4332288"/>
          <p14:tracePt t="33831" x="1768475" y="4340225"/>
          <p14:tracePt t="33854" x="1751013" y="4359275"/>
          <p14:tracePt t="33863" x="1741488" y="4368800"/>
          <p14:tracePt t="33870" x="1722438" y="4376738"/>
          <p14:tracePt t="33880" x="1695450" y="4386263"/>
          <p14:tracePt t="33886" x="1668463" y="4422775"/>
          <p14:tracePt t="33896" x="1622425" y="4432300"/>
          <p14:tracePt t="33902" x="1576388" y="4449763"/>
          <p14:tracePt t="33913" x="1558925" y="4478338"/>
          <p14:tracePt t="33918" x="1512888" y="4486275"/>
          <p14:tracePt t="33929" x="1485900" y="4495800"/>
          <p14:tracePt t="33935" x="1458913" y="4505325"/>
          <p14:tracePt t="33942" x="1439863" y="4514850"/>
          <p14:tracePt t="33951" x="1431925" y="4522788"/>
          <p14:tracePt t="33958" x="1412875" y="4522788"/>
          <p14:tracePt t="33966" x="1395413" y="4532313"/>
          <p14:tracePt t="33975" x="1376363" y="4532313"/>
          <p14:tracePt t="33982" x="1358900" y="4541838"/>
          <p14:tracePt t="33990" x="1349375" y="4541838"/>
          <p14:tracePt t="34147" x="1339850" y="4551363"/>
          <p14:tracePt t="34150" x="1339850" y="4568825"/>
          <p14:tracePt t="34158" x="1339850" y="4605338"/>
          <p14:tracePt t="34166" x="1339850" y="4614863"/>
          <p14:tracePt t="34175" x="1349375" y="4624388"/>
          <p14:tracePt t="34182" x="1403350" y="4632325"/>
          <p14:tracePt t="34190" x="1531938" y="4651375"/>
          <p14:tracePt t="34198" x="1649413" y="4660900"/>
          <p14:tracePt t="34209" x="1778000" y="4660900"/>
          <p14:tracePt t="34215" x="1941513" y="4660900"/>
          <p14:tracePt t="34222" x="2133600" y="4660900"/>
          <p14:tracePt t="34230" x="2333625" y="4678363"/>
          <p14:tracePt t="34238" x="2533650" y="4678363"/>
          <p14:tracePt t="34246" x="2762250" y="4697413"/>
          <p14:tracePt t="34254" x="2962275" y="4697413"/>
          <p14:tracePt t="34263" x="3108325" y="4697413"/>
          <p14:tracePt t="34271" x="3200400" y="4705350"/>
          <p14:tracePt t="34280" x="3244850" y="4732338"/>
          <p14:tracePt t="34286" x="3254375" y="4732338"/>
          <p14:tracePt t="34296" x="3273425" y="4732338"/>
          <p14:tracePt t="34496" x="3236913" y="4732338"/>
          <p14:tracePt t="34502" x="3163888" y="4732338"/>
          <p14:tracePt t="34510" x="3054350" y="4732338"/>
          <p14:tracePt t="34518" x="2944813" y="4760913"/>
          <p14:tracePt t="34529" x="2835275" y="4768850"/>
          <p14:tracePt t="34534" x="2725738" y="4787900"/>
          <p14:tracePt t="34542" x="2643188" y="4797425"/>
          <p14:tracePt t="34550" x="2589213" y="4805363"/>
          <p14:tracePt t="34558" x="2525713" y="4805363"/>
          <p14:tracePt t="34566" x="2506663" y="4805363"/>
          <p14:tracePt t="34735" x="2506663" y="4797425"/>
          <p14:tracePt t="34743" x="2525713" y="4778375"/>
          <p14:tracePt t="34751" x="2562225" y="4732338"/>
          <p14:tracePt t="34761" x="2598738" y="4697413"/>
          <p14:tracePt t="34771" x="2643188" y="4651375"/>
          <p14:tracePt t="34775" x="2679700" y="4614863"/>
          <p14:tracePt t="34783" x="2708275" y="4568825"/>
          <p14:tracePt t="34790" x="2762250" y="4522788"/>
          <p14:tracePt t="34798" x="2798763" y="4459288"/>
          <p14:tracePt t="34806" x="2817813" y="4422775"/>
          <p14:tracePt t="34815" x="2825750" y="4405313"/>
          <p14:tracePt t="34823" x="2862263" y="4349750"/>
          <p14:tracePt t="34830" x="2871788" y="4322763"/>
          <p14:tracePt t="34838" x="2881313" y="4276725"/>
          <p14:tracePt t="34847" x="2908300" y="4249738"/>
          <p14:tracePt t="34854" x="2925763" y="4203700"/>
          <p14:tracePt t="34863" x="2971800" y="4122738"/>
          <p14:tracePt t="34871" x="2971800" y="4094163"/>
          <p14:tracePt t="34880" x="2998788" y="4049713"/>
          <p14:tracePt t="34887" x="2998788" y="4003675"/>
          <p14:tracePt t="34897" x="3035300" y="3948113"/>
          <p14:tracePt t="34902" x="3063875" y="3903663"/>
          <p14:tracePt t="34913" x="3081338" y="3840163"/>
          <p14:tracePt t="34918" x="3108325" y="3767138"/>
          <p14:tracePt t="34929" x="3117850" y="3702050"/>
          <p14:tracePt t="34934" x="3144838" y="3621088"/>
          <p14:tracePt t="34943" x="3163888" y="3548063"/>
          <p14:tracePt t="34950" x="3171825" y="3455988"/>
          <p14:tracePt t="34959" x="3171825" y="3382963"/>
          <p14:tracePt t="34966" x="3171825" y="3282950"/>
          <p14:tracePt t="34974" x="3171825" y="3209925"/>
          <p14:tracePt t="34982" x="3171825" y="3136900"/>
          <p14:tracePt t="34990" x="3171825" y="3082925"/>
          <p14:tracePt t="34998" x="3171825" y="2990850"/>
          <p14:tracePt t="35007" x="3171825" y="2936875"/>
          <p14:tracePt t="35014" x="3171825" y="2890838"/>
          <p14:tracePt t="35022" x="3171825" y="2836863"/>
          <p14:tracePt t="35030" x="3171825" y="2800350"/>
          <p14:tracePt t="35038" x="3171825" y="2754313"/>
          <p14:tracePt t="35046" x="3171825" y="2717800"/>
          <p14:tracePt t="35055" x="3171825" y="2690813"/>
          <p14:tracePt t="35063" x="3171825" y="2654300"/>
          <p14:tracePt t="35070" x="3171825" y="2635250"/>
          <p14:tracePt t="35081" x="3171825" y="2608263"/>
          <p14:tracePt t="35086" x="3171825" y="2598738"/>
          <p14:tracePt t="35102" x="3171825" y="2581275"/>
          <p14:tracePt t="35113" x="3171825" y="2571750"/>
          <p14:tracePt t="35280" x="3171825" y="2654300"/>
          <p14:tracePt t="35291" x="3171825" y="2817813"/>
          <p14:tracePt t="35301" x="3171825" y="2909888"/>
          <p14:tracePt t="35306" x="3171825" y="3036888"/>
          <p14:tracePt t="35313" x="3190875" y="3200400"/>
          <p14:tracePt t="35318" x="3236913" y="3382963"/>
          <p14:tracePt t="35329" x="3327400" y="3657600"/>
          <p14:tracePt t="35334" x="3419475" y="3930650"/>
          <p14:tracePt t="35342" x="3546475" y="4240213"/>
          <p14:tracePt t="35350" x="3729038" y="4595813"/>
          <p14:tracePt t="35359" x="3829050" y="4805363"/>
          <p14:tracePt t="35366" x="3975100" y="5089525"/>
          <p14:tracePt t="35374" x="4102100" y="5335588"/>
          <p14:tracePt t="35382" x="4184650" y="5508625"/>
          <p14:tracePt t="35390" x="4267200" y="5699125"/>
          <p14:tracePt t="35399" x="4294188" y="5818188"/>
          <p14:tracePt t="35406" x="4348163" y="5937250"/>
          <p14:tracePt t="35414" x="4367213" y="5991225"/>
          <p14:tracePt t="35423" x="4376738" y="6054725"/>
          <p14:tracePt t="35430" x="4376738" y="6083300"/>
          <p14:tracePt t="35439" x="4376738" y="6091238"/>
          <p14:tracePt t="35446" x="4376738" y="6110288"/>
          <p14:tracePt t="35455" x="4376738" y="6119813"/>
          <p14:tracePt t="35463" x="4376738" y="6127750"/>
          <p14:tracePt t="35480" x="4376738" y="6137275"/>
          <p14:tracePt t="35488" x="4376738" y="6156325"/>
          <p14:tracePt t="35501" x="4376738" y="6164263"/>
          <p14:tracePt t="35504" x="4376738" y="6173788"/>
          <p14:tracePt t="35535" x="4376738" y="6192838"/>
          <p14:tracePt t="35543" x="4376738" y="6200775"/>
          <p14:tracePt t="35551" x="4376738" y="6210300"/>
          <p14:tracePt t="35567" x="4376738" y="6219825"/>
          <p14:tracePt t="35575" x="4376738" y="6237288"/>
          <p14:tracePt t="35599" x="4376738" y="6246813"/>
          <p14:tracePt t="35607" x="4376738" y="6256338"/>
          <p14:tracePt t="35614" x="4376738" y="6283325"/>
          <p14:tracePt t="35834" x="4367213" y="6292850"/>
          <p14:tracePt t="35911" x="4357688" y="6292850"/>
          <p14:tracePt t="36057" x="4357688" y="6283325"/>
          <p14:tracePt t="36067" x="4376738" y="6265863"/>
          <p14:tracePt t="36075" x="4476750" y="6219825"/>
          <p14:tracePt t="36081" x="4640263" y="6173788"/>
          <p14:tracePt t="36087" x="4813300" y="6156325"/>
          <p14:tracePt t="36098" x="5014913" y="6127750"/>
          <p14:tracePt t="36103" x="5314950" y="6046788"/>
          <p14:tracePt t="36119" x="6116638" y="5864225"/>
          <p14:tracePt t="36131" x="6527800" y="5727700"/>
          <p14:tracePt t="36134" x="6937375" y="5618163"/>
          <p14:tracePt t="36142" x="7348538" y="5499100"/>
          <p14:tracePt t="36150" x="7685088" y="5399088"/>
          <p14:tracePt t="36164" x="7986713" y="5299075"/>
          <p14:tracePt t="36166" x="8277225" y="5216525"/>
          <p14:tracePt t="36174" x="8578850" y="5133975"/>
          <p14:tracePt t="36182" x="8742363" y="5089525"/>
          <p14:tracePt t="36190" x="8934450" y="5024438"/>
          <p14:tracePt t="36199" x="9080500" y="49974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小信号増幅回路</a:t>
            </a:r>
            <a:endParaRPr kumimoji="1" lang="ja-JP" altLang="en-US" dirty="0"/>
          </a:p>
        </p:txBody>
      </p:sp>
      <p:sp>
        <p:nvSpPr>
          <p:cNvPr id="3" name="コンテンツ プレースホルダ 2"/>
          <p:cNvSpPr>
            <a:spLocks noGrp="1"/>
          </p:cNvSpPr>
          <p:nvPr>
            <p:ph idx="1"/>
          </p:nvPr>
        </p:nvSpPr>
        <p:spPr>
          <a:xfrm>
            <a:off x="457200" y="1057128"/>
            <a:ext cx="8229600" cy="4525963"/>
          </a:xfrm>
        </p:spPr>
        <p:txBody>
          <a:bodyPr/>
          <a:lstStyle/>
          <a:p>
            <a:r>
              <a:rPr lang="en-US" altLang="ja-JP" dirty="0">
                <a:latin typeface="Times New Roman" pitchFamily="18" charset="0"/>
                <a:cs typeface="Times New Roman" pitchFamily="18" charset="0"/>
              </a:rPr>
              <a:t>BE</a:t>
            </a:r>
            <a:r>
              <a:rPr lang="ja-JP" altLang="en-US" dirty="0">
                <a:latin typeface="Times New Roman" pitchFamily="18" charset="0"/>
                <a:cs typeface="Times New Roman" pitchFamily="18" charset="0"/>
              </a:rPr>
              <a:t>間にバイアス電圧</a:t>
            </a:r>
            <a:r>
              <a:rPr lang="en-US" altLang="ja-JP" dirty="0">
                <a:latin typeface="Times New Roman" pitchFamily="18" charset="0"/>
                <a:cs typeface="Times New Roman" pitchFamily="18" charset="0"/>
              </a:rPr>
              <a:t>E</a:t>
            </a:r>
            <a:r>
              <a:rPr lang="en-US" altLang="ja-JP" sz="2800" dirty="0">
                <a:latin typeface="Times New Roman" pitchFamily="18" charset="0"/>
                <a:cs typeface="Times New Roman" pitchFamily="18" charset="0"/>
              </a:rPr>
              <a:t>BE</a:t>
            </a:r>
            <a:r>
              <a:rPr lang="ja-JP" altLang="en-US" dirty="0">
                <a:latin typeface="Times New Roman" pitchFamily="18" charset="0"/>
                <a:cs typeface="Times New Roman" pitchFamily="18" charset="0"/>
              </a:rPr>
              <a:t>を与えてベース電流をいい感じに流してやる</a:t>
            </a:r>
            <a:endParaRPr lang="en-US" altLang="ja-JP" dirty="0">
              <a:latin typeface="Times New Roman" pitchFamily="18" charset="0"/>
              <a:cs typeface="Times New Roman" pitchFamily="18" charset="0"/>
            </a:endParaRPr>
          </a:p>
          <a:p>
            <a:r>
              <a:rPr lang="ja-JP" altLang="en-US" dirty="0">
                <a:latin typeface="Times New Roman" pitchFamily="18" charset="0"/>
                <a:cs typeface="Times New Roman" pitchFamily="18" charset="0"/>
              </a:rPr>
              <a:t>入力電圧</a:t>
            </a:r>
            <a:r>
              <a:rPr lang="en-US" altLang="ja-JP" dirty="0">
                <a:latin typeface="Times New Roman" pitchFamily="18" charset="0"/>
                <a:cs typeface="Times New Roman" pitchFamily="18" charset="0"/>
              </a:rPr>
              <a:t>V</a:t>
            </a:r>
            <a:r>
              <a:rPr lang="en-US" altLang="ja-JP" sz="2800" dirty="0">
                <a:latin typeface="Times New Roman" pitchFamily="18" charset="0"/>
                <a:cs typeface="Times New Roman" pitchFamily="18" charset="0"/>
              </a:rPr>
              <a:t>i</a:t>
            </a:r>
            <a:r>
              <a:rPr lang="ja-JP" altLang="en-US" dirty="0">
                <a:latin typeface="Times New Roman" pitchFamily="18" charset="0"/>
                <a:cs typeface="Times New Roman" pitchFamily="18" charset="0"/>
              </a:rPr>
              <a:t>のちょっとの変化が大きくなって</a:t>
            </a:r>
            <a:r>
              <a:rPr lang="en-US" altLang="ja-JP" dirty="0">
                <a:latin typeface="Times New Roman" pitchFamily="18" charset="0"/>
                <a:cs typeface="Times New Roman" pitchFamily="18" charset="0"/>
              </a:rPr>
              <a:t>V</a:t>
            </a:r>
            <a:r>
              <a:rPr lang="en-US" altLang="ja-JP" sz="2800" dirty="0">
                <a:latin typeface="Times New Roman" pitchFamily="18" charset="0"/>
                <a:cs typeface="Times New Roman" pitchFamily="18" charset="0"/>
              </a:rPr>
              <a:t>o</a:t>
            </a:r>
            <a:r>
              <a:rPr lang="ja-JP" altLang="en-US" dirty="0">
                <a:latin typeface="Times New Roman" pitchFamily="18" charset="0"/>
                <a:cs typeface="Times New Roman" pitchFamily="18" charset="0"/>
              </a:rPr>
              <a:t>に出てくる</a:t>
            </a:r>
            <a:endParaRPr lang="en-US" altLang="ja-JP" dirty="0"/>
          </a:p>
          <a:p>
            <a:pPr marL="0" indent="0">
              <a:buNone/>
            </a:pPr>
            <a:endParaRPr kumimoji="1" lang="ja-JP" altLang="en-US" dirty="0"/>
          </a:p>
        </p:txBody>
      </p:sp>
      <p:grpSp>
        <p:nvGrpSpPr>
          <p:cNvPr id="6" name="グループ化 5"/>
          <p:cNvGrpSpPr/>
          <p:nvPr/>
        </p:nvGrpSpPr>
        <p:grpSpPr>
          <a:xfrm>
            <a:off x="1248168" y="3078879"/>
            <a:ext cx="6699704" cy="3581396"/>
            <a:chOff x="2030639" y="108860"/>
            <a:chExt cx="5801163" cy="2741613"/>
          </a:xfrm>
        </p:grpSpPr>
        <p:pic>
          <p:nvPicPr>
            <p:cNvPr id="7" name="Picture 8" descr="図03_01"/>
            <p:cNvPicPr>
              <a:picLocks noChangeAspect="1" noChangeArrowheads="1"/>
            </p:cNvPicPr>
            <p:nvPr/>
          </p:nvPicPr>
          <p:blipFill>
            <a:blip r:embed="rId5" cstate="print"/>
            <a:srcRect/>
            <a:stretch>
              <a:fillRect/>
            </a:stretch>
          </p:blipFill>
          <p:spPr bwMode="auto">
            <a:xfrm>
              <a:off x="2030639" y="239486"/>
              <a:ext cx="5643790" cy="2610987"/>
            </a:xfrm>
            <a:prstGeom prst="rect">
              <a:avLst/>
            </a:prstGeom>
            <a:noFill/>
            <a:ln w="9525">
              <a:noFill/>
              <a:miter lim="800000"/>
              <a:headEnd/>
              <a:tailEnd/>
            </a:ln>
          </p:spPr>
        </p:pic>
        <p:sp>
          <p:nvSpPr>
            <p:cNvPr id="8" name="テキスト ボックス 7"/>
            <p:cNvSpPr txBox="1"/>
            <p:nvPr/>
          </p:nvSpPr>
          <p:spPr>
            <a:xfrm>
              <a:off x="3331029" y="304801"/>
              <a:ext cx="364202" cy="369332"/>
            </a:xfrm>
            <a:prstGeom prst="rect">
              <a:avLst/>
            </a:prstGeom>
            <a:solidFill>
              <a:schemeClr val="bg1"/>
            </a:solidFill>
          </p:spPr>
          <p:txBody>
            <a:bodyPr wrap="none" rtlCol="0">
              <a:spAutoFit/>
            </a:bodyPr>
            <a:lstStyle/>
            <a:p>
              <a:r>
                <a:rPr kumimoji="1" lang="en-US" altLang="ja-JP" i="1" dirty="0">
                  <a:latin typeface="Times New Roman" pitchFamily="18" charset="0"/>
                  <a:cs typeface="Times New Roman" pitchFamily="18" charset="0"/>
                </a:rPr>
                <a:t>I</a:t>
              </a:r>
              <a:r>
                <a:rPr kumimoji="1" lang="en-US" altLang="ja-JP" i="1" baseline="-25000" dirty="0">
                  <a:latin typeface="Times New Roman" pitchFamily="18" charset="0"/>
                  <a:cs typeface="Times New Roman" pitchFamily="18" charset="0"/>
                </a:rPr>
                <a:t>B</a:t>
              </a:r>
              <a:endParaRPr kumimoji="1" lang="ja-JP" altLang="en-US" i="1" baseline="-25000" dirty="0">
                <a:latin typeface="Times New Roman" pitchFamily="18" charset="0"/>
                <a:cs typeface="Times New Roman" pitchFamily="18" charset="0"/>
              </a:endParaRPr>
            </a:p>
          </p:txBody>
        </p:sp>
        <p:sp>
          <p:nvSpPr>
            <p:cNvPr id="9" name="テキスト ボックス 8"/>
            <p:cNvSpPr txBox="1"/>
            <p:nvPr/>
          </p:nvSpPr>
          <p:spPr>
            <a:xfrm>
              <a:off x="5018314" y="108860"/>
              <a:ext cx="364202" cy="369332"/>
            </a:xfrm>
            <a:prstGeom prst="rect">
              <a:avLst/>
            </a:prstGeom>
            <a:solidFill>
              <a:schemeClr val="bg1"/>
            </a:solidFill>
          </p:spPr>
          <p:txBody>
            <a:bodyPr wrap="none" rtlCol="0">
              <a:spAutoFit/>
            </a:bodyPr>
            <a:lstStyle/>
            <a:p>
              <a:r>
                <a:rPr kumimoji="1" lang="en-US" altLang="ja-JP" i="1" dirty="0">
                  <a:latin typeface="Times New Roman" pitchFamily="18" charset="0"/>
                  <a:cs typeface="Times New Roman" pitchFamily="18" charset="0"/>
                </a:rPr>
                <a:t>I</a:t>
              </a:r>
              <a:r>
                <a:rPr lang="en-US" altLang="ja-JP" i="1" baseline="-25000" dirty="0">
                  <a:latin typeface="Times New Roman" pitchFamily="18" charset="0"/>
                  <a:cs typeface="Times New Roman" pitchFamily="18" charset="0"/>
                </a:rPr>
                <a:t>C</a:t>
              </a:r>
              <a:endParaRPr kumimoji="1" lang="ja-JP" altLang="en-US" i="1" baseline="-25000" dirty="0">
                <a:latin typeface="Times New Roman" pitchFamily="18" charset="0"/>
                <a:cs typeface="Times New Roman" pitchFamily="18" charset="0"/>
              </a:endParaRPr>
            </a:p>
          </p:txBody>
        </p:sp>
        <p:sp>
          <p:nvSpPr>
            <p:cNvPr id="10" name="テキスト ボックス 9"/>
            <p:cNvSpPr txBox="1"/>
            <p:nvPr/>
          </p:nvSpPr>
          <p:spPr>
            <a:xfrm>
              <a:off x="7467600" y="1349831"/>
              <a:ext cx="364202" cy="369332"/>
            </a:xfrm>
            <a:prstGeom prst="rect">
              <a:avLst/>
            </a:prstGeom>
            <a:solidFill>
              <a:schemeClr val="bg1"/>
            </a:solidFill>
          </p:spPr>
          <p:txBody>
            <a:bodyPr wrap="none" rtlCol="0">
              <a:spAutoFit/>
            </a:bodyPr>
            <a:lstStyle/>
            <a:p>
              <a:r>
                <a:rPr kumimoji="1" lang="en-US" altLang="ja-JP" i="1" dirty="0">
                  <a:latin typeface="Times New Roman" pitchFamily="18" charset="0"/>
                  <a:cs typeface="Times New Roman" pitchFamily="18" charset="0"/>
                </a:rPr>
                <a:t>I</a:t>
              </a:r>
              <a:r>
                <a:rPr lang="en-US" altLang="ja-JP" i="1" baseline="-25000" dirty="0">
                  <a:latin typeface="Times New Roman" pitchFamily="18" charset="0"/>
                  <a:cs typeface="Times New Roman" pitchFamily="18" charset="0"/>
                </a:rPr>
                <a:t>C</a:t>
              </a:r>
              <a:endParaRPr kumimoji="1" lang="ja-JP" altLang="en-US" i="1" baseline="-25000" dirty="0">
                <a:latin typeface="Times New Roman" pitchFamily="18" charset="0"/>
                <a:cs typeface="Times New Roman" pitchFamily="18" charset="0"/>
              </a:endParaRPr>
            </a:p>
          </p:txBody>
        </p:sp>
      </p:grpSp>
      <p:pic>
        <p:nvPicPr>
          <p:cNvPr id="4" name="オーディオ 3">
            <a:hlinkClick r:id="" action="ppaction://media"/>
            <a:extLst>
              <a:ext uri="{FF2B5EF4-FFF2-40B4-BE49-F238E27FC236}">
                <a16:creationId xmlns:a16="http://schemas.microsoft.com/office/drawing/2014/main" id="{337CE919-27A4-4E8F-90BA-9B74F3E50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521"/>
    </mc:Choice>
    <mc:Fallback>
      <p:transition spd="slow" advTm="6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59" x="8505825" y="4013200"/>
          <p14:tracePt t="1368" x="8223250" y="4067175"/>
          <p14:tracePt t="1376" x="7940675" y="4103688"/>
          <p14:tracePt t="1384" x="7675563" y="4103688"/>
          <p14:tracePt t="1392" x="7475538" y="4103688"/>
          <p14:tracePt t="1400" x="7366000" y="4103688"/>
          <p14:tracePt t="1407" x="7292975" y="4103688"/>
          <p14:tracePt t="1416" x="7283450" y="4103688"/>
          <p14:tracePt t="1921" x="7283450" y="4122738"/>
          <p14:tracePt t="1938" x="7302500" y="4140200"/>
          <p14:tracePt t="1946" x="7385050" y="4140200"/>
          <p14:tracePt t="1954" x="7402513" y="4149725"/>
          <p14:tracePt t="1961" x="7429500" y="4167188"/>
          <p14:tracePt t="1974" x="7448550" y="4176713"/>
          <p14:tracePt t="1976" x="7458075" y="4186238"/>
          <p14:tracePt t="1994" x="7475538" y="4213225"/>
          <p14:tracePt t="1999" x="7485063" y="4222750"/>
          <p14:tracePt t="2007" x="7494588" y="4232275"/>
          <p14:tracePt t="2016" x="7531100" y="4240213"/>
          <p14:tracePt t="2023" x="7567613" y="4240213"/>
          <p14:tracePt t="2032" x="7621588" y="4240213"/>
          <p14:tracePt t="2040" x="7658100" y="4259263"/>
          <p14:tracePt t="2048" x="7694613" y="4259263"/>
          <p14:tracePt t="13338" x="7712075" y="4259263"/>
          <p14:tracePt t="13434" x="7712075" y="4130675"/>
          <p14:tracePt t="13442" x="7712075" y="3748088"/>
          <p14:tracePt t="13449" x="7777163" y="3419475"/>
          <p14:tracePt t="13457" x="7840663" y="3255963"/>
          <p14:tracePt t="13465" x="7867650" y="3090863"/>
          <p14:tracePt t="13473" x="7913688" y="2936875"/>
          <p14:tracePt t="13481" x="7958138" y="2727325"/>
          <p14:tracePt t="13491" x="7986713" y="2562225"/>
          <p14:tracePt t="13496" x="7986713" y="2398713"/>
          <p14:tracePt t="13504" x="7986713" y="2306638"/>
          <p14:tracePt t="13512" x="7986713" y="2252663"/>
          <p14:tracePt t="13520" x="7986713" y="2206625"/>
          <p14:tracePt t="13527" x="7977188" y="2189163"/>
          <p14:tracePt t="13536" x="7967663" y="2170113"/>
          <p14:tracePt t="13642" x="7958138" y="2160588"/>
          <p14:tracePt t="13664" x="7950200" y="2160588"/>
          <p14:tracePt t="13672" x="7840663" y="2197100"/>
          <p14:tracePt t="13680" x="7731125" y="2233613"/>
          <p14:tracePt t="13688" x="7585075" y="2252663"/>
          <p14:tracePt t="13696" x="7439025" y="2262188"/>
          <p14:tracePt t="13704" x="7302500" y="2298700"/>
          <p14:tracePt t="13712" x="7156450" y="2306638"/>
          <p14:tracePt t="13720" x="7029450" y="2306638"/>
          <p14:tracePt t="13728" x="6937375" y="2306638"/>
          <p14:tracePt t="13735" x="6846888" y="2306638"/>
          <p14:tracePt t="13744" x="6791325" y="2306638"/>
          <p14:tracePt t="13751" x="6764338" y="2306638"/>
          <p14:tracePt t="13759" x="6746875" y="2306638"/>
          <p14:tracePt t="13776" x="6737350" y="2306638"/>
          <p14:tracePt t="13817" x="6727825" y="2306638"/>
          <p14:tracePt t="13825" x="6664325" y="2252663"/>
          <p14:tracePt t="13835" x="6564313" y="2189163"/>
          <p14:tracePt t="13842" x="6408738" y="2106613"/>
          <p14:tracePt t="13850" x="6189663" y="2024063"/>
          <p14:tracePt t="13857" x="6016625" y="1951038"/>
          <p14:tracePt t="13865" x="5826125" y="1870075"/>
          <p14:tracePt t="13873" x="5661025" y="1804988"/>
          <p14:tracePt t="13881" x="5543550" y="1760538"/>
          <p14:tracePt t="13888" x="5441950" y="1704975"/>
          <p14:tracePt t="13897" x="5378450" y="1677988"/>
          <p14:tracePt t="13906" x="5368925" y="1660525"/>
          <p14:tracePt t="13922" x="5351463" y="1641475"/>
          <p14:tracePt t="13936" x="5351463" y="1631950"/>
          <p14:tracePt t="13951" x="5351463" y="1624013"/>
          <p14:tracePt t="13960" x="5351463" y="1614488"/>
          <p14:tracePt t="13992" x="5297488" y="1595438"/>
          <p14:tracePt t="14001" x="5260975" y="1595438"/>
          <p14:tracePt t="14008" x="5205413" y="1558925"/>
          <p14:tracePt t="14017" x="5141913" y="1541463"/>
          <p14:tracePt t="14024" x="5105400" y="1531938"/>
          <p14:tracePt t="14032" x="5059363" y="1531938"/>
          <p14:tracePt t="14041" x="5032375" y="1514475"/>
          <p14:tracePt t="14051" x="5014913" y="1504950"/>
          <p14:tracePt t="14056" x="4986338" y="1495425"/>
          <p14:tracePt t="14186" x="4995863" y="1495425"/>
          <p14:tracePt t="14193" x="5022850" y="1531938"/>
          <p14:tracePt t="14202" x="5022850" y="1641475"/>
          <p14:tracePt t="14210" x="5022850" y="1768475"/>
          <p14:tracePt t="14219" x="5022850" y="1897063"/>
          <p14:tracePt t="14228" x="5022850" y="2060575"/>
          <p14:tracePt t="14232" x="5022850" y="2225675"/>
          <p14:tracePt t="14240" x="5022850" y="2379663"/>
          <p14:tracePt t="14248" x="4978400" y="2589213"/>
          <p14:tracePt t="14256" x="4913313" y="2817813"/>
          <p14:tracePt t="14264" x="4859338" y="3073400"/>
          <p14:tracePt t="14272" x="4786313" y="3302000"/>
          <p14:tracePt t="14280" x="4713288" y="3529013"/>
          <p14:tracePt t="14288" x="4667250" y="3694113"/>
          <p14:tracePt t="14296" x="4659313" y="3830638"/>
          <p14:tracePt t="14304" x="4630738" y="3957638"/>
          <p14:tracePt t="14312" x="4586288" y="4076700"/>
          <p14:tracePt t="14320" x="4557713" y="4149725"/>
          <p14:tracePt t="14328" x="4557713" y="4195763"/>
          <p14:tracePt t="14337" x="4521200" y="4240213"/>
          <p14:tracePt t="14344" x="4513263" y="4268788"/>
          <p14:tracePt t="14352" x="4513263" y="4276725"/>
          <p14:tracePt t="14359" x="4503738" y="4295775"/>
          <p14:tracePt t="14368" x="4484688" y="4322763"/>
          <p14:tracePt t="14384" x="4476750" y="4332288"/>
          <p14:tracePt t="14392" x="4467225" y="4349750"/>
          <p14:tracePt t="14401" x="4457700" y="4359275"/>
          <p14:tracePt t="14407" x="4448175" y="4359275"/>
          <p14:tracePt t="14415" x="4448175" y="4368800"/>
          <p14:tracePt t="14526" x="4430713" y="4395788"/>
          <p14:tracePt t="14530" x="4394200" y="4441825"/>
          <p14:tracePt t="14537" x="4330700" y="4514850"/>
          <p14:tracePt t="14547" x="4294188" y="4559300"/>
          <p14:tracePt t="14555" x="4238625" y="4624388"/>
          <p14:tracePt t="14560" x="4202113" y="4660900"/>
          <p14:tracePt t="14570" x="4175125" y="4705350"/>
          <p14:tracePt t="14576" x="4138613" y="4751388"/>
          <p14:tracePt t="14585" x="4129088" y="4768850"/>
          <p14:tracePt t="14592" x="4094163" y="4824413"/>
          <p14:tracePt t="14602" x="4065588" y="4870450"/>
          <p14:tracePt t="14609" x="4057650" y="4906963"/>
          <p14:tracePt t="14617" x="4029075" y="4933950"/>
          <p14:tracePt t="14625" x="4002088" y="4979988"/>
          <p14:tracePt t="14633" x="3984625" y="4997450"/>
          <p14:tracePt t="14641" x="3965575" y="5016500"/>
          <p14:tracePt t="15099" x="3956050" y="4970463"/>
          <p14:tracePt t="15103" x="3929063" y="4924425"/>
          <p14:tracePt t="15112" x="3929063" y="4906963"/>
          <p14:tracePt t="15120" x="3929063" y="4870450"/>
          <p14:tracePt t="15127" x="3929063" y="4824413"/>
          <p14:tracePt t="15135" x="3929063" y="4768850"/>
          <p14:tracePt t="15143" x="3929063" y="4751388"/>
          <p14:tracePt t="15152" x="3929063" y="4714875"/>
          <p14:tracePt t="15160" x="3929063" y="4668838"/>
          <p14:tracePt t="15169" x="3929063" y="4651375"/>
          <p14:tracePt t="15176" x="3929063" y="4624388"/>
          <p14:tracePt t="15185" x="3929063" y="4605338"/>
          <p14:tracePt t="15192" x="3929063" y="4578350"/>
          <p14:tracePt t="15201" x="3929063" y="4568825"/>
          <p14:tracePt t="15208" x="3929063" y="4559300"/>
          <p14:tracePt t="15338" x="3902075" y="4605338"/>
          <p14:tracePt t="15345" x="3846513" y="4668838"/>
          <p14:tracePt t="15354" x="3783013" y="4724400"/>
          <p14:tracePt t="15362" x="3702050" y="4778375"/>
          <p14:tracePt t="15370" x="3673475" y="4797425"/>
          <p14:tracePt t="15378" x="3629025" y="4833938"/>
          <p14:tracePt t="15384" x="3600450" y="4851400"/>
          <p14:tracePt t="15392" x="3563938" y="4870450"/>
          <p14:tracePt t="15401" x="3556000" y="4878388"/>
          <p14:tracePt t="15408" x="3546475" y="4887913"/>
          <p14:tracePt t="15681" x="3536950" y="4870450"/>
          <p14:tracePt t="15688" x="3463925" y="4833938"/>
          <p14:tracePt t="15695" x="3409950" y="4805363"/>
          <p14:tracePt t="15704" x="3327400" y="4778375"/>
          <p14:tracePt t="15712" x="3281363" y="4732338"/>
          <p14:tracePt t="15720" x="3244850" y="4697413"/>
          <p14:tracePt t="15728" x="3217863" y="4678363"/>
          <p14:tracePt t="15736" x="3200400" y="4651375"/>
          <p14:tracePt t="15744" x="3163888" y="4614863"/>
          <p14:tracePt t="15760" x="3144838" y="4595813"/>
          <p14:tracePt t="15810" x="3144838" y="4587875"/>
          <p14:tracePt t="15929" x="3144838" y="4595813"/>
          <p14:tracePt t="15937" x="3144838" y="4605338"/>
          <p14:tracePt t="15946" x="3144838" y="4624388"/>
          <p14:tracePt t="16017" x="3154363" y="4632325"/>
          <p14:tracePt t="16025" x="3227388" y="4632325"/>
          <p14:tracePt t="16032" x="3317875" y="4614863"/>
          <p14:tracePt t="16040" x="3419475" y="4568825"/>
          <p14:tracePt t="16048" x="3463925" y="4532313"/>
          <p14:tracePt t="16056" x="3527425" y="4495800"/>
          <p14:tracePt t="16064" x="3609975" y="4468813"/>
          <p14:tracePt t="16072" x="3636963" y="4441825"/>
          <p14:tracePt t="16080" x="3683000" y="4413250"/>
          <p14:tracePt t="16088" x="3709988" y="4395788"/>
          <p14:tracePt t="16096" x="3738563" y="4386263"/>
          <p14:tracePt t="16104" x="3756025" y="4376738"/>
          <p14:tracePt t="16332" x="3756025" y="4386263"/>
          <p14:tracePt t="16336" x="3756025" y="4405313"/>
          <p14:tracePt t="16351" x="3756025" y="4413250"/>
          <p14:tracePt t="16360" x="3756025" y="4422775"/>
          <p14:tracePt t="16367" x="3756025" y="4432300"/>
          <p14:tracePt t="16698" x="3756025" y="4441825"/>
          <p14:tracePt t="16818" x="3746500" y="4449763"/>
          <p14:tracePt t="16937" x="3729038" y="4449763"/>
          <p14:tracePt t="16945" x="3719513" y="4449763"/>
          <p14:tracePt t="16952" x="3636963" y="4449763"/>
          <p14:tracePt t="16962" x="3500438" y="4478338"/>
          <p14:tracePt t="16971" x="3409950" y="4495800"/>
          <p14:tracePt t="16977" x="3263900" y="4522788"/>
          <p14:tracePt t="16987" x="3144838" y="4551363"/>
          <p14:tracePt t="16992" x="3054350" y="4559300"/>
          <p14:tracePt t="17001" x="2981325" y="4578350"/>
          <p14:tracePt t="17007" x="2917825" y="4587875"/>
          <p14:tracePt t="17021" x="2889250" y="4587875"/>
          <p14:tracePt t="17026" x="2844800" y="4587875"/>
          <p14:tracePt t="17034" x="2844800" y="4595813"/>
          <p14:tracePt t="17330" x="2835275" y="4605338"/>
          <p14:tracePt t="17338" x="2789238" y="4595813"/>
          <p14:tracePt t="17345" x="2698750" y="4551363"/>
          <p14:tracePt t="17354" x="2635250" y="4541838"/>
          <p14:tracePt t="17362" x="2579688" y="4522788"/>
          <p14:tracePt t="17370" x="2533650" y="4495800"/>
          <p14:tracePt t="17379" x="2452688" y="4478338"/>
          <p14:tracePt t="17385" x="2425700" y="4468813"/>
          <p14:tracePt t="17392" x="2379663" y="4432300"/>
          <p14:tracePt t="17402" x="2360613" y="4422775"/>
          <p14:tracePt t="17407" x="2352675" y="4413250"/>
          <p14:tracePt t="17415" x="2333625" y="4413250"/>
          <p14:tracePt t="17440" x="2324100" y="4405313"/>
          <p14:tracePt t="17457" x="2324100" y="4395788"/>
          <p14:tracePt t="17474" x="2324100" y="4386263"/>
          <p14:tracePt t="17498" x="2324100" y="4376738"/>
          <p14:tracePt t="17530" x="2324100" y="4359275"/>
          <p14:tracePt t="17553" x="2324100" y="4349750"/>
          <p14:tracePt t="17682" x="2324100" y="4322763"/>
          <p14:tracePt t="17690" x="2316163" y="4313238"/>
          <p14:tracePt t="17705" x="2316163" y="4303713"/>
          <p14:tracePt t="17713" x="2316163" y="4295775"/>
          <p14:tracePt t="17720" x="2316163" y="4276725"/>
          <p14:tracePt t="17728" x="2316163" y="4259263"/>
          <p14:tracePt t="17744" x="2306638" y="4240213"/>
          <p14:tracePt t="17752" x="2306638" y="4222750"/>
          <p14:tracePt t="17759" x="2306638" y="4213225"/>
          <p14:tracePt t="17767" x="2306638" y="4186238"/>
          <p14:tracePt t="17775" x="2306638" y="4176713"/>
          <p14:tracePt t="17785" x="2306638" y="4167188"/>
          <p14:tracePt t="17791" x="2306638" y="4159250"/>
          <p14:tracePt t="17800" x="2306638" y="4140200"/>
          <p14:tracePt t="17808" x="2306638" y="4130675"/>
          <p14:tracePt t="17816" x="2306638" y="4113213"/>
          <p14:tracePt t="17824" x="2306638" y="4103688"/>
          <p14:tracePt t="17839" x="2306638" y="4094163"/>
          <p14:tracePt t="17847" x="2306638" y="4086225"/>
          <p14:tracePt t="18148" x="2297113" y="4086225"/>
          <p14:tracePt t="18330" x="2270125" y="4086225"/>
          <p14:tracePt t="18339" x="2243138" y="4086225"/>
          <p14:tracePt t="18345" x="2197100" y="4086225"/>
          <p14:tracePt t="18355" x="2160588" y="4094163"/>
          <p14:tracePt t="18361" x="2114550" y="4113213"/>
          <p14:tracePt t="18370" x="2070100" y="4113213"/>
          <p14:tracePt t="18379" x="2014538" y="4113213"/>
          <p14:tracePt t="18385" x="1978025" y="4113213"/>
          <p14:tracePt t="18392" x="1960563" y="4113213"/>
          <p14:tracePt t="18401" x="1941513" y="4113213"/>
          <p14:tracePt t="18408" x="1931988" y="4113213"/>
          <p14:tracePt t="18416" x="1924050" y="4113213"/>
          <p14:tracePt t="18448" x="1914525" y="4113213"/>
          <p14:tracePt t="18474" x="1914525" y="4103688"/>
          <p14:tracePt t="18488" x="1914525" y="4086225"/>
          <p14:tracePt t="18504" x="1914525" y="4076700"/>
          <p14:tracePt t="18512" x="1914525" y="4067175"/>
          <p14:tracePt t="18528" x="1914525" y="4057650"/>
          <p14:tracePt t="18536" x="1914525" y="4049713"/>
          <p14:tracePt t="18899" x="1941513" y="4049713"/>
          <p14:tracePt t="18908" x="2024063" y="4049713"/>
          <p14:tracePt t="18914" x="2070100" y="4049713"/>
          <p14:tracePt t="18920" x="2124075" y="4049713"/>
          <p14:tracePt t="18928" x="2197100" y="4049713"/>
          <p14:tracePt t="18936" x="2224088" y="4049713"/>
          <p14:tracePt t="18943" x="2260600" y="4049713"/>
          <p14:tracePt t="18952" x="2316163" y="4049713"/>
          <p14:tracePt t="18960" x="2333625" y="4049713"/>
          <p14:tracePt t="18968" x="2352675" y="4049713"/>
          <p14:tracePt t="18975" x="2360613" y="4049713"/>
          <p14:tracePt t="18984" x="2370138" y="4049713"/>
          <p14:tracePt t="18991" x="2397125" y="4049713"/>
          <p14:tracePt t="19016" x="2406650" y="4049713"/>
          <p14:tracePt t="19024" x="2416175" y="4049713"/>
          <p14:tracePt t="19047" x="2425700" y="4049713"/>
          <p14:tracePt t="19064" x="2433638" y="4049713"/>
          <p14:tracePt t="19072" x="2452688" y="4049713"/>
          <p14:tracePt t="19082" x="2498725" y="4076700"/>
          <p14:tracePt t="19088" x="2552700" y="4076700"/>
          <p14:tracePt t="19098" x="2643188" y="4076700"/>
          <p14:tracePt t="19104" x="2752725" y="4076700"/>
          <p14:tracePt t="19112" x="2862263" y="4076700"/>
          <p14:tracePt t="19120" x="2971800" y="4076700"/>
          <p14:tracePt t="19128" x="3081338" y="4076700"/>
          <p14:tracePt t="19136" x="3171825" y="4076700"/>
          <p14:tracePt t="19144" x="3263900" y="4076700"/>
          <p14:tracePt t="19152" x="3300413" y="4076700"/>
          <p14:tracePt t="19160" x="3354388" y="4076700"/>
          <p14:tracePt t="19168" x="3382963" y="4076700"/>
          <p14:tracePt t="19176" x="3400425" y="4076700"/>
          <p14:tracePt t="19192" x="3409950" y="4076700"/>
          <p14:tracePt t="19273" x="3427413" y="4076700"/>
          <p14:tracePt t="19281" x="3500438" y="4076700"/>
          <p14:tracePt t="19289" x="3582988" y="4086225"/>
          <p14:tracePt t="19298" x="3673475" y="4113213"/>
          <p14:tracePt t="19307" x="3756025" y="4140200"/>
          <p14:tracePt t="19313" x="3829050" y="4167188"/>
          <p14:tracePt t="19322" x="3929063" y="4186238"/>
          <p14:tracePt t="19329" x="4021138" y="4213225"/>
          <p14:tracePt t="19340" x="4084638" y="4232275"/>
          <p14:tracePt t="19343" x="4148138" y="4249738"/>
          <p14:tracePt t="19352" x="4184650" y="4259263"/>
          <p14:tracePt t="19360" x="4202113" y="4276725"/>
          <p14:tracePt t="19465" x="4221163" y="4286250"/>
          <p14:tracePt t="19481" x="4257675" y="4303713"/>
          <p14:tracePt t="19489" x="4257675" y="4313238"/>
          <p14:tracePt t="19498" x="4267200" y="4322763"/>
          <p14:tracePt t="19504" x="4267200" y="4349750"/>
          <p14:tracePt t="19512" x="4284663" y="4368800"/>
          <p14:tracePt t="19520" x="4294188" y="4376738"/>
          <p14:tracePt t="19527" x="4303713" y="4405313"/>
          <p14:tracePt t="19536" x="4303713" y="4413250"/>
          <p14:tracePt t="19545" x="4311650" y="4441825"/>
          <p14:tracePt t="19552" x="4311650" y="4449763"/>
          <p14:tracePt t="19559" x="4330700" y="4478338"/>
          <p14:tracePt t="19568" x="4330700" y="4505325"/>
          <p14:tracePt t="19575" x="4340225" y="4532313"/>
          <p14:tracePt t="19584" x="4348163" y="4551363"/>
          <p14:tracePt t="19591" x="4357688" y="4605338"/>
          <p14:tracePt t="19600" x="4357688" y="4641850"/>
          <p14:tracePt t="19608" x="4376738" y="4660900"/>
          <p14:tracePt t="19616" x="4384675" y="4714875"/>
          <p14:tracePt t="19624" x="4394200" y="4741863"/>
          <p14:tracePt t="19632" x="4413250" y="4768850"/>
          <p14:tracePt t="19640" x="4430713" y="4805363"/>
          <p14:tracePt t="19647" x="4440238" y="4824413"/>
          <p14:tracePt t="19655" x="4448175" y="4860925"/>
          <p14:tracePt t="19664" x="4457700" y="4897438"/>
          <p14:tracePt t="19672" x="4457700" y="4914900"/>
          <p14:tracePt t="19688" x="4457700" y="4943475"/>
          <p14:tracePt t="19696" x="4457700" y="4951413"/>
          <p14:tracePt t="19705" x="4457700" y="4979988"/>
          <p14:tracePt t="19713" x="4457700" y="4987925"/>
          <p14:tracePt t="19721" x="4457700" y="4997450"/>
          <p14:tracePt t="19738" x="4457700" y="5006975"/>
          <p14:tracePt t="19743" x="4457700" y="5016500"/>
          <p14:tracePt t="19760" x="4457700" y="5024438"/>
          <p14:tracePt t="19783" x="4457700" y="5033963"/>
          <p14:tracePt t="19792" x="4457700" y="5060950"/>
          <p14:tracePt t="19801" x="4457700" y="5070475"/>
          <p14:tracePt t="19808" x="4440238" y="5097463"/>
          <p14:tracePt t="19819" x="4440238" y="5106988"/>
          <p14:tracePt t="19825" x="4440238" y="5133975"/>
          <p14:tracePt t="19837" x="4430713" y="5153025"/>
          <p14:tracePt t="19841" x="4421188" y="5160963"/>
          <p14:tracePt t="19849" x="4413250" y="5170488"/>
          <p14:tracePt t="19857" x="4413250" y="5207000"/>
          <p14:tracePt t="19865" x="4394200" y="5233988"/>
          <p14:tracePt t="19873" x="4384675" y="5243513"/>
          <p14:tracePt t="19881" x="4376738" y="5262563"/>
          <p14:tracePt t="19889" x="4376738" y="5270500"/>
          <p14:tracePt t="19897" x="4367213" y="5299075"/>
          <p14:tracePt t="19905" x="4348163" y="5326063"/>
          <p14:tracePt t="19913" x="4340225" y="5343525"/>
          <p14:tracePt t="19923" x="4321175" y="5389563"/>
          <p14:tracePt t="19928" x="4284663" y="5416550"/>
          <p14:tracePt t="19938" x="4275138" y="5462588"/>
          <p14:tracePt t="19946" x="4238625" y="5545138"/>
          <p14:tracePt t="19952" x="4230688" y="5562600"/>
          <p14:tracePt t="19960" x="4194175" y="5608638"/>
          <p14:tracePt t="19968" x="4175125" y="5635625"/>
          <p14:tracePt t="19975" x="4148138" y="5681663"/>
          <p14:tracePt t="19984" x="4121150" y="5708650"/>
          <p14:tracePt t="19992" x="4111625" y="5727700"/>
          <p14:tracePt t="20000" x="4102100" y="5735638"/>
          <p14:tracePt t="20009" x="4084638" y="5754688"/>
          <p14:tracePt t="20019" x="4084638" y="5764213"/>
          <p14:tracePt t="20025" x="4075113" y="5772150"/>
          <p14:tracePt t="20258" x="4002088" y="5827713"/>
          <p14:tracePt t="20266" x="3883025" y="5854700"/>
          <p14:tracePt t="20273" x="3738563" y="5900738"/>
          <p14:tracePt t="20281" x="3656013" y="5910263"/>
          <p14:tracePt t="20289" x="3527425" y="5946775"/>
          <p14:tracePt t="20297" x="3373438" y="6000750"/>
          <p14:tracePt t="20306" x="3244850" y="6018213"/>
          <p14:tracePt t="20313" x="3117850" y="6046788"/>
          <p14:tracePt t="20322" x="3027363" y="6046788"/>
          <p14:tracePt t="20328" x="2954338" y="6046788"/>
          <p14:tracePt t="20336" x="2908300" y="6046788"/>
          <p14:tracePt t="20343" x="2898775" y="6046788"/>
          <p14:tracePt t="20409" x="2871788" y="6037263"/>
          <p14:tracePt t="20417" x="2862263" y="6018213"/>
          <p14:tracePt t="20426" x="2852738" y="6000750"/>
          <p14:tracePt t="20434" x="2825750" y="5954713"/>
          <p14:tracePt t="20441" x="2798763" y="5937250"/>
          <p14:tracePt t="20449" x="2771775" y="5891213"/>
          <p14:tracePt t="20456" x="2735263" y="5854700"/>
          <p14:tracePt t="20464" x="2708275" y="5827713"/>
          <p14:tracePt t="20472" x="2689225" y="5808663"/>
          <p14:tracePt t="20480" x="2662238" y="5772150"/>
          <p14:tracePt t="20489" x="2643188" y="5745163"/>
          <p14:tracePt t="20496" x="2598738" y="5681663"/>
          <p14:tracePt t="20505" x="2589213" y="5645150"/>
          <p14:tracePt t="20512" x="2552700" y="5581650"/>
          <p14:tracePt t="20520" x="2506663" y="5518150"/>
          <p14:tracePt t="20528" x="2489200" y="5481638"/>
          <p14:tracePt t="20536" x="2479675" y="5426075"/>
          <p14:tracePt t="20544" x="2479675" y="5372100"/>
          <p14:tracePt t="20552" x="2479675" y="5316538"/>
          <p14:tracePt t="20560" x="2479675" y="5270500"/>
          <p14:tracePt t="20568" x="2479675" y="5233988"/>
          <p14:tracePt t="20575" x="2479675" y="5226050"/>
          <p14:tracePt t="20584" x="2479675" y="5197475"/>
          <p14:tracePt t="20591" x="2479675" y="5170488"/>
          <p14:tracePt t="20600" x="2489200" y="5126038"/>
          <p14:tracePt t="20608" x="2489200" y="5097463"/>
          <p14:tracePt t="20616" x="2498725" y="5053013"/>
          <p14:tracePt t="20624" x="2516188" y="5024438"/>
          <p14:tracePt t="20632" x="2533650" y="4970463"/>
          <p14:tracePt t="20640" x="2543175" y="4933950"/>
          <p14:tracePt t="20648" x="2543175" y="4906963"/>
          <p14:tracePt t="20656" x="2570163" y="4851400"/>
          <p14:tracePt t="20664" x="2606675" y="4805363"/>
          <p14:tracePt t="20672" x="2625725" y="4760913"/>
          <p14:tracePt t="20680" x="2662238" y="4724400"/>
          <p14:tracePt t="20688" x="2679700" y="4697413"/>
          <p14:tracePt t="20696" x="2735263" y="4632325"/>
          <p14:tracePt t="20704" x="2771775" y="4614863"/>
          <p14:tracePt t="20712" x="2825750" y="4578350"/>
          <p14:tracePt t="20720" x="2889250" y="4568825"/>
          <p14:tracePt t="20728" x="2971800" y="4522788"/>
          <p14:tracePt t="20736" x="3063875" y="4522788"/>
          <p14:tracePt t="20744" x="3171825" y="4495800"/>
          <p14:tracePt t="20754" x="3300413" y="4495800"/>
          <p14:tracePt t="20760" x="3446463" y="4495800"/>
          <p14:tracePt t="20770" x="3592513" y="4495800"/>
          <p14:tracePt t="20775" x="3719513" y="4495800"/>
          <p14:tracePt t="20784" x="3810000" y="4495800"/>
          <p14:tracePt t="20791" x="3875088" y="4514850"/>
          <p14:tracePt t="20801" x="3948113" y="4522788"/>
          <p14:tracePt t="20807" x="3992563" y="4551363"/>
          <p14:tracePt t="20816" x="4029075" y="4559300"/>
          <p14:tracePt t="20824" x="4029075" y="4568825"/>
          <p14:tracePt t="20872" x="4029075" y="4614863"/>
          <p14:tracePt t="20880" x="4029075" y="4668838"/>
          <p14:tracePt t="20889" x="4002088" y="4732338"/>
          <p14:tracePt t="20897" x="3992563" y="4814888"/>
          <p14:tracePt t="20907" x="3965575" y="4906963"/>
          <p14:tracePt t="20913" x="3965575" y="4979988"/>
          <p14:tracePt t="20922" x="3948113" y="5060950"/>
          <p14:tracePt t="20929" x="3948113" y="5133975"/>
          <p14:tracePt t="20938" x="3948113" y="5189538"/>
          <p14:tracePt t="20945" x="3965575" y="5253038"/>
          <p14:tracePt t="20952" x="3975100" y="5289550"/>
          <p14:tracePt t="20961" x="3984625" y="5335588"/>
          <p14:tracePt t="20969" x="4002088" y="5362575"/>
          <p14:tracePt t="20977" x="4011613" y="5380038"/>
          <p14:tracePt t="20986" x="4011613" y="5389563"/>
          <p14:tracePt t="21002" x="4011613" y="5399088"/>
          <p14:tracePt t="21018" x="4011613" y="5408613"/>
          <p14:tracePt t="21025" x="4011613" y="5426075"/>
          <p14:tracePt t="21033" x="4011613" y="5445125"/>
          <p14:tracePt t="21041" x="4002088" y="5462588"/>
          <p14:tracePt t="21052" x="4002088" y="5472113"/>
          <p14:tracePt t="21057" x="3992563" y="5489575"/>
          <p14:tracePt t="21064" x="3965575" y="5518150"/>
          <p14:tracePt t="21072" x="3948113" y="5535613"/>
          <p14:tracePt t="21081" x="3919538" y="5554663"/>
          <p14:tracePt t="21087" x="3902075" y="5562600"/>
          <p14:tracePt t="21095" x="3865563" y="5589588"/>
          <p14:tracePt t="21103" x="3846513" y="5599113"/>
          <p14:tracePt t="21111" x="3829050" y="5608638"/>
          <p14:tracePt t="21120" x="3802063" y="5608638"/>
          <p14:tracePt t="21128" x="3783013" y="5608638"/>
          <p14:tracePt t="21136" x="3765550" y="5618163"/>
          <p14:tracePt t="21177" x="3756025" y="5618163"/>
          <p14:tracePt t="21185" x="3738563" y="5526088"/>
          <p14:tracePt t="21193" x="3673475" y="5462588"/>
          <p14:tracePt t="21203" x="3619500" y="5408613"/>
          <p14:tracePt t="21209" x="3573463" y="5362575"/>
          <p14:tracePt t="21219" x="3536950" y="5335588"/>
          <p14:tracePt t="21225" x="3509963" y="5299075"/>
          <p14:tracePt t="21235" x="3473450" y="5270500"/>
          <p14:tracePt t="21242" x="3455988" y="5233988"/>
          <p14:tracePt t="21249" x="3446463" y="5216525"/>
          <p14:tracePt t="21257" x="3436938" y="5207000"/>
          <p14:tracePt t="21289" x="3436938" y="5197475"/>
          <p14:tracePt t="21456" x="3436938" y="5189538"/>
          <p14:tracePt t="21463" x="3409950" y="5143500"/>
          <p14:tracePt t="21472" x="3363913" y="5126038"/>
          <p14:tracePt t="21480" x="3300413" y="5089525"/>
          <p14:tracePt t="21488" x="3236913" y="5053013"/>
          <p14:tracePt t="21496" x="3171825" y="4997450"/>
          <p14:tracePt t="21504" x="3136900" y="4951413"/>
          <p14:tracePt t="21512" x="3100388" y="4897438"/>
          <p14:tracePt t="21520" x="3063875" y="4851400"/>
          <p14:tracePt t="21528" x="3054350" y="4833938"/>
          <p14:tracePt t="21538" x="3044825" y="4797425"/>
          <p14:tracePt t="21545" x="3044825" y="4778375"/>
          <p14:tracePt t="21551" x="3044825" y="4741863"/>
          <p14:tracePt t="21560" x="3044825" y="4724400"/>
          <p14:tracePt t="21568" x="3044825" y="4697413"/>
          <p14:tracePt t="21576" x="3044825" y="4660900"/>
          <p14:tracePt t="21584" x="3044825" y="4632325"/>
          <p14:tracePt t="21592" x="3044825" y="4595813"/>
          <p14:tracePt t="21601" x="3090863" y="4541838"/>
          <p14:tracePt t="21609" x="3144838" y="4478338"/>
          <p14:tracePt t="21618" x="3171825" y="4441825"/>
          <p14:tracePt t="21625" x="3263900" y="4368800"/>
          <p14:tracePt t="21633" x="3309938" y="4322763"/>
          <p14:tracePt t="21641" x="3373438" y="4268788"/>
          <p14:tracePt t="21649" x="3409950" y="4259263"/>
          <p14:tracePt t="21657" x="3482975" y="4222750"/>
          <p14:tracePt t="21665" x="3500438" y="4213225"/>
          <p14:tracePt t="21672" x="3536950" y="4203700"/>
          <p14:tracePt t="21681" x="3556000" y="4203700"/>
          <p14:tracePt t="21688" x="3563938" y="4203700"/>
          <p14:tracePt t="21697" x="3600450" y="4203700"/>
          <p14:tracePt t="21705" x="3629025" y="4203700"/>
          <p14:tracePt t="21713" x="3656013" y="4203700"/>
          <p14:tracePt t="21721" x="3756025" y="4203700"/>
          <p14:tracePt t="21729" x="3838575" y="4222750"/>
          <p14:tracePt t="21738" x="3965575" y="4249738"/>
          <p14:tracePt t="21745" x="4084638" y="4276725"/>
          <p14:tracePt t="21755" x="4194175" y="4303713"/>
          <p14:tracePt t="21761" x="4275138" y="4332288"/>
          <p14:tracePt t="21768" x="4384675" y="4376738"/>
          <p14:tracePt t="21775" x="4448175" y="4386263"/>
          <p14:tracePt t="21784" x="4494213" y="4422775"/>
          <p14:tracePt t="21792" x="4503738" y="4432300"/>
          <p14:tracePt t="21808" x="4513263" y="4441825"/>
          <p14:tracePt t="21849" x="4513263" y="4478338"/>
          <p14:tracePt t="21857" x="4513263" y="4505325"/>
          <p14:tracePt t="21865" x="4503738" y="4559300"/>
          <p14:tracePt t="21873" x="4484688" y="4587875"/>
          <p14:tracePt t="21881" x="4440238" y="4668838"/>
          <p14:tracePt t="21889" x="4430713" y="4705350"/>
          <p14:tracePt t="21899" x="4384675" y="4805363"/>
          <p14:tracePt t="21917" x="4348163" y="4943475"/>
          <p14:tracePt t="21920" x="4321175" y="5006975"/>
          <p14:tracePt t="21928" x="4294188" y="5097463"/>
          <p14:tracePt t="21936" x="4284663" y="5143500"/>
          <p14:tracePt t="21944" x="4257675" y="5207000"/>
          <p14:tracePt t="21951" x="4257675" y="5243513"/>
          <p14:tracePt t="21960" x="4248150" y="5262563"/>
          <p14:tracePt t="21969" x="4238625" y="5299075"/>
          <p14:tracePt t="21975" x="4230688" y="5326063"/>
          <p14:tracePt t="21984" x="4230688" y="5343525"/>
          <p14:tracePt t="21992" x="4211638" y="5362575"/>
          <p14:tracePt t="22001" x="4211638" y="5372100"/>
          <p14:tracePt t="22008" x="4202113" y="5389563"/>
          <p14:tracePt t="22023" x="4194175" y="5399088"/>
          <p14:tracePt t="22031" x="4184650" y="5399088"/>
          <p14:tracePt t="22040" x="4157663" y="5416550"/>
          <p14:tracePt t="22048" x="4157663" y="5426075"/>
          <p14:tracePt t="22055" x="4111625" y="5453063"/>
          <p14:tracePt t="22064" x="4065588" y="5481638"/>
          <p14:tracePt t="22072" x="4002088" y="5508625"/>
          <p14:tracePt t="22080" x="3911600" y="5545138"/>
          <p14:tracePt t="22088" x="3846513" y="5562600"/>
          <p14:tracePt t="22096" x="3738563" y="5589588"/>
          <p14:tracePt t="22104" x="3665538" y="5589588"/>
          <p14:tracePt t="22113" x="3582988" y="5618163"/>
          <p14:tracePt t="22120" x="3527425" y="5618163"/>
          <p14:tracePt t="22129" x="3463925" y="5626100"/>
          <p14:tracePt t="22136" x="3427413" y="5626100"/>
          <p14:tracePt t="22143" x="3419475" y="5626100"/>
          <p14:tracePt t="22208" x="3382963" y="5618163"/>
          <p14:tracePt t="22216" x="3309938" y="5545138"/>
          <p14:tracePt t="22224" x="3227388" y="5489575"/>
          <p14:tracePt t="22232" x="3144838" y="5426075"/>
          <p14:tracePt t="22240" x="3081338" y="5353050"/>
          <p14:tracePt t="22248" x="2981325" y="5270500"/>
          <p14:tracePt t="22256" x="2908300" y="5216525"/>
          <p14:tracePt t="22264" x="2844800" y="5160963"/>
          <p14:tracePt t="22272" x="2798763" y="5116513"/>
          <p14:tracePt t="22280" x="2752725" y="5080000"/>
          <p14:tracePt t="22288" x="2698750" y="5033963"/>
          <p14:tracePt t="22296" x="2679700" y="5006975"/>
          <p14:tracePt t="22304" x="2662238" y="4987925"/>
          <p14:tracePt t="22312" x="2652713" y="4970463"/>
          <p14:tracePt t="22320" x="2643188" y="4933950"/>
          <p14:tracePt t="22328" x="2625725" y="4906963"/>
          <p14:tracePt t="22336" x="2616200" y="4878388"/>
          <p14:tracePt t="22344" x="2598738" y="4841875"/>
          <p14:tracePt t="22351" x="2598738" y="4824413"/>
          <p14:tracePt t="22360" x="2589213" y="4760913"/>
          <p14:tracePt t="22368" x="2570163" y="4724400"/>
          <p14:tracePt t="22375" x="2570163" y="4660900"/>
          <p14:tracePt t="22383" x="2562225" y="4624388"/>
          <p14:tracePt t="22392" x="2562225" y="4568825"/>
          <p14:tracePt t="22400" x="2562225" y="4522788"/>
          <p14:tracePt t="22408" x="2562225" y="4486275"/>
          <p14:tracePt t="22417" x="2562225" y="4441825"/>
          <p14:tracePt t="22425" x="2562225" y="4386263"/>
          <p14:tracePt t="22431" x="2562225" y="4349750"/>
          <p14:tracePt t="22440" x="2562225" y="4295775"/>
          <p14:tracePt t="22448" x="2562225" y="4276725"/>
          <p14:tracePt t="22455" x="2562225" y="4232275"/>
          <p14:tracePt t="22463" x="2570163" y="4203700"/>
          <p14:tracePt t="22472" x="2589213" y="4159250"/>
          <p14:tracePt t="22480" x="2606675" y="4130675"/>
          <p14:tracePt t="22488" x="2643188" y="4094163"/>
          <p14:tracePt t="22496" x="2671763" y="4067175"/>
          <p14:tracePt t="22504" x="2725738" y="4030663"/>
          <p14:tracePt t="22511" x="2781300" y="4003675"/>
          <p14:tracePt t="22520" x="2825750" y="3994150"/>
          <p14:tracePt t="22527" x="2871788" y="3967163"/>
          <p14:tracePt t="22536" x="2917825" y="3957638"/>
          <p14:tracePt t="22544" x="3008313" y="3948113"/>
          <p14:tracePt t="22552" x="3100388" y="3948113"/>
          <p14:tracePt t="22559" x="3208338" y="3948113"/>
          <p14:tracePt t="22568" x="3317875" y="3948113"/>
          <p14:tracePt t="22575" x="3463925" y="3948113"/>
          <p14:tracePt t="22584" x="3609975" y="3948113"/>
          <p14:tracePt t="22592" x="3738563" y="3948113"/>
          <p14:tracePt t="22600" x="3865563" y="3948113"/>
          <p14:tracePt t="22608" x="3992563" y="3948113"/>
          <p14:tracePt t="22616" x="4065588" y="3948113"/>
          <p14:tracePt t="22624" x="4138613" y="3948113"/>
          <p14:tracePt t="22632" x="4184650" y="3948113"/>
          <p14:tracePt t="22640" x="4211638" y="3957638"/>
          <p14:tracePt t="22648" x="4230688" y="3967163"/>
          <p14:tracePt t="22666" x="4238625" y="3976688"/>
          <p14:tracePt t="22679" x="4248150" y="3984625"/>
          <p14:tracePt t="22688" x="4248150" y="4003675"/>
          <p14:tracePt t="22696" x="4248150" y="4040188"/>
          <p14:tracePt t="22704" x="4257675" y="4067175"/>
          <p14:tracePt t="22712" x="4267200" y="4113213"/>
          <p14:tracePt t="22720" x="4284663" y="4159250"/>
          <p14:tracePt t="22728" x="4284663" y="4176713"/>
          <p14:tracePt t="22736" x="4311650" y="4232275"/>
          <p14:tracePt t="22744" x="4311650" y="4276725"/>
          <p14:tracePt t="22754" x="4330700" y="4303713"/>
          <p14:tracePt t="22760" x="4340225" y="4322763"/>
          <p14:tracePt t="22767" x="4348163" y="4368800"/>
          <p14:tracePt t="22775" x="4348163" y="4386263"/>
          <p14:tracePt t="22783" x="4367213" y="4422775"/>
          <p14:tracePt t="22792" x="4384675" y="4459288"/>
          <p14:tracePt t="22801" x="4384675" y="4486275"/>
          <p14:tracePt t="22807" x="4384675" y="4522788"/>
          <p14:tracePt t="22816" x="4394200" y="4568825"/>
          <p14:tracePt t="22823" x="4403725" y="4624388"/>
          <p14:tracePt t="22834" x="4403725" y="4687888"/>
          <p14:tracePt t="22839" x="4403725" y="4741863"/>
          <p14:tracePt t="22848" x="4421188" y="4814888"/>
          <p14:tracePt t="22855" x="4448175" y="4897438"/>
          <p14:tracePt t="22863" x="4457700" y="4951413"/>
          <p14:tracePt t="22871" x="4467225" y="5053013"/>
          <p14:tracePt t="22879" x="4476750" y="5080000"/>
          <p14:tracePt t="22887" x="4503738" y="5126038"/>
          <p14:tracePt t="22896" x="4513263" y="5160963"/>
          <p14:tracePt t="22903" x="4521200" y="5180013"/>
          <p14:tracePt t="22918" x="4521200" y="5226050"/>
          <p14:tracePt t="22920" x="4530725" y="5253038"/>
          <p14:tracePt t="22927" x="4530725" y="5270500"/>
          <p14:tracePt t="22936" x="4530725" y="5316538"/>
          <p14:tracePt t="22944" x="4530725" y="5353050"/>
          <p14:tracePt t="22952" x="4530725" y="5380038"/>
          <p14:tracePt t="22961" x="4530725" y="5426075"/>
          <p14:tracePt t="22970" x="4530725" y="5462588"/>
          <p14:tracePt t="22977" x="4530725" y="5508625"/>
          <p14:tracePt t="22985" x="4530725" y="5526088"/>
          <p14:tracePt t="22992" x="4530725" y="5562600"/>
          <p14:tracePt t="23001" x="4530725" y="5581650"/>
          <p14:tracePt t="23009" x="4513263" y="5626100"/>
          <p14:tracePt t="23017" x="4503738" y="5635625"/>
          <p14:tracePt t="23024" x="4494213" y="5662613"/>
          <p14:tracePt t="23031" x="4476750" y="5681663"/>
          <p14:tracePt t="23040" x="4457700" y="5699125"/>
          <p14:tracePt t="23047" x="4430713" y="5718175"/>
          <p14:tracePt t="23055" x="4413250" y="5735638"/>
          <p14:tracePt t="23063" x="4384675" y="5772150"/>
          <p14:tracePt t="23071" x="4367213" y="5781675"/>
          <p14:tracePt t="23080" x="4303713" y="5818188"/>
          <p14:tracePt t="23088" x="4284663" y="5818188"/>
          <p14:tracePt t="23097" x="4248150" y="5837238"/>
          <p14:tracePt t="23104" x="4202113" y="5845175"/>
          <p14:tracePt t="23111" x="4175125" y="5854700"/>
          <p14:tracePt t="23119" x="4129088" y="5881688"/>
          <p14:tracePt t="23129" x="4084638" y="5891213"/>
          <p14:tracePt t="23136" x="4048125" y="5891213"/>
          <p14:tracePt t="23144" x="3992563" y="5891213"/>
          <p14:tracePt t="23152" x="3938588" y="5891213"/>
          <p14:tracePt t="23160" x="3892550" y="5891213"/>
          <p14:tracePt t="23168" x="3838575" y="5891213"/>
          <p14:tracePt t="23176" x="3765550" y="5891213"/>
          <p14:tracePt t="23183" x="3692525" y="5891213"/>
          <p14:tracePt t="23192" x="3619500" y="5891213"/>
          <p14:tracePt t="23201" x="3509963" y="5891213"/>
          <p14:tracePt t="23208" x="3436938" y="5891213"/>
          <p14:tracePt t="23217" x="3354388" y="5891213"/>
          <p14:tracePt t="23224" x="3263900" y="5891213"/>
          <p14:tracePt t="23232" x="3181350" y="5854700"/>
          <p14:tracePt t="23241" x="3090863" y="5854700"/>
          <p14:tracePt t="23247" x="3035300" y="5845175"/>
          <p14:tracePt t="23255" x="2990850" y="5837238"/>
          <p14:tracePt t="23264" x="2944813" y="5818188"/>
          <p14:tracePt t="23271" x="2935288" y="5808663"/>
          <p14:tracePt t="23279" x="2925763" y="5800725"/>
          <p14:tracePt t="23312" x="2925763" y="5772150"/>
          <p14:tracePt t="23319" x="2898775" y="5727700"/>
          <p14:tracePt t="23328" x="2889250" y="5691188"/>
          <p14:tracePt t="23336" x="2881313" y="5662613"/>
          <p14:tracePt t="23344" x="2852738" y="5635625"/>
          <p14:tracePt t="23353" x="2844800" y="5618163"/>
          <p14:tracePt t="23360" x="2817813" y="5554663"/>
          <p14:tracePt t="23369" x="2789238" y="5526088"/>
          <p14:tracePt t="23376" x="2762250" y="5489575"/>
          <p14:tracePt t="23383" x="2735263" y="5462588"/>
          <p14:tracePt t="23392" x="2698750" y="5435600"/>
          <p14:tracePt t="23401" x="2679700" y="5408613"/>
          <p14:tracePt t="23408" x="2662238" y="5380038"/>
          <p14:tracePt t="23417" x="2643188" y="5362575"/>
          <p14:tracePt t="23425" x="2635250" y="5343525"/>
          <p14:tracePt t="23432" x="2625725" y="5316538"/>
          <p14:tracePt t="23440" x="2625725" y="5299075"/>
          <p14:tracePt t="23448" x="2625725" y="5253038"/>
          <p14:tracePt t="23456" x="2616200" y="5226050"/>
          <p14:tracePt t="23464" x="2616200" y="5197475"/>
          <p14:tracePt t="23472" x="2616200" y="5153025"/>
          <p14:tracePt t="23480" x="2616200" y="5097463"/>
          <p14:tracePt t="23488" x="2616200" y="5060950"/>
          <p14:tracePt t="23495" x="2616200" y="5033963"/>
          <p14:tracePt t="23504" x="2616200" y="4987925"/>
          <p14:tracePt t="23511" x="2616200" y="4951413"/>
          <p14:tracePt t="23519" x="2616200" y="4914900"/>
          <p14:tracePt t="23527" x="2616200" y="4878388"/>
          <p14:tracePt t="23536" x="2616200" y="4833938"/>
          <p14:tracePt t="23544" x="2616200" y="4797425"/>
          <p14:tracePt t="23552" x="2616200" y="4778375"/>
          <p14:tracePt t="23561" x="2616200" y="4732338"/>
          <p14:tracePt t="23570" x="2616200" y="4697413"/>
          <p14:tracePt t="23578" x="2625725" y="4668838"/>
          <p14:tracePt t="23586" x="2643188" y="4632325"/>
          <p14:tracePt t="23594" x="2652713" y="4605338"/>
          <p14:tracePt t="23603" x="2671763" y="4578350"/>
          <p14:tracePt t="23609" x="2708275" y="4541838"/>
          <p14:tracePt t="23621" x="2725738" y="4514850"/>
          <p14:tracePt t="23625" x="2762250" y="4478338"/>
          <p14:tracePt t="23633" x="2789238" y="4432300"/>
          <p14:tracePt t="23640" x="2825750" y="4405313"/>
          <p14:tracePt t="23650" x="2871788" y="4349750"/>
          <p14:tracePt t="23656" x="2908300" y="4340225"/>
          <p14:tracePt t="23664" x="2962275" y="4303713"/>
          <p14:tracePt t="23672" x="3027363" y="4295775"/>
          <p14:tracePt t="23680" x="3081338" y="4268788"/>
          <p14:tracePt t="23688" x="3144838" y="4240213"/>
          <p14:tracePt t="23696" x="3208338" y="4232275"/>
          <p14:tracePt t="23704" x="3244850" y="4222750"/>
          <p14:tracePt t="23712" x="3327400" y="4186238"/>
          <p14:tracePt t="23720" x="3373438" y="4186238"/>
          <p14:tracePt t="23728" x="3400425" y="4167188"/>
          <p14:tracePt t="23736" x="3427413" y="4159250"/>
          <p14:tracePt t="23744" x="3473450" y="4140200"/>
          <p14:tracePt t="23754" x="3500438" y="4140200"/>
          <p14:tracePt t="23761" x="3546475" y="4130675"/>
          <p14:tracePt t="23768" x="3582988" y="4130675"/>
          <p14:tracePt t="23777" x="3619500" y="4122738"/>
          <p14:tracePt t="23786" x="3656013" y="4122738"/>
          <p14:tracePt t="23792" x="3683000" y="4122738"/>
          <p14:tracePt t="23800" x="3738563" y="4122738"/>
          <p14:tracePt t="23808" x="3802063" y="4122738"/>
          <p14:tracePt t="23816" x="3856038" y="4122738"/>
          <p14:tracePt t="23823" x="3892550" y="4122738"/>
          <p14:tracePt t="23832" x="3919538" y="4122738"/>
          <p14:tracePt t="23839" x="3956050" y="4122738"/>
          <p14:tracePt t="23863" x="3965575" y="4122738"/>
          <p14:tracePt t="24824" x="3948113" y="4130675"/>
          <p14:tracePt t="24832" x="3938588" y="4140200"/>
          <p14:tracePt t="24848" x="3938588" y="4159250"/>
          <p14:tracePt t="24856" x="3929063" y="4176713"/>
          <p14:tracePt t="24864" x="3929063" y="4186238"/>
          <p14:tracePt t="24871" x="3929063" y="4203700"/>
          <p14:tracePt t="24879" x="3929063" y="4213225"/>
          <p14:tracePt t="24888" x="3929063" y="4222750"/>
          <p14:tracePt t="24896" x="3929063" y="4232275"/>
          <p14:tracePt t="24917" x="3929063" y="4240213"/>
          <p14:tracePt t="24928" x="3929063" y="4249738"/>
          <p14:tracePt t="27106" x="3919538" y="4259263"/>
          <p14:tracePt t="27225" x="3911600" y="4268788"/>
          <p14:tracePt t="27234" x="3902075" y="4276725"/>
          <p14:tracePt t="27242" x="3902075" y="4286250"/>
          <p14:tracePt t="27250" x="3892550" y="4295775"/>
          <p14:tracePt t="28290" x="3875088" y="4332288"/>
          <p14:tracePt t="28297" x="3875088" y="4349750"/>
          <p14:tracePt t="28305" x="3865563" y="4368800"/>
          <p14:tracePt t="28313" x="3865563" y="4386263"/>
          <p14:tracePt t="28321" x="3865563" y="4395788"/>
          <p14:tracePt t="28329" x="3856038" y="4432300"/>
          <p14:tracePt t="28344" x="3856038" y="4441825"/>
          <p14:tracePt t="28352" x="3846513" y="4449763"/>
          <p14:tracePt t="28360" x="3846513" y="4459288"/>
          <p14:tracePt t="28368" x="3846513" y="4468813"/>
          <p14:tracePt t="28408" x="3838575" y="4478338"/>
          <p14:tracePt t="28416" x="3829050" y="4486275"/>
          <p14:tracePt t="28698" x="3838575" y="4486275"/>
          <p14:tracePt t="28793" x="3829050" y="4478338"/>
          <p14:tracePt t="28802" x="3829050" y="4468813"/>
          <p14:tracePt t="28819" x="3829050" y="4441825"/>
          <p14:tracePt t="28842" x="3829050" y="4432300"/>
          <p14:tracePt t="28944" x="3829050" y="4422775"/>
          <p14:tracePt t="28986" x="3829050" y="4413250"/>
          <p14:tracePt t="29051" x="3829050" y="4405313"/>
          <p14:tracePt t="29273" x="3829050" y="4459288"/>
          <p14:tracePt t="29282" x="3829050" y="4514850"/>
          <p14:tracePt t="29288" x="3829050" y="4578350"/>
          <p14:tracePt t="29295" x="3856038" y="4632325"/>
          <p14:tracePt t="29304" x="3865563" y="4714875"/>
          <p14:tracePt t="29311" x="3892550" y="4760913"/>
          <p14:tracePt t="29319" x="3892550" y="4797425"/>
          <p14:tracePt t="29328" x="3911600" y="4841875"/>
          <p14:tracePt t="29336" x="3938588" y="4887913"/>
          <p14:tracePt t="29344" x="3948113" y="4906963"/>
          <p14:tracePt t="29352" x="3948113" y="4914900"/>
          <p14:tracePt t="29360" x="3948113" y="4924425"/>
          <p14:tracePt t="29368" x="3948113" y="4933950"/>
          <p14:tracePt t="29457" x="3948113" y="4943475"/>
          <p14:tracePt t="29466" x="3948113" y="4970463"/>
          <p14:tracePt t="29473" x="3948113" y="4979988"/>
          <p14:tracePt t="29479" x="3948113" y="4987925"/>
          <p14:tracePt t="29488" x="3948113" y="5016500"/>
          <p14:tracePt t="29495" x="3948113" y="5033963"/>
          <p14:tracePt t="29520" x="3948113" y="5053013"/>
          <p14:tracePt t="29789" x="3938588" y="5097463"/>
          <p14:tracePt t="29794" x="3929063" y="5116513"/>
          <p14:tracePt t="29802" x="3902075" y="5153025"/>
          <p14:tracePt t="29810" x="3875088" y="5180013"/>
          <p14:tracePt t="29819" x="3865563" y="5197475"/>
          <p14:tracePt t="29825" x="3856038" y="5216525"/>
          <p14:tracePt t="29838" x="3838575" y="5233988"/>
          <p14:tracePt t="29842" x="3829050" y="5253038"/>
          <p14:tracePt t="29856" x="3819525" y="5262563"/>
          <p14:tracePt t="29888" x="3819525" y="5270500"/>
          <p14:tracePt t="29912" x="3810000" y="5280025"/>
          <p14:tracePt t="29928" x="3810000" y="5299075"/>
          <p14:tracePt t="29936" x="3802063" y="5316538"/>
          <p14:tracePt t="29944" x="3792538" y="5326063"/>
          <p14:tracePt t="29968" x="3792538" y="5335588"/>
          <p14:tracePt t="29978" x="3783013" y="5343525"/>
          <p14:tracePt t="30698" x="3775075" y="5353050"/>
          <p14:tracePt t="30721" x="3756025" y="5380038"/>
          <p14:tracePt t="30729" x="3738563" y="5399088"/>
          <p14:tracePt t="30738" x="3729038" y="5408613"/>
          <p14:tracePt t="30745" x="3709988" y="5435600"/>
          <p14:tracePt t="30760" x="3702050" y="5445125"/>
          <p14:tracePt t="30784" x="3702050" y="5453063"/>
          <p14:tracePt t="30808" x="3692525" y="5453063"/>
          <p14:tracePt t="31322" x="3692525" y="5445125"/>
          <p14:tracePt t="31330" x="3692525" y="5389563"/>
          <p14:tracePt t="31337" x="3692525" y="5372100"/>
          <p14:tracePt t="31345" x="3692525" y="5353050"/>
          <p14:tracePt t="31354" x="3692525" y="5343525"/>
          <p14:tracePt t="31362" x="3692525" y="5307013"/>
          <p14:tracePt t="31368" x="3692525" y="5289550"/>
          <p14:tracePt t="31376" x="3692525" y="5262563"/>
          <p14:tracePt t="31384" x="3692525" y="5253038"/>
          <p14:tracePt t="31392" x="3692525" y="5233988"/>
          <p14:tracePt t="31400" x="3692525" y="5207000"/>
          <p14:tracePt t="31408" x="3692525" y="5197475"/>
          <p14:tracePt t="31417" x="3692525" y="5180013"/>
          <p14:tracePt t="31425" x="3692525" y="5160963"/>
          <p14:tracePt t="31432" x="3692525" y="5153025"/>
          <p14:tracePt t="31440" x="3692525" y="5133975"/>
          <p14:tracePt t="31448" x="3692525" y="5116513"/>
          <p14:tracePt t="31456" x="3692525" y="5106988"/>
          <p14:tracePt t="31464" x="3692525" y="5080000"/>
          <p14:tracePt t="31472" x="3692525" y="5070475"/>
          <p14:tracePt t="31480" x="3692525" y="5060950"/>
          <p14:tracePt t="31489" x="3692525" y="5033963"/>
          <p14:tracePt t="31503" x="3692525" y="5016500"/>
          <p14:tracePt t="31520" x="3692525" y="4997450"/>
          <p14:tracePt t="31528" x="3692525" y="4987925"/>
          <p14:tracePt t="31536" x="3692525" y="4960938"/>
          <p14:tracePt t="31544" x="3692525" y="4943475"/>
          <p14:tracePt t="31552" x="3692525" y="4914900"/>
          <p14:tracePt t="31560" x="3692525" y="4897438"/>
          <p14:tracePt t="31568" x="3692525" y="4870450"/>
          <p14:tracePt t="31577" x="3692525" y="4851400"/>
          <p14:tracePt t="31585" x="3692525" y="4824413"/>
          <p14:tracePt t="31594" x="3683000" y="4787900"/>
          <p14:tracePt t="31600" x="3665538" y="4768850"/>
          <p14:tracePt t="31607" x="3656013" y="4751388"/>
          <p14:tracePt t="31616" x="3646488" y="4741863"/>
          <p14:tracePt t="31624" x="3636963" y="4714875"/>
          <p14:tracePt t="31649" x="3629025" y="4697413"/>
          <p14:tracePt t="31655" x="3619500" y="4687888"/>
          <p14:tracePt t="31672" x="3619500" y="4678363"/>
          <p14:tracePt t="31680" x="3609975" y="4668838"/>
          <p14:tracePt t="31688" x="3600450" y="4641850"/>
          <p14:tracePt t="31696" x="3600450" y="4624388"/>
          <p14:tracePt t="31704" x="3600450" y="4595813"/>
          <p14:tracePt t="31713" x="3600450" y="4568825"/>
          <p14:tracePt t="31720" x="3600450" y="4532313"/>
          <p14:tracePt t="31728" x="3592513" y="4514850"/>
          <p14:tracePt t="31736" x="3592513" y="4486275"/>
          <p14:tracePt t="31753" x="3592513" y="4478338"/>
          <p14:tracePt t="31777" x="3592513" y="4468813"/>
          <p14:tracePt t="31975" x="3582988" y="4468813"/>
          <p14:tracePt t="31984" x="3582988" y="4478338"/>
          <p14:tracePt t="31992" x="3573463" y="4486275"/>
          <p14:tracePt t="32000" x="3563938" y="4514850"/>
          <p14:tracePt t="32008" x="3563938" y="4522788"/>
          <p14:tracePt t="32016" x="3536950" y="4551363"/>
          <p14:tracePt t="32024" x="3536950" y="4578350"/>
          <p14:tracePt t="32033" x="3536950" y="4605338"/>
          <p14:tracePt t="32040" x="3527425" y="4624388"/>
          <p14:tracePt t="32049" x="3527425" y="4660900"/>
          <p14:tracePt t="32064" x="3527425" y="4668838"/>
          <p14:tracePt t="32072" x="3527425" y="4678363"/>
          <p14:tracePt t="32082" x="3527425" y="4697413"/>
          <p14:tracePt t="32329" x="3536950" y="4697413"/>
          <p14:tracePt t="32337" x="3563938" y="4687888"/>
          <p14:tracePt t="32345" x="3582988" y="4668838"/>
          <p14:tracePt t="32354" x="3592513" y="4660900"/>
          <p14:tracePt t="32360" x="3600450" y="4651375"/>
          <p14:tracePt t="32376" x="3600450" y="4641850"/>
          <p14:tracePt t="32384" x="3600450" y="4632325"/>
          <p14:tracePt t="32440" x="3609975" y="4624388"/>
          <p14:tracePt t="32472" x="3619500" y="4624388"/>
          <p14:tracePt t="32481" x="3629025" y="4624388"/>
          <p14:tracePt t="32520" x="3629025" y="4632325"/>
          <p14:tracePt t="32528" x="3636963" y="4660900"/>
          <p14:tracePt t="32535" x="3636963" y="4678363"/>
          <p14:tracePt t="32544" x="3636963" y="4705350"/>
          <p14:tracePt t="32552" x="3619500" y="4741863"/>
          <p14:tracePt t="32560" x="3600450" y="4768850"/>
          <p14:tracePt t="32568" x="3592513" y="4778375"/>
          <p14:tracePt t="32576" x="3582988" y="4787900"/>
          <p14:tracePt t="32583" x="3563938" y="4805363"/>
          <p14:tracePt t="32640" x="3556000" y="4805363"/>
          <p14:tracePt t="32649" x="3546475" y="4797425"/>
          <p14:tracePt t="32666" x="3546475" y="4778375"/>
          <p14:tracePt t="32673" x="3546475" y="4768850"/>
          <p14:tracePt t="32681" x="3546475" y="4760913"/>
          <p14:tracePt t="32689" x="3546475" y="4751388"/>
          <p14:tracePt t="32696" x="3546475" y="4741863"/>
          <p14:tracePt t="32848" x="3546475" y="4724400"/>
          <p14:tracePt t="32863" x="3546475" y="4714875"/>
          <p14:tracePt t="32887" x="3556000" y="4678363"/>
          <p14:tracePt t="32903" x="3573463" y="4668838"/>
          <p14:tracePt t="32944" x="3573463" y="4651375"/>
          <p14:tracePt t="32984" x="3573463" y="4641850"/>
          <p14:tracePt t="33009" x="3573463" y="4632325"/>
          <p14:tracePt t="33026" x="3573463" y="4624388"/>
          <p14:tracePt t="33034" x="3573463" y="4614863"/>
          <p14:tracePt t="33041" x="3573463" y="4605338"/>
          <p14:tracePt t="33051" x="3573463" y="4595813"/>
          <p14:tracePt t="33066" x="3573463" y="4587875"/>
          <p14:tracePt t="33090" x="3573463" y="4568825"/>
          <p14:tracePt t="33210" x="3573463" y="4605338"/>
          <p14:tracePt t="33218" x="3563938" y="4614863"/>
          <p14:tracePt t="33225" x="3563938" y="4624388"/>
          <p14:tracePt t="33242" x="3546475" y="4641850"/>
          <p14:tracePt t="33257" x="3536950" y="4651375"/>
          <p14:tracePt t="33346" x="3527425" y="4651375"/>
          <p14:tracePt t="33624" x="3500438" y="4660900"/>
          <p14:tracePt t="33633" x="3490913" y="4660900"/>
          <p14:tracePt t="33640" x="3482975" y="4668838"/>
          <p14:tracePt t="33650" x="3482975" y="4678363"/>
          <p14:tracePt t="33657" x="3473450" y="4687888"/>
          <p14:tracePt t="33666" x="3463925" y="4705350"/>
          <p14:tracePt t="33674" x="3455988" y="4705350"/>
          <p14:tracePt t="33681" x="3446463" y="4714875"/>
          <p14:tracePt t="33689" x="3436938" y="4724400"/>
          <p14:tracePt t="33890" x="3427413" y="4724400"/>
          <p14:tracePt t="33909" x="3427413" y="4714875"/>
          <p14:tracePt t="33915" x="3427413" y="4697413"/>
          <p14:tracePt t="33921" x="3427413" y="4687888"/>
          <p14:tracePt t="33928" x="3427413" y="4678363"/>
          <p14:tracePt t="33936" x="3427413" y="4668838"/>
          <p14:tracePt t="33944" x="3427413" y="4651375"/>
          <p14:tracePt t="33952" x="3427413" y="4641850"/>
          <p14:tracePt t="33960" x="3446463" y="4624388"/>
          <p14:tracePt t="33968" x="3455988" y="4587875"/>
          <p14:tracePt t="33976" x="3463925" y="4568825"/>
          <p14:tracePt t="33984" x="3473450" y="4551363"/>
          <p14:tracePt t="33992" x="3482975" y="4532313"/>
          <p14:tracePt t="33999" x="3509963" y="4505325"/>
          <p14:tracePt t="34008" x="3509963" y="4495800"/>
          <p14:tracePt t="34024" x="3519488" y="4468813"/>
          <p14:tracePt t="34040" x="3519488" y="4459288"/>
          <p14:tracePt t="34049" x="3519488" y="4449763"/>
          <p14:tracePt t="34072" x="3527425" y="4441825"/>
          <p14:tracePt t="34081" x="3536950" y="4432300"/>
          <p14:tracePt t="34442" x="3546475" y="4459288"/>
          <p14:tracePt t="34450" x="3546475" y="4468813"/>
          <p14:tracePt t="34466" x="3546475" y="4486275"/>
          <p14:tracePt t="34482" x="3556000" y="4505325"/>
          <p14:tracePt t="35385" x="3556000" y="4495800"/>
          <p14:tracePt t="35417" x="3556000" y="4478338"/>
          <p14:tracePt t="35978" x="3556000" y="4468813"/>
          <p14:tracePt t="35984" x="3556000" y="4441825"/>
          <p14:tracePt t="35992" x="3527425" y="4422775"/>
          <p14:tracePt t="36000" x="3482975" y="4405313"/>
          <p14:tracePt t="36007" x="3419475" y="4359275"/>
          <p14:tracePt t="36016" x="3317875" y="4332288"/>
          <p14:tracePt t="36024" x="3244850" y="4322763"/>
          <p14:tracePt t="36032" x="3154363" y="4295775"/>
          <p14:tracePt t="36040" x="3054350" y="4286250"/>
          <p14:tracePt t="36051" x="2981325" y="4286250"/>
          <p14:tracePt t="36056" x="2954338" y="4268788"/>
          <p14:tracePt t="36064" x="2908300" y="4259263"/>
          <p14:tracePt t="36072" x="2898775" y="4259263"/>
          <p14:tracePt t="36098" x="2889250" y="4249738"/>
          <p14:tracePt t="36202" x="2881313" y="4240213"/>
          <p14:tracePt t="36266" x="2871788" y="4232275"/>
          <p14:tracePt t="36273" x="2835275" y="4203700"/>
          <p14:tracePt t="36283" x="2752725" y="4186238"/>
          <p14:tracePt t="36291" x="2716213" y="4176713"/>
          <p14:tracePt t="36297" x="2652713" y="4167188"/>
          <p14:tracePt t="36306" x="2606675" y="4140200"/>
          <p14:tracePt t="36313" x="2552700" y="4130675"/>
          <p14:tracePt t="36321" x="2516188" y="4122738"/>
          <p14:tracePt t="36328" x="2479675" y="4113213"/>
          <p14:tracePt t="36336" x="2470150" y="4113213"/>
          <p14:tracePt t="36345" x="2433638" y="4094163"/>
          <p14:tracePt t="36369" x="2425700" y="4086225"/>
          <p14:tracePt t="36584" x="2433638" y="4086225"/>
          <p14:tracePt t="36592" x="2570163" y="4067175"/>
          <p14:tracePt t="36601" x="2798763" y="4057650"/>
          <p14:tracePt t="36608" x="3100388" y="4057650"/>
          <p14:tracePt t="36617" x="3300413" y="4057650"/>
          <p14:tracePt t="36624" x="3482975" y="4057650"/>
          <p14:tracePt t="36634" x="3629025" y="4057650"/>
          <p14:tracePt t="36641" x="3756025" y="4057650"/>
          <p14:tracePt t="36650" x="3846513" y="4057650"/>
          <p14:tracePt t="36657" x="3902075" y="4057650"/>
          <p14:tracePt t="36665" x="3929063" y="4057650"/>
          <p14:tracePt t="36673" x="3938588" y="4057650"/>
          <p14:tracePt t="36929" x="3948113" y="4076700"/>
          <p14:tracePt t="36937" x="3984625" y="4113213"/>
          <p14:tracePt t="36945" x="3992563" y="4149725"/>
          <p14:tracePt t="36954" x="4011613" y="4222750"/>
          <p14:tracePt t="36961" x="4048125" y="4268788"/>
          <p14:tracePt t="36970" x="4075113" y="4313238"/>
          <p14:tracePt t="36976" x="4111625" y="4376738"/>
          <p14:tracePt t="36985" x="4121150" y="4405313"/>
          <p14:tracePt t="36992" x="4129088" y="4432300"/>
          <p14:tracePt t="37000" x="4138613" y="4468813"/>
          <p14:tracePt t="37008" x="4157663" y="4486275"/>
          <p14:tracePt t="37016" x="4165600" y="4495800"/>
          <p14:tracePt t="37023" x="4165600" y="4522788"/>
          <p14:tracePt t="37032" x="4175125" y="4541838"/>
          <p14:tracePt t="37049" x="4184650" y="4559300"/>
          <p14:tracePt t="37055" x="4194175" y="4568825"/>
          <p14:tracePt t="37072" x="4202113" y="4587875"/>
          <p14:tracePt t="37080" x="4202113" y="4595813"/>
          <p14:tracePt t="37088" x="4202113" y="4605338"/>
          <p14:tracePt t="37097" x="4211638" y="4614863"/>
          <p14:tracePt t="37112" x="4211638" y="4624388"/>
          <p14:tracePt t="37119" x="4211638" y="4632325"/>
          <p14:tracePt t="37127" x="4221163" y="4651375"/>
          <p14:tracePt t="37135" x="4221163" y="4668838"/>
          <p14:tracePt t="37144" x="4238625" y="4687888"/>
          <p14:tracePt t="37151" x="4238625" y="4697413"/>
          <p14:tracePt t="37160" x="4238625" y="4724400"/>
          <p14:tracePt t="37168" x="4248150" y="4741863"/>
          <p14:tracePt t="37176" x="4257675" y="4768850"/>
          <p14:tracePt t="37184" x="4267200" y="4778375"/>
          <p14:tracePt t="37193" x="4284663" y="4833938"/>
          <p14:tracePt t="37203" x="4294188" y="4841875"/>
          <p14:tracePt t="37209" x="4303713" y="4870450"/>
          <p14:tracePt t="37225" x="4311650" y="4887913"/>
          <p14:tracePt t="37234" x="4330700" y="4906963"/>
          <p14:tracePt t="37241" x="4330700" y="4914900"/>
          <p14:tracePt t="37265" x="4330700" y="4924425"/>
          <p14:tracePt t="37273" x="4330700" y="4943475"/>
          <p14:tracePt t="37290" x="4340225" y="4960938"/>
          <p14:tracePt t="37297" x="4340225" y="4970463"/>
          <p14:tracePt t="37306" x="4340225" y="4987925"/>
          <p14:tracePt t="37312" x="4340225" y="5006975"/>
          <p14:tracePt t="37321" x="4340225" y="5033963"/>
          <p14:tracePt t="37329" x="4340225" y="5053013"/>
          <p14:tracePt t="37337" x="4340225" y="5060950"/>
          <p14:tracePt t="37345" x="4340225" y="5089525"/>
          <p14:tracePt t="37361" x="4340225" y="5126038"/>
          <p14:tracePt t="37369" x="4340225" y="5133975"/>
          <p14:tracePt t="37377" x="4340225" y="5160963"/>
          <p14:tracePt t="37385" x="4340225" y="5170488"/>
          <p14:tracePt t="37394" x="4340225" y="5180013"/>
          <p14:tracePt t="37407" x="4340225" y="5189538"/>
          <p14:tracePt t="37416" x="4340225" y="5197475"/>
          <p14:tracePt t="37440" x="4340225" y="5207000"/>
          <p14:tracePt t="37449" x="4340225" y="5216525"/>
          <p14:tracePt t="37456" x="4340225" y="5243513"/>
          <p14:tracePt t="37463" x="4340225" y="5253038"/>
          <p14:tracePt t="37472" x="4330700" y="5262563"/>
          <p14:tracePt t="37480" x="4330700" y="5280025"/>
          <p14:tracePt t="37488" x="4321175" y="5307013"/>
          <p14:tracePt t="37496" x="4321175" y="5316538"/>
          <p14:tracePt t="37504" x="4311650" y="5335588"/>
          <p14:tracePt t="37512" x="4294188" y="5362575"/>
          <p14:tracePt t="37520" x="4294188" y="5380038"/>
          <p14:tracePt t="37528" x="4284663" y="5389563"/>
          <p14:tracePt t="37536" x="4275138" y="5408613"/>
          <p14:tracePt t="37544" x="4248150" y="5426075"/>
          <p14:tracePt t="37552" x="4248150" y="5435600"/>
          <p14:tracePt t="37560" x="4238625" y="5453063"/>
          <p14:tracePt t="37568" x="4230688" y="5481638"/>
          <p14:tracePt t="37576" x="4230688" y="5499100"/>
          <p14:tracePt t="37584" x="4221163" y="5526088"/>
          <p14:tracePt t="37592" x="4202113" y="5545138"/>
          <p14:tracePt t="37601" x="4194175" y="5562600"/>
          <p14:tracePt t="37608" x="4175125" y="5599113"/>
          <p14:tracePt t="37615" x="4165600" y="5626100"/>
          <p14:tracePt t="37625" x="4148138" y="5645150"/>
          <p14:tracePt t="37634" x="4138613" y="5662613"/>
          <p14:tracePt t="37641" x="4129088" y="5681663"/>
          <p14:tracePt t="37650" x="4102100" y="5718175"/>
          <p14:tracePt t="37657" x="4094163" y="5735638"/>
          <p14:tracePt t="37667" x="4094163" y="5745163"/>
          <p14:tracePt t="37673" x="4084638" y="5764213"/>
          <p14:tracePt t="37681" x="4075113" y="5772150"/>
          <p14:tracePt t="37689" x="4057650" y="5791200"/>
          <p14:tracePt t="37700" x="4048125" y="5800725"/>
          <p14:tracePt t="37705" x="4038600" y="5808663"/>
          <p14:tracePt t="37720" x="4029075" y="5818188"/>
          <p14:tracePt t="37728" x="4021138" y="5837238"/>
          <p14:tracePt t="37743" x="4021138" y="5845175"/>
          <p14:tracePt t="37890" x="4002088" y="5827713"/>
          <p14:tracePt t="37899" x="3919538" y="5745163"/>
          <p14:tracePt t="37907" x="3829050" y="5708650"/>
          <p14:tracePt t="37917" x="3738563" y="5635625"/>
          <p14:tracePt t="37920" x="3636963" y="5535613"/>
          <p14:tracePt t="37928" x="3519488" y="5445125"/>
          <p14:tracePt t="37936" x="3419475" y="5353050"/>
          <p14:tracePt t="37943" x="3300413" y="5270500"/>
          <p14:tracePt t="37955" x="3200400" y="5160963"/>
          <p14:tracePt t="37961" x="3081338" y="5080000"/>
          <p14:tracePt t="37970" x="2981325" y="4987925"/>
          <p14:tracePt t="37976" x="2898775" y="4933950"/>
          <p14:tracePt t="37985" x="2789238" y="4860925"/>
          <p14:tracePt t="37992" x="2725738" y="4805363"/>
          <p14:tracePt t="38000" x="2698750" y="4778375"/>
          <p14:tracePt t="38008" x="2643188" y="4732338"/>
          <p14:tracePt t="38015" x="2643188" y="4714875"/>
          <p14:tracePt t="38024" x="2616200" y="4678363"/>
          <p14:tracePt t="38032" x="2570163" y="4668838"/>
          <p14:tracePt t="38039" x="2525713" y="4632325"/>
          <p14:tracePt t="38050" x="2470150" y="4632325"/>
          <p14:tracePt t="38055" x="2425700" y="4624388"/>
          <p14:tracePt t="38064" x="2389188" y="4624388"/>
          <p14:tracePt t="38071" x="2360613" y="4624388"/>
          <p14:tracePt t="38079" x="2343150" y="4624388"/>
          <p14:tracePt t="38088" x="2324100" y="4624388"/>
          <p14:tracePt t="38097" x="2306638" y="4614863"/>
          <p14:tracePt t="38266" x="2306638" y="4605338"/>
          <p14:tracePt t="38273" x="2306638" y="4578350"/>
          <p14:tracePt t="38282" x="2306638" y="4551363"/>
          <p14:tracePt t="38289" x="2306638" y="4532313"/>
          <p14:tracePt t="38298" x="2316163" y="4505325"/>
          <p14:tracePt t="38309" x="2316163" y="4495800"/>
          <p14:tracePt t="38313" x="2316163" y="4486275"/>
          <p14:tracePt t="38320" x="2324100" y="4478338"/>
          <p14:tracePt t="38328" x="2324100" y="4468813"/>
          <p14:tracePt t="38352" x="2324100" y="4459288"/>
          <p14:tracePt t="38368" x="2324100" y="4449763"/>
          <p14:tracePt t="38377" x="2324100" y="4422775"/>
          <p14:tracePt t="38385" x="2333625" y="4413250"/>
          <p14:tracePt t="38392" x="2352675" y="4395788"/>
          <p14:tracePt t="38402" x="2352675" y="4386263"/>
          <p14:tracePt t="38407" x="2352675" y="4376738"/>
          <p14:tracePt t="38424" x="2352675" y="4368800"/>
          <p14:tracePt t="38523" x="2316163" y="4405313"/>
          <p14:tracePt t="38530" x="2306638" y="4449763"/>
          <p14:tracePt t="38537" x="2287588" y="4514850"/>
          <p14:tracePt t="38545" x="2279650" y="4568825"/>
          <p14:tracePt t="38553" x="2270125" y="4641850"/>
          <p14:tracePt t="38560" x="2270125" y="4660900"/>
          <p14:tracePt t="38568" x="2270125" y="4714875"/>
          <p14:tracePt t="38576" x="2270125" y="4778375"/>
          <p14:tracePt t="38584" x="2270125" y="4833938"/>
          <p14:tracePt t="38592" x="2270125" y="4887913"/>
          <p14:tracePt t="38600" x="2270125" y="4943475"/>
          <p14:tracePt t="38608" x="2270125" y="5006975"/>
          <p14:tracePt t="38616" x="2306638" y="5080000"/>
          <p14:tracePt t="38623" x="2324100" y="5143500"/>
          <p14:tracePt t="38633" x="2333625" y="5197475"/>
          <p14:tracePt t="38639" x="2360613" y="5280025"/>
          <p14:tracePt t="38648" x="2370138" y="5307013"/>
          <p14:tracePt t="38655" x="2379663" y="5353050"/>
          <p14:tracePt t="38664" x="2389188" y="5380038"/>
          <p14:tracePt t="38672" x="2389188" y="5416550"/>
          <p14:tracePt t="38680" x="2406650" y="5435600"/>
          <p14:tracePt t="39089" x="2406650" y="5445125"/>
          <p14:tracePt t="39105" x="2406650" y="5435600"/>
          <p14:tracePt t="39114" x="2389188" y="5380038"/>
          <p14:tracePt t="39121" x="2343150" y="5299075"/>
          <p14:tracePt t="39128" x="2333625" y="5243513"/>
          <p14:tracePt t="39136" x="2324100" y="5160963"/>
          <p14:tracePt t="39144" x="2279650" y="5089525"/>
          <p14:tracePt t="39152" x="2270125" y="5024438"/>
          <p14:tracePt t="39161" x="2260600" y="4979988"/>
          <p14:tracePt t="39170" x="2214563" y="4906963"/>
          <p14:tracePt t="39177" x="2214563" y="4897438"/>
          <p14:tracePt t="39186" x="2206625" y="4841875"/>
          <p14:tracePt t="39193" x="2197100" y="4814888"/>
          <p14:tracePt t="39200" x="2197100" y="4797425"/>
          <p14:tracePt t="39209" x="2197100" y="4768850"/>
          <p14:tracePt t="39216" x="2197100" y="4751388"/>
          <p14:tracePt t="39223" x="2197100" y="4724400"/>
          <p14:tracePt t="39232" x="2197100" y="4705350"/>
          <p14:tracePt t="39240" x="2197100" y="4678363"/>
          <p14:tracePt t="39248" x="2197100" y="4632325"/>
          <p14:tracePt t="39256" x="2197100" y="4605338"/>
          <p14:tracePt t="39264" x="2224088" y="4532313"/>
          <p14:tracePt t="39272" x="2251075" y="4468813"/>
          <p14:tracePt t="39280" x="2306638" y="4405313"/>
          <p14:tracePt t="39288" x="2360613" y="4340225"/>
          <p14:tracePt t="39296" x="2425700" y="4268788"/>
          <p14:tracePt t="39304" x="2470150" y="4222750"/>
          <p14:tracePt t="39313" x="2533650" y="4186238"/>
          <p14:tracePt t="39319" x="2552700" y="4176713"/>
          <p14:tracePt t="39328" x="2598738" y="4149725"/>
          <p14:tracePt t="39335" x="2616200" y="4140200"/>
          <p14:tracePt t="39344" x="2652713" y="4122738"/>
          <p14:tracePt t="39379" x="2662238" y="4122738"/>
          <p14:tracePt t="39394" x="2679700" y="4122738"/>
          <p14:tracePt t="39400" x="2689225" y="4122738"/>
          <p14:tracePt t="39412" x="2708275" y="4122738"/>
          <p14:tracePt t="39416" x="2762250" y="4122738"/>
          <p14:tracePt t="39424" x="2852738" y="4130675"/>
          <p14:tracePt t="39433" x="2962275" y="4140200"/>
          <p14:tracePt t="39440" x="3108325" y="4159250"/>
          <p14:tracePt t="39449" x="3290888" y="4167188"/>
          <p14:tracePt t="39456" x="3473450" y="4167188"/>
          <p14:tracePt t="39465" x="3619500" y="4167188"/>
          <p14:tracePt t="39472" x="3783013" y="4203700"/>
          <p14:tracePt t="39480" x="3929063" y="4203700"/>
          <p14:tracePt t="39489" x="4038600" y="4203700"/>
          <p14:tracePt t="39496" x="4111625" y="4203700"/>
          <p14:tracePt t="39506" x="4148138" y="4203700"/>
          <p14:tracePt t="39512" x="4157663" y="4203700"/>
          <p14:tracePt t="39600" x="4157663" y="4213225"/>
          <p14:tracePt t="39608" x="4157663" y="4232275"/>
          <p14:tracePt t="39617" x="4157663" y="4249738"/>
          <p14:tracePt t="39625" x="4157663" y="4276725"/>
          <p14:tracePt t="39635" x="4148138" y="4295775"/>
          <p14:tracePt t="39641" x="4148138" y="4303713"/>
          <p14:tracePt t="39652" x="4148138" y="4332288"/>
          <p14:tracePt t="39657" x="4148138" y="4359275"/>
          <p14:tracePt t="39667" x="4148138" y="4395788"/>
          <p14:tracePt t="39673" x="4148138" y="4422775"/>
          <p14:tracePt t="39681" x="4148138" y="4449763"/>
          <p14:tracePt t="39689" x="4148138" y="4478338"/>
          <p14:tracePt t="39697" x="4148138" y="4495800"/>
          <p14:tracePt t="39707" x="4148138" y="4551363"/>
          <p14:tracePt t="39713" x="4148138" y="4595813"/>
          <p14:tracePt t="39721" x="4148138" y="4651375"/>
          <p14:tracePt t="39729" x="4129088" y="4724400"/>
          <p14:tracePt t="39737" x="4129088" y="4778375"/>
          <p14:tracePt t="39744" x="4102100" y="4841875"/>
          <p14:tracePt t="39753" x="4094163" y="4897438"/>
          <p14:tracePt t="39760" x="4084638" y="4960938"/>
          <p14:tracePt t="39768" x="4084638" y="4979988"/>
          <p14:tracePt t="39776" x="4084638" y="4997450"/>
          <p14:tracePt t="39784" x="4084638" y="5024438"/>
          <p14:tracePt t="39791" x="4084638" y="5033963"/>
          <p14:tracePt t="39801" x="4075113" y="5043488"/>
          <p14:tracePt t="39986" x="4075113" y="4987925"/>
          <p14:tracePt t="39994" x="3975100" y="4960938"/>
          <p14:tracePt t="40000" x="3810000" y="4914900"/>
          <p14:tracePt t="40010" x="3573463" y="4860925"/>
          <p14:tracePt t="40018" x="3382963" y="4797425"/>
          <p14:tracePt t="40024" x="3127375" y="4741863"/>
          <p14:tracePt t="40032" x="2817813" y="4724400"/>
          <p14:tracePt t="40040" x="2635250" y="4697413"/>
          <p14:tracePt t="40050" x="2525713" y="4651375"/>
          <p14:tracePt t="40055" x="2406650" y="4624388"/>
          <p14:tracePt t="40063" x="2360613" y="4605338"/>
          <p14:tracePt t="40071" x="2352675" y="4595813"/>
          <p14:tracePt t="40242" x="2352675" y="4587875"/>
          <p14:tracePt t="40288" x="2360613" y="4568825"/>
          <p14:tracePt t="40296" x="2389188" y="4522788"/>
          <p14:tracePt t="40303" x="2425700" y="4478338"/>
          <p14:tracePt t="40312" x="2479675" y="4413250"/>
          <p14:tracePt t="40320" x="2489200" y="4368800"/>
          <p14:tracePt t="40327" x="2525713" y="4322763"/>
          <p14:tracePt t="40336" x="2533650" y="4259263"/>
          <p14:tracePt t="40344" x="2533650" y="4240213"/>
          <p14:tracePt t="40352" x="2533650" y="4213225"/>
          <p14:tracePt t="40360" x="2533650" y="4195763"/>
          <p14:tracePt t="40368" x="2533650" y="4176713"/>
          <p14:tracePt t="40521" x="2533650" y="4167188"/>
          <p14:tracePt t="40544" x="2543175" y="4130675"/>
          <p14:tracePt t="40552" x="2552700" y="4113213"/>
          <p14:tracePt t="40560" x="2552700" y="4094163"/>
          <p14:tracePt t="40568" x="2570163" y="4076700"/>
          <p14:tracePt t="40576" x="2570163" y="4067175"/>
          <p14:tracePt t="40585" x="2570163" y="4049713"/>
          <p14:tracePt t="40592" x="2579688" y="4040188"/>
          <p14:tracePt t="40602" x="2579688" y="4030663"/>
          <p14:tracePt t="40826" x="2562225" y="4076700"/>
          <p14:tracePt t="40835" x="2506663" y="4176713"/>
          <p14:tracePt t="40843" x="2479675" y="4249738"/>
          <p14:tracePt t="40851" x="2433638" y="4386263"/>
          <p14:tracePt t="40856" x="2425700" y="4459288"/>
          <p14:tracePt t="40866" x="2406650" y="4568825"/>
          <p14:tracePt t="40872" x="2406650" y="4668838"/>
          <p14:tracePt t="40881" x="2406650" y="4778375"/>
          <p14:tracePt t="40888" x="2406650" y="4906963"/>
          <p14:tracePt t="40896" x="2406650" y="4997450"/>
          <p14:tracePt t="40917" x="2406650" y="5160963"/>
          <p14:tracePt t="40920" x="2406650" y="5233988"/>
          <p14:tracePt t="40928" x="2406650" y="5280025"/>
          <p14:tracePt t="40936" x="2406650" y="5335588"/>
          <p14:tracePt t="40944" x="2406650" y="5362575"/>
          <p14:tracePt t="40952" x="2406650" y="5399088"/>
          <p14:tracePt t="40961" x="2406650" y="5453063"/>
          <p14:tracePt t="40968" x="2406650" y="5499100"/>
          <p14:tracePt t="40976" x="2406650" y="5535613"/>
          <p14:tracePt t="40984" x="2406650" y="5572125"/>
          <p14:tracePt t="40992" x="2406650" y="5608638"/>
          <p14:tracePt t="41000" x="2433638" y="5654675"/>
          <p14:tracePt t="41008" x="2433638" y="5672138"/>
          <p14:tracePt t="41015" x="2433638" y="5699125"/>
          <p14:tracePt t="41024" x="2443163" y="5718175"/>
          <p14:tracePt t="41032" x="2443163" y="5754688"/>
          <p14:tracePt t="41040" x="2443163" y="5791200"/>
          <p14:tracePt t="41048" x="2443163" y="5808663"/>
          <p14:tracePt t="41055" x="2443163" y="5837238"/>
          <p14:tracePt t="41063" x="2443163" y="5854700"/>
          <p14:tracePt t="41072" x="2443163" y="5864225"/>
          <p14:tracePt t="41082" x="2443163" y="5873750"/>
          <p14:tracePt t="41087" x="2443163" y="5881688"/>
          <p14:tracePt t="41096" x="2443163" y="5891213"/>
          <p14:tracePt t="41119" x="2443163" y="5900738"/>
          <p14:tracePt t="41221" x="2443163" y="5918200"/>
          <p14:tracePt t="41226" x="2443163" y="5927725"/>
          <p14:tracePt t="41233" x="2443163" y="5937250"/>
          <p14:tracePt t="41241" x="2443163" y="5973763"/>
          <p14:tracePt t="41257" x="2443163" y="6000750"/>
          <p14:tracePt t="41267" x="2443163" y="6018213"/>
          <p14:tracePt t="41273" x="2443163" y="6054725"/>
          <p14:tracePt t="41281" x="2443163" y="6073775"/>
          <p14:tracePt t="41289" x="2443163" y="6100763"/>
          <p14:tracePt t="41296" x="2443163" y="6119813"/>
          <p14:tracePt t="41313" x="2443163" y="6127750"/>
          <p14:tracePt t="41723" x="2425700" y="6127750"/>
          <p14:tracePt t="41729" x="2324100" y="6091238"/>
          <p14:tracePt t="41737" x="2251075" y="6091238"/>
          <p14:tracePt t="41746" x="2170113" y="6083300"/>
          <p14:tracePt t="41755" x="2133600" y="6083300"/>
          <p14:tracePt t="41760" x="2124075" y="6083300"/>
          <p14:tracePt t="41770" x="2097088" y="6073775"/>
          <p14:tracePt t="42010" x="2097088" y="6064250"/>
          <p14:tracePt t="42017" x="2097088" y="6027738"/>
          <p14:tracePt t="42025" x="2051050" y="5973763"/>
          <p14:tracePt t="42036" x="2014538" y="5937250"/>
          <p14:tracePt t="42041" x="1941513" y="5854700"/>
          <p14:tracePt t="42052" x="1895475" y="5791200"/>
          <p14:tracePt t="42057" x="1868488" y="5754688"/>
          <p14:tracePt t="42067" x="1814513" y="5681663"/>
          <p14:tracePt t="42072" x="1758950" y="5645150"/>
          <p14:tracePt t="42082" x="1714500" y="5581650"/>
          <p14:tracePt t="42089" x="1685925" y="5518150"/>
          <p14:tracePt t="42096" x="1668463" y="5489575"/>
          <p14:tracePt t="42105" x="1658938" y="5445125"/>
          <p14:tracePt t="42114" x="1641475" y="5416550"/>
          <p14:tracePt t="42120" x="1641475" y="5399088"/>
          <p14:tracePt t="42128" x="1641475" y="5372100"/>
          <p14:tracePt t="42136" x="1641475" y="5353050"/>
          <p14:tracePt t="42144" x="1641475" y="5343525"/>
          <p14:tracePt t="42152" x="1641475" y="5326063"/>
          <p14:tracePt t="42160" x="1641475" y="5316538"/>
          <p14:tracePt t="42394" x="1622425" y="5316538"/>
          <p14:tracePt t="42401" x="1541463" y="5362575"/>
          <p14:tracePt t="42410" x="1468438" y="5389563"/>
          <p14:tracePt t="42423" x="1349375" y="5416550"/>
          <p14:tracePt t="42427" x="1222375" y="5416550"/>
          <p14:tracePt t="42435" x="1112838" y="5416550"/>
          <p14:tracePt t="42441" x="1003300" y="5416550"/>
          <p14:tracePt t="42450" x="930275" y="5416550"/>
          <p14:tracePt t="42456" x="874713" y="5416550"/>
          <p14:tracePt t="42466" x="847725" y="5416550"/>
          <p14:tracePt t="42472" x="830263" y="5416550"/>
          <p14:tracePt t="42489" x="830263" y="5408613"/>
          <p14:tracePt t="42497" x="820738" y="5389563"/>
          <p14:tracePt t="42512" x="820738" y="5362575"/>
          <p14:tracePt t="42519" x="820738" y="5335588"/>
          <p14:tracePt t="42527" x="820738" y="5289550"/>
          <p14:tracePt t="42536" x="820738" y="5253038"/>
          <p14:tracePt t="42543" x="820738" y="5207000"/>
          <p14:tracePt t="42552" x="820738" y="5170488"/>
          <p14:tracePt t="42559" x="830263" y="5126038"/>
          <p14:tracePt t="42568" x="830263" y="5089525"/>
          <p14:tracePt t="42575" x="838200" y="5053013"/>
          <p14:tracePt t="42584" x="847725" y="5024438"/>
          <p14:tracePt t="42592" x="884238" y="4979988"/>
          <p14:tracePt t="42600" x="884238" y="4970463"/>
          <p14:tracePt t="42608" x="903288" y="4933950"/>
          <p14:tracePt t="42617" x="903288" y="4924425"/>
          <p14:tracePt t="42623" x="920750" y="4887913"/>
          <p14:tracePt t="42632" x="939800" y="4870450"/>
          <p14:tracePt t="42639" x="966788" y="4833938"/>
          <p14:tracePt t="42650" x="974725" y="4814888"/>
          <p14:tracePt t="42655" x="1003300" y="4797425"/>
          <p14:tracePt t="42663" x="1020763" y="4787900"/>
          <p14:tracePt t="42671" x="1076325" y="4768850"/>
          <p14:tracePt t="42679" x="1139825" y="4741863"/>
          <p14:tracePt t="42688" x="1222375" y="4724400"/>
          <p14:tracePt t="42696" x="1293813" y="4724400"/>
          <p14:tracePt t="42704" x="1403350" y="4724400"/>
          <p14:tracePt t="42712" x="1495425" y="4724400"/>
          <p14:tracePt t="42720" x="1568450" y="4724400"/>
          <p14:tracePt t="42728" x="1677988" y="4724400"/>
          <p14:tracePt t="42737" x="1751013" y="4724400"/>
          <p14:tracePt t="42744" x="1831975" y="4741863"/>
          <p14:tracePt t="42755" x="1924050" y="4768850"/>
          <p14:tracePt t="42759" x="1978025" y="4824413"/>
          <p14:tracePt t="42769" x="2005013" y="4833938"/>
          <p14:tracePt t="42775" x="2024063" y="4851400"/>
          <p14:tracePt t="42784" x="2060575" y="4870450"/>
          <p14:tracePt t="42792" x="2060575" y="4878388"/>
          <p14:tracePt t="42800" x="2078038" y="4897438"/>
          <p14:tracePt t="42808" x="2087563" y="4906963"/>
          <p14:tracePt t="42817" x="2097088" y="4914900"/>
          <p14:tracePt t="42824" x="2106613" y="4924425"/>
          <p14:tracePt t="42837" x="2133600" y="4951413"/>
          <p14:tracePt t="42839" x="2143125" y="4951413"/>
          <p14:tracePt t="42855" x="2170113" y="5006975"/>
          <p14:tracePt t="42864" x="2179638" y="5024438"/>
          <p14:tracePt t="42871" x="2187575" y="5043488"/>
          <p14:tracePt t="42879" x="2197100" y="5053013"/>
          <p14:tracePt t="42887" x="2197100" y="5080000"/>
          <p14:tracePt t="42898" x="2206625" y="5097463"/>
          <p14:tracePt t="42903" x="2206625" y="5126038"/>
          <p14:tracePt t="42917" x="2206625" y="5143500"/>
          <p14:tracePt t="42919" x="2206625" y="5170488"/>
          <p14:tracePt t="42927" x="2206625" y="5189538"/>
          <p14:tracePt t="42936" x="2206625" y="5216525"/>
          <p14:tracePt t="42944" x="2206625" y="5253038"/>
          <p14:tracePt t="42951" x="2206625" y="5280025"/>
          <p14:tracePt t="42959" x="2206625" y="5307013"/>
          <p14:tracePt t="42967" x="2206625" y="5335588"/>
          <p14:tracePt t="42976" x="2187575" y="5362575"/>
          <p14:tracePt t="42993" x="2179638" y="5380038"/>
          <p14:tracePt t="43001" x="2170113" y="5399088"/>
          <p14:tracePt t="43008" x="2160588" y="5408613"/>
          <p14:tracePt t="43024" x="2143125" y="5426075"/>
          <p14:tracePt t="43033" x="2133600" y="5435600"/>
          <p14:tracePt t="43041" x="2124075" y="5445125"/>
          <p14:tracePt t="43053" x="2124075" y="5453063"/>
          <p14:tracePt t="43056" x="2106613" y="5462588"/>
          <p14:tracePt t="43066" x="2097088" y="5462588"/>
          <p14:tracePt t="43073" x="2070100" y="5472113"/>
          <p14:tracePt t="43084" x="2051050" y="5472113"/>
          <p14:tracePt t="43089" x="2005013" y="5499100"/>
          <p14:tracePt t="43098" x="1951038" y="5508625"/>
          <p14:tracePt t="43105" x="1905000" y="5518150"/>
          <p14:tracePt t="43113" x="1851025" y="5518150"/>
          <p14:tracePt t="43120" x="1778000" y="5518150"/>
          <p14:tracePt t="43128" x="1704975" y="5518150"/>
          <p14:tracePt t="43136" x="1622425" y="5518150"/>
          <p14:tracePt t="43145" x="1531938" y="5518150"/>
          <p14:tracePt t="43152" x="1458913" y="5518150"/>
          <p14:tracePt t="43160" x="1403350" y="5518150"/>
          <p14:tracePt t="43168" x="1358900" y="5508625"/>
          <p14:tracePt t="43176" x="1330325" y="5489575"/>
          <p14:tracePt t="43184" x="1293813" y="5472113"/>
          <p14:tracePt t="43192" x="1276350" y="5453063"/>
          <p14:tracePt t="43200" x="1276350" y="5445125"/>
          <p14:tracePt t="43208" x="1266825" y="5426075"/>
          <p14:tracePt t="43217" x="1266825" y="5389563"/>
          <p14:tracePt t="43224" x="1249363" y="5362575"/>
          <p14:tracePt t="43232" x="1249363" y="5343525"/>
          <p14:tracePt t="43239" x="1249363" y="5307013"/>
          <p14:tracePt t="43249" x="1239838" y="5270500"/>
          <p14:tracePt t="43256" x="1239838" y="5253038"/>
          <p14:tracePt t="43265" x="1230313" y="5226050"/>
          <p14:tracePt t="43272" x="1230313" y="5197475"/>
          <p14:tracePt t="43280" x="1222375" y="5153025"/>
          <p14:tracePt t="43288" x="1193800" y="5126038"/>
          <p14:tracePt t="43296" x="1185863" y="5097463"/>
          <p14:tracePt t="43304" x="1185863" y="5060950"/>
          <p14:tracePt t="43312" x="1185863" y="5033963"/>
          <p14:tracePt t="43319" x="1176338" y="4997450"/>
          <p14:tracePt t="43327" x="1176338" y="4960938"/>
          <p14:tracePt t="43335" x="1176338" y="4943475"/>
          <p14:tracePt t="43344" x="1176338" y="4906963"/>
          <p14:tracePt t="43352" x="1176338" y="4860925"/>
          <p14:tracePt t="43360" x="1176338" y="4824413"/>
          <p14:tracePt t="43368" x="1176338" y="4797425"/>
          <p14:tracePt t="43376" x="1176338" y="4751388"/>
          <p14:tracePt t="43384" x="1193800" y="4705350"/>
          <p14:tracePt t="43392" x="1222375" y="4660900"/>
          <p14:tracePt t="43401" x="1258888" y="4614863"/>
          <p14:tracePt t="43410" x="1293813" y="4587875"/>
          <p14:tracePt t="43417" x="1339850" y="4532313"/>
          <p14:tracePt t="43423" x="1376363" y="4522788"/>
          <p14:tracePt t="43431" x="1439863" y="4495800"/>
          <p14:tracePt t="43439" x="1558925" y="4459288"/>
          <p14:tracePt t="43448" x="1649413" y="4459288"/>
          <p14:tracePt t="43456" x="1758950" y="4459288"/>
          <p14:tracePt t="43465" x="1851025" y="4459288"/>
          <p14:tracePt t="43472" x="1905000" y="4459288"/>
          <p14:tracePt t="43480" x="1941513" y="4459288"/>
          <p14:tracePt t="43488" x="1960563" y="4459288"/>
          <p14:tracePt t="43537" x="1960563" y="4495800"/>
          <p14:tracePt t="43544" x="1960563" y="4541838"/>
          <p14:tracePt t="43552" x="1960563" y="4559300"/>
          <p14:tracePt t="43560" x="1960563" y="4595813"/>
          <p14:tracePt t="43568" x="1987550" y="4641850"/>
          <p14:tracePt t="43576" x="2014538" y="4705350"/>
          <p14:tracePt t="43585" x="2024063" y="4732338"/>
          <p14:tracePt t="43593" x="2041525" y="4787900"/>
          <p14:tracePt t="43603" x="2051050" y="4833938"/>
          <p14:tracePt t="43607" x="2070100" y="4897438"/>
          <p14:tracePt t="43616" x="2070100" y="4924425"/>
          <p14:tracePt t="43623" x="2078038" y="4951413"/>
          <p14:tracePt t="43632" x="2087563" y="4997450"/>
          <p14:tracePt t="43639" x="2097088" y="5024438"/>
          <p14:tracePt t="43649" x="2097088" y="5043488"/>
          <p14:tracePt t="43655" x="2097088" y="5070475"/>
          <p14:tracePt t="43663" x="2097088" y="5097463"/>
          <p14:tracePt t="43672" x="2087563" y="5143500"/>
          <p14:tracePt t="43680" x="2051050" y="5207000"/>
          <p14:tracePt t="43688" x="2051050" y="5216525"/>
          <p14:tracePt t="43697" x="2024063" y="5253038"/>
          <p14:tracePt t="43706" x="2014538" y="5280025"/>
          <p14:tracePt t="43713" x="1997075" y="5299075"/>
          <p14:tracePt t="43723" x="1987550" y="5326063"/>
          <p14:tracePt t="43727" x="1968500" y="5353050"/>
          <p14:tracePt t="43735" x="1960563" y="5372100"/>
          <p14:tracePt t="43743" x="1951038" y="5389563"/>
          <p14:tracePt t="43751" x="1941513" y="5399088"/>
          <p14:tracePt t="43760" x="1931988" y="5408613"/>
          <p14:tracePt t="43768" x="1924050" y="5416550"/>
          <p14:tracePt t="43784" x="1905000" y="5435600"/>
          <p14:tracePt t="43801" x="1887538" y="5453063"/>
          <p14:tracePt t="43807" x="1868488" y="5481638"/>
          <p14:tracePt t="43818" x="1841500" y="5499100"/>
          <p14:tracePt t="43823" x="1795463" y="5508625"/>
          <p14:tracePt t="43833" x="1768475" y="5526088"/>
          <p14:tracePt t="43841" x="1741488" y="5535613"/>
          <p14:tracePt t="43850" x="1695450" y="5535613"/>
          <p14:tracePt t="43859" x="1649413" y="5545138"/>
          <p14:tracePt t="43873" x="1641475" y="5545138"/>
          <p14:tracePt t="43881" x="1622425" y="5545138"/>
          <p14:tracePt t="43945" x="1612900" y="5545138"/>
          <p14:tracePt t="43953" x="1595438" y="5472113"/>
          <p14:tracePt t="43961" x="1522413" y="5389563"/>
          <p14:tracePt t="43969" x="1468438" y="5326063"/>
          <p14:tracePt t="43977" x="1449388" y="5280025"/>
          <p14:tracePt t="43986" x="1395413" y="5216525"/>
          <p14:tracePt t="43993" x="1358900" y="5133975"/>
          <p14:tracePt t="44000" x="1330325" y="5106988"/>
          <p14:tracePt t="44008" x="1322388" y="5060950"/>
          <p14:tracePt t="44016" x="1303338" y="5016500"/>
          <p14:tracePt t="44025" x="1303338" y="4997450"/>
          <p14:tracePt t="44031" x="1293813" y="4979988"/>
          <p14:tracePt t="44039" x="1293813" y="4960938"/>
          <p14:tracePt t="44048" x="1293813" y="4951413"/>
          <p14:tracePt t="44055" x="1293813" y="4943475"/>
          <p14:tracePt t="44063" x="1293813" y="4924425"/>
          <p14:tracePt t="44072" x="1293813" y="4914900"/>
          <p14:tracePt t="44080" x="1312863" y="4887913"/>
          <p14:tracePt t="44088" x="1312863" y="4878388"/>
          <p14:tracePt t="44096" x="1330325" y="4860925"/>
          <p14:tracePt t="44104" x="1330325" y="4851400"/>
          <p14:tracePt t="44113" x="1358900" y="4824413"/>
          <p14:tracePt t="44121" x="1366838" y="4814888"/>
          <p14:tracePt t="44129" x="1385888" y="4805363"/>
          <p14:tracePt t="44137" x="1431925" y="4787900"/>
          <p14:tracePt t="44144" x="1449388" y="4768850"/>
          <p14:tracePt t="44152" x="1495425" y="4760913"/>
          <p14:tracePt t="44160" x="1541463" y="4732338"/>
          <p14:tracePt t="44168" x="1585913" y="4714875"/>
          <p14:tracePt t="44176" x="1641475" y="4697413"/>
          <p14:tracePt t="44184" x="1668463" y="4687888"/>
          <p14:tracePt t="44192" x="1731963" y="4668838"/>
          <p14:tracePt t="44200" x="1768475" y="4668838"/>
          <p14:tracePt t="44208" x="1814513" y="4668838"/>
          <p14:tracePt t="44216" x="1868488" y="4668838"/>
          <p14:tracePt t="44223" x="1924050" y="4668838"/>
          <p14:tracePt t="44231" x="1960563" y="4668838"/>
          <p14:tracePt t="44240" x="2024063" y="4697413"/>
          <p14:tracePt t="44248" x="2070100" y="4714875"/>
          <p14:tracePt t="44256" x="2114550" y="4741863"/>
          <p14:tracePt t="44264" x="2143125" y="4768850"/>
          <p14:tracePt t="44273" x="2160588" y="4787900"/>
          <p14:tracePt t="44280" x="2197100" y="4824413"/>
          <p14:tracePt t="44328" x="2206625" y="4824413"/>
          <p14:tracePt t="44362" x="2206625" y="4860925"/>
          <p14:tracePt t="44369" x="2206625" y="4878388"/>
          <p14:tracePt t="44377" x="2206625" y="4924425"/>
          <p14:tracePt t="44385" x="2206625" y="4951413"/>
          <p14:tracePt t="44393" x="2206625" y="4970463"/>
          <p14:tracePt t="44400" x="2206625" y="5016500"/>
          <p14:tracePt t="44409" x="2179638" y="5053013"/>
          <p14:tracePt t="44415" x="2170113" y="5089525"/>
          <p14:tracePt t="44424" x="2151063" y="5126038"/>
          <p14:tracePt t="44432" x="2133600" y="5160963"/>
          <p14:tracePt t="44440" x="2114550" y="5189538"/>
          <p14:tracePt t="44448" x="2087563" y="5226050"/>
          <p14:tracePt t="44456" x="2070100" y="5253038"/>
          <p14:tracePt t="44464" x="2041525" y="5280025"/>
          <p14:tracePt t="44472" x="2024063" y="5299075"/>
          <p14:tracePt t="44480" x="2024063" y="5316538"/>
          <p14:tracePt t="44488" x="2005013" y="5335588"/>
          <p14:tracePt t="44496" x="1997075" y="5343525"/>
          <p14:tracePt t="44504" x="1997075" y="5353050"/>
          <p14:tracePt t="44512" x="1987550" y="5372100"/>
          <p14:tracePt t="44569" x="1951038" y="5389563"/>
          <p14:tracePt t="44577" x="1924050" y="5416550"/>
          <p14:tracePt t="44585" x="1878013" y="5435600"/>
          <p14:tracePt t="44593" x="1814513" y="5472113"/>
          <p14:tracePt t="44602" x="1795463" y="5472113"/>
          <p14:tracePt t="44609" x="1778000" y="5481638"/>
          <p14:tracePt t="44616" x="1768475" y="5489575"/>
          <p14:tracePt t="44930" x="1758950" y="5462588"/>
          <p14:tracePt t="44937" x="1704975" y="5362575"/>
          <p14:tracePt t="44946" x="1695450" y="5307013"/>
          <p14:tracePt t="44953" x="1668463" y="5226050"/>
          <p14:tracePt t="44962" x="1658938" y="5160963"/>
          <p14:tracePt t="44970" x="1641475" y="5070475"/>
          <p14:tracePt t="44977" x="1641475" y="5043488"/>
          <p14:tracePt t="44986" x="1641475" y="4997450"/>
          <p14:tracePt t="44993" x="1641475" y="4987925"/>
          <p14:tracePt t="45003" x="1641475" y="4979988"/>
          <p14:tracePt t="45009" x="1641475" y="4960938"/>
          <p14:tracePt t="45105" x="1658938" y="4924425"/>
          <p14:tracePt t="45118" x="1741488" y="4914900"/>
          <p14:tracePt t="45122" x="1831975" y="4914900"/>
          <p14:tracePt t="45129" x="1905000" y="4914900"/>
          <p14:tracePt t="45137" x="2033588" y="4914900"/>
          <p14:tracePt t="45145" x="2143125" y="4914900"/>
          <p14:tracePt t="45153" x="2197100" y="4914900"/>
          <p14:tracePt t="45161" x="2270125" y="4914900"/>
          <p14:tracePt t="45168" x="2306638" y="4914900"/>
          <p14:tracePt t="45176" x="2316163" y="4914900"/>
          <p14:tracePt t="45256" x="2316163" y="4924425"/>
          <p14:tracePt t="45272" x="2324100" y="4933950"/>
          <p14:tracePt t="45280" x="2333625" y="4943475"/>
          <p14:tracePt t="45288" x="2343150" y="4951413"/>
          <p14:tracePt t="45304" x="2324100" y="4951413"/>
          <p14:tracePt t="45312" x="2270125" y="4979988"/>
          <p14:tracePt t="45320" x="2160588" y="4997450"/>
          <p14:tracePt t="45328" x="2060575" y="5006975"/>
          <p14:tracePt t="45336" x="1931988" y="5006975"/>
          <p14:tracePt t="45344" x="1824038" y="5053013"/>
          <p14:tracePt t="45352" x="1704975" y="5060950"/>
          <p14:tracePt t="45360" x="1595438" y="5080000"/>
          <p14:tracePt t="45368" x="1504950" y="5106988"/>
          <p14:tracePt t="45377" x="1458913" y="5126038"/>
          <p14:tracePt t="45385" x="1395413" y="5170488"/>
          <p14:tracePt t="45392" x="1358900" y="5189538"/>
          <p14:tracePt t="45401" x="1349375" y="5197475"/>
          <p14:tracePt t="45415" x="1349375" y="5207000"/>
          <p14:tracePt t="45433" x="1349375" y="5216525"/>
          <p14:tracePt t="45618" x="1349375" y="5207000"/>
          <p14:tracePt t="45625" x="1403350" y="5160963"/>
          <p14:tracePt t="45631" x="1422400" y="5143500"/>
          <p14:tracePt t="45640" x="1476375" y="5097463"/>
          <p14:tracePt t="45648" x="1541463" y="5043488"/>
          <p14:tracePt t="45656" x="1576388" y="5024438"/>
          <p14:tracePt t="45664" x="1604963" y="4987925"/>
          <p14:tracePt t="45672" x="1658938" y="4943475"/>
          <p14:tracePt t="45680" x="1668463" y="4933950"/>
          <p14:tracePt t="45785" x="1677988" y="4933950"/>
          <p14:tracePt t="45793" x="1677988" y="4951413"/>
          <p14:tracePt t="45802" x="1677988" y="4979988"/>
          <p14:tracePt t="45809" x="1677988" y="5033963"/>
          <p14:tracePt t="45821" x="1677988" y="5070475"/>
          <p14:tracePt t="45825" x="1677988" y="5126038"/>
          <p14:tracePt t="45834" x="1677988" y="5160963"/>
          <p14:tracePt t="45840" x="1677988" y="5216525"/>
          <p14:tracePt t="45851" x="1677988" y="5270500"/>
          <p14:tracePt t="45857" x="1677988" y="5326063"/>
          <p14:tracePt t="45866" x="1677988" y="5353050"/>
          <p14:tracePt t="45872" x="1677988" y="5399088"/>
          <p14:tracePt t="45888" x="1677988" y="5416550"/>
          <p14:tracePt t="45899" x="1677988" y="5435600"/>
          <p14:tracePt t="45919" x="1685925" y="5445125"/>
          <p14:tracePt t="45994" x="1695450" y="5453063"/>
          <p14:tracePt t="46017" x="1722438" y="5435600"/>
          <p14:tracePt t="46026" x="1741488" y="5426075"/>
          <p14:tracePt t="46034" x="1768475" y="5389563"/>
          <p14:tracePt t="46042" x="1795463" y="5380038"/>
          <p14:tracePt t="46052" x="1824038" y="5362575"/>
          <p14:tracePt t="46057" x="1841500" y="5343525"/>
          <p14:tracePt t="46067" x="1851025" y="5335588"/>
          <p14:tracePt t="46073" x="1868488" y="5307013"/>
          <p14:tracePt t="46085" x="1895475" y="5280025"/>
          <p14:tracePt t="46088" x="1895475" y="5262563"/>
          <p14:tracePt t="46099" x="1924050" y="5226050"/>
          <p14:tracePt t="46104" x="1931988" y="5207000"/>
          <p14:tracePt t="46120" x="1941513" y="5189538"/>
          <p14:tracePt t="46131" x="1941513" y="5180013"/>
          <p14:tracePt t="46135" x="1941513" y="5170488"/>
          <p14:tracePt t="46153" x="1941513" y="5160963"/>
          <p14:tracePt t="46592" x="1941513" y="5153025"/>
          <p14:tracePt t="46608" x="1914525" y="5170488"/>
          <p14:tracePt t="46616" x="1860550" y="5207000"/>
          <p14:tracePt t="46624" x="1831975" y="5226050"/>
          <p14:tracePt t="46631" x="1814513" y="5253038"/>
          <p14:tracePt t="46639" x="1795463" y="5270500"/>
          <p14:tracePt t="46650" x="1778000" y="5289550"/>
          <p14:tracePt t="46655" x="1758950" y="5299075"/>
          <p14:tracePt t="46746" x="1758950" y="5280025"/>
          <p14:tracePt t="46754" x="1758950" y="5270500"/>
          <p14:tracePt t="46762" x="1768475" y="5243513"/>
          <p14:tracePt t="46773" x="1778000" y="5216525"/>
          <p14:tracePt t="46777" x="1787525" y="5180013"/>
          <p14:tracePt t="46784" x="1787525" y="5170488"/>
          <p14:tracePt t="46792" x="1787525" y="5153025"/>
          <p14:tracePt t="46801" x="1795463" y="5143500"/>
          <p14:tracePt t="46807" x="1804988" y="5126038"/>
          <p14:tracePt t="46816" x="1804988" y="5116513"/>
          <p14:tracePt t="46823" x="1804988" y="5106988"/>
          <p14:tracePt t="46832" x="1804988" y="5097463"/>
          <p14:tracePt t="46840" x="1814513" y="5089525"/>
          <p14:tracePt t="47122" x="1814513" y="5106988"/>
          <p14:tracePt t="47134" x="1814513" y="5153025"/>
          <p14:tracePt t="47139" x="1814513" y="5180013"/>
          <p14:tracePt t="47145" x="1814513" y="5197475"/>
          <p14:tracePt t="47153" x="1804988" y="5207000"/>
          <p14:tracePt t="47161" x="1804988" y="5226050"/>
          <p14:tracePt t="47169" x="1795463" y="5226050"/>
          <p14:tracePt t="47534" x="1795463" y="5207000"/>
          <p14:tracePt t="48020" x="1768475" y="5253038"/>
          <p14:tracePt t="48026" x="1685925" y="5307013"/>
          <p14:tracePt t="48033" x="1622425" y="5335588"/>
          <p14:tracePt t="48041" x="1576388" y="5372100"/>
          <p14:tracePt t="48053" x="1558925" y="5380038"/>
          <p14:tracePt t="48057" x="1541463" y="5389563"/>
          <p14:tracePt t="48073" x="1531938" y="5399088"/>
          <p14:tracePt t="48167" x="1531938" y="5380038"/>
          <p14:tracePt t="48175" x="1531938" y="5362575"/>
          <p14:tracePt t="48191" x="1531938" y="5353050"/>
          <p14:tracePt t="48200" x="1541463" y="5326063"/>
          <p14:tracePt t="48216" x="1549400" y="5316538"/>
          <p14:tracePt t="48223" x="1549400" y="5299075"/>
          <p14:tracePt t="48232" x="1568450" y="5270500"/>
          <p14:tracePt t="48239" x="1576388" y="5262563"/>
          <p14:tracePt t="48248" x="1576388" y="5253038"/>
          <p14:tracePt t="48273" x="1576388" y="5243513"/>
          <p14:tracePt t="48690" x="1558925" y="5243513"/>
          <p14:tracePt t="48698" x="1531938" y="5262563"/>
          <p14:tracePt t="48707" x="1512888" y="5280025"/>
          <p14:tracePt t="48714" x="1495425" y="5289550"/>
          <p14:tracePt t="48722" x="1485900" y="5299075"/>
          <p14:tracePt t="48882" x="1485900" y="5270500"/>
          <p14:tracePt t="48889" x="1485900" y="5216525"/>
          <p14:tracePt t="48898" x="1504950" y="5143500"/>
          <p14:tracePt t="48918" x="1576388" y="4979988"/>
          <p14:tracePt t="48922" x="1631950" y="4897438"/>
          <p14:tracePt t="48928" x="1704975" y="4797425"/>
          <p14:tracePt t="48935" x="1778000" y="4678363"/>
          <p14:tracePt t="48943" x="1851025" y="4578350"/>
          <p14:tracePt t="48951" x="1905000" y="4495800"/>
          <p14:tracePt t="48959" x="1978025" y="4413250"/>
          <p14:tracePt t="48968" x="1997075" y="4376738"/>
          <p14:tracePt t="48975" x="2014538" y="4359275"/>
          <p14:tracePt t="48984" x="2024063" y="4349750"/>
          <p14:tracePt t="49016" x="2033588" y="4349750"/>
          <p14:tracePt t="49073" x="2033588" y="4359275"/>
          <p14:tracePt t="49084" x="2033588" y="4459288"/>
          <p14:tracePt t="49090" x="1997075" y="4578350"/>
          <p14:tracePt t="49099" x="1968500" y="4668838"/>
          <p14:tracePt t="49105" x="1931988" y="4768850"/>
          <p14:tracePt t="49113" x="1914525" y="4833938"/>
          <p14:tracePt t="49120" x="1905000" y="4870450"/>
          <p14:tracePt t="49131" x="1905000" y="4914900"/>
          <p14:tracePt t="49135" x="1905000" y="4933950"/>
          <p14:tracePt t="49143" x="1905000" y="4943475"/>
          <p14:tracePt t="49240" x="1887538" y="4951413"/>
          <p14:tracePt t="49249" x="1887538" y="4970463"/>
          <p14:tracePt t="49256" x="1887538" y="5016500"/>
          <p14:tracePt t="49265" x="1878013" y="5024438"/>
          <p14:tracePt t="49272" x="1868488" y="5053013"/>
          <p14:tracePt t="49281" x="1868488" y="5060950"/>
          <p14:tracePt t="49288" x="1868488" y="5070475"/>
          <p14:tracePt t="49297" x="1868488" y="5089525"/>
          <p14:tracePt t="49304" x="1860550" y="5106988"/>
          <p14:tracePt t="49313" x="1860550" y="5126038"/>
          <p14:tracePt t="49321" x="1841500" y="5160963"/>
          <p14:tracePt t="49329" x="1831975" y="5189538"/>
          <p14:tracePt t="49337" x="1831975" y="5197475"/>
          <p14:tracePt t="49344" x="1831975" y="5207000"/>
          <p14:tracePt t="49361" x="1831975" y="5233988"/>
          <p14:tracePt t="49369" x="1831975" y="5243513"/>
          <p14:tracePt t="49377" x="1824038" y="5270500"/>
          <p14:tracePt t="49393" x="1824038" y="5280025"/>
          <p14:tracePt t="49402" x="1824038" y="5289550"/>
          <p14:tracePt t="49416" x="1824038" y="5299075"/>
          <p14:tracePt t="49536" x="1831975" y="5307013"/>
          <p14:tracePt t="49544" x="1905000" y="5280025"/>
          <p14:tracePt t="49552" x="1914525" y="5262563"/>
          <p14:tracePt t="49560" x="1978025" y="5197475"/>
          <p14:tracePt t="49568" x="1997075" y="5153025"/>
          <p14:tracePt t="49576" x="2005013" y="5143500"/>
          <p14:tracePt t="49584" x="2014538" y="5116513"/>
          <p14:tracePt t="49592" x="2014538" y="5106988"/>
          <p14:tracePt t="49600" x="2024063" y="5097463"/>
          <p14:tracePt t="49786" x="2024063" y="5116513"/>
          <p14:tracePt t="49794" x="2024063" y="5126038"/>
          <p14:tracePt t="49801" x="2024063" y="5143500"/>
          <p14:tracePt t="49810" x="2024063" y="5153025"/>
          <p14:tracePt t="49978" x="2024063" y="5160963"/>
          <p14:tracePt t="49986" x="1968500" y="5197475"/>
          <p14:tracePt t="49993" x="1860550" y="5233988"/>
          <p14:tracePt t="50000" x="1804988" y="5233988"/>
          <p14:tracePt t="50008" x="1685925" y="5280025"/>
          <p14:tracePt t="50018" x="1631950" y="5280025"/>
          <p14:tracePt t="50024" x="1612900" y="5280025"/>
          <p14:tracePt t="50032" x="1585913" y="5289550"/>
          <p14:tracePt t="50314" x="1576388" y="5270500"/>
          <p14:tracePt t="50321" x="1576388" y="5243513"/>
          <p14:tracePt t="50329" x="1576388" y="5189538"/>
          <p14:tracePt t="50338" x="1576388" y="5170488"/>
          <p14:tracePt t="50346" x="1576388" y="5143500"/>
          <p14:tracePt t="50353" x="1576388" y="5126038"/>
          <p14:tracePt t="50361" x="1576388" y="5116513"/>
          <p14:tracePt t="50370" x="1576388" y="5097463"/>
          <p14:tracePt t="50379" x="1576388" y="5089525"/>
          <p14:tracePt t="50393" x="1576388" y="5080000"/>
          <p14:tracePt t="50520" x="1585913" y="5080000"/>
          <p14:tracePt t="50536" x="1595438" y="5097463"/>
          <p14:tracePt t="50544" x="1622425" y="5116513"/>
          <p14:tracePt t="50552" x="1695450" y="5153025"/>
          <p14:tracePt t="50560" x="1778000" y="5160963"/>
          <p14:tracePt t="50568" x="1841500" y="5197475"/>
          <p14:tracePt t="50576" x="1860550" y="5207000"/>
          <p14:tracePt t="50584" x="1878013" y="5226050"/>
          <p14:tracePt t="50592" x="1887538" y="5233988"/>
          <p14:tracePt t="50600" x="1905000" y="5253038"/>
          <p14:tracePt t="50633" x="1905000" y="5262563"/>
          <p14:tracePt t="50673" x="1905000" y="5280025"/>
          <p14:tracePt t="50689" x="1905000" y="5289550"/>
          <p14:tracePt t="50697" x="1905000" y="5299075"/>
          <p14:tracePt t="50707" x="1887538" y="5343525"/>
          <p14:tracePt t="50713" x="1868488" y="5362575"/>
          <p14:tracePt t="50721" x="1851025" y="5380038"/>
          <p14:tracePt t="50728" x="1841500" y="5389563"/>
          <p14:tracePt t="50736" x="1814513" y="5399088"/>
          <p14:tracePt t="50752" x="1814513" y="5408613"/>
          <p14:tracePt t="50888" x="1804988" y="5399088"/>
          <p14:tracePt t="50896" x="1804988" y="5372100"/>
          <p14:tracePt t="50903" x="1804988" y="5353050"/>
          <p14:tracePt t="50911" x="1804988" y="5326063"/>
          <p14:tracePt t="50920" x="1804988" y="5280025"/>
          <p14:tracePt t="50928" x="1804988" y="5253038"/>
          <p14:tracePt t="50936" x="1804988" y="5233988"/>
          <p14:tracePt t="50944" x="1804988" y="5207000"/>
          <p14:tracePt t="50952" x="1804988" y="5189538"/>
          <p14:tracePt t="50960" x="1804988" y="5180013"/>
          <p14:tracePt t="50968" x="1814513" y="5143500"/>
          <p14:tracePt t="51001" x="1814513" y="5133975"/>
          <p14:tracePt t="51105" x="1824038" y="5116513"/>
          <p14:tracePt t="51115" x="1831975" y="5097463"/>
          <p14:tracePt t="51123" x="1851025" y="5060950"/>
          <p14:tracePt t="51131" x="1905000" y="5006975"/>
          <p14:tracePt t="51136" x="1951038" y="4960938"/>
          <p14:tracePt t="51144" x="2051050" y="4887913"/>
          <p14:tracePt t="51152" x="2133600" y="4814888"/>
          <p14:tracePt t="51160" x="2270125" y="4714875"/>
          <p14:tracePt t="51168" x="2443163" y="4614863"/>
          <p14:tracePt t="51176" x="2616200" y="4541838"/>
          <p14:tracePt t="51184" x="2762250" y="4449763"/>
          <p14:tracePt t="51192" x="2917825" y="4368800"/>
          <p14:tracePt t="51200" x="3035300" y="4332288"/>
          <p14:tracePt t="51208" x="3108325" y="4303713"/>
          <p14:tracePt t="51217" x="3154363" y="4295775"/>
          <p14:tracePt t="51224" x="3171825" y="4268788"/>
          <p14:tracePt t="51306" x="3263900" y="4303713"/>
          <p14:tracePt t="51313" x="3390900" y="4359275"/>
          <p14:tracePt t="51322" x="3636963" y="4432300"/>
          <p14:tracePt t="51330" x="3865563" y="4495800"/>
          <p14:tracePt t="51336" x="4084638" y="4551363"/>
          <p14:tracePt t="51343" x="4211638" y="4595813"/>
          <p14:tracePt t="51351" x="4294188" y="4624388"/>
          <p14:tracePt t="51359" x="4321175" y="4624388"/>
          <p14:tracePt t="51681" x="4330700" y="4624388"/>
          <p14:tracePt t="51698" x="4330700" y="4632325"/>
          <p14:tracePt t="51713" x="4311650" y="4651375"/>
          <p14:tracePt t="51721" x="4284663" y="4660900"/>
          <p14:tracePt t="51730" x="4248150" y="4697413"/>
          <p14:tracePt t="51736" x="4230688" y="4705350"/>
          <p14:tracePt t="51752" x="4230688" y="4714875"/>
          <p14:tracePt t="51906" x="4230688" y="4724400"/>
          <p14:tracePt t="51914" x="4230688" y="4732338"/>
          <p14:tracePt t="51921" x="4230688" y="4741863"/>
          <p14:tracePt t="51930" x="4230688" y="4760913"/>
          <p14:tracePt t="51937" x="4230688" y="4768850"/>
          <p14:tracePt t="51993" x="4221163" y="4778375"/>
          <p14:tracePt t="52001" x="4194175" y="4787900"/>
          <p14:tracePt t="52009" x="4175125" y="4797425"/>
          <p14:tracePt t="52017" x="4138613" y="4824413"/>
          <p14:tracePt t="52025" x="4121150" y="4833938"/>
          <p14:tracePt t="52032" x="4094163" y="4841875"/>
          <p14:tracePt t="52039" x="4075113" y="4860925"/>
          <p14:tracePt t="52048" x="4057650" y="4870450"/>
          <p14:tracePt t="52064" x="4048125" y="4870450"/>
          <p14:tracePt t="52071" x="4038600" y="4878388"/>
          <p14:tracePt t="52250" x="4038600" y="4860925"/>
          <p14:tracePt t="52256" x="4038600" y="4833938"/>
          <p14:tracePt t="52264" x="4038600" y="4824413"/>
          <p14:tracePt t="52385" x="4038600" y="4878388"/>
          <p14:tracePt t="52393" x="4021138" y="4951413"/>
          <p14:tracePt t="52401" x="4011613" y="5033963"/>
          <p14:tracePt t="52409" x="3965575" y="5143500"/>
          <p14:tracePt t="52416" x="3956050" y="5207000"/>
          <p14:tracePt t="52426" x="3938588" y="5280025"/>
          <p14:tracePt t="52432" x="3902075" y="5362575"/>
          <p14:tracePt t="52440" x="3892550" y="5408613"/>
          <p14:tracePt t="52449" x="3875088" y="5462588"/>
          <p14:tracePt t="52457" x="3838575" y="5526088"/>
          <p14:tracePt t="52465" x="3838575" y="5572125"/>
          <p14:tracePt t="52473" x="3829050" y="5608638"/>
          <p14:tracePt t="52482" x="3829050" y="5626100"/>
          <p14:tracePt t="52488" x="3829050" y="5645150"/>
          <p14:tracePt t="52496" x="3819525" y="5654675"/>
          <p14:tracePt t="52504" x="3819525" y="5672138"/>
          <p14:tracePt t="52512" x="3802063" y="5691188"/>
          <p14:tracePt t="52520" x="3802063" y="5708650"/>
          <p14:tracePt t="52527" x="3792538" y="5735638"/>
          <p14:tracePt t="52536" x="3792538" y="5745163"/>
          <p14:tracePt t="52543" x="3792538" y="5754688"/>
          <p14:tracePt t="52551" x="3783013" y="5781675"/>
          <p14:tracePt t="52560" x="3783013" y="5791200"/>
          <p14:tracePt t="52567" x="3775075" y="5808663"/>
          <p14:tracePt t="52576" x="3775075" y="5827713"/>
          <p14:tracePt t="52584" x="3775075" y="5837238"/>
          <p14:tracePt t="52591" x="3775075" y="5864225"/>
          <p14:tracePt t="52600" x="3756025" y="5891213"/>
          <p14:tracePt t="52648" x="3756025" y="5910263"/>
          <p14:tracePt t="52800" x="3756025" y="5946775"/>
          <p14:tracePt t="52808" x="3775075" y="5973763"/>
          <p14:tracePt t="52816" x="3838575" y="6000750"/>
          <p14:tracePt t="52824" x="3911600" y="6010275"/>
          <p14:tracePt t="52834" x="4011613" y="6037263"/>
          <p14:tracePt t="52840" x="4102100" y="6054725"/>
          <p14:tracePt t="52848" x="4211638" y="6054725"/>
          <p14:tracePt t="52855" x="4321175" y="6054725"/>
          <p14:tracePt t="52865" x="4394200" y="6054725"/>
          <p14:tracePt t="52872" x="4457700" y="6054725"/>
          <p14:tracePt t="52880" x="4494213" y="6054725"/>
          <p14:tracePt t="52888" x="4513263" y="6037263"/>
          <p14:tracePt t="52896" x="4530725" y="6027738"/>
          <p14:tracePt t="52904" x="4540250" y="6027738"/>
          <p14:tracePt t="53027" x="4576763" y="6027738"/>
          <p14:tracePt t="53032" x="4603750" y="6027738"/>
          <p14:tracePt t="53044" x="4659313" y="6027738"/>
          <p14:tracePt t="53052" x="4703763" y="6027738"/>
          <p14:tracePt t="53057" x="4730750" y="6046788"/>
          <p14:tracePt t="53065" x="4749800" y="6054725"/>
          <p14:tracePt t="53072" x="4776788" y="6073775"/>
          <p14:tracePt t="53082" x="4813300" y="6091238"/>
          <p14:tracePt t="53234" x="4832350" y="6110288"/>
          <p14:tracePt t="53241" x="4832350" y="6127750"/>
          <p14:tracePt t="53253" x="4859338" y="6164263"/>
          <p14:tracePt t="53258" x="4905375" y="6173788"/>
          <p14:tracePt t="53267" x="4986338" y="6229350"/>
          <p14:tracePt t="53273" x="5068888" y="6256338"/>
          <p14:tracePt t="53281" x="5168900" y="6310313"/>
          <p14:tracePt t="53288" x="5334000" y="6356350"/>
          <p14:tracePt t="53296" x="5524500" y="6419850"/>
          <p14:tracePt t="53304" x="5653088" y="6446838"/>
          <p14:tracePt t="53312" x="5761038" y="6465888"/>
          <p14:tracePt t="53320" x="5834063" y="6465888"/>
          <p14:tracePt t="53327" x="5853113" y="6465888"/>
          <p14:tracePt t="53409" x="5843588" y="6465888"/>
          <p14:tracePt t="53417" x="5834063" y="6465888"/>
          <p14:tracePt t="53432" x="5807075" y="6465888"/>
          <p14:tracePt t="53444" x="5797550" y="6465888"/>
          <p14:tracePt t="53447" x="5770563" y="6446838"/>
          <p14:tracePt t="53456" x="5761038" y="6446838"/>
          <p14:tracePt t="53464" x="5743575" y="6446838"/>
          <p14:tracePt t="53471" x="5716588" y="6446838"/>
          <p14:tracePt t="53480" x="5707063" y="6446838"/>
          <p14:tracePt t="53487" x="5697538" y="6438900"/>
          <p14:tracePt t="53496" x="5688013" y="6438900"/>
          <p14:tracePt t="53504" x="5661025" y="6429375"/>
          <p14:tracePt t="53512" x="5624513" y="6419850"/>
          <p14:tracePt t="53520" x="5607050" y="6411913"/>
          <p14:tracePt t="53528" x="5570538" y="6383338"/>
          <p14:tracePt t="53536" x="5551488" y="6375400"/>
          <p14:tracePt t="53544" x="5524500" y="6365875"/>
          <p14:tracePt t="53552" x="5507038" y="6346825"/>
          <p14:tracePt t="53560" x="5478463" y="6338888"/>
          <p14:tracePt t="53568" x="5461000" y="6329363"/>
          <p14:tracePt t="53576" x="5441950" y="6319838"/>
          <p14:tracePt t="53584" x="5424488" y="6310313"/>
          <p14:tracePt t="53592" x="5414963" y="6302375"/>
          <p14:tracePt t="53608" x="5405438" y="6292850"/>
          <p14:tracePt t="53641" x="5405438" y="6283325"/>
          <p14:tracePt t="53665" x="5405438" y="6273800"/>
          <p14:tracePt t="53818" x="5397500" y="6265863"/>
          <p14:tracePt t="54010" x="5414963" y="6265863"/>
          <p14:tracePt t="54017" x="5478463" y="6265863"/>
          <p14:tracePt t="54024" x="5543550" y="6265863"/>
          <p14:tracePt t="54032" x="5634038" y="6265863"/>
          <p14:tracePt t="54040" x="5707063" y="6265863"/>
          <p14:tracePt t="54048" x="5797550" y="6265863"/>
          <p14:tracePt t="54056" x="5853113" y="6265863"/>
          <p14:tracePt t="54064" x="5926138" y="6265863"/>
          <p14:tracePt t="54071" x="5980113" y="6265863"/>
          <p14:tracePt t="54081" x="6026150" y="6265863"/>
          <p14:tracePt t="54087" x="6080125" y="6265863"/>
          <p14:tracePt t="54101" x="6089650" y="6265863"/>
          <p14:tracePt t="54103" x="6108700" y="6256338"/>
          <p14:tracePt t="54239" x="6135688" y="6256338"/>
          <p14:tracePt t="54248" x="6199188" y="6246813"/>
          <p14:tracePt t="54256" x="6235700" y="6246813"/>
          <p14:tracePt t="54264" x="6291263" y="6246813"/>
          <p14:tracePt t="54273" x="6335713" y="6246813"/>
          <p14:tracePt t="54280" x="6372225" y="6246813"/>
          <p14:tracePt t="54287" x="6391275" y="6246813"/>
          <p14:tracePt t="54296" x="6418263" y="6229350"/>
          <p14:tracePt t="54473" x="6427788" y="6229350"/>
          <p14:tracePt t="54482" x="6427788" y="6219825"/>
          <p14:tracePt t="54490" x="6427788" y="6200775"/>
          <p14:tracePt t="54498" x="6427788" y="6156325"/>
          <p14:tracePt t="54504" x="6435725" y="6156325"/>
          <p14:tracePt t="54512" x="6435725" y="6119813"/>
          <p14:tracePt t="54521" x="6435725" y="6083300"/>
          <p14:tracePt t="54528" x="6435725" y="6064250"/>
          <p14:tracePt t="54535" x="6445250" y="6027738"/>
          <p14:tracePt t="54543" x="6445250" y="6010275"/>
          <p14:tracePt t="54551" x="6454775" y="5991225"/>
          <p14:tracePt t="54559" x="6454775" y="5973763"/>
          <p14:tracePt t="54567" x="6454775" y="5964238"/>
          <p14:tracePt t="54575" x="6472238" y="5946775"/>
          <p14:tracePt t="54584" x="6472238" y="5918200"/>
          <p14:tracePt t="54592" x="6481763" y="5900738"/>
          <p14:tracePt t="54600" x="6491288" y="5881688"/>
          <p14:tracePt t="54608" x="6500813" y="5854700"/>
          <p14:tracePt t="54616" x="6518275" y="5818188"/>
          <p14:tracePt t="54633" x="6527800" y="5800725"/>
          <p14:tracePt t="54640" x="6537325" y="5791200"/>
          <p14:tracePt t="54664" x="6537325" y="5781675"/>
          <p14:tracePt t="54720" x="6537325" y="5764213"/>
          <p14:tracePt t="54946" x="6537325" y="5745163"/>
          <p14:tracePt t="54953" x="6537325" y="5699125"/>
          <p14:tracePt t="54962" x="6554788" y="5645150"/>
          <p14:tracePt t="54969" x="6573838" y="5599113"/>
          <p14:tracePt t="54978" x="6573838" y="5545138"/>
          <p14:tracePt t="54986" x="6581775" y="5489575"/>
          <p14:tracePt t="54993" x="6600825" y="5426075"/>
          <p14:tracePt t="55001" x="6600825" y="5353050"/>
          <p14:tracePt t="55009" x="6610350" y="5307013"/>
          <p14:tracePt t="55018" x="6610350" y="5253038"/>
          <p14:tracePt t="55025" x="6610350" y="5197475"/>
          <p14:tracePt t="55032" x="6610350" y="5170488"/>
          <p14:tracePt t="55039" x="6610350" y="5143500"/>
          <p14:tracePt t="55047" x="6627813" y="5116513"/>
          <p14:tracePt t="55055" x="6627813" y="5080000"/>
          <p14:tracePt t="55064" x="6627813" y="5053013"/>
          <p14:tracePt t="55071" x="6627813" y="5033963"/>
          <p14:tracePt t="55081" x="6627813" y="5006975"/>
          <p14:tracePt t="55088" x="6627813" y="4987925"/>
          <p14:tracePt t="55095" x="6627813" y="4951413"/>
          <p14:tracePt t="55104" x="6637338" y="4933950"/>
          <p14:tracePt t="55120" x="6645275" y="4906963"/>
          <p14:tracePt t="55128" x="6645275" y="4897438"/>
          <p14:tracePt t="55136" x="6645275" y="4870450"/>
          <p14:tracePt t="55144" x="6654800" y="4860925"/>
          <p14:tracePt t="55152" x="6664325" y="4841875"/>
          <p14:tracePt t="55160" x="6673850" y="4833938"/>
          <p14:tracePt t="55336" x="6673850" y="4860925"/>
          <p14:tracePt t="55344" x="6618288" y="4914900"/>
          <p14:tracePt t="55352" x="6573838" y="4951413"/>
          <p14:tracePt t="55359" x="6554788" y="4960938"/>
          <p14:tracePt t="55367" x="6545263" y="4970463"/>
          <p14:tracePt t="55505" x="6537325" y="4970463"/>
          <p14:tracePt t="55557" x="6564313" y="4897438"/>
          <p14:tracePt t="55561" x="6573838" y="4841875"/>
          <p14:tracePt t="55569" x="6581775" y="4778375"/>
          <p14:tracePt t="55577" x="6627813" y="4678363"/>
          <p14:tracePt t="55586" x="6627813" y="4624388"/>
          <p14:tracePt t="55593" x="6637338" y="4568825"/>
          <p14:tracePt t="55602" x="6637338" y="4495800"/>
          <p14:tracePt t="55608" x="6654800" y="4413250"/>
          <p14:tracePt t="55617" x="6654800" y="4359275"/>
          <p14:tracePt t="55624" x="6654800" y="4286250"/>
          <p14:tracePt t="55633" x="6654800" y="4240213"/>
          <p14:tracePt t="55640" x="6654800" y="4186238"/>
          <p14:tracePt t="55650" x="6654800" y="4130675"/>
          <p14:tracePt t="55656" x="6654800" y="4094163"/>
          <p14:tracePt t="55664" x="6654800" y="4076700"/>
          <p14:tracePt t="55672" x="6654800" y="4049713"/>
          <p14:tracePt t="55680" x="6654800" y="4030663"/>
          <p14:tracePt t="55687" x="6654800" y="4003675"/>
          <p14:tracePt t="55703" x="6654800" y="3994150"/>
          <p14:tracePt t="55985" x="6645275" y="3984625"/>
          <p14:tracePt t="55993" x="6518275" y="3984625"/>
          <p14:tracePt t="56001" x="6335713" y="3984625"/>
          <p14:tracePt t="56009" x="6089650" y="3984625"/>
          <p14:tracePt t="56017" x="5789613" y="3984625"/>
          <p14:tracePt t="56025" x="5414963" y="3984625"/>
          <p14:tracePt t="56033" x="4932363" y="3984625"/>
          <p14:tracePt t="56041" x="4521200" y="3984625"/>
          <p14:tracePt t="56051" x="4111625" y="3984625"/>
          <p14:tracePt t="56055" x="3883025" y="3984625"/>
          <p14:tracePt t="56064" x="3592513" y="3984625"/>
          <p14:tracePt t="56071" x="3409950" y="3984625"/>
          <p14:tracePt t="56081" x="3300413" y="3984625"/>
          <p14:tracePt t="56088" x="3281363" y="3984625"/>
          <p14:tracePt t="56489" x="3300413" y="3948113"/>
          <p14:tracePt t="56498" x="3309938" y="3948113"/>
          <p14:tracePt t="56506" x="3354388" y="3948113"/>
          <p14:tracePt t="56513" x="3390900" y="3948113"/>
          <p14:tracePt t="56520" x="3436938" y="3948113"/>
          <p14:tracePt t="56528" x="3455988" y="3948113"/>
          <p14:tracePt t="56536" x="3490913" y="3940175"/>
          <p14:tracePt t="56543" x="3509963" y="3940175"/>
          <p14:tracePt t="56551" x="3536950" y="3940175"/>
          <p14:tracePt t="56560" x="3546475" y="3940175"/>
          <p14:tracePt t="56568" x="3556000" y="3940175"/>
          <p14:tracePt t="56576" x="3563938" y="3940175"/>
          <p14:tracePt t="56592" x="3573463" y="3940175"/>
          <p14:tracePt t="56607" x="3582988" y="3940175"/>
          <p14:tracePt t="56616" x="3592513" y="3940175"/>
          <p14:tracePt t="56623" x="3600450" y="3940175"/>
          <p14:tracePt t="56632" x="3609975" y="3940175"/>
          <p14:tracePt t="56648" x="3629025" y="3940175"/>
          <p14:tracePt t="56655" x="3673475" y="3940175"/>
          <p14:tracePt t="56664" x="3709988" y="3940175"/>
          <p14:tracePt t="56671" x="3756025" y="3940175"/>
          <p14:tracePt t="56680" x="3792538" y="3940175"/>
          <p14:tracePt t="56688" x="3838575" y="3940175"/>
          <p14:tracePt t="56696" x="3892550" y="3940175"/>
          <p14:tracePt t="56704" x="3948113" y="3940175"/>
          <p14:tracePt t="56712" x="4002088" y="3940175"/>
          <p14:tracePt t="56720" x="4111625" y="3940175"/>
          <p14:tracePt t="56728" x="4194175" y="3940175"/>
          <p14:tracePt t="56736" x="4321175" y="3940175"/>
          <p14:tracePt t="56744" x="4394200" y="3940175"/>
          <p14:tracePt t="56753" x="4448175" y="3940175"/>
          <p14:tracePt t="56759" x="4521200" y="3940175"/>
          <p14:tracePt t="56767" x="4540250" y="3940175"/>
          <p14:tracePt t="56776" x="4549775" y="3940175"/>
          <p14:tracePt t="57064" x="4557713" y="3948113"/>
          <p14:tracePt t="57071" x="4630738" y="3948113"/>
          <p14:tracePt t="57080" x="4722813" y="3948113"/>
          <p14:tracePt t="57087" x="4849813" y="3948113"/>
          <p14:tracePt t="57096" x="4959350" y="3948113"/>
          <p14:tracePt t="57105" x="5068888" y="3948113"/>
          <p14:tracePt t="57111" x="5141913" y="3948113"/>
          <p14:tracePt t="57119" x="5214938" y="3948113"/>
          <p14:tracePt t="57127" x="5260975" y="3948113"/>
          <p14:tracePt t="57135" x="5287963" y="3948113"/>
          <p14:tracePt t="57145" x="5297488" y="3948113"/>
          <p14:tracePt t="57368" x="5324475" y="3948113"/>
          <p14:tracePt t="57376" x="5360988" y="3948113"/>
          <p14:tracePt t="57384" x="5414963" y="3948113"/>
          <p14:tracePt t="57392" x="5470525" y="3948113"/>
          <p14:tracePt t="57400" x="5561013" y="3948113"/>
          <p14:tracePt t="57408" x="5634038" y="3948113"/>
          <p14:tracePt t="57416" x="5707063" y="3948113"/>
          <p14:tracePt t="57424" x="5789613" y="3967163"/>
          <p14:tracePt t="57431" x="5880100" y="3967163"/>
          <p14:tracePt t="57440" x="5935663" y="3967163"/>
          <p14:tracePt t="57448" x="5989638" y="3976688"/>
          <p14:tracePt t="57456" x="6035675" y="4003675"/>
          <p14:tracePt t="57464" x="6053138" y="4003675"/>
          <p14:tracePt t="57472" x="6062663" y="4003675"/>
          <p14:tracePt t="57481" x="6072188" y="4003675"/>
          <p14:tracePt t="57498" x="6080125" y="4003675"/>
          <p14:tracePt t="58024" x="6099175" y="3984625"/>
          <p14:tracePt t="58032" x="6145213" y="3948113"/>
          <p14:tracePt t="58039" x="6162675" y="3930650"/>
          <p14:tracePt t="58048" x="6208713" y="3894138"/>
          <p14:tracePt t="58055" x="6226175" y="3884613"/>
          <p14:tracePt t="58064" x="6254750" y="3867150"/>
          <p14:tracePt t="58072" x="6262688" y="3857625"/>
          <p14:tracePt t="58080" x="6272213" y="3848100"/>
          <p14:tracePt t="58248" x="6262688" y="3867150"/>
          <p14:tracePt t="58256" x="6254750" y="3875088"/>
          <p14:tracePt t="58263" x="6218238" y="3903663"/>
          <p14:tracePt t="58272" x="6199188" y="3921125"/>
          <p14:tracePt t="58280" x="6199188" y="3940175"/>
          <p14:tracePt t="58288" x="6199188" y="3948113"/>
          <p14:tracePt t="58296" x="6199188" y="3976688"/>
          <p14:tracePt t="58303" x="6199188" y="3994150"/>
          <p14:tracePt t="58311" x="6189663" y="4013200"/>
          <p14:tracePt t="58319" x="6189663" y="4021138"/>
          <p14:tracePt t="58327" x="6189663" y="4030663"/>
          <p14:tracePt t="58343" x="6172200" y="4049713"/>
          <p14:tracePt t="58359" x="6172200" y="4057650"/>
          <p14:tracePt t="58416" x="6172200" y="4067175"/>
          <p14:tracePt t="58424" x="6162675" y="4076700"/>
          <p14:tracePt t="58432" x="6162675" y="4103688"/>
          <p14:tracePt t="58439" x="6153150" y="4113213"/>
          <p14:tracePt t="58448" x="6153150" y="4122738"/>
          <p14:tracePt t="58456" x="6153150" y="4159250"/>
          <p14:tracePt t="58463" x="6153150" y="4195763"/>
          <p14:tracePt t="58472" x="6153150" y="4222750"/>
          <p14:tracePt t="58480" x="6153150" y="4268788"/>
          <p14:tracePt t="58488" x="6153150" y="4322763"/>
          <p14:tracePt t="58496" x="6153150" y="4376738"/>
          <p14:tracePt t="58503" x="6153150" y="4449763"/>
          <p14:tracePt t="58512" x="6153150" y="4541838"/>
          <p14:tracePt t="58520" x="6153150" y="4614863"/>
          <p14:tracePt t="58527" x="6172200" y="4678363"/>
          <p14:tracePt t="58536" x="6181725" y="4741863"/>
          <p14:tracePt t="58543" x="6208713" y="4814888"/>
          <p14:tracePt t="58552" x="6272213" y="4897438"/>
          <p14:tracePt t="58559" x="6335713" y="5016500"/>
          <p14:tracePt t="58567" x="6372225" y="5060950"/>
          <p14:tracePt t="58575" x="6391275" y="5097463"/>
          <p14:tracePt t="58584" x="6427788" y="5170488"/>
          <p14:tracePt t="58591" x="6435725" y="5197475"/>
          <p14:tracePt t="58600" x="6445250" y="5243513"/>
          <p14:tracePt t="58607" x="6445250" y="5280025"/>
          <p14:tracePt t="58616" x="6454775" y="5307013"/>
          <p14:tracePt t="58623" x="6454775" y="5343525"/>
          <p14:tracePt t="58631" x="6454775" y="5380038"/>
          <p14:tracePt t="58639" x="6481763" y="5416550"/>
          <p14:tracePt t="58655" x="6481763" y="5426075"/>
          <p14:tracePt t="58664" x="6481763" y="5435600"/>
          <p14:tracePt t="58832" x="6481763" y="5445125"/>
          <p14:tracePt t="58873" x="6464300" y="5462588"/>
          <p14:tracePt t="58881" x="6445250" y="5481638"/>
          <p14:tracePt t="58888" x="6435725" y="5489575"/>
          <p14:tracePt t="58896" x="6418263" y="5518150"/>
          <p14:tracePt t="58914" x="6399213" y="5545138"/>
          <p14:tracePt t="58919" x="6391275" y="5562600"/>
          <p14:tracePt t="58928" x="6391275" y="5572125"/>
          <p14:tracePt t="58935" x="6391275" y="5581650"/>
          <p14:tracePt t="58959" x="6391275" y="5599113"/>
          <p14:tracePt t="59161" x="6391275" y="5572125"/>
          <p14:tracePt t="59167" x="6391275" y="5526088"/>
          <p14:tracePt t="59176" x="6391275" y="5508625"/>
          <p14:tracePt t="59183" x="6391275" y="5481638"/>
          <p14:tracePt t="59191" x="6399213" y="5453063"/>
          <p14:tracePt t="59200" x="6399213" y="5408613"/>
          <p14:tracePt t="59209" x="6408738" y="5372100"/>
          <p14:tracePt t="59216" x="6418263" y="5335588"/>
          <p14:tracePt t="59224" x="6418263" y="5299075"/>
          <p14:tracePt t="59232" x="6445250" y="5243513"/>
          <p14:tracePt t="59240" x="6454775" y="5180013"/>
          <p14:tracePt t="59248" x="6454775" y="5126038"/>
          <p14:tracePt t="59256" x="6481763" y="5043488"/>
          <p14:tracePt t="59263" x="6508750" y="4979988"/>
          <p14:tracePt t="59272" x="6508750" y="4951413"/>
          <p14:tracePt t="59280" x="6508750" y="4914900"/>
          <p14:tracePt t="59288" x="6518275" y="4870450"/>
          <p14:tracePt t="59297" x="6518275" y="4841875"/>
          <p14:tracePt t="59303" x="6518275" y="4797425"/>
          <p14:tracePt t="59312" x="6527800" y="4768850"/>
          <p14:tracePt t="59319" x="6527800" y="4751388"/>
          <p14:tracePt t="59327" x="6527800" y="4714875"/>
          <p14:tracePt t="59335" x="6527800" y="4668838"/>
          <p14:tracePt t="59345" x="6527800" y="4651375"/>
          <p14:tracePt t="59352" x="6527800" y="4614863"/>
          <p14:tracePt t="59360" x="6527800" y="4595813"/>
          <p14:tracePt t="59367" x="6527800" y="4568825"/>
          <p14:tracePt t="59376" x="6518275" y="4522788"/>
          <p14:tracePt t="59383" x="6508750" y="4505325"/>
          <p14:tracePt t="59391" x="6508750" y="4478338"/>
          <p14:tracePt t="59400" x="6500813" y="4441825"/>
          <p14:tracePt t="59408" x="6481763" y="4413250"/>
          <p14:tracePt t="59415" x="6464300" y="4386263"/>
          <p14:tracePt t="59423" x="6464300" y="4359275"/>
          <p14:tracePt t="59431" x="6445250" y="4313238"/>
          <p14:tracePt t="59439" x="6435725" y="4295775"/>
          <p14:tracePt t="59447" x="6435725" y="4268788"/>
          <p14:tracePt t="59456" x="6418263" y="4240213"/>
          <p14:tracePt t="59464" x="6408738" y="4203700"/>
          <p14:tracePt t="59471" x="6408738" y="4195763"/>
          <p14:tracePt t="59480" x="6399213" y="4159250"/>
          <p14:tracePt t="59488" x="6399213" y="4130675"/>
          <p14:tracePt t="59496" x="6399213" y="4103688"/>
          <p14:tracePt t="59503" x="6399213" y="4067175"/>
          <p14:tracePt t="59512" x="6391275" y="4057650"/>
          <p14:tracePt t="59528" x="6391275" y="4030663"/>
          <p14:tracePt t="59536" x="6391275" y="4013200"/>
          <p14:tracePt t="59543" x="6381750" y="4003675"/>
          <p14:tracePt t="59552" x="6372225" y="3984625"/>
          <p14:tracePt t="59568" x="6372225" y="3976688"/>
          <p14:tracePt t="59575" x="6362700" y="3967163"/>
          <p14:tracePt t="59583" x="6354763" y="3948113"/>
          <p14:tracePt t="59772" x="6345238" y="3940175"/>
          <p14:tracePt t="59871" x="6335713" y="3903663"/>
          <p14:tracePt t="59880" x="6318250" y="3884613"/>
          <p14:tracePt t="59888" x="6299200" y="3848100"/>
          <p14:tracePt t="59898" x="6281738" y="3830638"/>
          <p14:tracePt t="59903" x="6272213" y="3803650"/>
          <p14:tracePt t="59911" x="6262688" y="3784600"/>
          <p14:tracePt t="59920" x="6245225" y="3748088"/>
          <p14:tracePt t="59928" x="6226175" y="3721100"/>
          <p14:tracePt t="59936" x="6218238" y="3702050"/>
          <p14:tracePt t="59944" x="6208713" y="3675063"/>
          <p14:tracePt t="59952" x="6208713" y="3665538"/>
          <p14:tracePt t="59960" x="6199188" y="3657600"/>
          <p14:tracePt t="59968" x="6199188" y="3648075"/>
          <p14:tracePt t="59984" x="6189663" y="3638550"/>
          <p14:tracePt t="60041" x="6181725" y="3638550"/>
          <p14:tracePt t="60048" x="6153150" y="3648075"/>
          <p14:tracePt t="60057" x="6099175" y="3665538"/>
          <p14:tracePt t="60065" x="6062663" y="3684588"/>
          <p14:tracePt t="60073" x="6035675" y="3684588"/>
          <p14:tracePt t="60083" x="5989638" y="3702050"/>
          <p14:tracePt t="60089" x="5916613" y="3721100"/>
          <p14:tracePt t="60099" x="5834063" y="3730625"/>
          <p14:tracePt t="60105" x="5688013" y="3757613"/>
          <p14:tracePt t="60114" x="5524500" y="3803650"/>
          <p14:tracePt t="60121" x="5287963" y="3857625"/>
          <p14:tracePt t="60128" x="5041900" y="3894138"/>
          <p14:tracePt t="60136" x="4749800" y="3948113"/>
          <p14:tracePt t="60146" x="4567238" y="3967163"/>
          <p14:tracePt t="60152" x="4403725" y="3976688"/>
          <p14:tracePt t="60160" x="4275138" y="3994150"/>
          <p14:tracePt t="60167" x="4211638" y="4030663"/>
          <p14:tracePt t="60175" x="4184650" y="4030663"/>
          <p14:tracePt t="60184" x="4175125" y="4030663"/>
          <p14:tracePt t="60328" x="4165600" y="4040188"/>
          <p14:tracePt t="60352" x="4184650" y="4040188"/>
          <p14:tracePt t="60360" x="4284663" y="4040188"/>
          <p14:tracePt t="60368" x="4430713" y="4040188"/>
          <p14:tracePt t="60376" x="4540250" y="4040188"/>
          <p14:tracePt t="60384" x="4630738" y="4040188"/>
          <p14:tracePt t="60392" x="4676775" y="4049713"/>
          <p14:tracePt t="60400" x="4730750" y="4057650"/>
          <p14:tracePt t="60408" x="4759325" y="4067175"/>
          <p14:tracePt t="60416" x="4795838" y="4067175"/>
          <p14:tracePt t="60433" x="4803775" y="4067175"/>
          <p14:tracePt t="60514" x="4813300" y="4067175"/>
          <p14:tracePt t="60528" x="4840288" y="4067175"/>
          <p14:tracePt t="60536" x="4886325" y="4067175"/>
          <p14:tracePt t="60543" x="4895850" y="4067175"/>
          <p14:tracePt t="60552" x="4941888" y="4067175"/>
          <p14:tracePt t="60559" x="4995863" y="4067175"/>
          <p14:tracePt t="60567" x="5078413" y="4040188"/>
          <p14:tracePt t="60575" x="5159375" y="4021138"/>
          <p14:tracePt t="60584" x="5251450" y="4021138"/>
          <p14:tracePt t="60592" x="5341938" y="4003675"/>
          <p14:tracePt t="60600" x="5434013" y="3994150"/>
          <p14:tracePt t="60607" x="5551488" y="3976688"/>
          <p14:tracePt t="60616" x="5643563" y="3948113"/>
          <p14:tracePt t="60624" x="5688013" y="3940175"/>
          <p14:tracePt t="60631" x="5716588" y="3930650"/>
          <p14:tracePt t="60640" x="5724525" y="3921125"/>
          <p14:tracePt t="60672" x="5724525" y="3911600"/>
          <p14:tracePt t="61028" x="5697538" y="3930650"/>
          <p14:tracePt t="61034" x="5653088" y="4030663"/>
          <p14:tracePt t="61042" x="5653088" y="4103688"/>
          <p14:tracePt t="61048" x="5653088" y="4213225"/>
          <p14:tracePt t="61057" x="5653088" y="4303713"/>
          <p14:tracePt t="61066" x="5653088" y="4432300"/>
          <p14:tracePt t="61072" x="5634038" y="4559300"/>
          <p14:tracePt t="61082" x="5634038" y="4687888"/>
          <p14:tracePt t="61088" x="5634038" y="4814888"/>
          <p14:tracePt t="61098" x="5634038" y="4943475"/>
          <p14:tracePt t="61104" x="5634038" y="5070475"/>
          <p14:tracePt t="61114" x="5634038" y="5153025"/>
          <p14:tracePt t="61121" x="5634038" y="5226050"/>
          <p14:tracePt t="61131" x="5634038" y="5262563"/>
          <p14:tracePt t="61136" x="5634038" y="5316538"/>
          <p14:tracePt t="61144" x="5634038" y="5343525"/>
          <p14:tracePt t="61153" x="5634038" y="5389563"/>
          <p14:tracePt t="61162" x="5634038" y="5416550"/>
          <p14:tracePt t="61167" x="5634038" y="5435600"/>
          <p14:tracePt t="61175" x="5634038" y="5453063"/>
          <p14:tracePt t="61184" x="5634038" y="5481638"/>
          <p14:tracePt t="61192" x="5634038" y="5499100"/>
          <p14:tracePt t="61200" x="5634038" y="5545138"/>
          <p14:tracePt t="61207" x="5634038" y="5581650"/>
          <p14:tracePt t="61215" x="5634038" y="5608638"/>
          <p14:tracePt t="61223" x="5634038" y="5654675"/>
          <p14:tracePt t="61232" x="5634038" y="5708650"/>
          <p14:tracePt t="61240" x="5634038" y="5745163"/>
          <p14:tracePt t="61248" x="5634038" y="5764213"/>
          <p14:tracePt t="61255" x="5634038" y="5791200"/>
          <p14:tracePt t="61264" x="5634038" y="5800725"/>
          <p14:tracePt t="61272" x="5634038" y="5808663"/>
          <p14:tracePt t="61280" x="5643563" y="5827713"/>
          <p14:tracePt t="61288" x="5643563" y="5837238"/>
          <p14:tracePt t="61506" x="5653088" y="5845175"/>
          <p14:tracePt t="61520" x="5753100" y="5837238"/>
          <p14:tracePt t="61527" x="5853113" y="5800725"/>
          <p14:tracePt t="61536" x="5962650" y="5754688"/>
          <p14:tracePt t="61544" x="6108700" y="5735638"/>
          <p14:tracePt t="61552" x="6226175" y="5727700"/>
          <p14:tracePt t="61560" x="6354763" y="5662613"/>
          <p14:tracePt t="61567" x="6518275" y="5654675"/>
          <p14:tracePt t="61575" x="6618288" y="5626100"/>
          <p14:tracePt t="61584" x="6691313" y="5608638"/>
          <p14:tracePt t="61592" x="6710363" y="5599113"/>
          <p14:tracePt t="61801" x="6710363" y="5581650"/>
          <p14:tracePt t="61810" x="6710363" y="5499100"/>
          <p14:tracePt t="61817" x="6710363" y="5389563"/>
          <p14:tracePt t="61826" x="6664325" y="5289550"/>
          <p14:tracePt t="61836" x="6637338" y="5180013"/>
          <p14:tracePt t="61842" x="6600825" y="5080000"/>
          <p14:tracePt t="61850" x="6573838" y="4997450"/>
          <p14:tracePt t="61857" x="6527800" y="4933950"/>
          <p14:tracePt t="61864" x="6491288" y="4860925"/>
          <p14:tracePt t="61873" x="6472238" y="4824413"/>
          <p14:tracePt t="61882" x="6464300" y="4787900"/>
          <p14:tracePt t="61889" x="6454775" y="4768850"/>
          <p14:tracePt t="61900" x="6454775" y="4751388"/>
          <p14:tracePt t="61919" x="6454775" y="4724400"/>
          <p14:tracePt t="61922" x="6454775" y="4705350"/>
          <p14:tracePt t="61929" x="6454775" y="4697413"/>
          <p14:tracePt t="61936" x="6454775" y="4678363"/>
          <p14:tracePt t="61944" x="6454775" y="4651375"/>
          <p14:tracePt t="61952" x="6454775" y="4632325"/>
          <p14:tracePt t="61961" x="6454775" y="4605338"/>
          <p14:tracePt t="61968" x="6472238" y="4559300"/>
          <p14:tracePt t="61976" x="6508750" y="4532313"/>
          <p14:tracePt t="61984" x="6564313" y="4459288"/>
          <p14:tracePt t="61992" x="6591300" y="4441825"/>
          <p14:tracePt t="62000" x="6618288" y="4413250"/>
          <p14:tracePt t="62008" x="6673850" y="4359275"/>
          <p14:tracePt t="62017" x="6691313" y="4349750"/>
          <p14:tracePt t="62024" x="6710363" y="4340225"/>
          <p14:tracePt t="62034" x="6754813" y="4322763"/>
          <p14:tracePt t="62041" x="6773863" y="4322763"/>
          <p14:tracePt t="62048" x="6810375" y="4313238"/>
          <p14:tracePt t="62055" x="6827838" y="4313238"/>
          <p14:tracePt t="62064" x="6856413" y="4313238"/>
          <p14:tracePt t="62071" x="6873875" y="4313238"/>
          <p14:tracePt t="62080" x="6900863" y="4332288"/>
          <p14:tracePt t="62087" x="6919913" y="4349750"/>
          <p14:tracePt t="62096" x="6929438" y="4376738"/>
          <p14:tracePt t="62103" x="6946900" y="4413250"/>
          <p14:tracePt t="62112" x="6946900" y="4468813"/>
          <p14:tracePt t="62120" x="6946900" y="4522788"/>
          <p14:tracePt t="62129" x="6946900" y="4578350"/>
          <p14:tracePt t="62135" x="6946900" y="4651375"/>
          <p14:tracePt t="62143" x="6946900" y="4705350"/>
          <p14:tracePt t="62152" x="6946900" y="4787900"/>
          <p14:tracePt t="62159" x="6946900" y="4824413"/>
          <p14:tracePt t="62167" x="6946900" y="4878388"/>
          <p14:tracePt t="62175" x="6946900" y="4924425"/>
          <p14:tracePt t="62183" x="6946900" y="4970463"/>
          <p14:tracePt t="62192" x="6946900" y="5016500"/>
          <p14:tracePt t="62200" x="6946900" y="5070475"/>
          <p14:tracePt t="62208" x="6946900" y="5097463"/>
          <p14:tracePt t="62217" x="6946900" y="5126038"/>
          <p14:tracePt t="62225" x="6937375" y="5170488"/>
          <p14:tracePt t="62233" x="6900863" y="5216525"/>
          <p14:tracePt t="62241" x="6873875" y="5262563"/>
          <p14:tracePt t="62248" x="6837363" y="5326063"/>
          <p14:tracePt t="62255" x="6791325" y="5380038"/>
          <p14:tracePt t="62264" x="6727825" y="5426075"/>
          <p14:tracePt t="62272" x="6673850" y="5462588"/>
          <p14:tracePt t="62280" x="6591300" y="5508625"/>
          <p14:tracePt t="62287" x="6537325" y="5526088"/>
          <p14:tracePt t="62296" x="6500813" y="5562600"/>
          <p14:tracePt t="62304" x="6427788" y="5589588"/>
          <p14:tracePt t="62313" x="6391275" y="5589588"/>
          <p14:tracePt t="62320" x="6318250" y="5608638"/>
          <p14:tracePt t="62328" x="6281738" y="5626100"/>
          <p14:tracePt t="62336" x="6235700" y="5626100"/>
          <p14:tracePt t="62344" x="6218238" y="5626100"/>
          <p14:tracePt t="62351" x="6208713" y="5626100"/>
          <p14:tracePt t="62360" x="6199188" y="5626100"/>
          <p14:tracePt t="62367" x="6189663" y="5626100"/>
          <p14:tracePt t="62376" x="6181725" y="5572125"/>
          <p14:tracePt t="62384" x="6162675" y="5518150"/>
          <p14:tracePt t="62392" x="6145213" y="5435600"/>
          <p14:tracePt t="62399" x="6126163" y="5380038"/>
          <p14:tracePt t="62408" x="6126163" y="5307013"/>
          <p14:tracePt t="62416" x="6126163" y="5207000"/>
          <p14:tracePt t="62424" x="6126163" y="5153025"/>
          <p14:tracePt t="62432" x="6126163" y="5080000"/>
          <p14:tracePt t="62440" x="6126163" y="5043488"/>
          <p14:tracePt t="62448" x="6126163" y="4987925"/>
          <p14:tracePt t="62456" x="6126163" y="4951413"/>
          <p14:tracePt t="62464" x="6126163" y="4897438"/>
          <p14:tracePt t="62472" x="6126163" y="4841875"/>
          <p14:tracePt t="62481" x="6135688" y="4787900"/>
          <p14:tracePt t="62488" x="6145213" y="4741863"/>
          <p14:tracePt t="62497" x="6153150" y="4705350"/>
          <p14:tracePt t="62504" x="6189663" y="4651375"/>
          <p14:tracePt t="62511" x="6199188" y="4624388"/>
          <p14:tracePt t="62520" x="6208713" y="4578350"/>
          <p14:tracePt t="62527" x="6245225" y="4551363"/>
          <p14:tracePt t="62536" x="6254750" y="4532313"/>
          <p14:tracePt t="62544" x="6272213" y="4514850"/>
          <p14:tracePt t="62551" x="6272213" y="4505325"/>
          <p14:tracePt t="62559" x="6281738" y="4486275"/>
          <p14:tracePt t="62689" x="6291263" y="4495800"/>
          <p14:tracePt t="62698" x="6291263" y="4551363"/>
          <p14:tracePt t="62706" x="6318250" y="4632325"/>
          <p14:tracePt t="62713" x="6362700" y="4705350"/>
          <p14:tracePt t="62721" x="6372225" y="4751388"/>
          <p14:tracePt t="62731" x="6381750" y="4814888"/>
          <p14:tracePt t="62737" x="6408738" y="4906963"/>
          <p14:tracePt t="62745" x="6418263" y="4970463"/>
          <p14:tracePt t="62753" x="6418263" y="5024438"/>
          <p14:tracePt t="62761" x="6435725" y="5080000"/>
          <p14:tracePt t="62769" x="6435725" y="5133975"/>
          <p14:tracePt t="62775" x="6435725" y="5170488"/>
          <p14:tracePt t="62784" x="6435725" y="5207000"/>
          <p14:tracePt t="62792" x="6435725" y="5233988"/>
          <p14:tracePt t="62800" x="6435725" y="5270500"/>
          <p14:tracePt t="62807" x="6435725" y="5299075"/>
          <p14:tracePt t="62816" x="6435725" y="5316538"/>
          <p14:tracePt t="62823" x="6399213" y="5343525"/>
          <p14:tracePt t="62833" x="6391275" y="5353050"/>
          <p14:tracePt t="62839" x="6381750" y="5372100"/>
          <p14:tracePt t="62848" x="6354763" y="5389563"/>
          <p14:tracePt t="62855" x="6354763" y="5399088"/>
          <p14:tracePt t="62864" x="6345238" y="5408613"/>
          <p14:tracePt t="62962" x="6335713" y="5353050"/>
          <p14:tracePt t="62969" x="6335713" y="5280025"/>
          <p14:tracePt t="62978" x="6335713" y="5233988"/>
          <p14:tracePt t="62985" x="6335713" y="5207000"/>
          <p14:tracePt t="62993" x="6335713" y="5126038"/>
          <p14:tracePt t="63001" x="6335713" y="5097463"/>
          <p14:tracePt t="63010" x="6318250" y="5033963"/>
          <p14:tracePt t="63018" x="6272213" y="4987925"/>
          <p14:tracePt t="63024" x="6226175" y="4933950"/>
          <p14:tracePt t="63032" x="6162675" y="4914900"/>
          <p14:tracePt t="63040" x="6080125" y="4870450"/>
          <p14:tracePt t="63050" x="5980113" y="4841875"/>
          <p14:tracePt t="63055" x="5889625" y="4787900"/>
          <p14:tracePt t="63064" x="5770563" y="4760913"/>
          <p14:tracePt t="63071" x="5707063" y="4732338"/>
          <p14:tracePt t="63082" x="5653088" y="4714875"/>
          <p14:tracePt t="63087" x="5551488" y="4668838"/>
          <p14:tracePt t="63096" x="5514975" y="4651375"/>
          <p14:tracePt t="63104" x="5461000" y="4632325"/>
          <p14:tracePt t="63113" x="5414963" y="4605338"/>
          <p14:tracePt t="63120" x="5368925" y="4587875"/>
          <p14:tracePt t="63129" x="5341938" y="4578350"/>
          <p14:tracePt t="63135" x="5324475" y="4578350"/>
          <p14:tracePt t="63143" x="5305425" y="4568825"/>
          <p14:tracePt t="63151" x="5287963" y="4559300"/>
          <p14:tracePt t="63160" x="5268913" y="4559300"/>
          <p14:tracePt t="63167" x="5251450" y="4551363"/>
          <p14:tracePt t="63175" x="5241925" y="4551363"/>
          <p14:tracePt t="63184" x="5232400" y="4551363"/>
          <p14:tracePt t="63257" x="5205413" y="4551363"/>
          <p14:tracePt t="63265" x="5114925" y="4551363"/>
          <p14:tracePt t="63274" x="4968875" y="4568825"/>
          <p14:tracePt t="63281" x="4786313" y="4624388"/>
          <p14:tracePt t="63289" x="4521200" y="4651375"/>
          <p14:tracePt t="63300" x="4211638" y="4697413"/>
          <p14:tracePt t="63304" x="3883025" y="4751388"/>
          <p14:tracePt t="63314" x="3573463" y="4768850"/>
          <p14:tracePt t="63321" x="3309938" y="4787900"/>
          <p14:tracePt t="63329" x="3027363" y="4824413"/>
          <p14:tracePt t="63337" x="2862263" y="4824413"/>
          <p14:tracePt t="63345" x="2735263" y="4824413"/>
          <p14:tracePt t="63353" x="2679700" y="4824413"/>
          <p14:tracePt t="63361" x="2652713" y="4824413"/>
          <p14:tracePt t="63513" x="2643188" y="4824413"/>
          <p14:tracePt t="63530" x="2625725" y="4824413"/>
          <p14:tracePt t="63538" x="2598738" y="4824413"/>
          <p14:tracePt t="63547" x="2579688" y="4841875"/>
          <p14:tracePt t="63554" x="2562225" y="4841875"/>
          <p14:tracePt t="63562" x="2552700" y="4841875"/>
          <p14:tracePt t="63570" x="2543175" y="4841875"/>
          <p14:tracePt t="63583" x="2533650" y="4841875"/>
          <p14:tracePt t="63632" x="2516188" y="4841875"/>
          <p14:tracePt t="63648" x="2462213" y="4841875"/>
          <p14:tracePt t="63656" x="2406650" y="4851400"/>
          <p14:tracePt t="63666" x="2316163" y="4860925"/>
          <p14:tracePt t="63671" x="2233613" y="4860925"/>
          <p14:tracePt t="63680" x="2124075" y="4887913"/>
          <p14:tracePt t="63687" x="2070100" y="4906963"/>
          <p14:tracePt t="63696" x="1987550" y="4914900"/>
          <p14:tracePt t="63703" x="1960563" y="4914900"/>
          <p14:tracePt t="63712" x="1941513" y="4914900"/>
          <p14:tracePt t="63825" x="1931988" y="4914900"/>
          <p14:tracePt t="63835" x="1905000" y="4878388"/>
          <p14:tracePt t="63841" x="1905000" y="4851400"/>
          <p14:tracePt t="63851" x="1895475" y="4805363"/>
          <p14:tracePt t="63857" x="1895475" y="4768850"/>
          <p14:tracePt t="63868" x="1895475" y="4714875"/>
          <p14:tracePt t="63871" x="1887538" y="4678363"/>
          <p14:tracePt t="63880" x="1887538" y="4651375"/>
          <p14:tracePt t="63887" x="1887538" y="4614863"/>
          <p14:tracePt t="63898" x="1887538" y="4578350"/>
          <p14:tracePt t="63913" x="1887538" y="4532313"/>
          <p14:tracePt t="63919" x="1887538" y="4505325"/>
          <p14:tracePt t="63928" x="1887538" y="4486275"/>
          <p14:tracePt t="63935" x="1895475" y="4468813"/>
          <p14:tracePt t="63944" x="1905000" y="4449763"/>
          <p14:tracePt t="63952" x="1924050" y="4422775"/>
          <p14:tracePt t="63960" x="1941513" y="4405313"/>
          <p14:tracePt t="63968" x="1951038" y="4395788"/>
          <p14:tracePt t="63976" x="1968500" y="4386263"/>
          <p14:tracePt t="63983" x="2014538" y="4376738"/>
          <p14:tracePt t="63991" x="2041525" y="4368800"/>
          <p14:tracePt t="63999" x="2097088" y="4368800"/>
          <p14:tracePt t="64008" x="2124075" y="4368800"/>
          <p14:tracePt t="64016" x="2197100" y="4368800"/>
          <p14:tracePt t="64024" x="2214563" y="4368800"/>
          <p14:tracePt t="64032" x="2251075" y="4376738"/>
          <p14:tracePt t="64040" x="2279650" y="4422775"/>
          <p14:tracePt t="64049" x="2279650" y="4459288"/>
          <p14:tracePt t="64055" x="2287588" y="4495800"/>
          <p14:tracePt t="64064" x="2287588" y="4532313"/>
          <p14:tracePt t="64071" x="2287588" y="4587875"/>
          <p14:tracePt t="64081" x="2287588" y="4632325"/>
          <p14:tracePt t="64087" x="2251075" y="4697413"/>
          <p14:tracePt t="64096" x="2214563" y="4741863"/>
          <p14:tracePt t="64105" x="2179638" y="4778375"/>
          <p14:tracePt t="64116" x="2133600" y="4824413"/>
          <p14:tracePt t="64121" x="2078038" y="4870450"/>
          <p14:tracePt t="64129" x="2014538" y="4924425"/>
          <p14:tracePt t="64137" x="1951038" y="4960938"/>
          <p14:tracePt t="64148" x="1887538" y="5016500"/>
          <p14:tracePt t="64153" x="1841500" y="5053013"/>
          <p14:tracePt t="64161" x="1778000" y="5080000"/>
          <p14:tracePt t="64167" x="1768475" y="5089525"/>
          <p14:tracePt t="64175" x="1751013" y="5097463"/>
          <p14:tracePt t="64183" x="1741488" y="5097463"/>
          <p14:tracePt t="64276" x="1787525" y="5089525"/>
          <p14:tracePt t="64283" x="1931988" y="5033963"/>
          <p14:tracePt t="64290" x="2087563" y="4997450"/>
          <p14:tracePt t="64299" x="2270125" y="4951413"/>
          <p14:tracePt t="64304" x="2525713" y="4933950"/>
          <p14:tracePt t="64313" x="2844800" y="4878388"/>
          <p14:tracePt t="64321" x="3200400" y="4833938"/>
          <p14:tracePt t="64329" x="3775075" y="4760913"/>
          <p14:tracePt t="64335" x="4148138" y="4741863"/>
          <p14:tracePt t="64343" x="4484688" y="4741863"/>
          <p14:tracePt t="64351" x="4713288" y="4741863"/>
          <p14:tracePt t="64360" x="4922838" y="4705350"/>
          <p14:tracePt t="64367" x="5132388" y="4678363"/>
          <p14:tracePt t="64377" x="5260975" y="4660900"/>
          <p14:tracePt t="64386" x="5341938" y="4651375"/>
          <p14:tracePt t="64393" x="5397500" y="4632325"/>
          <p14:tracePt t="64402" x="5414963" y="4632325"/>
          <p14:tracePt t="64409" x="5441950" y="4632325"/>
          <p14:tracePt t="64418" x="5451475" y="4632325"/>
          <p14:tracePt t="64425" x="5470525" y="4614863"/>
          <p14:tracePt t="64432" x="5478463" y="4614863"/>
          <p14:tracePt t="64440" x="5487988" y="4614863"/>
          <p14:tracePt t="64448" x="5497513" y="4614863"/>
          <p14:tracePt t="64456" x="5534025" y="4614863"/>
          <p14:tracePt t="64464" x="5551488" y="4605338"/>
          <p14:tracePt t="64472" x="5607050" y="4605338"/>
          <p14:tracePt t="64483" x="5661025" y="4605338"/>
          <p14:tracePt t="64490" x="5753100" y="4605338"/>
          <p14:tracePt t="64499" x="5807075" y="4605338"/>
          <p14:tracePt t="64506" x="5853113" y="4605338"/>
          <p14:tracePt t="64515" x="5880100" y="4605338"/>
          <p14:tracePt t="64521" x="5889625" y="4605338"/>
          <p14:tracePt t="64737" x="5870575" y="4624388"/>
          <p14:tracePt t="64746" x="5862638" y="4641850"/>
          <p14:tracePt t="64756" x="5862638" y="4678363"/>
          <p14:tracePt t="64760" x="5853113" y="4714875"/>
          <p14:tracePt t="64771" x="5816600" y="4778375"/>
          <p14:tracePt t="64775" x="5807075" y="4797425"/>
          <p14:tracePt t="64783" x="5797550" y="4841875"/>
          <p14:tracePt t="64791" x="5789613" y="4887913"/>
          <p14:tracePt t="64799" x="5789613" y="4914900"/>
          <p14:tracePt t="64807" x="5789613" y="4933950"/>
          <p14:tracePt t="64824" x="5789613" y="4951413"/>
          <p14:tracePt t="64832" x="5780088" y="4970463"/>
          <p14:tracePt t="64839" x="5770563" y="4979988"/>
          <p14:tracePt t="65401" x="5770563" y="4951413"/>
          <p14:tracePt t="65410" x="5780088" y="4870450"/>
          <p14:tracePt t="65417" x="5789613" y="4814888"/>
          <p14:tracePt t="65427" x="5789613" y="4778375"/>
          <p14:tracePt t="65433" x="5816600" y="4724400"/>
          <p14:tracePt t="65440" x="5826125" y="4678363"/>
          <p14:tracePt t="65448" x="5853113" y="4632325"/>
          <p14:tracePt t="65456" x="5907088" y="4551363"/>
          <p14:tracePt t="65464" x="5916613" y="4522788"/>
          <p14:tracePt t="65473" x="5943600" y="4495800"/>
          <p14:tracePt t="65480" x="5972175" y="4432300"/>
          <p14:tracePt t="65487" x="5999163" y="4395788"/>
          <p14:tracePt t="65496" x="6007100" y="4395788"/>
          <p14:tracePt t="65504" x="6016625" y="4386263"/>
          <p14:tracePt t="65512" x="6035675" y="4368800"/>
          <p14:tracePt t="65610" x="6035675" y="4376738"/>
          <p14:tracePt t="65618" x="6016625" y="4413250"/>
          <p14:tracePt t="65625" x="6007100" y="4422775"/>
          <p14:tracePt t="65632" x="5989638" y="4441825"/>
          <p14:tracePt t="65640" x="5980113" y="4459288"/>
          <p14:tracePt t="65649" x="5980113" y="4478338"/>
          <p14:tracePt t="65655" x="5972175" y="4505325"/>
          <p14:tracePt t="65665" x="5962650" y="4551363"/>
          <p14:tracePt t="65671" x="5935663" y="4578350"/>
          <p14:tracePt t="65679" x="5926138" y="4587875"/>
          <p14:tracePt t="65687" x="5916613" y="4614863"/>
          <p14:tracePt t="65697" x="5899150" y="4632325"/>
          <p14:tracePt t="65704" x="5889625" y="4651375"/>
          <p14:tracePt t="65712" x="5889625" y="4668838"/>
          <p14:tracePt t="65720" x="5880100" y="4687888"/>
          <p14:tracePt t="65728" x="5870575" y="4697413"/>
          <p14:tracePt t="65736" x="5834063" y="4741863"/>
          <p14:tracePt t="65744" x="5826125" y="4751388"/>
          <p14:tracePt t="65752" x="5807075" y="4778375"/>
          <p14:tracePt t="65759" x="5797550" y="4787900"/>
          <p14:tracePt t="65768" x="5789613" y="4797425"/>
          <p14:tracePt t="65775" x="5770563" y="4797425"/>
          <p14:tracePt t="65783" x="5753100" y="4814888"/>
          <p14:tracePt t="65791" x="5743575" y="4814888"/>
          <p14:tracePt t="65801" x="5743575" y="4824413"/>
          <p14:tracePt t="66488" x="5780088" y="4814888"/>
          <p14:tracePt t="66496" x="5826125" y="4787900"/>
          <p14:tracePt t="66503" x="5880100" y="4741863"/>
          <p14:tracePt t="66512" x="5907088" y="4724400"/>
          <p14:tracePt t="66520" x="5962650" y="4668838"/>
          <p14:tracePt t="66527" x="6016625" y="4632325"/>
          <p14:tracePt t="66536" x="6080125" y="4595813"/>
          <p14:tracePt t="66544" x="6126163" y="4559300"/>
          <p14:tracePt t="66552" x="6135688" y="4551363"/>
          <p14:tracePt t="66560" x="6172200" y="4541838"/>
          <p14:tracePt t="66568" x="6181725" y="4541838"/>
          <p14:tracePt t="66690" x="6172200" y="4559300"/>
          <p14:tracePt t="66698" x="6153150" y="4578350"/>
          <p14:tracePt t="66705" x="6126163" y="4587875"/>
          <p14:tracePt t="66714" x="6099175" y="4605338"/>
          <p14:tracePt t="66721" x="6053138" y="4641850"/>
          <p14:tracePt t="66731" x="6026150" y="4651375"/>
          <p14:tracePt t="66737" x="5980113" y="4678363"/>
          <p14:tracePt t="66746" x="5962650" y="4678363"/>
          <p14:tracePt t="66755" x="5935663" y="4697413"/>
          <p14:tracePt t="66761" x="5916613" y="4705350"/>
          <p14:tracePt t="66768" x="5907088" y="4705350"/>
          <p14:tracePt t="67170" x="5916613" y="4705350"/>
          <p14:tracePt t="67181" x="6043613" y="4687888"/>
          <p14:tracePt t="67186" x="6208713" y="4687888"/>
          <p14:tracePt t="67194" x="6464300" y="4668838"/>
          <p14:tracePt t="67201" x="6892925" y="4578350"/>
          <p14:tracePt t="67208" x="7165975" y="4559300"/>
          <p14:tracePt t="67216" x="7448550" y="4522788"/>
          <p14:tracePt t="67225" x="7777163" y="4459288"/>
          <p14:tracePt t="67232" x="7940675" y="4441825"/>
          <p14:tracePt t="67241" x="8104188" y="4432300"/>
          <p14:tracePt t="67250" x="8196263" y="4405313"/>
          <p14:tracePt t="67257" x="8259763" y="4386263"/>
          <p14:tracePt t="67265" x="8286750" y="4386263"/>
          <p14:tracePt t="67273" x="8296275" y="4386263"/>
          <p14:tracePt t="67344" x="8313738" y="4386263"/>
          <p14:tracePt t="67353" x="8342313" y="4368800"/>
          <p14:tracePt t="67362" x="8415338" y="4368800"/>
          <p14:tracePt t="67370" x="8488363" y="4349750"/>
          <p14:tracePt t="67383" x="8588375" y="4332288"/>
          <p14:tracePt t="67386" x="8697913" y="4322763"/>
          <p14:tracePt t="67393" x="8842375" y="4303713"/>
          <p14:tracePt t="67401" x="9024938" y="43037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ja-JP" altLang="en-US" dirty="0"/>
              <a:t>小信号増幅回路の増幅原理</a:t>
            </a:r>
          </a:p>
        </p:txBody>
      </p:sp>
      <p:pic>
        <p:nvPicPr>
          <p:cNvPr id="73731" name="Picture 4" descr="図03_10"/>
          <p:cNvPicPr>
            <a:picLocks noChangeAspect="1" noChangeArrowheads="1"/>
          </p:cNvPicPr>
          <p:nvPr/>
        </p:nvPicPr>
        <p:blipFill>
          <a:blip r:embed="rId5" cstate="print"/>
          <a:srcRect/>
          <a:stretch>
            <a:fillRect/>
          </a:stretch>
        </p:blipFill>
        <p:spPr bwMode="auto">
          <a:xfrm>
            <a:off x="301625" y="1274763"/>
            <a:ext cx="8339138" cy="5375275"/>
          </a:xfrm>
          <a:prstGeom prst="rect">
            <a:avLst/>
          </a:prstGeom>
          <a:noFill/>
          <a:ln w="9525">
            <a:noFill/>
            <a:miter lim="800000"/>
            <a:headEnd/>
            <a:tailEnd/>
          </a:ln>
        </p:spPr>
      </p:pic>
      <p:sp>
        <p:nvSpPr>
          <p:cNvPr id="2" name="角丸四角形吹き出し 1"/>
          <p:cNvSpPr/>
          <p:nvPr/>
        </p:nvSpPr>
        <p:spPr>
          <a:xfrm>
            <a:off x="5686296" y="1208859"/>
            <a:ext cx="1501254" cy="417558"/>
          </a:xfrm>
          <a:prstGeom prst="wedgeRoundRectCallout">
            <a:avLst>
              <a:gd name="adj1" fmla="val -132518"/>
              <a:gd name="adj2" fmla="val 425745"/>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動作点</a:t>
            </a:r>
          </a:p>
        </p:txBody>
      </p:sp>
      <p:sp>
        <p:nvSpPr>
          <p:cNvPr id="5" name="角丸四角形吹き出し 4"/>
          <p:cNvSpPr/>
          <p:nvPr/>
        </p:nvSpPr>
        <p:spPr>
          <a:xfrm>
            <a:off x="5734336" y="1590936"/>
            <a:ext cx="1501254" cy="417558"/>
          </a:xfrm>
          <a:prstGeom prst="wedgeRoundRectCallout">
            <a:avLst>
              <a:gd name="adj1" fmla="val -124336"/>
              <a:gd name="adj2" fmla="val 386523"/>
              <a:gd name="adj3" fmla="val 16667"/>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負荷抵抗線</a:t>
            </a:r>
            <a:endParaRPr kumimoji="1" lang="ja-JP" altLang="en-US" dirty="0">
              <a:solidFill>
                <a:schemeClr val="tx1"/>
              </a:solidFill>
            </a:endParaRPr>
          </a:p>
        </p:txBody>
      </p:sp>
      <p:pic>
        <p:nvPicPr>
          <p:cNvPr id="3" name="オーディオ 2">
            <a:hlinkClick r:id="" action="ppaction://media"/>
            <a:extLst>
              <a:ext uri="{FF2B5EF4-FFF2-40B4-BE49-F238E27FC236}">
                <a16:creationId xmlns:a16="http://schemas.microsoft.com/office/drawing/2014/main" id="{EF4CE9FE-1E4F-4507-8148-BD5F1C5A6F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228"/>
    </mc:Choice>
    <mc:Fallback>
      <p:transition spd="slow" advTm="16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61" x="8951913" y="3830638"/>
          <p14:tracePt t="468" x="8815388" y="3857625"/>
          <p14:tracePt t="475" x="8688388" y="3875088"/>
          <p14:tracePt t="483" x="8559800" y="3884613"/>
          <p14:tracePt t="491" x="8442325" y="3921125"/>
          <p14:tracePt t="498" x="8350250" y="3930650"/>
          <p14:tracePt t="508" x="8259763" y="3948113"/>
          <p14:tracePt t="514" x="8159750" y="3957638"/>
          <p14:tracePt t="522" x="8086725" y="3967163"/>
          <p14:tracePt t="531" x="8013700" y="3967163"/>
          <p14:tracePt t="538" x="7950200" y="3994150"/>
          <p14:tracePt t="546" x="7894638" y="4003675"/>
          <p14:tracePt t="555" x="7813675" y="4021138"/>
          <p14:tracePt t="562" x="7740650" y="4049713"/>
          <p14:tracePt t="571" x="7694613" y="4067175"/>
          <p14:tracePt t="579" x="7631113" y="4086225"/>
          <p14:tracePt t="587" x="7548563" y="4103688"/>
          <p14:tracePt t="595" x="7502525" y="4140200"/>
          <p14:tracePt t="602" x="7466013" y="4149725"/>
          <p14:tracePt t="611" x="7421563" y="4176713"/>
          <p14:tracePt t="618" x="7356475" y="4203700"/>
          <p14:tracePt t="627" x="7339013" y="4213225"/>
          <p14:tracePt t="635" x="7292975" y="4232275"/>
          <p14:tracePt t="643" x="7248525" y="4259263"/>
          <p14:tracePt t="651" x="7219950" y="4268788"/>
          <p14:tracePt t="659" x="7212013" y="4268788"/>
          <p14:tracePt t="667" x="7183438" y="4286250"/>
          <p14:tracePt t="2893" x="7165975" y="4286250"/>
          <p14:tracePt t="2901" x="7156450" y="4286250"/>
          <p14:tracePt t="2909" x="7110413" y="4295775"/>
          <p14:tracePt t="2917" x="6929438" y="4295775"/>
          <p14:tracePt t="2923" x="6710363" y="4295775"/>
          <p14:tracePt t="2931" x="6291263" y="4276725"/>
          <p14:tracePt t="2939" x="6108700" y="4268788"/>
          <p14:tracePt t="2947" x="5843588" y="4213225"/>
          <p14:tracePt t="2955" x="5624513" y="4159250"/>
          <p14:tracePt t="2964" x="5434013" y="4094163"/>
          <p14:tracePt t="2970" x="5305425" y="4067175"/>
          <p14:tracePt t="2978" x="5187950" y="4013200"/>
          <p14:tracePt t="2986" x="5122863" y="3967163"/>
          <p14:tracePt t="2995" x="5078413" y="3940175"/>
          <p14:tracePt t="3002" x="5059363" y="3911600"/>
          <p14:tracePt t="3012" x="5032375" y="3894138"/>
          <p14:tracePt t="3020" x="5032375" y="3867150"/>
          <p14:tracePt t="3029" x="5022850" y="3840163"/>
          <p14:tracePt t="3036" x="5014913" y="3803650"/>
          <p14:tracePt t="3046" x="5005388" y="3803650"/>
          <p14:tracePt t="3053" x="4986338" y="3757613"/>
          <p14:tracePt t="3063" x="4978400" y="3757613"/>
          <p14:tracePt t="3068" x="4949825" y="3730625"/>
          <p14:tracePt t="3074" x="4932363" y="3702050"/>
          <p14:tracePt t="3082" x="4905375" y="3675063"/>
          <p14:tracePt t="3091" x="4868863" y="3665538"/>
          <p14:tracePt t="3098" x="4840288" y="3648075"/>
          <p14:tracePt t="3107" x="4795838" y="3621088"/>
          <p14:tracePt t="3114" x="4767263" y="3602038"/>
          <p14:tracePt t="3122" x="4749800" y="3592513"/>
          <p14:tracePt t="3130" x="4730750" y="3584575"/>
          <p14:tracePt t="3138" x="4713288" y="3565525"/>
          <p14:tracePt t="3154" x="4703763" y="3556000"/>
          <p14:tracePt t="3170" x="4695825" y="3548063"/>
          <p14:tracePt t="3195" x="4667250" y="3538538"/>
          <p14:tracePt t="3203" x="4659313" y="3519488"/>
          <p14:tracePt t="3213" x="4649788" y="3511550"/>
          <p14:tracePt t="3220" x="4640263" y="3492500"/>
          <p14:tracePt t="3229" x="4613275" y="3465513"/>
          <p14:tracePt t="3236" x="4603750" y="3446463"/>
          <p14:tracePt t="3245" x="4567238" y="3411538"/>
          <p14:tracePt t="3252" x="4549775" y="3365500"/>
          <p14:tracePt t="3260" x="4513263" y="3338513"/>
          <p14:tracePt t="3269" x="4494213" y="3309938"/>
          <p14:tracePt t="3276" x="4448175" y="3236913"/>
          <p14:tracePt t="3284" x="4430713" y="3200400"/>
          <p14:tracePt t="3293" x="4394200" y="3146425"/>
          <p14:tracePt t="3300" x="4384675" y="3109913"/>
          <p14:tracePt t="3306" x="4330700" y="3054350"/>
          <p14:tracePt t="3314" x="4330700" y="3027363"/>
          <p14:tracePt t="3322" x="4321175" y="2954338"/>
          <p14:tracePt t="3330" x="4311650" y="2909888"/>
          <p14:tracePt t="3338" x="4284663" y="2863850"/>
          <p14:tracePt t="3346" x="4275138" y="2808288"/>
          <p14:tracePt t="3355" x="4267200" y="2763838"/>
          <p14:tracePt t="3362" x="4230688" y="2698750"/>
          <p14:tracePt t="3371" x="4221163" y="2654300"/>
          <p14:tracePt t="3379" x="4202113" y="2625725"/>
          <p14:tracePt t="3387" x="4184650" y="2554288"/>
          <p14:tracePt t="3397" x="4175125" y="2525713"/>
          <p14:tracePt t="3402" x="4157663" y="2471738"/>
          <p14:tracePt t="3411" x="4148138" y="2425700"/>
          <p14:tracePt t="3420" x="4138613" y="2371725"/>
          <p14:tracePt t="3430" x="4138613" y="2352675"/>
          <p14:tracePt t="3436" x="4138613" y="2306638"/>
          <p14:tracePt t="3446" x="4121150" y="2262188"/>
          <p14:tracePt t="3452" x="4121150" y="2252663"/>
          <p14:tracePt t="3460" x="4121150" y="2206625"/>
          <p14:tracePt t="3468" x="4102100" y="2160588"/>
          <p14:tracePt t="3476" x="4102100" y="2152650"/>
          <p14:tracePt t="3484" x="4102100" y="2116138"/>
          <p14:tracePt t="3492" x="4094163" y="2097088"/>
          <p14:tracePt t="3500" x="4094163" y="2070100"/>
          <p14:tracePt t="3512" x="4094163" y="2052638"/>
          <p14:tracePt t="3516" x="4084638" y="2024063"/>
          <p14:tracePt t="3524" x="4084638" y="2006600"/>
          <p14:tracePt t="3532" x="4084638" y="1987550"/>
          <p14:tracePt t="3540" x="4084638" y="1979613"/>
          <p14:tracePt t="3548" x="4084638" y="1970088"/>
          <p14:tracePt t="3556" x="4075113" y="1960563"/>
          <p14:tracePt t="3764" x="4065588" y="1960563"/>
          <p14:tracePt t="3774" x="4011613" y="1933575"/>
          <p14:tracePt t="3780" x="3984625" y="1924050"/>
          <p14:tracePt t="3789" x="3938588" y="1906588"/>
          <p14:tracePt t="3796" x="3875088" y="1878013"/>
          <p14:tracePt t="3806" x="3829050" y="1860550"/>
          <p14:tracePt t="3810" x="3738563" y="1804988"/>
          <p14:tracePt t="3818" x="3636963" y="1778000"/>
          <p14:tracePt t="3827" x="3556000" y="1731963"/>
          <p14:tracePt t="3834" x="3427413" y="1704975"/>
          <p14:tracePt t="3843" x="3346450" y="1660525"/>
          <p14:tracePt t="3850" x="3227388" y="1604963"/>
          <p14:tracePt t="3858" x="3208338" y="1587500"/>
          <p14:tracePt t="3867" x="3163888" y="1550988"/>
          <p14:tracePt t="3879" x="3154363" y="1541463"/>
          <p14:tracePt t="3891" x="3144838" y="1522413"/>
          <p14:tracePt t="3899" x="3144838" y="1514475"/>
          <p14:tracePt t="4116" x="3144838" y="1504950"/>
          <p14:tracePt t="4124" x="3163888" y="1495425"/>
          <p14:tracePt t="4132" x="3171825" y="1495425"/>
          <p14:tracePt t="4140" x="3200400" y="1495425"/>
          <p14:tracePt t="4148" x="3208338" y="1495425"/>
          <p14:tracePt t="4156" x="3217863" y="1495425"/>
          <p14:tracePt t="4164" x="3236913" y="1495425"/>
          <p14:tracePt t="4170" x="3263900" y="1504950"/>
          <p14:tracePt t="4178" x="3290888" y="1504950"/>
          <p14:tracePt t="4194" x="3309938" y="1504950"/>
          <p14:tracePt t="4202" x="3346450" y="1504950"/>
          <p14:tracePt t="4213" x="3419475" y="1504950"/>
          <p14:tracePt t="4218" x="3546475" y="1504950"/>
          <p14:tracePt t="4227" x="3692525" y="1504950"/>
          <p14:tracePt t="4234" x="3856038" y="1504950"/>
          <p14:tracePt t="4243" x="4048125" y="1504950"/>
          <p14:tracePt t="4250" x="4248150" y="1504950"/>
          <p14:tracePt t="4259" x="4467225" y="1504950"/>
          <p14:tracePt t="4267" x="4667250" y="1504950"/>
          <p14:tracePt t="4275" x="4849813" y="1504950"/>
          <p14:tracePt t="4283" x="5014913" y="1504950"/>
          <p14:tracePt t="4291" x="5159375" y="1504950"/>
          <p14:tracePt t="4299" x="5324475" y="1504950"/>
          <p14:tracePt t="4307" x="5451475" y="1504950"/>
          <p14:tracePt t="4315" x="5561013" y="1504950"/>
          <p14:tracePt t="4323" x="5616575" y="1504950"/>
          <p14:tracePt t="4331" x="5653088" y="1504950"/>
          <p14:tracePt t="4340" x="5688013" y="1504950"/>
          <p14:tracePt t="4347" x="5724525" y="1504950"/>
          <p14:tracePt t="4355" x="5734050" y="1504950"/>
          <p14:tracePt t="4363" x="5753100" y="1504950"/>
          <p14:tracePt t="4398" x="5761038" y="1504950"/>
          <p14:tracePt t="4411" x="5770563" y="1504950"/>
          <p14:tracePt t="4418" x="5797550" y="1504950"/>
          <p14:tracePt t="4430" x="5843588" y="1504950"/>
          <p14:tracePt t="4436" x="5899150" y="1495425"/>
          <p14:tracePt t="4446" x="5989638" y="1495425"/>
          <p14:tracePt t="4452" x="6080125" y="1477963"/>
          <p14:tracePt t="4461" x="6199188" y="1449388"/>
          <p14:tracePt t="4468" x="6345238" y="1449388"/>
          <p14:tracePt t="4476" x="6508750" y="1449388"/>
          <p14:tracePt t="4484" x="6664325" y="1449388"/>
          <p14:tracePt t="4492" x="6846888" y="1449388"/>
          <p14:tracePt t="4499" x="6992938" y="1441450"/>
          <p14:tracePt t="4507" x="7129463" y="1422400"/>
          <p14:tracePt t="4515" x="7219950" y="1422400"/>
          <p14:tracePt t="4523" x="7275513" y="1412875"/>
          <p14:tracePt t="4531" x="7319963" y="1412875"/>
          <p14:tracePt t="4539" x="7339013" y="1412875"/>
          <p14:tracePt t="4555" x="7366000" y="1404938"/>
          <p14:tracePt t="4608" x="7375525" y="1395413"/>
          <p14:tracePt t="4629" x="7385050" y="1395413"/>
          <p14:tracePt t="4636" x="7402513" y="1395413"/>
          <p14:tracePt t="4647" x="7439025" y="1385888"/>
          <p14:tracePt t="4652" x="7466013" y="1385888"/>
          <p14:tracePt t="4659" x="7521575" y="1376363"/>
          <p14:tracePt t="4666" x="7548563" y="1376363"/>
          <p14:tracePt t="4674" x="7585075" y="1376363"/>
          <p14:tracePt t="4682" x="7639050" y="1376363"/>
          <p14:tracePt t="4690" x="7694613" y="1376363"/>
          <p14:tracePt t="4698" x="7748588" y="1376363"/>
          <p14:tracePt t="4706" x="7804150" y="1376363"/>
          <p14:tracePt t="4714" x="7858125" y="1376363"/>
          <p14:tracePt t="4722" x="7950200" y="1376363"/>
          <p14:tracePt t="4730" x="7994650" y="1376363"/>
          <p14:tracePt t="4739" x="8031163" y="1376363"/>
          <p14:tracePt t="4747" x="8077200" y="1376363"/>
          <p14:tracePt t="4756" x="8104188" y="1376363"/>
          <p14:tracePt t="4763" x="8132763" y="1376363"/>
          <p14:tracePt t="4772" x="8150225" y="1376363"/>
          <p14:tracePt t="4779" x="8159750" y="1376363"/>
          <p14:tracePt t="4788" x="8169275" y="1376363"/>
          <p14:tracePt t="4795" x="8177213" y="1376363"/>
          <p14:tracePt t="5381" x="8113713" y="1376363"/>
          <p14:tracePt t="5388" x="7950200" y="1395413"/>
          <p14:tracePt t="5395" x="7721600" y="1412875"/>
          <p14:tracePt t="5406" x="7494588" y="1412875"/>
          <p14:tracePt t="5417" x="7192963" y="1412875"/>
          <p14:tracePt t="5418" x="6892925" y="1412875"/>
          <p14:tracePt t="5427" x="6445250" y="1412875"/>
          <p14:tracePt t="5434" x="6254750" y="1412875"/>
          <p14:tracePt t="5444" x="6053138" y="1422400"/>
          <p14:tracePt t="5450" x="5907088" y="1422400"/>
          <p14:tracePt t="5459" x="5797550" y="1422400"/>
          <p14:tracePt t="5466" x="5734050" y="1441450"/>
          <p14:tracePt t="5475" x="5707063" y="1458913"/>
          <p14:tracePt t="5581" x="5697538" y="1458913"/>
          <p14:tracePt t="5604" x="5688013" y="1458913"/>
          <p14:tracePt t="5613" x="5653088" y="1477963"/>
          <p14:tracePt t="5622" x="5588000" y="1514475"/>
          <p14:tracePt t="5629" x="5487988" y="1558925"/>
          <p14:tracePt t="5636" x="5424488" y="1614488"/>
          <p14:tracePt t="5646" x="5341938" y="1677988"/>
          <p14:tracePt t="5652" x="5224463" y="1751013"/>
          <p14:tracePt t="5661" x="5122863" y="1841500"/>
          <p14:tracePt t="5673" x="5049838" y="1924050"/>
          <p14:tracePt t="5678" x="4949825" y="2016125"/>
          <p14:tracePt t="5682" x="4859338" y="2116138"/>
          <p14:tracePt t="5690" x="4776788" y="2216150"/>
          <p14:tracePt t="5698" x="4703763" y="2316163"/>
          <p14:tracePt t="5706" x="4613275" y="2435225"/>
          <p14:tracePt t="5714" x="4557713" y="2517775"/>
          <p14:tracePt t="5723" x="4484688" y="2654300"/>
          <p14:tracePt t="5730" x="4413250" y="2771775"/>
          <p14:tracePt t="5738" x="4321175" y="2873375"/>
          <p14:tracePt t="5746" x="4238625" y="2990850"/>
          <p14:tracePt t="5754" x="4129088" y="3127375"/>
          <p14:tracePt t="5763" x="4029075" y="3228975"/>
          <p14:tracePt t="5770" x="3956050" y="3328988"/>
          <p14:tracePt t="5778" x="3865563" y="3411538"/>
          <p14:tracePt t="5787" x="3802063" y="3482975"/>
          <p14:tracePt t="5796" x="3756025" y="3529013"/>
          <p14:tracePt t="5803" x="3702050" y="3592513"/>
          <p14:tracePt t="5810" x="3665538" y="3629025"/>
          <p14:tracePt t="5819" x="3646488" y="3648075"/>
          <p14:tracePt t="5843" x="3636963" y="3657600"/>
          <p14:tracePt t="5946" x="3636963" y="3584575"/>
          <p14:tracePt t="5954" x="3609975" y="3482975"/>
          <p14:tracePt t="5963" x="3563938" y="3419475"/>
          <p14:tracePt t="5970" x="3509963" y="3338513"/>
          <p14:tracePt t="5978" x="3500438" y="3265488"/>
          <p14:tracePt t="5986" x="3455988" y="3146425"/>
          <p14:tracePt t="5996" x="3446463" y="3054350"/>
          <p14:tracePt t="6002" x="3446463" y="2946400"/>
          <p14:tracePt t="6011" x="3446463" y="2836863"/>
          <p14:tracePt t="6018" x="3446463" y="2708275"/>
          <p14:tracePt t="6027" x="3446463" y="2581275"/>
          <p14:tracePt t="6034" x="3463925" y="2471738"/>
          <p14:tracePt t="6043" x="3490913" y="2371725"/>
          <p14:tracePt t="6051" x="3527425" y="2289175"/>
          <p14:tracePt t="6058" x="3556000" y="2216150"/>
          <p14:tracePt t="6066" x="3609975" y="2133600"/>
          <p14:tracePt t="6075" x="3636963" y="2070100"/>
          <p14:tracePt t="6083" x="3656013" y="2033588"/>
          <p14:tracePt t="6091" x="3665538" y="1997075"/>
          <p14:tracePt t="6099" x="3673475" y="1979613"/>
          <p14:tracePt t="6107" x="3673475" y="1933575"/>
          <p14:tracePt t="6115" x="3683000" y="1924050"/>
          <p14:tracePt t="6123" x="3683000" y="1914525"/>
          <p14:tracePt t="6316" x="3673475" y="1914525"/>
          <p14:tracePt t="6325" x="3636963" y="1970088"/>
          <p14:tracePt t="6332" x="3629025" y="2033588"/>
          <p14:tracePt t="6340" x="3582988" y="2125663"/>
          <p14:tracePt t="6349" x="3582988" y="2179638"/>
          <p14:tracePt t="6356" x="3573463" y="2279650"/>
          <p14:tracePt t="6365" x="3573463" y="2352675"/>
          <p14:tracePt t="6371" x="3556000" y="2462213"/>
          <p14:tracePt t="6380" x="3556000" y="2535238"/>
          <p14:tracePt t="6387" x="3556000" y="2644775"/>
          <p14:tracePt t="6395" x="3556000" y="2754313"/>
          <p14:tracePt t="6403" x="3556000" y="2863850"/>
          <p14:tracePt t="6412" x="3556000" y="2963863"/>
          <p14:tracePt t="6419" x="3556000" y="3073400"/>
          <p14:tracePt t="6429" x="3556000" y="3163888"/>
          <p14:tracePt t="6435" x="3556000" y="3273425"/>
          <p14:tracePt t="6445" x="3556000" y="3346450"/>
          <p14:tracePt t="6451" x="3556000" y="3455988"/>
          <p14:tracePt t="6461" x="3519488" y="3556000"/>
          <p14:tracePt t="6467" x="3519488" y="3611563"/>
          <p14:tracePt t="6476" x="3519488" y="3684588"/>
          <p14:tracePt t="6483" x="3500438" y="3738563"/>
          <p14:tracePt t="6491" x="3490913" y="3803650"/>
          <p14:tracePt t="6499" x="3490913" y="3840163"/>
          <p14:tracePt t="6507" x="3473450" y="3884613"/>
          <p14:tracePt t="6514" x="3473450" y="3930650"/>
          <p14:tracePt t="6524" x="3463925" y="3948113"/>
          <p14:tracePt t="6532" x="3455988" y="3984625"/>
          <p14:tracePt t="6540" x="3455988" y="4003675"/>
          <p14:tracePt t="6548" x="3455988" y="4030663"/>
          <p14:tracePt t="6557" x="3436938" y="4067175"/>
          <p14:tracePt t="6565" x="3436938" y="4094163"/>
          <p14:tracePt t="6571" x="3419475" y="4122738"/>
          <p14:tracePt t="6579" x="3409950" y="4159250"/>
          <p14:tracePt t="6587" x="3409950" y="4186238"/>
          <p14:tracePt t="6596" x="3400425" y="4203700"/>
          <p14:tracePt t="6603" x="3400425" y="4222750"/>
          <p14:tracePt t="6610" x="3390900" y="4240213"/>
          <p14:tracePt t="6619" x="3382963" y="4259263"/>
          <p14:tracePt t="6628" x="3373438" y="4276725"/>
          <p14:tracePt t="6635" x="3363913" y="4286250"/>
          <p14:tracePt t="6644" x="3363913" y="4313238"/>
          <p14:tracePt t="6650" x="3354388" y="4332288"/>
          <p14:tracePt t="6659" x="3346450" y="4359275"/>
          <p14:tracePt t="6667" x="3327400" y="4376738"/>
          <p14:tracePt t="6683" x="3317875" y="4386263"/>
          <p14:tracePt t="7188" x="3327400" y="4395788"/>
          <p14:tracePt t="7196" x="3354388" y="4395788"/>
          <p14:tracePt t="7204" x="3373438" y="4405313"/>
          <p14:tracePt t="7213" x="3390900" y="4422775"/>
          <p14:tracePt t="7227" x="3400425" y="4422775"/>
          <p14:tracePt t="7235" x="3409950" y="4422775"/>
          <p14:tracePt t="7244" x="3419475" y="4422775"/>
          <p14:tracePt t="7388" x="3427413" y="4422775"/>
          <p14:tracePt t="7398" x="3455988" y="4432300"/>
          <p14:tracePt t="7417" x="3463925" y="4432300"/>
          <p14:tracePt t="7451" x="3473450" y="4441825"/>
          <p14:tracePt t="7908" x="3446463" y="4495800"/>
          <p14:tracePt t="7918" x="3309938" y="4541838"/>
          <p14:tracePt t="7925" x="3127375" y="4541838"/>
          <p14:tracePt t="7932" x="2962275" y="4541838"/>
          <p14:tracePt t="7939" x="2835275" y="4541838"/>
          <p14:tracePt t="7947" x="2725738" y="4541838"/>
          <p14:tracePt t="7954" x="2635250" y="4541838"/>
          <p14:tracePt t="7963" x="2579688" y="4541838"/>
          <p14:tracePt t="7971" x="2562225" y="4541838"/>
          <p14:tracePt t="7978" x="2543175" y="4532313"/>
          <p14:tracePt t="7995" x="2543175" y="4522788"/>
          <p14:tracePt t="8004" x="2543175" y="4486275"/>
          <p14:tracePt t="8022" x="2552700" y="4478338"/>
          <p14:tracePt t="8030" x="2562225" y="4449763"/>
          <p14:tracePt t="8044" x="2570163" y="4441825"/>
          <p14:tracePt t="8193" x="2570163" y="4449763"/>
          <p14:tracePt t="8203" x="2589213" y="4478338"/>
          <p14:tracePt t="8211" x="2643188" y="4486275"/>
          <p14:tracePt t="8218" x="2735263" y="4486275"/>
          <p14:tracePt t="8227" x="2789238" y="4486275"/>
          <p14:tracePt t="8234" x="2835275" y="4486275"/>
          <p14:tracePt t="8250" x="2844800" y="4495800"/>
          <p14:tracePt t="8259" x="2852738" y="4495800"/>
          <p14:tracePt t="8266" x="2871788" y="4505325"/>
          <p14:tracePt t="8274" x="2889250" y="4514850"/>
          <p14:tracePt t="8282" x="2917825" y="4514850"/>
          <p14:tracePt t="8291" x="2962275" y="4514850"/>
          <p14:tracePt t="8299" x="2971800" y="4514850"/>
          <p14:tracePt t="8420" x="2981325" y="4505325"/>
          <p14:tracePt t="8429" x="2981325" y="4495800"/>
          <p14:tracePt t="8436" x="2990850" y="4478338"/>
          <p14:tracePt t="8445" x="3017838" y="4459288"/>
          <p14:tracePt t="8452" x="3035300" y="4441825"/>
          <p14:tracePt t="8464" x="3035300" y="4432300"/>
          <p14:tracePt t="8468" x="3054350" y="4422775"/>
          <p14:tracePt t="8479" x="3100388" y="4386263"/>
          <p14:tracePt t="8483" x="3117850" y="4376738"/>
          <p14:tracePt t="8491" x="3163888" y="4376738"/>
          <p14:tracePt t="8499" x="3217863" y="4340225"/>
          <p14:tracePt t="8507" x="3254375" y="4322763"/>
          <p14:tracePt t="8514" x="3273425" y="4313238"/>
          <p14:tracePt t="8522" x="3300413" y="4295775"/>
          <p14:tracePt t="8530" x="3309938" y="4286250"/>
          <p14:tracePt t="8539" x="3327400" y="4276725"/>
          <p14:tracePt t="8554" x="3346450" y="4268788"/>
          <p14:tracePt t="9452" x="3354388" y="4268788"/>
          <p14:tracePt t="9462" x="3363913" y="4276725"/>
          <p14:tracePt t="9468" x="3373438" y="4295775"/>
          <p14:tracePt t="9478" x="3536950" y="4295775"/>
          <p14:tracePt t="9483" x="3702050" y="4295775"/>
          <p14:tracePt t="9490" x="3829050" y="4295775"/>
          <p14:tracePt t="9498" x="3919538" y="4295775"/>
          <p14:tracePt t="9506" x="4029075" y="4295775"/>
          <p14:tracePt t="9514" x="4102100" y="4295775"/>
          <p14:tracePt t="9522" x="4157663" y="4295775"/>
          <p14:tracePt t="9530" x="4202113" y="4295775"/>
          <p14:tracePt t="9538" x="4221163" y="4295775"/>
          <p14:tracePt t="9546" x="4230688" y="4295775"/>
          <p14:tracePt t="9555" x="4238625" y="4295775"/>
          <p14:tracePt t="9668" x="4248150" y="4295775"/>
          <p14:tracePt t="9694" x="4257675" y="4295775"/>
          <p14:tracePt t="9708" x="4275138" y="4295775"/>
          <p14:tracePt t="9716" x="4284663" y="4295775"/>
          <p14:tracePt t="9728" x="4294188" y="4295775"/>
          <p14:tracePt t="9743" x="4311650" y="4295775"/>
          <p14:tracePt t="9748" x="4330700" y="4295775"/>
          <p14:tracePt t="9756" x="4376738" y="4295775"/>
          <p14:tracePt t="9763" x="4430713" y="4295775"/>
          <p14:tracePt t="9773" x="4484688" y="4295775"/>
          <p14:tracePt t="9779" x="4557713" y="4295775"/>
          <p14:tracePt t="9789" x="4613275" y="4295775"/>
          <p14:tracePt t="9796" x="4686300" y="4295775"/>
          <p14:tracePt t="9804" x="4786313" y="4295775"/>
          <p14:tracePt t="9811" x="4840288" y="4295775"/>
          <p14:tracePt t="9819" x="4895850" y="4295775"/>
          <p14:tracePt t="9828" x="4968875" y="4295775"/>
          <p14:tracePt t="9835" x="5041900" y="4295775"/>
          <p14:tracePt t="9844" x="5095875" y="4295775"/>
          <p14:tracePt t="9851" x="5159375" y="4295775"/>
          <p14:tracePt t="9860" x="5214938" y="4295775"/>
          <p14:tracePt t="9867" x="5251450" y="4295775"/>
          <p14:tracePt t="9875" x="5297488" y="4295775"/>
          <p14:tracePt t="9897" x="5351463" y="4295775"/>
          <p14:tracePt t="9898" x="5368925" y="4295775"/>
          <p14:tracePt t="9906" x="5397500" y="4295775"/>
          <p14:tracePt t="9914" x="5414963" y="4295775"/>
          <p14:tracePt t="9923" x="5441950" y="4295775"/>
          <p14:tracePt t="9930" x="5461000" y="4295775"/>
          <p14:tracePt t="9938" x="5514975" y="4295775"/>
          <p14:tracePt t="9946" x="5561013" y="4295775"/>
          <p14:tracePt t="9955" x="5597525" y="4295775"/>
          <p14:tracePt t="9962" x="5653088" y="4295775"/>
          <p14:tracePt t="9971" x="5724525" y="4295775"/>
          <p14:tracePt t="9979" x="5770563" y="4295775"/>
          <p14:tracePt t="9987" x="5807075" y="4295775"/>
          <p14:tracePt t="9995" x="5826125" y="4295775"/>
          <p14:tracePt t="10003" x="5853113" y="4295775"/>
          <p14:tracePt t="10011" x="5880100" y="4286250"/>
          <p14:tracePt t="10364" x="5889625" y="4286250"/>
          <p14:tracePt t="10372" x="5889625" y="4295775"/>
          <p14:tracePt t="10380" x="5889625" y="4332288"/>
          <p14:tracePt t="10388" x="5907088" y="4349750"/>
          <p14:tracePt t="10395" x="5916613" y="4368800"/>
          <p14:tracePt t="10404" x="5926138" y="4386263"/>
          <p14:tracePt t="10412" x="5926138" y="4405313"/>
          <p14:tracePt t="10420" x="5935663" y="4422775"/>
          <p14:tracePt t="10429" x="5962650" y="4449763"/>
          <p14:tracePt t="10436" x="5972175" y="4459288"/>
          <p14:tracePt t="10445" x="5972175" y="4478338"/>
          <p14:tracePt t="10461" x="5980113" y="4486275"/>
          <p14:tracePt t="10484" x="5989638" y="4495800"/>
          <p14:tracePt t="10492" x="6007100" y="4514850"/>
          <p14:tracePt t="10508" x="6016625" y="4514850"/>
          <p14:tracePt t="10532" x="6016625" y="4541838"/>
          <p14:tracePt t="10540" x="6016625" y="4551363"/>
          <p14:tracePt t="10548" x="6016625" y="4559300"/>
          <p14:tracePt t="10572" x="6016625" y="4568825"/>
          <p14:tracePt t="10620" x="6016625" y="4587875"/>
          <p14:tracePt t="10693" x="6007100" y="4605338"/>
          <p14:tracePt t="10723" x="5999163" y="4641850"/>
          <p14:tracePt t="10748" x="5999163" y="4651375"/>
          <p14:tracePt t="10933" x="5989638" y="4660900"/>
          <p14:tracePt t="11093" x="5989638" y="4624388"/>
          <p14:tracePt t="11101" x="5989638" y="4595813"/>
          <p14:tracePt t="11109" x="5989638" y="4559300"/>
          <p14:tracePt t="11118" x="5980113" y="4541838"/>
          <p14:tracePt t="11122" x="5962650" y="4505325"/>
          <p14:tracePt t="11130" x="5953125" y="4486275"/>
          <p14:tracePt t="11140" x="5943600" y="4459288"/>
          <p14:tracePt t="11151" x="5935663" y="4441825"/>
          <p14:tracePt t="11154" x="5916613" y="4422775"/>
          <p14:tracePt t="11162" x="5916613" y="4413250"/>
          <p14:tracePt t="11188" x="5916613" y="4405313"/>
          <p14:tracePt t="11244" x="5916613" y="4395788"/>
          <p14:tracePt t="11260" x="5916613" y="4386263"/>
          <p14:tracePt t="11268" x="5916613" y="4376738"/>
          <p14:tracePt t="11276" x="5916613" y="4359275"/>
          <p14:tracePt t="11284" x="5916613" y="4349750"/>
          <p14:tracePt t="11292" x="5916613" y="4322763"/>
          <p14:tracePt t="11300" x="5916613" y="4313238"/>
          <p14:tracePt t="11309" x="5916613" y="4286250"/>
          <p14:tracePt t="11316" x="5916613" y="4268788"/>
          <p14:tracePt t="11324" x="5916613" y="4240213"/>
          <p14:tracePt t="11331" x="5916613" y="4232275"/>
          <p14:tracePt t="11340" x="5916613" y="4213225"/>
          <p14:tracePt t="11348" x="5916613" y="4203700"/>
          <p14:tracePt t="11356" x="5916613" y="4195763"/>
          <p14:tracePt t="11365" x="5916613" y="4186238"/>
          <p14:tracePt t="11371" x="5916613" y="4176713"/>
          <p14:tracePt t="11395" x="5916613" y="4159250"/>
          <p14:tracePt t="11411" x="5926138" y="4149725"/>
          <p14:tracePt t="11419" x="5935663" y="4140200"/>
          <p14:tracePt t="11435" x="5953125" y="4130675"/>
          <p14:tracePt t="11451" x="5962650" y="4130675"/>
          <p14:tracePt t="11467" x="5980113" y="4130675"/>
          <p14:tracePt t="11483" x="5989638" y="4130675"/>
          <p14:tracePt t="11491" x="6007100" y="4122738"/>
          <p14:tracePt t="11637" x="6026150" y="4130675"/>
          <p14:tracePt t="11645" x="6062663" y="4159250"/>
          <p14:tracePt t="11652" x="6108700" y="4203700"/>
          <p14:tracePt t="11661" x="6172200" y="4249738"/>
          <p14:tracePt t="11668" x="6235700" y="4286250"/>
          <p14:tracePt t="11678" x="6299200" y="4322763"/>
          <p14:tracePt t="11684" x="6354763" y="4368800"/>
          <p14:tracePt t="11692" x="6399213" y="4405313"/>
          <p14:tracePt t="11699" x="6427788" y="4441825"/>
          <p14:tracePt t="11707" x="6464300" y="4468813"/>
          <p14:tracePt t="11715" x="6481763" y="4505325"/>
          <p14:tracePt t="11723" x="6500813" y="4522788"/>
          <p14:tracePt t="11884" x="6500813" y="4541838"/>
          <p14:tracePt t="11892" x="6500813" y="4551363"/>
          <p14:tracePt t="11900" x="6500813" y="4559300"/>
          <p14:tracePt t="11908" x="6491288" y="4568825"/>
          <p14:tracePt t="11916" x="6464300" y="4595813"/>
          <p14:tracePt t="11924" x="6445250" y="4605338"/>
          <p14:tracePt t="11932" x="6391275" y="4641850"/>
          <p14:tracePt t="11939" x="6354763" y="4651375"/>
          <p14:tracePt t="11947" x="6335713" y="4660900"/>
          <p14:tracePt t="11955" x="6291263" y="4697413"/>
          <p14:tracePt t="11979" x="6262688" y="4705350"/>
          <p14:tracePt t="12043" x="6254750" y="4724400"/>
          <p14:tracePt t="12051" x="6245225" y="4724400"/>
          <p14:tracePt t="12059" x="6208713" y="4741863"/>
          <p14:tracePt t="12067" x="6199188" y="4751388"/>
          <p14:tracePt t="12075" x="6181725" y="4751388"/>
          <p14:tracePt t="12083" x="6162675" y="4760913"/>
          <p14:tracePt t="12252" x="6153150" y="4751388"/>
          <p14:tracePt t="12261" x="6153150" y="4705350"/>
          <p14:tracePt t="12269" x="6116638" y="4668838"/>
          <p14:tracePt t="12277" x="6072188" y="4641850"/>
          <p14:tracePt t="12284" x="5999163" y="4614863"/>
          <p14:tracePt t="12293" x="5862638" y="4568825"/>
          <p14:tracePt t="12300" x="5753100" y="4541838"/>
          <p14:tracePt t="12309" x="5570538" y="4532313"/>
          <p14:tracePt t="12316" x="5387975" y="4495800"/>
          <p14:tracePt t="12324" x="5224463" y="4486275"/>
          <p14:tracePt t="12331" x="5068888" y="4468813"/>
          <p14:tracePt t="12339" x="4876800" y="4468813"/>
          <p14:tracePt t="12347" x="4730750" y="4468813"/>
          <p14:tracePt t="12355" x="4603750" y="4468813"/>
          <p14:tracePt t="12363" x="4513263" y="4468813"/>
          <p14:tracePt t="12371" x="4448175" y="4468813"/>
          <p14:tracePt t="12379" x="4394200" y="4468813"/>
          <p14:tracePt t="12387" x="4384675" y="4468813"/>
          <p14:tracePt t="12444" x="4376738" y="4468813"/>
          <p14:tracePt t="12452" x="4367213" y="4468813"/>
          <p14:tracePt t="12463" x="4340225" y="4468813"/>
          <p14:tracePt t="12467" x="4294188" y="4468813"/>
          <p14:tracePt t="12477" x="4230688" y="4468813"/>
          <p14:tracePt t="12484" x="4184650" y="4468813"/>
          <p14:tracePt t="12492" x="4129088" y="4468813"/>
          <p14:tracePt t="12500" x="4075113" y="4468813"/>
          <p14:tracePt t="12508" x="4021138" y="4468813"/>
          <p14:tracePt t="12516" x="3975100" y="4468813"/>
          <p14:tracePt t="12524" x="3965575" y="4478338"/>
          <p14:tracePt t="12636" x="3948113" y="4478338"/>
          <p14:tracePt t="12652" x="3938588" y="4478338"/>
          <p14:tracePt t="12661" x="3919538" y="4486275"/>
          <p14:tracePt t="12668" x="3911600" y="4486275"/>
          <p14:tracePt t="12678" x="3902075" y="4486275"/>
          <p14:tracePt t="12742" x="3892550" y="4486275"/>
          <p14:tracePt t="12764" x="3883025" y="4486275"/>
          <p14:tracePt t="12772" x="3875088" y="4486275"/>
          <p14:tracePt t="12780" x="3865563" y="4486275"/>
          <p14:tracePt t="12788" x="3846513" y="4486275"/>
          <p14:tracePt t="12795" x="3819525" y="4495800"/>
          <p14:tracePt t="12805" x="3802063" y="4505325"/>
          <p14:tracePt t="12814" x="3738563" y="4514850"/>
          <p14:tracePt t="12820" x="3709988" y="4522788"/>
          <p14:tracePt t="12826" x="3692525" y="4522788"/>
          <p14:tracePt t="12834" x="3665538" y="4522788"/>
          <p14:tracePt t="12843" x="3646488" y="4532313"/>
          <p14:tracePt t="12860" x="3629025" y="4532313"/>
          <p14:tracePt t="13267" x="3619500" y="4514850"/>
          <p14:tracePt t="13275" x="3619500" y="4459288"/>
          <p14:tracePt t="13283" x="3619500" y="4405313"/>
          <p14:tracePt t="13290" x="3619500" y="4349750"/>
          <p14:tracePt t="13299" x="3619500" y="4295775"/>
          <p14:tracePt t="13307" x="3619500" y="4232275"/>
          <p14:tracePt t="13315" x="3619500" y="4195763"/>
          <p14:tracePt t="13324" x="3619500" y="4140200"/>
          <p14:tracePt t="13331" x="3619500" y="4086225"/>
          <p14:tracePt t="13338" x="3619500" y="4030663"/>
          <p14:tracePt t="13346" x="3619500" y="3967163"/>
          <p14:tracePt t="13354" x="3619500" y="3930650"/>
          <p14:tracePt t="13362" x="3609975" y="3875088"/>
          <p14:tracePt t="13370" x="3600450" y="3830638"/>
          <p14:tracePt t="13379" x="3600450" y="3775075"/>
          <p14:tracePt t="13387" x="3600450" y="3721100"/>
          <p14:tracePt t="13395" x="3582988" y="3684588"/>
          <p14:tracePt t="13402" x="3563938" y="3629025"/>
          <p14:tracePt t="13411" x="3563938" y="3611563"/>
          <p14:tracePt t="13420" x="3563938" y="3584575"/>
          <p14:tracePt t="13429" x="3563938" y="3556000"/>
          <p14:tracePt t="13436" x="3556000" y="3538538"/>
          <p14:tracePt t="13445" x="3556000" y="3492500"/>
          <p14:tracePt t="13452" x="3556000" y="3465513"/>
          <p14:tracePt t="13463" x="3546475" y="3411538"/>
          <p14:tracePt t="13468" x="3546475" y="3382963"/>
          <p14:tracePt t="13477" x="3527425" y="3338513"/>
          <p14:tracePt t="13484" x="3509963" y="3273425"/>
          <p14:tracePt t="13492" x="3509963" y="3236913"/>
          <p14:tracePt t="13500" x="3500438" y="3182938"/>
          <p14:tracePt t="13508" x="3473450" y="3100388"/>
          <p14:tracePt t="13516" x="3446463" y="3036888"/>
          <p14:tracePt t="13524" x="3419475" y="2963863"/>
          <p14:tracePt t="13532" x="3382963" y="2881313"/>
          <p14:tracePt t="13541" x="3354388" y="2817813"/>
          <p14:tracePt t="13548" x="3327400" y="2717800"/>
          <p14:tracePt t="13556" x="3317875" y="2690813"/>
          <p14:tracePt t="13565" x="3290888" y="2644775"/>
          <p14:tracePt t="13571" x="3290888" y="2608263"/>
          <p14:tracePt t="13579" x="3281363" y="2554288"/>
          <p14:tracePt t="13589" x="3281363" y="2517775"/>
          <p14:tracePt t="13594" x="3281363" y="2489200"/>
          <p14:tracePt t="13604" x="3263900" y="2444750"/>
          <p14:tracePt t="13611" x="3254375" y="2444750"/>
          <p14:tracePt t="13620" x="3254375" y="2416175"/>
          <p14:tracePt t="13628" x="3254375" y="2398713"/>
          <p14:tracePt t="13636" x="3254375" y="2371725"/>
          <p14:tracePt t="13646" x="3254375" y="2352675"/>
          <p14:tracePt t="13652" x="3254375" y="2316163"/>
          <p14:tracePt t="13662" x="3254375" y="2279650"/>
          <p14:tracePt t="13668" x="3254375" y="2262188"/>
          <p14:tracePt t="13678" x="3254375" y="2233613"/>
          <p14:tracePt t="13684" x="3254375" y="2206625"/>
          <p14:tracePt t="13694" x="3254375" y="2170113"/>
          <p14:tracePt t="13700" x="3254375" y="2160588"/>
          <p14:tracePt t="13708" x="3254375" y="2125663"/>
          <p14:tracePt t="13716" x="3254375" y="2106613"/>
          <p14:tracePt t="13722" x="3254375" y="2079625"/>
          <p14:tracePt t="13730" x="3254375" y="2060575"/>
          <p14:tracePt t="13738" x="3254375" y="2033588"/>
          <p14:tracePt t="13746" x="3254375" y="2024063"/>
          <p14:tracePt t="13755" x="3254375" y="2016125"/>
          <p14:tracePt t="13762" x="3254375" y="2006600"/>
          <p14:tracePt t="13770" x="3254375" y="1997075"/>
          <p14:tracePt t="13778" x="3254375" y="1987550"/>
          <p14:tracePt t="13804" x="3254375" y="1979613"/>
          <p14:tracePt t="13956" x="3254375" y="1960563"/>
          <p14:tracePt t="14141" x="3254375" y="1951038"/>
          <p14:tracePt t="14276" x="3227388" y="1943100"/>
          <p14:tracePt t="14284" x="3190875" y="1943100"/>
          <p14:tracePt t="14293" x="3163888" y="1933575"/>
          <p14:tracePt t="14300" x="3127375" y="1933575"/>
          <p14:tracePt t="14309" x="3108325" y="1924050"/>
          <p14:tracePt t="14316" x="3081338" y="1906588"/>
          <p14:tracePt t="14325" x="3063875" y="1897063"/>
          <p14:tracePt t="14332" x="3054350" y="1887538"/>
          <p14:tracePt t="14343" x="3044825" y="1878013"/>
          <p14:tracePt t="14349" x="3027363" y="1860550"/>
          <p14:tracePt t="14355" x="3017838" y="1841500"/>
          <p14:tracePt t="14363" x="3017838" y="1814513"/>
          <p14:tracePt t="14370" x="3017838" y="1797050"/>
          <p14:tracePt t="14378" x="3008313" y="1778000"/>
          <p14:tracePt t="14386" x="3008313" y="1760538"/>
          <p14:tracePt t="14395" x="3008313" y="1731963"/>
          <p14:tracePt t="14403" x="3008313" y="1724025"/>
          <p14:tracePt t="14410" x="2998788" y="1714500"/>
          <p14:tracePt t="14419" x="2998788" y="1687513"/>
          <p14:tracePt t="14434" x="2998788" y="1677988"/>
          <p14:tracePt t="14444" x="2998788" y="1668463"/>
          <p14:tracePt t="14450" x="2998788" y="1651000"/>
          <p14:tracePt t="14467" x="2998788" y="1641475"/>
          <p14:tracePt t="14484" x="2998788" y="1631950"/>
          <p14:tracePt t="14500" x="2998788" y="1614488"/>
          <p14:tracePt t="14509" x="3008313" y="1595438"/>
          <p14:tracePt t="14516" x="3017838" y="1587500"/>
          <p14:tracePt t="14525" x="3035300" y="1568450"/>
          <p14:tracePt t="14531" x="3063875" y="1531938"/>
          <p14:tracePt t="14540" x="3081338" y="1522413"/>
          <p14:tracePt t="14546" x="3100388" y="1504950"/>
          <p14:tracePt t="14555" x="3136900" y="1495425"/>
          <p14:tracePt t="14562" x="3190875" y="1485900"/>
          <p14:tracePt t="14571" x="3244850" y="1477963"/>
          <p14:tracePt t="14578" x="3309938" y="1477963"/>
          <p14:tracePt t="14587" x="3400425" y="1449388"/>
          <p14:tracePt t="14595" x="3455988" y="1449388"/>
          <p14:tracePt t="14603" x="3482975" y="1449388"/>
          <p14:tracePt t="14611" x="3527425" y="1449388"/>
          <p14:tracePt t="14619" x="3556000" y="1449388"/>
          <p14:tracePt t="14627" x="3563938" y="1449388"/>
          <p14:tracePt t="14635" x="3573463" y="1449388"/>
          <p14:tracePt t="14774" x="3573463" y="1468438"/>
          <p14:tracePt t="14780" x="3573463" y="1495425"/>
          <p14:tracePt t="14790" x="3546475" y="1541463"/>
          <p14:tracePt t="14797" x="3527425" y="1541463"/>
          <p14:tracePt t="14805" x="3500438" y="1587500"/>
          <p14:tracePt t="14813" x="3482975" y="1604963"/>
          <p14:tracePt t="14820" x="3463925" y="1614488"/>
          <p14:tracePt t="14827" x="3436938" y="1631950"/>
          <p14:tracePt t="14835" x="3419475" y="1641475"/>
          <p14:tracePt t="14843" x="3400425" y="1668463"/>
          <p14:tracePt t="14851" x="3382963" y="1687513"/>
          <p14:tracePt t="14859" x="3354388" y="1697038"/>
          <p14:tracePt t="14866" x="3336925" y="1704975"/>
          <p14:tracePt t="14875" x="3327400" y="1704975"/>
          <p14:tracePt t="14898" x="3309938" y="1714500"/>
          <p14:tracePt t="15139" x="3336925" y="1741488"/>
          <p14:tracePt t="15148" x="3400425" y="1760538"/>
          <p14:tracePt t="15155" x="3409950" y="1797050"/>
          <p14:tracePt t="15163" x="3409950" y="1851025"/>
          <p14:tracePt t="15170" x="3409950" y="1878013"/>
          <p14:tracePt t="15178" x="3409950" y="1897063"/>
          <p14:tracePt t="15186" x="3409950" y="1924050"/>
          <p14:tracePt t="15195" x="3409950" y="1943100"/>
          <p14:tracePt t="15202" x="3409950" y="1951038"/>
          <p14:tracePt t="15613" x="3409950" y="1970088"/>
          <p14:tracePt t="15652" x="3409950" y="1997075"/>
          <p14:tracePt t="15661" x="3354388" y="2070100"/>
          <p14:tracePt t="15668" x="3290888" y="2106613"/>
          <p14:tracePt t="15677" x="3263900" y="2116138"/>
          <p14:tracePt t="15686" x="3254375" y="2125663"/>
          <p14:tracePt t="16590" x="3217863" y="2133600"/>
          <p14:tracePt t="16598" x="3200400" y="2298700"/>
          <p14:tracePt t="16604" x="3200400" y="2408238"/>
          <p14:tracePt t="16611" x="3281363" y="2525713"/>
          <p14:tracePt t="16620" x="3382963" y="2598738"/>
          <p14:tracePt t="16629" x="3446463" y="2625725"/>
          <p14:tracePt t="16637" x="3490913" y="2662238"/>
          <p14:tracePt t="16644" x="3500438" y="2671763"/>
          <p14:tracePt t="16650" x="3519488" y="2671763"/>
          <p14:tracePt t="16663" x="3527425" y="2671763"/>
          <p14:tracePt t="16882" x="3536950" y="2690813"/>
          <p14:tracePt t="16890" x="3573463" y="2717800"/>
          <p14:tracePt t="16898" x="3592513" y="2735263"/>
          <p14:tracePt t="16906" x="3600450" y="2744788"/>
          <p14:tracePt t="16915" x="3619500" y="2763838"/>
          <p14:tracePt t="16938" x="3629025" y="2781300"/>
          <p14:tracePt t="16946" x="3629025" y="2800350"/>
          <p14:tracePt t="16955" x="3665538" y="2844800"/>
          <p14:tracePt t="16963" x="3673475" y="2873375"/>
          <p14:tracePt t="16971" x="3692525" y="2909888"/>
          <p14:tracePt t="16979" x="3719513" y="2954338"/>
          <p14:tracePt t="16987" x="3738563" y="2982913"/>
          <p14:tracePt t="16995" x="3746500" y="2990850"/>
          <p14:tracePt t="17003" x="3746500" y="3000375"/>
          <p14:tracePt t="17011" x="3756025" y="3000375"/>
          <p14:tracePt t="17019" x="3765550" y="3009900"/>
          <p14:tracePt t="17028" x="3765550" y="3017838"/>
          <p14:tracePt t="17035" x="3765550" y="3027363"/>
          <p14:tracePt t="17043" x="3775075" y="3036888"/>
          <p14:tracePt t="17149" x="3775075" y="3046413"/>
          <p14:tracePt t="17156" x="3792538" y="3054350"/>
          <p14:tracePt t="17166" x="3829050" y="3063875"/>
          <p14:tracePt t="17172" x="3883025" y="3100388"/>
          <p14:tracePt t="17180" x="3948113" y="3109913"/>
          <p14:tracePt t="17188" x="4057650" y="3136900"/>
          <p14:tracePt t="17197" x="4148138" y="3163888"/>
          <p14:tracePt t="17204" x="4284663" y="3209925"/>
          <p14:tracePt t="17213" x="4413250" y="3236913"/>
          <p14:tracePt t="17220" x="4567238" y="3302000"/>
          <p14:tracePt t="17227" x="4695825" y="3328988"/>
          <p14:tracePt t="17236" x="4813300" y="3375025"/>
          <p14:tracePt t="17244" x="4959350" y="3429000"/>
          <p14:tracePt t="17252" x="5022850" y="3455988"/>
          <p14:tracePt t="17261" x="5086350" y="3492500"/>
          <p14:tracePt t="17268" x="5114925" y="3502025"/>
          <p14:tracePt t="17278" x="5132388" y="3511550"/>
          <p14:tracePt t="17332" x="5114925" y="3511550"/>
          <p14:tracePt t="17348" x="5095875" y="3511550"/>
          <p14:tracePt t="17364" x="5086350" y="3511550"/>
          <p14:tracePt t="17380" x="5078413" y="3511550"/>
          <p14:tracePt t="17404" x="5068888" y="3511550"/>
          <p14:tracePt t="17420" x="5049838" y="3511550"/>
          <p14:tracePt t="17428" x="5022850" y="3511550"/>
          <p14:tracePt t="17436" x="4986338" y="3511550"/>
          <p14:tracePt t="17447" x="4941888" y="3511550"/>
          <p14:tracePt t="17450" x="4886325" y="3511550"/>
          <p14:tracePt t="17461" x="4832350" y="3511550"/>
          <p14:tracePt t="17466" x="4813300" y="3511550"/>
          <p14:tracePt t="17475" x="4776788" y="3511550"/>
          <p14:tracePt t="17482" x="4740275" y="3511550"/>
          <p14:tracePt t="17490" x="4722813" y="3511550"/>
          <p14:tracePt t="17499" x="4722813" y="3502025"/>
          <p14:tracePt t="17515" x="4695825" y="3492500"/>
          <p14:tracePt t="17531" x="4695825" y="3475038"/>
          <p14:tracePt t="17539" x="4695825" y="3465513"/>
          <p14:tracePt t="17547" x="4695825" y="3446463"/>
          <p14:tracePt t="17555" x="4695825" y="3429000"/>
          <p14:tracePt t="17563" x="4695825" y="3419475"/>
          <p14:tracePt t="17595" x="4695825" y="3411538"/>
          <p14:tracePt t="17619" x="4695825" y="3392488"/>
          <p14:tracePt t="17627" x="4695825" y="3382963"/>
          <p14:tracePt t="17636" x="4695825" y="3375025"/>
          <p14:tracePt t="17645" x="4703763" y="3365500"/>
          <p14:tracePt t="17654" x="4722813" y="3355975"/>
          <p14:tracePt t="17659" x="4749800" y="3338513"/>
          <p14:tracePt t="17666" x="4759325" y="3328988"/>
          <p14:tracePt t="17675" x="4776788" y="3319463"/>
          <p14:tracePt t="17682" x="4822825" y="3309938"/>
          <p14:tracePt t="17691" x="4832350" y="3309938"/>
          <p14:tracePt t="17698" x="4859338" y="3292475"/>
          <p14:tracePt t="17715" x="4876800" y="3282950"/>
          <p14:tracePt t="17756" x="4895850" y="3282950"/>
          <p14:tracePt t="17805" x="4905375" y="3282950"/>
          <p14:tracePt t="17828" x="4905375" y="3292475"/>
          <p14:tracePt t="17836" x="4895850" y="3309938"/>
          <p14:tracePt t="17844" x="4886325" y="3328988"/>
          <p14:tracePt t="17850" x="4868863" y="3338513"/>
          <p14:tracePt t="17859" x="4859338" y="3346450"/>
          <p14:tracePt t="17866" x="4849813" y="3355975"/>
          <p14:tracePt t="17877" x="4813300" y="3375025"/>
          <p14:tracePt t="17882" x="4803775" y="3382963"/>
          <p14:tracePt t="17890" x="4776788" y="3392488"/>
          <p14:tracePt t="17898" x="4767263" y="3392488"/>
          <p14:tracePt t="17907" x="4730750" y="3402013"/>
          <p14:tracePt t="17914" x="4722813" y="3402013"/>
          <p14:tracePt t="18004" x="4713288" y="3402013"/>
          <p14:tracePt t="18012" x="4713288" y="3392488"/>
          <p14:tracePt t="18045" x="4713288" y="3382963"/>
          <p14:tracePt t="18052" x="4713288" y="3375025"/>
          <p14:tracePt t="18061" x="4722813" y="3375025"/>
          <p14:tracePt t="18070" x="4730750" y="3375025"/>
          <p14:tracePt t="18078" x="4759325" y="3375025"/>
          <p14:tracePt t="18083" x="4776788" y="3375025"/>
          <p14:tracePt t="18091" x="4803775" y="3375025"/>
          <p14:tracePt t="18099" x="4822825" y="3375025"/>
          <p14:tracePt t="18107" x="4832350" y="3375025"/>
          <p14:tracePt t="18115" x="4859338" y="3375025"/>
          <p14:tracePt t="18130" x="4868863" y="3375025"/>
          <p14:tracePt t="18196" x="4868863" y="3382963"/>
          <p14:tracePt t="18214" x="4868863" y="3392488"/>
          <p14:tracePt t="18227" x="4868863" y="3402013"/>
          <p14:tracePt t="18237" x="4859338" y="3419475"/>
          <p14:tracePt t="18253" x="4840288" y="3429000"/>
          <p14:tracePt t="18259" x="4832350" y="3429000"/>
          <p14:tracePt t="18266" x="4813300" y="3429000"/>
          <p14:tracePt t="18275" x="4803775" y="3429000"/>
          <p14:tracePt t="18282" x="4776788" y="3429000"/>
          <p14:tracePt t="18290" x="4767263" y="3429000"/>
          <p14:tracePt t="18307" x="4740275" y="3438525"/>
          <p14:tracePt t="18461" x="4730750" y="3438525"/>
          <p14:tracePt t="18477" x="4730750" y="3429000"/>
          <p14:tracePt t="18484" x="4722813" y="3419475"/>
          <p14:tracePt t="18493" x="4722813" y="3411538"/>
          <p14:tracePt t="18500" x="4722813" y="3392488"/>
          <p14:tracePt t="18524" x="4722813" y="3382963"/>
          <p14:tracePt t="18541" x="4722813" y="3375025"/>
          <p14:tracePt t="18604" x="4713288" y="3365500"/>
          <p14:tracePt t="18612" x="4695825" y="3365500"/>
          <p14:tracePt t="18620" x="4676775" y="3365500"/>
          <p14:tracePt t="18628" x="4649788" y="3365500"/>
          <p14:tracePt t="18636" x="4613275" y="3365500"/>
          <p14:tracePt t="18645" x="4594225" y="3365500"/>
          <p14:tracePt t="18652" x="4540250" y="3365500"/>
          <p14:tracePt t="18661" x="4513263" y="3365500"/>
          <p14:tracePt t="18668" x="4467225" y="3365500"/>
          <p14:tracePt t="18678" x="4440238" y="3365500"/>
          <p14:tracePt t="18684" x="4394200" y="3365500"/>
          <p14:tracePt t="18695" x="4376738" y="3365500"/>
          <p14:tracePt t="18700" x="4340225" y="3365500"/>
          <p14:tracePt t="18712" x="4311650" y="3365500"/>
          <p14:tracePt t="18716" x="4294188" y="3365500"/>
          <p14:tracePt t="18725" x="4284663" y="3365500"/>
          <p14:tracePt t="18804" x="4294188" y="3365500"/>
          <p14:tracePt t="18812" x="4311650" y="3346450"/>
          <p14:tracePt t="18827" x="4340225" y="3338513"/>
          <p14:tracePt t="18836" x="4348163" y="3338513"/>
          <p14:tracePt t="18844" x="4357688" y="3328988"/>
          <p14:tracePt t="18899" x="4376738" y="3328988"/>
          <p14:tracePt t="18916" x="4394200" y="3328988"/>
          <p14:tracePt t="18931" x="4413250" y="3328988"/>
          <p14:tracePt t="18938" x="4421188" y="3328988"/>
          <p14:tracePt t="18962" x="4430713" y="3328988"/>
          <p14:tracePt t="18995" x="4440238" y="3328988"/>
          <p14:tracePt t="19003" x="4440238" y="3338513"/>
          <p14:tracePt t="19028" x="4440238" y="3346450"/>
          <p14:tracePt t="19036" x="4440238" y="3365500"/>
          <p14:tracePt t="19044" x="4440238" y="3375025"/>
          <p14:tracePt t="19053" x="4440238" y="3382963"/>
          <p14:tracePt t="19163" x="4440238" y="3392488"/>
          <p14:tracePt t="19178" x="4440238" y="3402013"/>
          <p14:tracePt t="19195" x="4440238" y="3411538"/>
          <p14:tracePt t="19227" x="4440238" y="3419475"/>
          <p14:tracePt t="19398" x="4440238" y="3411538"/>
          <p14:tracePt t="19413" x="4440238" y="3392488"/>
          <p14:tracePt t="19420" x="4440238" y="3382963"/>
          <p14:tracePt t="19428" x="4440238" y="3375025"/>
          <p14:tracePt t="19436" x="4440238" y="3365500"/>
          <p14:tracePt t="19452" x="4440238" y="3346450"/>
          <p14:tracePt t="19500" x="4440238" y="3338513"/>
          <p14:tracePt t="19509" x="4448175" y="3338513"/>
          <p14:tracePt t="19525" x="4467225" y="3319463"/>
          <p14:tracePt t="19532" x="4467225" y="3309938"/>
          <p14:tracePt t="19541" x="4467225" y="3302000"/>
          <p14:tracePt t="19560" x="4476750" y="3292475"/>
          <p14:tracePt t="19565" x="4484688" y="3282950"/>
          <p14:tracePt t="19572" x="4494213" y="3273425"/>
          <p14:tracePt t="19581" x="4503738" y="3265488"/>
          <p14:tracePt t="19587" x="4513263" y="3265488"/>
          <p14:tracePt t="19603" x="4521200" y="3255963"/>
          <p14:tracePt t="23356" x="4521200" y="3228975"/>
          <p14:tracePt t="23364" x="4521200" y="3219450"/>
          <p14:tracePt t="23372" x="4521200" y="3209925"/>
          <p14:tracePt t="23380" x="4521200" y="3200400"/>
          <p14:tracePt t="23388" x="4521200" y="3192463"/>
          <p14:tracePt t="23404" x="4530725" y="3182938"/>
          <p14:tracePt t="23415" x="4540250" y="3173413"/>
          <p14:tracePt t="23774" x="4521200" y="3192463"/>
          <p14:tracePt t="23780" x="4494213" y="3219450"/>
          <p14:tracePt t="23789" x="4494213" y="3236913"/>
          <p14:tracePt t="23797" x="4484688" y="3273425"/>
          <p14:tracePt t="23843" x="4476750" y="3282950"/>
          <p14:tracePt t="25957" x="4576763" y="3292475"/>
          <p14:tracePt t="25964" x="4703763" y="3292475"/>
          <p14:tracePt t="25972" x="4776788" y="3292475"/>
          <p14:tracePt t="25981" x="4803775" y="3292475"/>
          <p14:tracePt t="25988" x="4822825" y="3292475"/>
          <p14:tracePt t="25996" x="4868863" y="3282950"/>
          <p14:tracePt t="26004" x="4876800" y="3273425"/>
          <p14:tracePt t="26013" x="4895850" y="3265488"/>
          <p14:tracePt t="26019" x="4905375" y="3265488"/>
          <p14:tracePt t="26036" x="4913313" y="3265488"/>
          <p14:tracePt t="26131" x="4932363" y="3265488"/>
          <p14:tracePt t="26139" x="4941888" y="3265488"/>
          <p14:tracePt t="26149" x="4949825" y="3265488"/>
          <p14:tracePt t="26167" x="4959350" y="3265488"/>
          <p14:tracePt t="26180" x="4978400" y="3265488"/>
          <p14:tracePt t="26196" x="4978400" y="3255963"/>
          <p14:tracePt t="26212" x="4995863" y="3255963"/>
          <p14:tracePt t="26220" x="5005388" y="3246438"/>
          <p14:tracePt t="26228" x="5022850" y="3236913"/>
          <p14:tracePt t="26236" x="5032375" y="3228975"/>
          <p14:tracePt t="26243" x="5041900" y="3228975"/>
          <p14:tracePt t="26266" x="5041900" y="3219450"/>
          <p14:tracePt t="26299" x="5049838" y="3219450"/>
          <p14:tracePt t="26323" x="5059363" y="3219450"/>
          <p14:tracePt t="26340" x="5068888" y="3219450"/>
          <p14:tracePt t="26348" x="5078413" y="3219450"/>
          <p14:tracePt t="26357" x="5095875" y="3219450"/>
          <p14:tracePt t="26364" x="5105400" y="3219450"/>
          <p14:tracePt t="26381" x="5114925" y="3219450"/>
          <p14:tracePt t="26388" x="5141913" y="3219450"/>
          <p14:tracePt t="26397" x="5151438" y="3219450"/>
          <p14:tracePt t="26403" x="5178425" y="3219450"/>
          <p14:tracePt t="26412" x="5187950" y="3219450"/>
          <p14:tracePt t="26418" x="5205413" y="3219450"/>
          <p14:tracePt t="26427" x="5241925" y="3219450"/>
          <p14:tracePt t="26434" x="5351463" y="3219450"/>
          <p14:tracePt t="26442" x="5514975" y="3219450"/>
          <p14:tracePt t="26450" x="5653088" y="3255963"/>
          <p14:tracePt t="26460" x="5853113" y="3273425"/>
          <p14:tracePt t="26466" x="5999163" y="3282950"/>
          <p14:tracePt t="26475" x="6126163" y="3319463"/>
          <p14:tracePt t="26482" x="6235700" y="3328988"/>
          <p14:tracePt t="26491" x="6281738" y="3328988"/>
          <p14:tracePt t="26499" x="6291263" y="3328988"/>
          <p14:tracePt t="26773" x="6235700" y="3338513"/>
          <p14:tracePt t="26780" x="6162675" y="3338513"/>
          <p14:tracePt t="26790" x="6108700" y="3338513"/>
          <p14:tracePt t="26796" x="6053138" y="3338513"/>
          <p14:tracePt t="26804" x="5953125" y="3338513"/>
          <p14:tracePt t="26812" x="5899150" y="3338513"/>
          <p14:tracePt t="26819" x="5843588" y="3338513"/>
          <p14:tracePt t="26828" x="5807075" y="3338513"/>
          <p14:tracePt t="26835" x="5770563" y="3338513"/>
          <p14:tracePt t="26842" x="5743575" y="3338513"/>
          <p14:tracePt t="26851" x="5724525" y="3338513"/>
          <p14:tracePt t="26860" x="5716588" y="3338513"/>
          <p14:tracePt t="28093" x="5716588" y="3328988"/>
          <p14:tracePt t="28100" x="5716588" y="3319463"/>
          <p14:tracePt t="28109" x="5707063" y="3292475"/>
          <p14:tracePt t="28125" x="5697538" y="3282950"/>
          <p14:tracePt t="28133" x="5688013" y="3282950"/>
          <p14:tracePt t="28141" x="5661025" y="3282950"/>
          <p14:tracePt t="28152" x="5643563" y="3273425"/>
          <p14:tracePt t="28154" x="5616575" y="3273425"/>
          <p14:tracePt t="28162" x="5607050" y="3273425"/>
          <p14:tracePt t="28170" x="5588000" y="3265488"/>
          <p14:tracePt t="28178" x="5561013" y="3265488"/>
          <p14:tracePt t="28186" x="5524500" y="3246438"/>
          <p14:tracePt t="28194" x="5514975" y="3246438"/>
          <p14:tracePt t="28203" x="5470525" y="3236913"/>
          <p14:tracePt t="28210" x="5451475" y="3228975"/>
          <p14:tracePt t="28219" x="5434013" y="3219450"/>
          <p14:tracePt t="28226" x="5414963" y="3209925"/>
          <p14:tracePt t="28260" x="5405438" y="3200400"/>
          <p14:tracePt t="28413" x="5405438" y="3192463"/>
          <p14:tracePt t="28420" x="5405438" y="3182938"/>
          <p14:tracePt t="28429" x="5405438" y="3163888"/>
          <p14:tracePt t="28436" x="5405438" y="3155950"/>
          <p14:tracePt t="28446" x="5405438" y="3136900"/>
          <p14:tracePt t="28452" x="5405438" y="3127375"/>
          <p14:tracePt t="28462" x="5405438" y="3119438"/>
          <p14:tracePt t="28467" x="5405438" y="3109913"/>
          <p14:tracePt t="28477" x="5405438" y="3082925"/>
          <p14:tracePt t="28483" x="5405438" y="3063875"/>
          <p14:tracePt t="28492" x="5405438" y="3036888"/>
          <p14:tracePt t="28499" x="5405438" y="3009900"/>
          <p14:tracePt t="28507" x="5405438" y="2973388"/>
          <p14:tracePt t="28515" x="5405438" y="2936875"/>
          <p14:tracePt t="28523" x="5414963" y="2909888"/>
          <p14:tracePt t="28531" x="5414963" y="2890838"/>
          <p14:tracePt t="28539" x="5434013" y="2873375"/>
          <p14:tracePt t="28547" x="5451475" y="2844800"/>
          <p14:tracePt t="28555" x="5461000" y="2827338"/>
          <p14:tracePt t="28563" x="5470525" y="2817813"/>
          <p14:tracePt t="28571" x="5478463" y="2817813"/>
          <p14:tracePt t="28587" x="5507038" y="2808288"/>
          <p14:tracePt t="28603" x="5534025" y="2808288"/>
          <p14:tracePt t="28611" x="5543550" y="2808288"/>
          <p14:tracePt t="28619" x="5561013" y="2808288"/>
          <p14:tracePt t="28627" x="5580063" y="2808288"/>
          <p14:tracePt t="28635" x="5588000" y="2808288"/>
          <p14:tracePt t="28643" x="5607050" y="2808288"/>
          <p14:tracePt t="28651" x="5616575" y="2808288"/>
          <p14:tracePt t="28658" x="5634038" y="2808288"/>
          <p14:tracePt t="28666" x="5643563" y="2808288"/>
          <p14:tracePt t="28676" x="5661025" y="2808288"/>
          <p14:tracePt t="28757" x="5670550" y="2808288"/>
          <p14:tracePt t="28764" x="5680075" y="2808288"/>
          <p14:tracePt t="28796" x="5680075" y="2817813"/>
          <p14:tracePt t="28879" x="5680075" y="2827338"/>
          <p14:tracePt t="28885" x="5680075" y="2836863"/>
          <p14:tracePt t="28893" x="5680075" y="2873375"/>
          <p14:tracePt t="28900" x="5680075" y="2881313"/>
          <p14:tracePt t="28909" x="5688013" y="2909888"/>
          <p14:tracePt t="28916" x="5688013" y="2927350"/>
          <p14:tracePt t="28924" x="5688013" y="2954338"/>
          <p14:tracePt t="28932" x="5688013" y="2973388"/>
          <p14:tracePt t="28940" x="5688013" y="3009900"/>
          <p14:tracePt t="28948" x="5688013" y="3036888"/>
          <p14:tracePt t="28955" x="5688013" y="3073400"/>
          <p14:tracePt t="28963" x="5688013" y="3090863"/>
          <p14:tracePt t="28971" x="5688013" y="3100388"/>
          <p14:tracePt t="28979" x="5688013" y="3109913"/>
          <p14:tracePt t="28987" x="5688013" y="3127375"/>
          <p14:tracePt t="28994" x="5688013" y="3136900"/>
          <p14:tracePt t="29252" x="5607050" y="3146425"/>
          <p14:tracePt t="29259" x="5441950" y="3163888"/>
          <p14:tracePt t="29268" x="5351463" y="3163888"/>
          <p14:tracePt t="29275" x="5224463" y="3173413"/>
          <p14:tracePt t="29283" x="5068888" y="3219450"/>
          <p14:tracePt t="29291" x="4913313" y="3219450"/>
          <p14:tracePt t="29298" x="4730750" y="3236913"/>
          <p14:tracePt t="29306" x="4603750" y="3236913"/>
          <p14:tracePt t="29314" x="4467225" y="3255963"/>
          <p14:tracePt t="29322" x="4394200" y="3273425"/>
          <p14:tracePt t="29330" x="4340225" y="3273425"/>
          <p14:tracePt t="29339" x="4294188" y="3292475"/>
          <p14:tracePt t="29346" x="4267200" y="3302000"/>
          <p14:tracePt t="29355" x="4221163" y="3309938"/>
          <p14:tracePt t="29362" x="4194175" y="3328988"/>
          <p14:tracePt t="29370" x="4175125" y="3328988"/>
          <p14:tracePt t="29379" x="4165600" y="3338513"/>
          <p14:tracePt t="29387" x="4148138" y="3338513"/>
          <p14:tracePt t="29395" x="4121150" y="3346450"/>
          <p14:tracePt t="29403" x="4094163" y="3346450"/>
          <p14:tracePt t="29412" x="4048125" y="3355975"/>
          <p14:tracePt t="29419" x="3965575" y="3402013"/>
          <p14:tracePt t="29427" x="3929063" y="3402013"/>
          <p14:tracePt t="29435" x="3865563" y="3419475"/>
          <p14:tracePt t="29444" x="3810000" y="3419475"/>
          <p14:tracePt t="29451" x="3738563" y="3438525"/>
          <p14:tracePt t="29459" x="3692525" y="3455988"/>
          <p14:tracePt t="29467" x="3629025" y="3465513"/>
          <p14:tracePt t="29476" x="3556000" y="3492500"/>
          <p14:tracePt t="29483" x="3536950" y="3511550"/>
          <p14:tracePt t="29492" x="3490913" y="3519488"/>
          <p14:tracePt t="29499" x="3446463" y="3538538"/>
          <p14:tracePt t="29508" x="3427413" y="3556000"/>
          <p14:tracePt t="29515" x="3409950" y="3575050"/>
          <p14:tracePt t="29523" x="3390900" y="3584575"/>
          <p14:tracePt t="29531" x="3373438" y="3592513"/>
          <p14:tracePt t="29539" x="3373438" y="3602038"/>
          <p14:tracePt t="29547" x="3363913" y="3611563"/>
          <p14:tracePt t="29555" x="3354388" y="3621088"/>
          <p14:tracePt t="29563" x="3346450" y="3621088"/>
          <p14:tracePt t="29571" x="3327400" y="3638550"/>
          <p14:tracePt t="29587" x="3309938" y="3657600"/>
          <p14:tracePt t="29595" x="3300413" y="3665538"/>
          <p14:tracePt t="29603" x="3300413" y="3675063"/>
          <p14:tracePt t="29611" x="3290888" y="3684588"/>
          <p14:tracePt t="29619" x="3281363" y="3702050"/>
          <p14:tracePt t="29627" x="3263900" y="3721100"/>
          <p14:tracePt t="29635" x="3254375" y="3738563"/>
          <p14:tracePt t="29642" x="3244850" y="3748088"/>
          <p14:tracePt t="29652" x="3227388" y="3775075"/>
          <p14:tracePt t="29661" x="3217863" y="3794125"/>
          <p14:tracePt t="29668" x="3208338" y="3821113"/>
          <p14:tracePt t="29694" x="3200400" y="3840163"/>
          <p14:tracePt t="29716" x="3200400" y="3857625"/>
          <p14:tracePt t="29748" x="3200400" y="3867150"/>
          <p14:tracePt t="29757" x="3190875" y="3875088"/>
          <p14:tracePt t="29764" x="3181350" y="3884613"/>
          <p14:tracePt t="29780" x="3171825" y="3911600"/>
          <p14:tracePt t="29796" x="3163888" y="3930650"/>
          <p14:tracePt t="29914" x="3171825" y="3930650"/>
          <p14:tracePt t="29923" x="3200400" y="3894138"/>
          <p14:tracePt t="29931" x="3236913" y="3867150"/>
          <p14:tracePt t="29939" x="3281363" y="3811588"/>
          <p14:tracePt t="29947" x="3336925" y="3767138"/>
          <p14:tracePt t="29955" x="3363913" y="3730625"/>
          <p14:tracePt t="29963" x="3419475" y="3684588"/>
          <p14:tracePt t="29971" x="3463925" y="3648075"/>
          <p14:tracePt t="29979" x="3527425" y="3592513"/>
          <p14:tracePt t="29986" x="3556000" y="3575050"/>
          <p14:tracePt t="29994" x="3592513" y="3556000"/>
          <p14:tracePt t="30002" x="3629025" y="3548063"/>
          <p14:tracePt t="30010" x="3683000" y="3511550"/>
          <p14:tracePt t="30018" x="3709988" y="3502025"/>
          <p14:tracePt t="30026" x="3756025" y="3492500"/>
          <p14:tracePt t="30034" x="3792538" y="3475038"/>
          <p14:tracePt t="30042" x="3838575" y="3438525"/>
          <p14:tracePt t="30051" x="3875088" y="3429000"/>
          <p14:tracePt t="30059" x="3911600" y="3419475"/>
          <p14:tracePt t="30067" x="3948113" y="3402013"/>
          <p14:tracePt t="30075" x="3965575" y="3392488"/>
          <p14:tracePt t="30082" x="3975100" y="3382963"/>
          <p14:tracePt t="30091" x="3992563" y="3382963"/>
          <p14:tracePt t="30107" x="4002088" y="3375025"/>
          <p14:tracePt t="30123" x="4011613" y="3375025"/>
          <p14:tracePt t="30149" x="4048125" y="3375025"/>
          <p14:tracePt t="30156" x="4075113" y="3375025"/>
          <p14:tracePt t="30323" x="4084638" y="3375025"/>
          <p14:tracePt t="30331" x="4084638" y="3382963"/>
          <p14:tracePt t="30339" x="4075113" y="3402013"/>
          <p14:tracePt t="30347" x="4021138" y="3419475"/>
          <p14:tracePt t="30355" x="3956050" y="3446463"/>
          <p14:tracePt t="30362" x="3883025" y="3465513"/>
          <p14:tracePt t="30371" x="3765550" y="3492500"/>
          <p14:tracePt t="30379" x="3673475" y="3529013"/>
          <p14:tracePt t="30386" x="3556000" y="3548063"/>
          <p14:tracePt t="30395" x="3482975" y="3584575"/>
          <p14:tracePt t="30402" x="3400425" y="3611563"/>
          <p14:tracePt t="30411" x="3354388" y="3621088"/>
          <p14:tracePt t="30418" x="3309938" y="3648075"/>
          <p14:tracePt t="30427" x="3254375" y="3657600"/>
          <p14:tracePt t="30435" x="3208338" y="3665538"/>
          <p14:tracePt t="30444" x="3181350" y="3675063"/>
          <p14:tracePt t="30450" x="3136900" y="3702050"/>
          <p14:tracePt t="30459" x="3108325" y="3721100"/>
          <p14:tracePt t="30466" x="3063875" y="3757613"/>
          <p14:tracePt t="30475" x="3044825" y="3767138"/>
          <p14:tracePt t="30482" x="2981325" y="3784600"/>
          <p14:tracePt t="30493" x="2962275" y="3803650"/>
          <p14:tracePt t="30500" x="2917825" y="3830638"/>
          <p14:tracePt t="30509" x="2881313" y="3840163"/>
          <p14:tracePt t="30516" x="2835275" y="3875088"/>
          <p14:tracePt t="30524" x="2798763" y="3884613"/>
          <p14:tracePt t="30532" x="2762250" y="3894138"/>
          <p14:tracePt t="30540" x="2725738" y="3911600"/>
          <p14:tracePt t="30548" x="2708275" y="3930650"/>
          <p14:tracePt t="30556" x="2679700" y="3940175"/>
          <p14:tracePt t="30564" x="2662238" y="3948113"/>
          <p14:tracePt t="30572" x="2652713" y="3957638"/>
          <p14:tracePt t="30581" x="2625725" y="3967163"/>
          <p14:tracePt t="30658" x="2616200" y="3976688"/>
          <p14:tracePt t="30693" x="2616200" y="3994150"/>
          <p14:tracePt t="30700" x="2616200" y="4003675"/>
          <p14:tracePt t="30710" x="2616200" y="4013200"/>
          <p14:tracePt t="30716" x="2616200" y="4030663"/>
          <p14:tracePt t="30724" x="2625725" y="4049713"/>
          <p14:tracePt t="30743" x="2635250" y="4076700"/>
          <p14:tracePt t="30748" x="2643188" y="4094163"/>
          <p14:tracePt t="30756" x="2643188" y="4103688"/>
          <p14:tracePt t="30764" x="2643188" y="4122738"/>
          <p14:tracePt t="30772" x="2652713" y="4140200"/>
          <p14:tracePt t="30783" x="2662238" y="4140200"/>
          <p14:tracePt t="30787" x="2671763" y="4149725"/>
          <p14:tracePt t="31053" x="2698750" y="4149725"/>
          <p14:tracePt t="31059" x="2725738" y="4140200"/>
          <p14:tracePt t="31070" x="2752725" y="4140200"/>
          <p14:tracePt t="31077" x="2771775" y="4140200"/>
          <p14:tracePt t="31085" x="2862263" y="4140200"/>
          <p14:tracePt t="31094" x="2935288" y="4140200"/>
          <p14:tracePt t="31100" x="3027363" y="4140200"/>
          <p14:tracePt t="31111" x="3136900" y="4140200"/>
          <p14:tracePt t="31119" x="3227388" y="4113213"/>
          <p14:tracePt t="31124" x="3290888" y="4094163"/>
          <p14:tracePt t="31131" x="3336925" y="4086225"/>
          <p14:tracePt t="31163" x="3336925" y="4076700"/>
          <p14:tracePt t="31187" x="3336925" y="4067175"/>
          <p14:tracePt t="31532" x="3336925" y="4049713"/>
          <p14:tracePt t="31540" x="3336925" y="4040188"/>
          <p14:tracePt t="31556" x="3336925" y="4030663"/>
          <p14:tracePt t="31780" x="3336925" y="4003675"/>
          <p14:tracePt t="31793" x="3336925" y="3994150"/>
          <p14:tracePt t="31798" x="3336925" y="3984625"/>
          <p14:tracePt t="31804" x="3336925" y="3948113"/>
          <p14:tracePt t="31812" x="3336925" y="3940175"/>
          <p14:tracePt t="31819" x="3336925" y="3921125"/>
          <p14:tracePt t="31827" x="3336925" y="3903663"/>
          <p14:tracePt t="31835" x="3336925" y="3894138"/>
          <p14:tracePt t="31852" x="3336925" y="3875088"/>
          <p14:tracePt t="31859" x="3336925" y="3867150"/>
          <p14:tracePt t="31885" x="3327400" y="3848100"/>
          <p14:tracePt t="31963" x="3327400" y="3840163"/>
          <p14:tracePt t="31986" x="3327400" y="3830638"/>
          <p14:tracePt t="32002" x="3327400" y="3821113"/>
          <p14:tracePt t="32010" x="3327400" y="3794125"/>
          <p14:tracePt t="32018" x="3327400" y="3767138"/>
          <p14:tracePt t="32027" x="3327400" y="3748088"/>
          <p14:tracePt t="32035" x="3327400" y="3730625"/>
          <p14:tracePt t="32043" x="3327400" y="3711575"/>
          <p14:tracePt t="32051" x="3327400" y="3684588"/>
          <p14:tracePt t="32059" x="3327400" y="3675063"/>
          <p14:tracePt t="32068" x="3327400" y="3648075"/>
          <p14:tracePt t="32074" x="3327400" y="3638550"/>
          <p14:tracePt t="32083" x="3336925" y="3611563"/>
          <p14:tracePt t="32091" x="3346450" y="3602038"/>
          <p14:tracePt t="32099" x="3363913" y="3592513"/>
          <p14:tracePt t="32107" x="3373438" y="3584575"/>
          <p14:tracePt t="32122" x="3390900" y="3575050"/>
          <p14:tracePt t="32131" x="3409950" y="3556000"/>
          <p14:tracePt t="32139" x="3419475" y="3548063"/>
          <p14:tracePt t="32150" x="3446463" y="3548063"/>
          <p14:tracePt t="32154" x="3463925" y="3529013"/>
          <p14:tracePt t="32162" x="3482975" y="3502025"/>
          <p14:tracePt t="32170" x="3490913" y="3502025"/>
          <p14:tracePt t="32178" x="3509963" y="3502025"/>
          <p14:tracePt t="32187" x="3509963" y="3492500"/>
          <p14:tracePt t="32202" x="3519488" y="3492500"/>
          <p14:tracePt t="32210" x="3536950" y="3492500"/>
          <p14:tracePt t="32227" x="3546475" y="3482975"/>
          <p14:tracePt t="32276" x="3546475" y="3475038"/>
          <p14:tracePt t="32293" x="3546475" y="3465513"/>
          <p14:tracePt t="32300" x="3546475" y="3455988"/>
          <p14:tracePt t="32317" x="3556000" y="3446463"/>
          <p14:tracePt t="32507" x="3556000" y="3438525"/>
          <p14:tracePt t="32516" x="3556000" y="3429000"/>
          <p14:tracePt t="32525" x="3563938" y="3419475"/>
          <p14:tracePt t="32541" x="3573463" y="3411538"/>
          <p14:tracePt t="32548" x="3582988" y="3392488"/>
          <p14:tracePt t="32580" x="3592513" y="3382963"/>
          <p14:tracePt t="32644" x="3609975" y="3382963"/>
          <p14:tracePt t="32659" x="3619500" y="3382963"/>
          <p14:tracePt t="32668" x="3629025" y="3375025"/>
          <p14:tracePt t="32685" x="3646488" y="3355975"/>
          <p14:tracePt t="32695" x="3656013" y="3346450"/>
          <p14:tracePt t="32732" x="3665538" y="3338513"/>
          <p14:tracePt t="32796" x="3673475" y="3328988"/>
          <p14:tracePt t="32882" x="3692525" y="3328988"/>
          <p14:tracePt t="32907" x="3702050" y="3328988"/>
          <p14:tracePt t="32914" x="3709988" y="3319463"/>
          <p14:tracePt t="32923" x="3719513" y="3309938"/>
          <p14:tracePt t="32939" x="3729038" y="3309938"/>
          <p14:tracePt t="32956" x="3756025" y="3302000"/>
          <p14:tracePt t="32980" x="3765550" y="3292475"/>
          <p14:tracePt t="32995" x="3775075" y="3292475"/>
          <p14:tracePt t="33118" x="3738563" y="3309938"/>
          <p14:tracePt t="33125" x="3729038" y="3309938"/>
          <p14:tracePt t="33132" x="3702050" y="3319463"/>
          <p14:tracePt t="33140" x="3683000" y="3328988"/>
          <p14:tracePt t="33151" x="3665538" y="3355975"/>
          <p14:tracePt t="33154" x="3636963" y="3365500"/>
          <p14:tracePt t="33162" x="3609975" y="3365500"/>
          <p14:tracePt t="33170" x="3600450" y="3365500"/>
          <p14:tracePt t="33178" x="3592513" y="3375025"/>
          <p14:tracePt t="33612" x="3582988" y="3375025"/>
          <p14:tracePt t="33620" x="3582988" y="3382963"/>
          <p14:tracePt t="33628" x="3600450" y="3402013"/>
          <p14:tracePt t="33636" x="3619500" y="3411538"/>
          <p14:tracePt t="33643" x="3636963" y="3419475"/>
          <p14:tracePt t="33660" x="3646488" y="3419475"/>
          <p14:tracePt t="33931" x="3656013" y="3419475"/>
          <p14:tracePt t="33956" x="3656013" y="3411538"/>
          <p14:tracePt t="33964" x="3673475" y="3382963"/>
          <p14:tracePt t="33972" x="3709988" y="3382963"/>
          <p14:tracePt t="33980" x="3810000" y="3355975"/>
          <p14:tracePt t="33988" x="3919538" y="3355975"/>
          <p14:tracePt t="33996" x="4048125" y="3355975"/>
          <p14:tracePt t="34003" x="4175125" y="3355975"/>
          <p14:tracePt t="34011" x="4321175" y="3355975"/>
          <p14:tracePt t="34019" x="4467225" y="3355975"/>
          <p14:tracePt t="34027" x="4594225" y="3355975"/>
          <p14:tracePt t="34035" x="4686300" y="3355975"/>
          <p14:tracePt t="34043" x="4795838" y="3355975"/>
          <p14:tracePt t="34052" x="4868863" y="3355975"/>
          <p14:tracePt t="34059" x="4932363" y="3355975"/>
          <p14:tracePt t="34068" x="4968875" y="3355975"/>
          <p14:tracePt t="34074" x="4986338" y="3355975"/>
          <p14:tracePt t="34083" x="5005388" y="3355975"/>
          <p14:tracePt t="34220" x="4968875" y="3365500"/>
          <p14:tracePt t="34228" x="4895850" y="3382963"/>
          <p14:tracePt t="34237" x="4813300" y="3411538"/>
          <p14:tracePt t="34243" x="4776788" y="3419475"/>
          <p14:tracePt t="34252" x="4730750" y="3429000"/>
          <p14:tracePt t="34259" x="4659313" y="3438525"/>
          <p14:tracePt t="34267" x="4576763" y="3482975"/>
          <p14:tracePt t="34274" x="4530725" y="3492500"/>
          <p14:tracePt t="34283" x="4503738" y="3502025"/>
          <p14:tracePt t="34294" x="4484688" y="3519488"/>
          <p14:tracePt t="34300" x="4467225" y="3538538"/>
          <p14:tracePt t="34317" x="4448175" y="3556000"/>
          <p14:tracePt t="34325" x="4440238" y="3565525"/>
          <p14:tracePt t="34332" x="4440238" y="3575050"/>
          <p14:tracePt t="34340" x="4430713" y="3584575"/>
          <p14:tracePt t="34348" x="4421188" y="3611563"/>
          <p14:tracePt t="34356" x="4403725" y="3638550"/>
          <p14:tracePt t="34363" x="4403725" y="3665538"/>
          <p14:tracePt t="34371" x="4394200" y="3702050"/>
          <p14:tracePt t="34379" x="4384675" y="3721100"/>
          <p14:tracePt t="34387" x="4384675" y="3748088"/>
          <p14:tracePt t="34396" x="4384675" y="3767138"/>
          <p14:tracePt t="34402" x="4384675" y="3794125"/>
          <p14:tracePt t="34410" x="4384675" y="3803650"/>
          <p14:tracePt t="34418" x="4384675" y="3811588"/>
          <p14:tracePt t="34427" x="4384675" y="3821113"/>
          <p14:tracePt t="34450" x="4384675" y="3830638"/>
          <p14:tracePt t="34474" x="4394200" y="3830638"/>
          <p14:tracePt t="34483" x="4403725" y="3830638"/>
          <p14:tracePt t="34494" x="4413250" y="3821113"/>
          <p14:tracePt t="34498" x="4430713" y="3803650"/>
          <p14:tracePt t="34507" x="4430713" y="3794125"/>
          <p14:tracePt t="34514" x="4440238" y="3784600"/>
          <p14:tracePt t="34572" x="4440238" y="3775075"/>
          <p14:tracePt t="34606" x="4440238" y="3767138"/>
          <p14:tracePt t="34660" x="4440238" y="3775075"/>
          <p14:tracePt t="34668" x="4440238" y="3794125"/>
          <p14:tracePt t="34828" x="4448175" y="3775075"/>
          <p14:tracePt t="34836" x="4448175" y="3767138"/>
          <p14:tracePt t="34852" x="4476750" y="3738563"/>
          <p14:tracePt t="34859" x="4476750" y="3730625"/>
          <p14:tracePt t="34867" x="4476750" y="3721100"/>
          <p14:tracePt t="34882" x="4484688" y="3702050"/>
          <p14:tracePt t="35070" x="4484688" y="3711575"/>
          <p14:tracePt t="35076" x="4484688" y="3721100"/>
          <p14:tracePt t="35084" x="4484688" y="3730625"/>
          <p14:tracePt t="35941" x="4513263" y="3738563"/>
          <p14:tracePt t="35949" x="4586288" y="3738563"/>
          <p14:tracePt t="35959" x="4659313" y="3738563"/>
          <p14:tracePt t="35963" x="4767263" y="3738563"/>
          <p14:tracePt t="35972" x="4840288" y="3738563"/>
          <p14:tracePt t="35979" x="4913313" y="3738563"/>
          <p14:tracePt t="35987" x="5041900" y="3738563"/>
          <p14:tracePt t="35995" x="5205413" y="3738563"/>
          <p14:tracePt t="36002" x="5397500" y="3675063"/>
          <p14:tracePt t="36010" x="5616575" y="3621088"/>
          <p14:tracePt t="36018" x="5780088" y="3611563"/>
          <p14:tracePt t="36026" x="5962650" y="3592513"/>
          <p14:tracePt t="36034" x="6089650" y="3575050"/>
          <p14:tracePt t="36042" x="6226175" y="3548063"/>
          <p14:tracePt t="36050" x="6335713" y="3538538"/>
          <p14:tracePt t="36059" x="6408738" y="3519488"/>
          <p14:tracePt t="36067" x="6472238" y="3511550"/>
          <p14:tracePt t="36074" x="6537325" y="3475038"/>
          <p14:tracePt t="36082" x="6564313" y="3465513"/>
          <p14:tracePt t="36091" x="6581775" y="3455988"/>
          <p14:tracePt t="36098" x="6610350" y="3446463"/>
          <p14:tracePt t="36107" x="6618288" y="3438525"/>
          <p14:tracePt t="36114" x="6627813" y="3429000"/>
          <p14:tracePt t="36123" x="6654800" y="3419475"/>
          <p14:tracePt t="36130" x="6664325" y="3411538"/>
          <p14:tracePt t="36138" x="6710363" y="3392488"/>
          <p14:tracePt t="36146" x="6754813" y="3392488"/>
          <p14:tracePt t="36156" x="6810375" y="3392488"/>
          <p14:tracePt t="36165" x="6883400" y="3392488"/>
          <p14:tracePt t="36172" x="6937375" y="3392488"/>
          <p14:tracePt t="36180" x="6992938" y="3392488"/>
          <p14:tracePt t="36188" x="7037388" y="3392488"/>
          <p14:tracePt t="36197" x="7065963" y="3392488"/>
          <p14:tracePt t="36203" x="7073900" y="3392488"/>
          <p14:tracePt t="36211" x="7092950" y="3382963"/>
          <p14:tracePt t="36284" x="7102475" y="3375025"/>
          <p14:tracePt t="36293" x="7083425" y="3375025"/>
          <p14:tracePt t="36300" x="7037388" y="3365500"/>
          <p14:tracePt t="36310" x="6992938" y="3338513"/>
          <p14:tracePt t="36316" x="6964363" y="3319463"/>
          <p14:tracePt t="36325" x="6919913" y="3309938"/>
          <p14:tracePt t="36333" x="6856413" y="3273425"/>
          <p14:tracePt t="36341" x="6800850" y="3246438"/>
          <p14:tracePt t="36347" x="6700838" y="3192463"/>
          <p14:tracePt t="36355" x="6581775" y="3173413"/>
          <p14:tracePt t="36364" x="6472238" y="3146425"/>
          <p14:tracePt t="36371" x="6372225" y="3109913"/>
          <p14:tracePt t="36379" x="6281738" y="3063875"/>
          <p14:tracePt t="36387" x="6181725" y="3063875"/>
          <p14:tracePt t="36395" x="6108700" y="3036888"/>
          <p14:tracePt t="36403" x="6053138" y="3036888"/>
          <p14:tracePt t="36413" x="6007100" y="3036888"/>
          <p14:tracePt t="36418" x="5999163" y="3036888"/>
          <p14:tracePt t="36427" x="5989638" y="3036888"/>
          <p14:tracePt t="36966" x="5999163" y="3036888"/>
          <p14:tracePt t="36972" x="6007100" y="3036888"/>
          <p14:tracePt t="36980" x="6016625" y="3036888"/>
          <p14:tracePt t="36988" x="6035675" y="3036888"/>
          <p14:tracePt t="37053" x="6053138" y="3036888"/>
          <p14:tracePt t="37061" x="6089650" y="3036888"/>
          <p14:tracePt t="37069" x="6135688" y="3000375"/>
          <p14:tracePt t="37077" x="6199188" y="2990850"/>
          <p14:tracePt t="37085" x="6262688" y="2954338"/>
          <p14:tracePt t="37093" x="6354763" y="2946400"/>
          <p14:tracePt t="37100" x="6408738" y="2946400"/>
          <p14:tracePt t="37110" x="6491288" y="2927350"/>
          <p14:tracePt t="37116" x="6527800" y="2927350"/>
          <p14:tracePt t="37124" x="6554788" y="2927350"/>
          <p14:tracePt t="37131" x="6564313" y="2927350"/>
          <p14:tracePt t="37139" x="6573838" y="2936875"/>
          <p14:tracePt t="37155" x="6573838" y="2954338"/>
          <p14:tracePt t="37163" x="6573838" y="2982913"/>
          <p14:tracePt t="37171" x="6581775" y="3017838"/>
          <p14:tracePt t="37178" x="6591300" y="3054350"/>
          <p14:tracePt t="37187" x="6591300" y="3082925"/>
          <p14:tracePt t="37235" x="6600825" y="3090863"/>
          <p14:tracePt t="37260" x="6618288" y="3090863"/>
          <p14:tracePt t="37268" x="6637338" y="3090863"/>
          <p14:tracePt t="37275" x="6691313" y="3073400"/>
          <p14:tracePt t="37284" x="6718300" y="3063875"/>
          <p14:tracePt t="37348" x="6737350" y="3054350"/>
          <p14:tracePt t="37356" x="6773863" y="3036888"/>
          <p14:tracePt t="37365" x="6846888" y="3000375"/>
          <p14:tracePt t="37372" x="6873875" y="2982913"/>
          <p14:tracePt t="37381" x="6910388" y="2954338"/>
          <p14:tracePt t="37388" x="6937375" y="2946400"/>
          <p14:tracePt t="37598" x="6937375" y="2936875"/>
          <p14:tracePt t="38218" x="6937375" y="2927350"/>
          <p14:tracePt t="38252" x="6937375" y="2917825"/>
          <p14:tracePt t="38268" x="6937375" y="2890838"/>
          <p14:tracePt t="38275" x="6937375" y="2881313"/>
          <p14:tracePt t="38284" x="6937375" y="2844800"/>
          <p14:tracePt t="38300" x="6937375" y="2836863"/>
          <p14:tracePt t="38310" x="6937375" y="2827338"/>
          <p14:tracePt t="38331" x="6937375" y="2817813"/>
          <p14:tracePt t="38477" x="6910388" y="2827338"/>
          <p14:tracePt t="38484" x="6883400" y="2854325"/>
          <p14:tracePt t="38497" x="6864350" y="2863850"/>
          <p14:tracePt t="38499" x="6819900" y="2890838"/>
          <p14:tracePt t="38508" x="6783388" y="2917825"/>
          <p14:tracePt t="38515" x="6764338" y="2927350"/>
          <p14:tracePt t="38522" x="6746875" y="2946400"/>
          <p14:tracePt t="38530" x="6737350" y="2954338"/>
          <p14:tracePt t="38538" x="6710363" y="2973388"/>
          <p14:tracePt t="38562" x="6710363" y="2982913"/>
          <p14:tracePt t="38570" x="6700838" y="2982913"/>
          <p14:tracePt t="38875" x="6700838" y="3000375"/>
          <p14:tracePt t="38882" x="6664325" y="3046413"/>
          <p14:tracePt t="38891" x="6627813" y="3063875"/>
          <p14:tracePt t="38898" x="6610350" y="3090863"/>
          <p14:tracePt t="38908" x="6600825" y="3090863"/>
          <p14:tracePt t="38916" x="6600825" y="3100388"/>
          <p14:tracePt t="39199" x="6600825" y="3082925"/>
          <p14:tracePt t="39220" x="6600825" y="3063875"/>
          <p14:tracePt t="39228" x="6600825" y="3054350"/>
          <p14:tracePt t="39236" x="6600825" y="3046413"/>
          <p14:tracePt t="39244" x="6600825" y="3036888"/>
          <p14:tracePt t="39259" x="6600825" y="3027363"/>
          <p14:tracePt t="39571" x="6600825" y="3017838"/>
          <p14:tracePt t="39579" x="6545263" y="3027363"/>
          <p14:tracePt t="39587" x="6472238" y="3036888"/>
          <p14:tracePt t="39595" x="6354763" y="3063875"/>
          <p14:tracePt t="39603" x="6281738" y="3082925"/>
          <p14:tracePt t="39611" x="6208713" y="3090863"/>
          <p14:tracePt t="39619" x="6126163" y="3109913"/>
          <p14:tracePt t="39627" x="6089650" y="3109913"/>
          <p14:tracePt t="39635" x="6080125" y="3109913"/>
          <p14:tracePt t="39643" x="6043613" y="3127375"/>
          <p14:tracePt t="39724" x="6035675" y="3136900"/>
          <p14:tracePt t="39732" x="6007100" y="3146425"/>
          <p14:tracePt t="39742" x="5989638" y="3155950"/>
          <p14:tracePt t="39749" x="5943600" y="3163888"/>
          <p14:tracePt t="39757" x="5935663" y="3173413"/>
          <p14:tracePt t="39763" x="5907088" y="3182938"/>
          <p14:tracePt t="39771" x="5889625" y="3182938"/>
          <p14:tracePt t="39779" x="5880100" y="3182938"/>
          <p14:tracePt t="39788" x="5843588" y="3192463"/>
          <p14:tracePt t="39794" x="5826125" y="3192463"/>
          <p14:tracePt t="39803" x="5807075" y="3192463"/>
          <p14:tracePt t="39810" x="5780088" y="3192463"/>
          <p14:tracePt t="39819" x="5761038" y="3192463"/>
          <p14:tracePt t="39827" x="5734050" y="3192463"/>
          <p14:tracePt t="39835" x="5707063" y="3192463"/>
          <p14:tracePt t="39842" x="5661025" y="3192463"/>
          <p14:tracePt t="39852" x="5607050" y="3192463"/>
          <p14:tracePt t="39859" x="5551488" y="3192463"/>
          <p14:tracePt t="39868" x="5478463" y="3192463"/>
          <p14:tracePt t="39880" x="5387975" y="3192463"/>
          <p14:tracePt t="39883" x="5334000" y="3192463"/>
          <p14:tracePt t="39891" x="5278438" y="3192463"/>
          <p14:tracePt t="39899" x="5195888" y="3192463"/>
          <p14:tracePt t="39908" x="5159375" y="3192463"/>
          <p14:tracePt t="39915" x="5105400" y="3192463"/>
          <p14:tracePt t="39924" x="5078413" y="3192463"/>
          <p14:tracePt t="39931" x="5032375" y="3192463"/>
          <p14:tracePt t="39939" x="5022850" y="3192463"/>
          <p14:tracePt t="39947" x="5014913" y="3192463"/>
          <p14:tracePt t="39955" x="5005388" y="3192463"/>
          <p14:tracePt t="40053" x="4986338" y="3192463"/>
          <p14:tracePt t="40060" x="4968875" y="3192463"/>
          <p14:tracePt t="40069" x="4949825" y="3192463"/>
          <p14:tracePt t="40075" x="4922838" y="3192463"/>
          <p14:tracePt t="40086" x="4913313" y="3192463"/>
          <p14:tracePt t="40093" x="4895850" y="3192463"/>
          <p14:tracePt t="40103" x="4868863" y="3192463"/>
          <p14:tracePt t="40110" x="4859338" y="3192463"/>
          <p14:tracePt t="40116" x="4822825" y="3192463"/>
          <p14:tracePt t="40123" x="4813300" y="3192463"/>
          <p14:tracePt t="40138" x="4795838" y="3192463"/>
          <p14:tracePt t="40154" x="4776788" y="3192463"/>
          <p14:tracePt t="40652" x="4767263" y="3192463"/>
          <p14:tracePt t="40660" x="4767263" y="3200400"/>
          <p14:tracePt t="40684" x="4767263" y="3209925"/>
          <p14:tracePt t="41090" x="4767263" y="3246438"/>
          <p14:tracePt t="41099" x="4767263" y="3255963"/>
          <p14:tracePt t="41107" x="4767263" y="3265488"/>
          <p14:tracePt t="41123" x="4767263" y="3273425"/>
          <p14:tracePt t="41131" x="4776788" y="3282950"/>
          <p14:tracePt t="41236" x="4786313" y="3292475"/>
          <p14:tracePt t="41957" x="4786313" y="3302000"/>
          <p14:tracePt t="41978" x="4767263" y="3319463"/>
          <p14:tracePt t="41986" x="4730750" y="3328988"/>
          <p14:tracePt t="41994" x="4730750" y="3338513"/>
          <p14:tracePt t="42010" x="4722813" y="3346450"/>
          <p14:tracePt t="42026" x="4713288" y="3355975"/>
          <p14:tracePt t="42042" x="4703763" y="3355975"/>
          <p14:tracePt t="42059" x="4695825" y="3355975"/>
          <p14:tracePt t="42069" x="4686300" y="3365500"/>
          <p14:tracePt t="42149" x="4667250" y="3365500"/>
          <p14:tracePt t="42157" x="4649788" y="3365500"/>
          <p14:tracePt t="42164" x="4622800" y="3365500"/>
          <p14:tracePt t="42173" x="4586288" y="3382963"/>
          <p14:tracePt t="42188" x="4567238" y="3382963"/>
          <p14:tracePt t="42196" x="4557713" y="3382963"/>
          <p14:tracePt t="42348" x="4557713" y="3375025"/>
          <p14:tracePt t="42367" x="4557713" y="3365500"/>
          <p14:tracePt t="42404" x="4557713" y="3355975"/>
          <p14:tracePt t="42436" x="4557713" y="3346450"/>
          <p14:tracePt t="42468" x="4557713" y="3338513"/>
          <p14:tracePt t="42493" x="4557713" y="3319463"/>
          <p14:tracePt t="42517" x="4557713" y="3302000"/>
          <p14:tracePt t="42525" x="4557713" y="3292475"/>
          <p14:tracePt t="42532" x="4567238" y="3273425"/>
          <p14:tracePt t="42757" x="4676775" y="3236913"/>
          <p14:tracePt t="42764" x="4895850" y="3236913"/>
          <p14:tracePt t="42774" x="5378450" y="3236913"/>
          <p14:tracePt t="42780" x="6299200" y="3236913"/>
          <p14:tracePt t="42790" x="7019925" y="3309938"/>
          <p14:tracePt t="42796" x="7785100" y="3446463"/>
          <p14:tracePt t="42805" x="8396288" y="3548063"/>
          <p14:tracePt t="42810" x="8970963" y="3621088"/>
          <p14:tracePt t="43070" x="8907463" y="3492500"/>
          <p14:tracePt t="43075" x="8715375" y="3429000"/>
          <p14:tracePt t="43083" x="8542338" y="3346450"/>
          <p14:tracePt t="43091" x="8396288" y="3319463"/>
          <p14:tracePt t="43099" x="8204200" y="3255963"/>
          <p14:tracePt t="43109" x="8040688" y="3209925"/>
          <p14:tracePt t="43115" x="7894638" y="3163888"/>
          <p14:tracePt t="43123" x="7758113" y="3109913"/>
          <p14:tracePt t="43130" x="7667625" y="3090863"/>
          <p14:tracePt t="43139" x="7612063" y="3046413"/>
          <p14:tracePt t="43155" x="7602538" y="3027363"/>
          <p14:tracePt t="43162" x="7602538" y="3009900"/>
          <p14:tracePt t="43203" x="7594600" y="3000375"/>
          <p14:tracePt t="43236" x="7575550" y="3000375"/>
          <p14:tracePt t="43362" x="7558088" y="3000375"/>
          <p14:tracePt t="43370" x="7531100" y="3017838"/>
          <p14:tracePt t="43379" x="7512050" y="3027363"/>
          <p14:tracePt t="43387" x="7458075" y="3036888"/>
          <p14:tracePt t="43395" x="7421563" y="3063875"/>
          <p14:tracePt t="43403" x="7392988" y="3063875"/>
          <p14:tracePt t="43411" x="7356475" y="3063875"/>
          <p14:tracePt t="43420" x="7302500" y="3073400"/>
          <p14:tracePt t="43429" x="7256463" y="3073400"/>
          <p14:tracePt t="43436" x="7202488" y="3073400"/>
          <p14:tracePt t="43446" x="7165975" y="3073400"/>
          <p14:tracePt t="43451" x="7129463" y="3073400"/>
          <p14:tracePt t="43460" x="7102475" y="3073400"/>
          <p14:tracePt t="43492" x="7092950" y="3073400"/>
          <p14:tracePt t="43542" x="7073900" y="3073400"/>
          <p14:tracePt t="43548" x="7037388" y="3063875"/>
          <p14:tracePt t="43557" x="6956425" y="3063875"/>
          <p14:tracePt t="43564" x="6856413" y="3036888"/>
          <p14:tracePt t="43572" x="6819900" y="3036888"/>
          <p14:tracePt t="43580" x="6773863" y="3000375"/>
          <p14:tracePt t="43588" x="6754813" y="2990850"/>
          <p14:tracePt t="43595" x="6737350" y="2982913"/>
          <p14:tracePt t="43602" x="6737350" y="2963863"/>
          <p14:tracePt t="43611" x="6727825" y="2954338"/>
          <p14:tracePt t="43626" x="6718300" y="2954338"/>
          <p14:tracePt t="43691" x="6710363" y="2946400"/>
          <p14:tracePt t="44004" x="6710363" y="2936875"/>
          <p14:tracePt t="44014" x="6710363" y="2890838"/>
          <p14:tracePt t="44021" x="6718300" y="2854325"/>
          <p14:tracePt t="44028" x="6746875" y="2808288"/>
          <p14:tracePt t="44037" x="6800850" y="2763838"/>
          <p14:tracePt t="44045" x="6846888" y="2717800"/>
          <p14:tracePt t="44052" x="6892925" y="2681288"/>
          <p14:tracePt t="44060" x="6937375" y="2644775"/>
          <p14:tracePt t="44068" x="6973888" y="2617788"/>
          <p14:tracePt t="44076" x="7019925" y="2589213"/>
          <p14:tracePt t="44083" x="7046913" y="2581275"/>
          <p14:tracePt t="44091" x="7065963" y="2571750"/>
          <p14:tracePt t="44099" x="7110413" y="2544763"/>
          <p14:tracePt t="44116" x="7119938" y="2535238"/>
          <p14:tracePt t="44173" x="7129463" y="2535238"/>
          <p14:tracePt t="44211" x="7156450" y="2525713"/>
          <p14:tracePt t="44234" x="7175500" y="2517775"/>
          <p14:tracePt t="44242" x="7183438" y="2517775"/>
          <p14:tracePt t="44259" x="7192963" y="2517775"/>
          <p14:tracePt t="44284" x="7202488" y="2517775"/>
          <p14:tracePt t="44300" x="7212013" y="2525713"/>
          <p14:tracePt t="44308" x="7212013" y="2535238"/>
          <p14:tracePt t="44325" x="7212013" y="2544763"/>
          <p14:tracePt t="44452" x="7212013" y="2562225"/>
          <p14:tracePt t="44468" x="7212013" y="2571750"/>
          <p14:tracePt t="44476" x="7212013" y="2617788"/>
          <p14:tracePt t="44484" x="7219950" y="2654300"/>
          <p14:tracePt t="44495" x="7265988" y="2708275"/>
          <p14:tracePt t="44500" x="7319963" y="2754313"/>
          <p14:tracePt t="44513" x="7348538" y="2763838"/>
          <p14:tracePt t="44515" x="7375525" y="2800350"/>
          <p14:tracePt t="44524" x="7421563" y="2817813"/>
          <p14:tracePt t="44531" x="7475538" y="2854325"/>
          <p14:tracePt t="44540" x="7475538" y="2863850"/>
          <p14:tracePt t="44547" x="7494588" y="2890838"/>
          <p14:tracePt t="44555" x="7512050" y="2900363"/>
          <p14:tracePt t="44587" x="7539038" y="2909888"/>
          <p14:tracePt t="44603" x="7539038" y="2917825"/>
          <p14:tracePt t="44611" x="7539038" y="2927350"/>
          <p14:tracePt t="44619" x="7539038" y="2936875"/>
          <p14:tracePt t="44626" x="7548563" y="2963863"/>
          <p14:tracePt t="44635" x="7567613" y="2982913"/>
          <p14:tracePt t="44642" x="7585075" y="3009900"/>
          <p14:tracePt t="44651" x="7585075" y="3017838"/>
          <p14:tracePt t="44659" x="7585075" y="3027363"/>
          <p14:tracePt t="44667" x="7594600" y="3046413"/>
          <p14:tracePt t="44691" x="7612063" y="3063875"/>
          <p14:tracePt t="44892" x="7612063" y="3073400"/>
          <p14:tracePt t="44908" x="7621588" y="3073400"/>
          <p14:tracePt t="45004" x="7621588" y="3082925"/>
          <p14:tracePt t="45014" x="7612063" y="3109913"/>
          <p14:tracePt t="45021" x="7612063" y="3127375"/>
          <p14:tracePt t="45028" x="7602538" y="3155950"/>
          <p14:tracePt t="45035" x="7602538" y="3173413"/>
          <p14:tracePt t="45043" x="7602538" y="3209925"/>
          <p14:tracePt t="45051" x="7602538" y="3228975"/>
          <p14:tracePt t="45060" x="7602538" y="3236913"/>
          <p14:tracePt t="45067" x="7602538" y="3255963"/>
          <p14:tracePt t="45075" x="7602538" y="3265488"/>
          <p14:tracePt t="45085" x="7602538" y="3282950"/>
          <p14:tracePt t="45099" x="7602538" y="3292475"/>
          <p14:tracePt t="45115" x="7602538" y="3302000"/>
          <p14:tracePt t="45125" x="7602538" y="3309938"/>
          <p14:tracePt t="45131" x="7602538" y="3319463"/>
          <p14:tracePt t="45141" x="7602538" y="3328988"/>
          <p14:tracePt t="45156" x="7602538" y="3365500"/>
          <p14:tracePt t="45164" x="7602538" y="3375025"/>
          <p14:tracePt t="45172" x="7602538" y="3382963"/>
          <p14:tracePt t="45179" x="7602538" y="3392488"/>
          <p14:tracePt t="45187" x="7602538" y="3411538"/>
          <p14:tracePt t="45334" x="7621588" y="3411538"/>
          <p14:tracePt t="45340" x="7667625" y="3402013"/>
          <p14:tracePt t="45348" x="7685088" y="3382963"/>
          <p14:tracePt t="45357" x="7704138" y="3365500"/>
          <p14:tracePt t="45415" x="7712075" y="3355975"/>
          <p14:tracePt t="45427" x="7721600" y="3346450"/>
          <p14:tracePt t="45434" x="7721600" y="3328988"/>
          <p14:tracePt t="45442" x="7721600" y="3319463"/>
          <p14:tracePt t="45450" x="7731125" y="3282950"/>
          <p14:tracePt t="45458" x="7731125" y="3273425"/>
          <p14:tracePt t="45466" x="7740650" y="3255963"/>
          <p14:tracePt t="45474" x="7748588" y="3255963"/>
          <p14:tracePt t="45483" x="7748588" y="3236913"/>
          <p14:tracePt t="45491" x="7758113" y="3219450"/>
          <p14:tracePt t="45499" x="7758113" y="3209925"/>
          <p14:tracePt t="45508" x="7758113" y="3192463"/>
          <p14:tracePt t="45515" x="7777163" y="3173413"/>
          <p14:tracePt t="45524" x="7777163" y="3155950"/>
          <p14:tracePt t="45531" x="7777163" y="3136900"/>
          <p14:tracePt t="45540" x="7794625" y="3109913"/>
          <p14:tracePt t="45547" x="7804150" y="3090863"/>
          <p14:tracePt t="45556" x="7804150" y="3046413"/>
          <p14:tracePt t="45563" x="7804150" y="3017838"/>
          <p14:tracePt t="45571" x="7804150" y="3000375"/>
          <p14:tracePt t="45579" x="7804150" y="2982913"/>
          <p14:tracePt t="45587" x="7804150" y="2954338"/>
          <p14:tracePt t="45595" x="7804150" y="2946400"/>
          <p14:tracePt t="45603" x="7804150" y="2917825"/>
          <p14:tracePt t="45611" x="7804150" y="2900363"/>
          <p14:tracePt t="45618" x="7804150" y="2873375"/>
          <p14:tracePt t="45626" x="7804150" y="2854325"/>
          <p14:tracePt t="45634" x="7804150" y="2827338"/>
          <p14:tracePt t="45642" x="7804150" y="2808288"/>
          <p14:tracePt t="45650" x="7804150" y="2790825"/>
          <p14:tracePt t="45658" x="7813675" y="2781300"/>
          <p14:tracePt t="45675" x="7813675" y="2771775"/>
          <p14:tracePt t="45700" x="7821613" y="2754313"/>
          <p14:tracePt t="45709" x="7821613" y="2744788"/>
          <p14:tracePt t="45716" x="7831138" y="2735263"/>
          <p14:tracePt t="45723" x="7840663" y="2727325"/>
          <p14:tracePt t="45730" x="7850188" y="2717800"/>
          <p14:tracePt t="45740" x="7867650" y="2698750"/>
          <p14:tracePt t="45746" x="7894638" y="2681288"/>
          <p14:tracePt t="45754" x="7913688" y="2671763"/>
          <p14:tracePt t="45763" x="7940675" y="2654300"/>
          <p14:tracePt t="45770" x="7977188" y="2635250"/>
          <p14:tracePt t="45778" x="8004175" y="2625725"/>
          <p14:tracePt t="45787" x="8050213" y="2598738"/>
          <p14:tracePt t="45794" x="8104188" y="2589213"/>
          <p14:tracePt t="45803" x="8150225" y="2589213"/>
          <p14:tracePt t="45811" x="8204200" y="2562225"/>
          <p14:tracePt t="45818" x="8259763" y="2562225"/>
          <p14:tracePt t="45826" x="8305800" y="2544763"/>
          <p14:tracePt t="45834" x="8342313" y="2544763"/>
          <p14:tracePt t="45842" x="8396288" y="2544763"/>
          <p14:tracePt t="45850" x="8432800" y="2535238"/>
          <p14:tracePt t="45858" x="8459788" y="2535238"/>
          <p14:tracePt t="45866" x="8469313" y="2535238"/>
          <p14:tracePt t="45874" x="8478838" y="2535238"/>
          <p14:tracePt t="45883" x="8488363" y="2535238"/>
          <p14:tracePt t="45890" x="8496300" y="2535238"/>
          <p14:tracePt t="46572" x="8496300" y="2589213"/>
          <p14:tracePt t="46580" x="8369300" y="2644775"/>
          <p14:tracePt t="46589" x="8204200" y="2644775"/>
          <p14:tracePt t="46596" x="7921625" y="2681288"/>
          <p14:tracePt t="46605" x="7448550" y="2800350"/>
          <p14:tracePt t="46612" x="6883400" y="2827338"/>
          <p14:tracePt t="46619" x="6162675" y="2936875"/>
          <p14:tracePt t="46626" x="5434013" y="3063875"/>
          <p14:tracePt t="46634" x="4895850" y="3136900"/>
          <p14:tracePt t="46643" x="4394200" y="3192463"/>
          <p14:tracePt t="46650" x="3929063" y="3255963"/>
          <p14:tracePt t="46658" x="3582988" y="3302000"/>
          <p14:tracePt t="46666" x="3400425" y="3302000"/>
          <p14:tracePt t="46674" x="3254375" y="3302000"/>
          <p14:tracePt t="46682" x="3208338" y="3302000"/>
          <p14:tracePt t="46690" x="3200400" y="3302000"/>
          <p14:tracePt t="46764" x="3163888" y="3302000"/>
          <p14:tracePt t="46774" x="3100388" y="3302000"/>
          <p14:tracePt t="46781" x="3008313" y="3302000"/>
          <p14:tracePt t="46790" x="2935288" y="3302000"/>
          <p14:tracePt t="46796" x="2835275" y="3282950"/>
          <p14:tracePt t="46804" x="2744788" y="3265488"/>
          <p14:tracePt t="46812" x="2708275" y="3255963"/>
          <p14:tracePt t="46820" x="2698750" y="3255963"/>
          <p14:tracePt t="46826" x="2689225" y="3255963"/>
          <p14:tracePt t="47028" x="2698750" y="3255963"/>
          <p14:tracePt t="47036" x="2808288" y="3255963"/>
          <p14:tracePt t="47044" x="2990850" y="3255963"/>
          <p14:tracePt t="47052" x="3171825" y="3255963"/>
          <p14:tracePt t="47060" x="3300413" y="3255963"/>
          <p14:tracePt t="47070" x="3390900" y="3265488"/>
          <p14:tracePt t="47075" x="3446463" y="3273425"/>
          <p14:tracePt t="47084" x="3509963" y="3282950"/>
          <p14:tracePt t="47090" x="3563938" y="3282950"/>
          <p14:tracePt t="47099" x="3592513" y="3282950"/>
          <p14:tracePt t="47109" x="3600450" y="3282950"/>
          <p14:tracePt t="47164" x="3619500" y="3282950"/>
          <p14:tracePt t="47171" x="3636963" y="3282950"/>
          <p14:tracePt t="47179" x="3656013" y="3273425"/>
          <p14:tracePt t="47194" x="3665538" y="3273425"/>
          <p14:tracePt t="47202" x="3683000" y="3273425"/>
          <p14:tracePt t="47210" x="3692525" y="3273425"/>
          <p14:tracePt t="47218" x="3702050" y="3273425"/>
          <p14:tracePt t="47226" x="3719513" y="3273425"/>
          <p14:tracePt t="47234" x="3729038" y="3273425"/>
          <p14:tracePt t="47242" x="3746500" y="3273425"/>
          <p14:tracePt t="47251" x="3765550" y="3273425"/>
          <p14:tracePt t="47267" x="3775075" y="3273425"/>
          <p14:tracePt t="47276" x="3783013" y="3273425"/>
          <p14:tracePt t="47300" x="3810000" y="3273425"/>
          <p14:tracePt t="47309" x="3875088" y="3273425"/>
          <p14:tracePt t="47316" x="3911600" y="3273425"/>
          <p14:tracePt t="47325" x="3965575" y="3292475"/>
          <p14:tracePt t="47332" x="3992563" y="3292475"/>
          <p14:tracePt t="47342" x="4038600" y="3292475"/>
          <p14:tracePt t="47348" x="4065588" y="3292475"/>
          <p14:tracePt t="47357" x="4084638" y="3292475"/>
          <p14:tracePt t="47365" x="4094163" y="3292475"/>
          <p14:tracePt t="47372" x="4121150" y="3292475"/>
          <p14:tracePt t="47380" x="4129088" y="3292475"/>
          <p14:tracePt t="47404" x="4138613" y="3282950"/>
          <p14:tracePt t="47475" x="4138613" y="3273425"/>
          <p14:tracePt t="47491" x="4111625" y="3282950"/>
          <p14:tracePt t="47522" x="4102100" y="3292475"/>
          <p14:tracePt t="47570" x="4102100" y="3302000"/>
          <p14:tracePt t="47587" x="4121150" y="3328988"/>
          <p14:tracePt t="47594" x="4194175" y="3328988"/>
          <p14:tracePt t="47602" x="4267200" y="3338513"/>
          <p14:tracePt t="47610" x="4311650" y="3338513"/>
          <p14:tracePt t="47618" x="4384675" y="3346450"/>
          <p14:tracePt t="47626" x="4440238" y="3346450"/>
          <p14:tracePt t="47634" x="4476750" y="3365500"/>
          <p14:tracePt t="47642" x="4513263" y="3365500"/>
          <p14:tracePt t="47658" x="4521200" y="3365500"/>
          <p14:tracePt t="47920" x="4530725" y="3355975"/>
          <p14:tracePt t="47925" x="4530725" y="3346450"/>
          <p14:tracePt t="47932" x="4530725" y="3338513"/>
          <p14:tracePt t="47941" x="4530725" y="3328988"/>
          <p14:tracePt t="47955" x="4530725" y="3309938"/>
          <p14:tracePt t="48466" x="4530725" y="3292475"/>
          <p14:tracePt t="48474" x="4530725" y="3273425"/>
          <p14:tracePt t="48483" x="4530725" y="3265488"/>
          <p14:tracePt t="48490" x="4530725" y="3246438"/>
          <p14:tracePt t="48498" x="4521200" y="3236913"/>
          <p14:tracePt t="48506" x="4521200" y="3228975"/>
          <p14:tracePt t="48764" x="4521200" y="3219450"/>
          <p14:tracePt t="48773" x="4513263" y="3219450"/>
          <p14:tracePt t="48780" x="4476750" y="3236913"/>
          <p14:tracePt t="48796" x="4467225" y="3236913"/>
          <p14:tracePt t="48804" x="4440238" y="3246438"/>
          <p14:tracePt t="48812" x="4430713" y="3255963"/>
          <p14:tracePt t="48820" x="4421188" y="3265488"/>
          <p14:tracePt t="48866" x="4413250" y="3273425"/>
          <p14:tracePt t="51189" x="4413250" y="3265488"/>
          <p14:tracePt t="51196" x="4394200" y="3236913"/>
          <p14:tracePt t="51204" x="4340225" y="3192463"/>
          <p14:tracePt t="51212" x="4275138" y="3182938"/>
          <p14:tracePt t="51220" x="4230688" y="3127375"/>
          <p14:tracePt t="51228" x="4184650" y="3109913"/>
          <p14:tracePt t="51235" x="4138613" y="3073400"/>
          <p14:tracePt t="51244" x="4094163" y="3063875"/>
          <p14:tracePt t="51251" x="4065588" y="3046413"/>
          <p14:tracePt t="51259" x="4057650" y="3036888"/>
          <p14:tracePt t="51267" x="4048125" y="3027363"/>
          <p14:tracePt t="51852" x="4048125" y="3036888"/>
          <p14:tracePt t="51861" x="4048125" y="3090863"/>
          <p14:tracePt t="51868" x="4057650" y="3136900"/>
          <p14:tracePt t="51877" x="4094163" y="3163888"/>
          <p14:tracePt t="51898" x="4184650" y="3236913"/>
          <p14:tracePt t="51898" x="4230688" y="3273425"/>
          <p14:tracePt t="51909" x="4275138" y="3292475"/>
          <p14:tracePt t="51916" x="4330700" y="3328988"/>
          <p14:tracePt t="51924" x="4384675" y="3355975"/>
          <p14:tracePt t="51930" x="4421188" y="3375025"/>
          <p14:tracePt t="51939" x="4448175" y="3392488"/>
          <p14:tracePt t="51946" x="4503738" y="3419475"/>
          <p14:tracePt t="51955" x="4521200" y="3429000"/>
          <p14:tracePt t="51963" x="4549775" y="3438525"/>
          <p14:tracePt t="51970" x="4557713" y="3438525"/>
          <p14:tracePt t="51986" x="4567238" y="3438525"/>
          <p14:tracePt t="52317" x="4576763" y="3446463"/>
          <p14:tracePt t="52325" x="4576763" y="3482975"/>
          <p14:tracePt t="52333" x="4576763" y="3519488"/>
          <p14:tracePt t="52345" x="4576763" y="3538538"/>
          <p14:tracePt t="52348" x="4576763" y="3584575"/>
          <p14:tracePt t="52358" x="4594225" y="3602038"/>
          <p14:tracePt t="52364" x="4622800" y="3629025"/>
          <p14:tracePt t="52371" x="4640263" y="3648075"/>
          <p14:tracePt t="52379" x="4659313" y="3665538"/>
          <p14:tracePt t="52387" x="4667250" y="3675063"/>
          <p14:tracePt t="52397" x="4686300" y="3694113"/>
          <p14:tracePt t="52403" x="4686300" y="3702050"/>
          <p14:tracePt t="52411" x="4703763" y="3721100"/>
          <p14:tracePt t="52426" x="4740275" y="3730625"/>
          <p14:tracePt t="52443" x="4759325" y="3738563"/>
          <p14:tracePt t="52450" x="4767263" y="3748088"/>
          <p14:tracePt t="52458" x="4767263" y="3757613"/>
          <p14:tracePt t="52466" x="4786313" y="3757613"/>
          <p14:tracePt t="52474" x="4795838" y="3767138"/>
          <p14:tracePt t="52483" x="4813300" y="3775075"/>
          <p14:tracePt t="52499" x="4822825" y="3784600"/>
          <p14:tracePt t="52506" x="4832350" y="3784600"/>
          <p14:tracePt t="52516" x="4840288" y="3784600"/>
          <p14:tracePt t="52882" x="4840288" y="3775075"/>
          <p14:tracePt t="52891" x="4822825" y="3738563"/>
          <p14:tracePt t="52898" x="4776788" y="3711575"/>
          <p14:tracePt t="52906" x="4749800" y="3675063"/>
          <p14:tracePt t="52915" x="4686300" y="3621088"/>
          <p14:tracePt t="52923" x="4630738" y="3575050"/>
          <p14:tracePt t="52930" x="4576763" y="3511550"/>
          <p14:tracePt t="52939" x="4521200" y="3482975"/>
          <p14:tracePt t="52946" x="4448175" y="3419475"/>
          <p14:tracePt t="52956" x="4367213" y="3375025"/>
          <p14:tracePt t="52962" x="4294188" y="3338513"/>
          <p14:tracePt t="52971" x="4230688" y="3302000"/>
          <p14:tracePt t="52979" x="4165600" y="3282950"/>
          <p14:tracePt t="52987" x="4138613" y="3255963"/>
          <p14:tracePt t="52995" x="4094163" y="3246438"/>
          <p14:tracePt t="53003" x="4048125" y="3209925"/>
          <p14:tracePt t="53011" x="4029075" y="3200400"/>
          <p14:tracePt t="53019" x="4011613" y="3192463"/>
          <p14:tracePt t="53027" x="3975100" y="3163888"/>
          <p14:tracePt t="53035" x="3965575" y="3163888"/>
          <p14:tracePt t="53043" x="3956050" y="3155950"/>
          <p14:tracePt t="53051" x="3938588" y="3146425"/>
          <p14:tracePt t="53059" x="3911600" y="3136900"/>
          <p14:tracePt t="53067" x="3892550" y="3109913"/>
          <p14:tracePt t="53074" x="3875088" y="3100388"/>
          <p14:tracePt t="53082" x="3856038" y="3090863"/>
          <p14:tracePt t="53090" x="3838575" y="3082925"/>
          <p14:tracePt t="53098" x="3829050" y="3082925"/>
          <p14:tracePt t="53427" x="3829050" y="3073400"/>
          <p14:tracePt t="53543" x="3829050" y="3063875"/>
          <p14:tracePt t="53595" x="3865563" y="3017838"/>
          <p14:tracePt t="53603" x="3911600" y="3000375"/>
          <p14:tracePt t="53611" x="3929063" y="2990850"/>
          <p14:tracePt t="53619" x="3938588" y="2990850"/>
          <p14:tracePt t="53627" x="3965575" y="2973388"/>
          <p14:tracePt t="53643" x="3984625" y="2954338"/>
          <p14:tracePt t="53652" x="4002088" y="2954338"/>
          <p14:tracePt t="53659" x="4038600" y="2954338"/>
          <p14:tracePt t="53668" x="4084638" y="2954338"/>
          <p14:tracePt t="53675" x="4121150" y="2946400"/>
          <p14:tracePt t="53683" x="4138613" y="2946400"/>
          <p14:tracePt t="53693" x="4157663" y="2936875"/>
          <p14:tracePt t="54613" x="4157663" y="2927350"/>
          <p14:tracePt t="54620" x="4175125" y="2909888"/>
          <p14:tracePt t="54628" x="4184650" y="2900363"/>
          <p14:tracePt t="54732" x="4194175" y="2900363"/>
          <p14:tracePt t="54748" x="4211638" y="2900363"/>
          <p14:tracePt t="54821" x="4211638" y="2909888"/>
          <p14:tracePt t="54828" x="4211638" y="2917825"/>
          <p14:tracePt t="54839" x="4184650" y="2917825"/>
          <p14:tracePt t="54848" x="4111625" y="2917825"/>
          <p14:tracePt t="54852" x="4057650" y="2917825"/>
          <p14:tracePt t="54859" x="4029075" y="2917825"/>
          <p14:tracePt t="54867" x="3984625" y="2927350"/>
          <p14:tracePt t="54875" x="3975100" y="2927350"/>
          <p14:tracePt t="54891" x="3965575" y="2927350"/>
          <p14:tracePt t="54907" x="3956050" y="2936875"/>
          <p14:tracePt t="54915" x="3975100" y="2963863"/>
          <p14:tracePt t="54922" x="4002088" y="2963863"/>
          <p14:tracePt t="54931" x="4029075" y="2963863"/>
          <p14:tracePt t="54939" x="4065588" y="2963863"/>
          <p14:tracePt t="54946" x="4094163" y="2963863"/>
          <p14:tracePt t="54956" x="4111625" y="2963863"/>
          <p14:tracePt t="54987" x="4121150" y="2963863"/>
          <p14:tracePt t="55003" x="4129088" y="2954338"/>
          <p14:tracePt t="55357" x="4157663" y="2963863"/>
          <p14:tracePt t="55366" x="4230688" y="3027363"/>
          <p14:tracePt t="55373" x="4330700" y="3100388"/>
          <p14:tracePt t="55380" x="4394200" y="3136900"/>
          <p14:tracePt t="55388" x="4448175" y="3173413"/>
          <p14:tracePt t="55397" x="4540250" y="3228975"/>
          <p14:tracePt t="55402" x="4613275" y="3282950"/>
          <p14:tracePt t="55410" x="4659313" y="3328988"/>
          <p14:tracePt t="55418" x="4703763" y="3355975"/>
          <p14:tracePt t="55427" x="4722813" y="3375025"/>
          <p14:tracePt t="55434" x="4740275" y="3382963"/>
          <p14:tracePt t="55442" x="4749800" y="3392488"/>
          <p14:tracePt t="55450" x="4759325" y="3392488"/>
          <p14:tracePt t="55564" x="4767263" y="3402013"/>
          <p14:tracePt t="55573" x="4776788" y="3402013"/>
          <p14:tracePt t="55580" x="4803775" y="3411538"/>
          <p14:tracePt t="55589" x="4822825" y="3419475"/>
          <p14:tracePt t="55596" x="4822825" y="3429000"/>
          <p14:tracePt t="55604" x="4840288" y="3455988"/>
          <p14:tracePt t="55612" x="4849813" y="3475038"/>
          <p14:tracePt t="55620" x="4859338" y="3482975"/>
          <p14:tracePt t="55628" x="4868863" y="3492500"/>
          <p14:tracePt t="55636" x="4868863" y="3502025"/>
          <p14:tracePt t="55643" x="4895850" y="3519488"/>
          <p14:tracePt t="55650" x="4895850" y="3529013"/>
          <p14:tracePt t="55667" x="4905375" y="3538538"/>
          <p14:tracePt t="55674" x="4905375" y="3556000"/>
          <p14:tracePt t="55682" x="4905375" y="3575050"/>
          <p14:tracePt t="55691" x="4905375" y="3584575"/>
          <p14:tracePt t="55698" x="4905375" y="3611563"/>
          <p14:tracePt t="55707" x="4913313" y="3629025"/>
          <p14:tracePt t="55714" x="4913313" y="3638550"/>
          <p14:tracePt t="55723" x="4913313" y="3648075"/>
          <p14:tracePt t="55731" x="4913313" y="3657600"/>
          <p14:tracePt t="55740" x="4922838" y="3665538"/>
          <p14:tracePt t="55756" x="4922838" y="3684588"/>
          <p14:tracePt t="55763" x="4922838" y="3694113"/>
          <p14:tracePt t="55774" x="4941888" y="3711575"/>
          <p14:tracePt t="55779" x="4941888" y="3730625"/>
          <p14:tracePt t="55787" x="4949825" y="3738563"/>
          <p14:tracePt t="55803" x="4959350" y="3738563"/>
          <p14:tracePt t="56147" x="4949825" y="3738563"/>
          <p14:tracePt t="56155" x="4913313" y="3721100"/>
          <p14:tracePt t="56163" x="4876800" y="3657600"/>
          <p14:tracePt t="56170" x="4859338" y="3611563"/>
          <p14:tracePt t="56179" x="4813300" y="3548063"/>
          <p14:tracePt t="56187" x="4795838" y="3502025"/>
          <p14:tracePt t="56195" x="4776788" y="3475038"/>
          <p14:tracePt t="56203" x="4767263" y="3455988"/>
          <p14:tracePt t="56211" x="4740275" y="3429000"/>
          <p14:tracePt t="56227" x="4722813" y="3411538"/>
          <p14:tracePt t="56235" x="4713288" y="3402013"/>
          <p14:tracePt t="56268" x="4713288" y="3392488"/>
          <p14:tracePt t="56276" x="4713288" y="3382963"/>
          <p14:tracePt t="56284" x="4703763" y="3365500"/>
          <p14:tracePt t="56292" x="4695825" y="3346450"/>
          <p14:tracePt t="56300" x="4686300" y="3328988"/>
          <p14:tracePt t="56308" x="4676775" y="3309938"/>
          <p14:tracePt t="56316" x="4659313" y="3292475"/>
          <p14:tracePt t="56325" x="4622800" y="3265488"/>
          <p14:tracePt t="56332" x="4603750" y="3236913"/>
          <p14:tracePt t="56343" x="4576763" y="3209925"/>
          <p14:tracePt t="56348" x="4540250" y="3192463"/>
          <p14:tracePt t="56355" x="4513263" y="3163888"/>
          <p14:tracePt t="56362" x="4484688" y="3136900"/>
          <p14:tracePt t="56371" x="4413250" y="3082925"/>
          <p14:tracePt t="56378" x="4394200" y="3063875"/>
          <p14:tracePt t="56387" x="4376738" y="3046413"/>
          <p14:tracePt t="56395" x="4357688" y="3036888"/>
          <p14:tracePt t="56402" x="4340225" y="3017838"/>
          <p14:tracePt t="56410" x="4321175" y="3000375"/>
          <p14:tracePt t="56427" x="4311650" y="2990850"/>
          <p14:tracePt t="56590" x="4303713" y="2982913"/>
          <p14:tracePt t="56596" x="4303713" y="2973388"/>
          <p14:tracePt t="56605" x="4284663" y="2963863"/>
          <p14:tracePt t="56613" x="4275138" y="2954338"/>
          <p14:tracePt t="57591" x="4267200" y="2954338"/>
          <p14:tracePt t="57676" x="4267200" y="2963863"/>
          <p14:tracePt t="57693" x="4257675" y="2982913"/>
          <p14:tracePt t="57700" x="4248150" y="2982913"/>
          <p14:tracePt t="57707" x="4211638" y="3000375"/>
          <p14:tracePt t="57716" x="4184650" y="3000375"/>
          <p14:tracePt t="57724" x="4165600" y="3009900"/>
          <p14:tracePt t="57732" x="4138613" y="3009900"/>
          <p14:tracePt t="57742" x="4129088" y="3009900"/>
          <p14:tracePt t="57747" x="4102100" y="3009900"/>
          <p14:tracePt t="57756" x="4094163" y="3009900"/>
          <p14:tracePt t="57803" x="4084638" y="3009900"/>
          <p14:tracePt t="57868" x="4075113" y="3009900"/>
          <p14:tracePt t="57980" x="4075113" y="3000375"/>
          <p14:tracePt t="58005" x="4075113" y="2982913"/>
          <p14:tracePt t="58023" x="4075113" y="2973388"/>
          <p14:tracePt t="58029" x="4075113" y="2963863"/>
          <p14:tracePt t="58038" x="4075113" y="2946400"/>
          <p14:tracePt t="58044" x="4094163" y="2936875"/>
          <p14:tracePt t="58059" x="4094163" y="2927350"/>
          <p14:tracePt t="58460" x="4111625" y="2936875"/>
          <p14:tracePt t="58468" x="4165600" y="3009900"/>
          <p14:tracePt t="58476" x="4230688" y="3082925"/>
          <p14:tracePt t="58484" x="4330700" y="3155950"/>
          <p14:tracePt t="58492" x="4448175" y="3236913"/>
          <p14:tracePt t="58500" x="4567238" y="3328988"/>
          <p14:tracePt t="58509" x="4722813" y="3419475"/>
          <p14:tracePt t="58516" x="4840288" y="3492500"/>
          <p14:tracePt t="58523" x="4959350" y="3565525"/>
          <p14:tracePt t="58532" x="5068888" y="3629025"/>
          <p14:tracePt t="58541" x="5151438" y="3665538"/>
          <p14:tracePt t="58548" x="5187950" y="3702050"/>
          <p14:tracePt t="58557" x="5214938" y="3711575"/>
          <p14:tracePt t="58564" x="5241925" y="3721100"/>
          <p14:tracePt t="59222" x="5241925" y="3711575"/>
          <p14:tracePt t="59229" x="5178425" y="3684588"/>
          <p14:tracePt t="59237" x="5086350" y="3629025"/>
          <p14:tracePt t="59245" x="4968875" y="3584575"/>
          <p14:tracePt t="59252" x="4849813" y="3548063"/>
          <p14:tracePt t="59259" x="4795838" y="3519488"/>
          <p14:tracePt t="59267" x="4695825" y="3465513"/>
          <p14:tracePt t="59275" x="4676775" y="3455988"/>
          <p14:tracePt t="59283" x="4667250" y="3455988"/>
          <p14:tracePt t="59291" x="4659313" y="3446463"/>
          <p14:tracePt t="59323" x="4649788" y="3438525"/>
          <p14:tracePt t="59564" x="4640263" y="3429000"/>
          <p14:tracePt t="59677" x="4640263" y="3392488"/>
          <p14:tracePt t="59685" x="4640263" y="3382963"/>
          <p14:tracePt t="59694" x="4640263" y="3355975"/>
          <p14:tracePt t="59700" x="4613275" y="3328988"/>
          <p14:tracePt t="59709" x="4594225" y="3309938"/>
          <p14:tracePt t="59722" x="4557713" y="3273425"/>
          <p14:tracePt t="59732" x="4549775" y="3265488"/>
          <p14:tracePt t="59747" x="4530725" y="3246438"/>
          <p14:tracePt t="59759" x="4521200" y="3236913"/>
          <p14:tracePt t="59762" x="4513263" y="3228975"/>
          <p14:tracePt t="59772" x="4494213" y="3209925"/>
          <p14:tracePt t="59786" x="4484688" y="3200400"/>
          <p14:tracePt t="59802" x="4476750" y="3192463"/>
          <p14:tracePt t="59826" x="4467225" y="3192463"/>
          <p14:tracePt t="59834" x="4467225" y="3182938"/>
          <p14:tracePt t="59852" x="4467225" y="3173413"/>
          <p14:tracePt t="59859" x="4467225" y="3163888"/>
          <p14:tracePt t="59875" x="4457700" y="3146425"/>
          <p14:tracePt t="59882" x="4448175" y="3136900"/>
          <p14:tracePt t="59898" x="4440238" y="3119438"/>
          <p14:tracePt t="59914" x="4430713" y="3100388"/>
          <p14:tracePt t="59923" x="4413250" y="3082925"/>
          <p14:tracePt t="59931" x="4394200" y="3063875"/>
          <p14:tracePt t="59941" x="4384675" y="3054350"/>
          <p14:tracePt t="59948" x="4367213" y="3036888"/>
          <p14:tracePt t="59957" x="4348163" y="3027363"/>
          <p14:tracePt t="59963" x="4340225" y="3017838"/>
          <p14:tracePt t="59973" x="4321175" y="3009900"/>
          <p14:tracePt t="59980" x="4311650" y="3009900"/>
          <p14:tracePt t="59988" x="4294188" y="3000375"/>
          <p14:tracePt t="60012" x="4284663" y="2990850"/>
          <p14:tracePt t="60059" x="4284663" y="2982913"/>
          <p14:tracePt t="60076" x="4284663" y="2973388"/>
          <p14:tracePt t="60085" x="4267200" y="2963863"/>
          <p14:tracePt t="60098" x="4257675" y="2946400"/>
          <p14:tracePt t="60106" x="4238625" y="2936875"/>
          <p14:tracePt t="60115" x="4221163" y="2927350"/>
          <p14:tracePt t="60123" x="4194175" y="2917825"/>
          <p14:tracePt t="60139" x="4165600" y="2900363"/>
          <p14:tracePt t="60157" x="4157663" y="2890838"/>
          <p14:tracePt t="60164" x="4148138" y="2890838"/>
          <p14:tracePt t="60180" x="4138613" y="2881313"/>
          <p14:tracePt t="60492" x="4138613" y="2890838"/>
          <p14:tracePt t="60500" x="4138613" y="2900363"/>
          <p14:tracePt t="60532" x="4138613" y="2936875"/>
          <p14:tracePt t="60549" x="4129088" y="2946400"/>
          <p14:tracePt t="60565" x="4129088" y="2954338"/>
          <p14:tracePt t="61661" x="4138613" y="2982913"/>
          <p14:tracePt t="61670" x="4194175" y="3009900"/>
          <p14:tracePt t="61677" x="4275138" y="3063875"/>
          <p14:tracePt t="61684" x="4357688" y="3090863"/>
          <p14:tracePt t="61693" x="4457700" y="3127375"/>
          <p14:tracePt t="61699" x="4530725" y="3155950"/>
          <p14:tracePt t="61707" x="4594225" y="3192463"/>
          <p14:tracePt t="61715" x="4640263" y="3219450"/>
          <p14:tracePt t="61724" x="4659313" y="3228975"/>
          <p14:tracePt t="61918" x="4659313" y="3209925"/>
          <p14:tracePt t="61924" x="4649788" y="3192463"/>
          <p14:tracePt t="61941" x="4640263" y="3192463"/>
          <p14:tracePt t="61948" x="4613275" y="3192463"/>
          <p14:tracePt t="61963" x="4586288" y="3192463"/>
          <p14:tracePt t="61964" x="4557713" y="3192463"/>
          <p14:tracePt t="61973" x="4540250" y="3192463"/>
          <p14:tracePt t="61980" x="4521200" y="3192463"/>
          <p14:tracePt t="61988" x="4513263" y="3192463"/>
          <p14:tracePt t="62168" x="4484688" y="3200400"/>
          <p14:tracePt t="62188" x="4484688" y="3209925"/>
          <p14:tracePt t="62203" x="4484688" y="3228975"/>
          <p14:tracePt t="62843" x="4484688" y="3236913"/>
          <p14:tracePt t="63605" x="4484688" y="3265488"/>
          <p14:tracePt t="63668" x="4476750" y="3282950"/>
          <p14:tracePt t="63684" x="4467225" y="3292475"/>
          <p14:tracePt t="63724" x="4467225" y="3309938"/>
          <p14:tracePt t="63732" x="4467225" y="3319463"/>
          <p14:tracePt t="63765" x="4467225" y="3328988"/>
          <p14:tracePt t="63846" x="4467225" y="3319463"/>
          <p14:tracePt t="63869" x="4467225" y="3302000"/>
          <p14:tracePt t="63956" x="4476750" y="3292475"/>
          <p14:tracePt t="63989" x="4484688" y="3282950"/>
          <p14:tracePt t="64045" x="4503738" y="3265488"/>
          <p14:tracePt t="64264" x="4503738" y="3273425"/>
          <p14:tracePt t="64282" x="4494213" y="3282950"/>
          <p14:tracePt t="64315" x="4476750" y="3292475"/>
          <p14:tracePt t="64340" x="4467225" y="3292475"/>
          <p14:tracePt t="64348" x="4457700" y="3302000"/>
          <p14:tracePt t="64357" x="4440238" y="3319463"/>
          <p14:tracePt t="64366" x="4430713" y="3319463"/>
          <p14:tracePt t="64374" x="4413250" y="3328988"/>
          <p14:tracePt t="64380" x="4384675" y="3328988"/>
          <p14:tracePt t="64390" x="4376738" y="3328988"/>
          <p14:tracePt t="64399" x="4348163" y="3328988"/>
          <p14:tracePt t="64414" x="4330700" y="3338513"/>
          <p14:tracePt t="64419" x="4321175" y="3338513"/>
          <p14:tracePt t="64524" x="4303713" y="3338513"/>
          <p14:tracePt t="64548" x="4294188" y="3338513"/>
          <p14:tracePt t="64557" x="4284663" y="3338513"/>
          <p14:tracePt t="64598" x="4275138" y="3338513"/>
          <p14:tracePt t="64612" x="4275138" y="3319463"/>
          <p14:tracePt t="64620" x="4275138" y="3309938"/>
          <p14:tracePt t="64628" x="4275138" y="3292475"/>
          <p14:tracePt t="64635" x="4275138" y="3282950"/>
          <p14:tracePt t="64659" x="4275138" y="3273425"/>
          <p14:tracePt t="64682" x="4275138" y="3255963"/>
          <p14:tracePt t="64714" x="4275138" y="3246438"/>
          <p14:tracePt t="64747" x="4275138" y="3236913"/>
          <p14:tracePt t="64774" x="4275138" y="3228975"/>
          <p14:tracePt t="64779" x="4303713" y="3200400"/>
          <p14:tracePt t="64795" x="4330700" y="3182938"/>
          <p14:tracePt t="64827" x="4348163" y="3182938"/>
          <p14:tracePt t="64835" x="4394200" y="3182938"/>
          <p14:tracePt t="64843" x="4448175" y="3200400"/>
          <p14:tracePt t="64851" x="4494213" y="3209925"/>
          <p14:tracePt t="64859" x="4521200" y="3219450"/>
          <p14:tracePt t="64878" x="4567238" y="3228975"/>
          <p14:tracePt t="64883" x="4603750" y="3246438"/>
          <p14:tracePt t="64891" x="4603750" y="3255963"/>
          <p14:tracePt t="64899" x="4613275" y="3265488"/>
          <p14:tracePt t="64909" x="4622800" y="3273425"/>
          <p14:tracePt t="64971" x="4622800" y="3282950"/>
          <p14:tracePt t="64987" x="4622800" y="3292475"/>
          <p14:tracePt t="64994" x="4622800" y="3302000"/>
          <p14:tracePt t="65002" x="4613275" y="3309938"/>
          <p14:tracePt t="65027" x="4613275" y="3319463"/>
          <p14:tracePt t="65034" x="4603750" y="3328988"/>
          <p14:tracePt t="65051" x="4594225" y="3338513"/>
          <p14:tracePt t="65059" x="4567238" y="3346450"/>
          <p14:tracePt t="65069" x="4549775" y="3355975"/>
          <p14:tracePt t="65075" x="4521200" y="3365500"/>
          <p14:tracePt t="65083" x="4503738" y="3375025"/>
          <p14:tracePt t="65093" x="4467225" y="3382963"/>
          <p14:tracePt t="65109" x="4448175" y="3392488"/>
          <p14:tracePt t="65172" x="4430713" y="3392488"/>
          <p14:tracePt t="65285" x="4430713" y="3382963"/>
          <p14:tracePt t="65300" x="4430713" y="3375025"/>
          <p14:tracePt t="65317" x="4430713" y="3365500"/>
          <p14:tracePt t="65324" x="4430713" y="3355975"/>
          <p14:tracePt t="65348" x="4430713" y="3346450"/>
          <p14:tracePt t="65693" x="4448175" y="3346450"/>
          <p14:tracePt t="65700" x="4503738" y="3382963"/>
          <p14:tracePt t="65710" x="4567238" y="3402013"/>
          <p14:tracePt t="65716" x="4586288" y="3411538"/>
          <p14:tracePt t="65723" x="4613275" y="3419475"/>
          <p14:tracePt t="65731" x="4630738" y="3429000"/>
          <p14:tracePt t="65786" x="4630738" y="3438525"/>
          <p14:tracePt t="65803" x="4622800" y="3446463"/>
          <p14:tracePt t="65819" x="4603750" y="3455988"/>
          <p14:tracePt t="65827" x="4594225" y="3455988"/>
          <p14:tracePt t="65835" x="4586288" y="3455988"/>
          <p14:tracePt t="65843" x="4567238" y="3475038"/>
          <p14:tracePt t="65850" x="4557713" y="3475038"/>
          <p14:tracePt t="65858" x="4549775" y="3482975"/>
          <p14:tracePt t="65866" x="4540250" y="3482975"/>
          <p14:tracePt t="65965" x="4530725" y="3482975"/>
          <p14:tracePt t="65974" x="4503738" y="3475038"/>
          <p14:tracePt t="65979" x="4476750" y="3455988"/>
          <p14:tracePt t="65987" x="4448175" y="3438525"/>
          <p14:tracePt t="65994" x="4430713" y="3419475"/>
          <p14:tracePt t="66002" x="4403725" y="3392488"/>
          <p14:tracePt t="66019" x="4394200" y="3382963"/>
          <p14:tracePt t="66034" x="4384675" y="3375025"/>
          <p14:tracePt t="66099" x="4384675" y="3365500"/>
          <p14:tracePt t="66107" x="4403725" y="3355975"/>
          <p14:tracePt t="66123" x="4413250" y="3346450"/>
          <p14:tracePt t="66131" x="4413250" y="3338513"/>
          <p14:tracePt t="66162" x="4430713" y="3338513"/>
          <p14:tracePt t="66178" x="4440238" y="3338513"/>
          <p14:tracePt t="66203" x="4457700" y="3328988"/>
          <p14:tracePt t="66228" x="4484688" y="3319463"/>
          <p14:tracePt t="66236" x="4494213" y="3302000"/>
          <p14:tracePt t="66342" x="4503738" y="3292475"/>
          <p14:tracePt t="66357" x="4513263" y="3292475"/>
          <p14:tracePt t="66368" x="4521200" y="3282950"/>
          <p14:tracePt t="66373" x="4530725" y="3282950"/>
          <p14:tracePt t="66700" x="4521200" y="3292475"/>
          <p14:tracePt t="66708" x="4521200" y="3302000"/>
          <p14:tracePt t="66716" x="4521200" y="3309938"/>
          <p14:tracePt t="66723" x="4521200" y="3346450"/>
          <p14:tracePt t="66743" x="4521200" y="3355975"/>
          <p14:tracePt t="66748" x="4521200" y="3375025"/>
          <p14:tracePt t="66764" x="4521200" y="3382963"/>
          <p14:tracePt t="66796" x="4521200" y="3392488"/>
          <p14:tracePt t="67333" x="4513263" y="3392488"/>
          <p14:tracePt t="67340" x="4513263" y="3375025"/>
          <p14:tracePt t="67348" x="4494213" y="3355975"/>
          <p14:tracePt t="67358" x="4494213" y="3338513"/>
          <p14:tracePt t="67369" x="4484688" y="3328988"/>
          <p14:tracePt t="67398" x="4484688" y="3309938"/>
          <p14:tracePt t="67660" x="4484688" y="3292475"/>
          <p14:tracePt t="67916" x="4476750" y="3309938"/>
          <p14:tracePt t="67924" x="4476750" y="3338513"/>
          <p14:tracePt t="67932" x="4476750" y="3365500"/>
          <p14:tracePt t="67942" x="4476750" y="3382963"/>
          <p14:tracePt t="67948" x="4476750" y="3402013"/>
          <p14:tracePt t="67958" x="4476750" y="3438525"/>
          <p14:tracePt t="67965" x="4476750" y="3446463"/>
          <p14:tracePt t="67978" x="4476750" y="3465513"/>
          <p14:tracePt t="67980" x="4476750" y="3475038"/>
          <p14:tracePt t="67995" x="4476750" y="3482975"/>
          <p14:tracePt t="68018" x="4476750" y="3492500"/>
          <p14:tracePt t="68026" x="4476750" y="3511550"/>
          <p14:tracePt t="68034" x="4476750" y="3529013"/>
          <p14:tracePt t="68042" x="4476750" y="3538538"/>
          <p14:tracePt t="68050" x="4476750" y="3556000"/>
          <p14:tracePt t="68058" x="4476750" y="3575050"/>
          <p14:tracePt t="68067" x="4476750" y="3592513"/>
          <p14:tracePt t="68078" x="4476750" y="3611563"/>
          <p14:tracePt t="68084" x="4476750" y="3638550"/>
          <p14:tracePt t="68092" x="4476750" y="3648075"/>
          <p14:tracePt t="68100" x="4476750" y="3665538"/>
          <p14:tracePt t="68108" x="4476750" y="3684588"/>
          <p14:tracePt t="68115" x="4476750" y="3694113"/>
          <p14:tracePt t="68139" x="4476750" y="3702050"/>
          <p14:tracePt t="68203" x="4476750" y="3721100"/>
          <p14:tracePt t="68212" x="4476750" y="3730625"/>
          <p14:tracePt t="68244" x="4476750" y="3738563"/>
          <p14:tracePt t="68292" x="4476750" y="3748088"/>
          <p14:tracePt t="68307" x="4476750" y="3767138"/>
          <p14:tracePt t="68316" x="4476750" y="3775075"/>
          <p14:tracePt t="68324" x="4476750" y="3784600"/>
          <p14:tracePt t="68332" x="4476750" y="3803650"/>
          <p14:tracePt t="68340" x="4476750" y="3811588"/>
          <p14:tracePt t="68347" x="4467225" y="3830638"/>
          <p14:tracePt t="68364" x="4467225" y="3848100"/>
          <p14:tracePt t="68373" x="4448175" y="3867150"/>
          <p14:tracePt t="68394" x="4448175" y="3875088"/>
          <p14:tracePt t="68402" x="4440238" y="3903663"/>
          <p14:tracePt t="68418" x="4440238" y="3911600"/>
          <p14:tracePt t="68426" x="4440238" y="3921125"/>
          <p14:tracePt t="68434" x="4430713" y="3940175"/>
          <p14:tracePt t="68443" x="4430713" y="3957638"/>
          <p14:tracePt t="68450" x="4421188" y="3994150"/>
          <p14:tracePt t="68458" x="4421188" y="4013200"/>
          <p14:tracePt t="68466" x="4421188" y="4040188"/>
          <p14:tracePt t="68474" x="4421188" y="4057650"/>
          <p14:tracePt t="68482" x="4403725" y="4086225"/>
          <p14:tracePt t="68490" x="4403725" y="4103688"/>
          <p14:tracePt t="68498" x="4403725" y="4130675"/>
          <p14:tracePt t="68506" x="4394200" y="4149725"/>
          <p14:tracePt t="68515" x="4394200" y="4176713"/>
          <p14:tracePt t="68524" x="4394200" y="4195763"/>
          <p14:tracePt t="68531" x="4394200" y="4232275"/>
          <p14:tracePt t="68539" x="4394200" y="4249738"/>
          <p14:tracePt t="68547" x="4394200" y="4286250"/>
          <p14:tracePt t="68556" x="4394200" y="4313238"/>
          <p14:tracePt t="68563" x="4394200" y="4340225"/>
          <p14:tracePt t="68572" x="4394200" y="4386263"/>
          <p14:tracePt t="68579" x="4394200" y="4395788"/>
          <p14:tracePt t="68589" x="4394200" y="4432300"/>
          <p14:tracePt t="68595" x="4394200" y="4449763"/>
          <p14:tracePt t="68603" x="4394200" y="4478338"/>
          <p14:tracePt t="68611" x="4394200" y="4505325"/>
          <p14:tracePt t="68619" x="4394200" y="4522788"/>
          <p14:tracePt t="68627" x="4394200" y="4551363"/>
          <p14:tracePt t="68635" x="4394200" y="4559300"/>
          <p14:tracePt t="68643" x="4394200" y="4568825"/>
          <p14:tracePt t="68651" x="4394200" y="4578350"/>
          <p14:tracePt t="68659" x="4394200" y="4605338"/>
          <p14:tracePt t="68675" x="4394200" y="4614863"/>
          <p14:tracePt t="68683" x="4394200" y="4632325"/>
          <p14:tracePt t="68691" x="4394200" y="4641850"/>
          <p14:tracePt t="68699" x="4394200" y="4660900"/>
          <p14:tracePt t="68709" x="4394200" y="4678363"/>
          <p14:tracePt t="68715" x="4394200" y="4697413"/>
          <p14:tracePt t="68731" x="4394200" y="4714875"/>
          <p14:tracePt t="68740" x="4394200" y="4724400"/>
          <p14:tracePt t="68747" x="4394200" y="4741863"/>
          <p14:tracePt t="68756" x="4394200" y="4751388"/>
          <p14:tracePt t="68763" x="4394200" y="4760913"/>
          <p14:tracePt t="68772" x="4394200" y="4768850"/>
          <p14:tracePt t="68779" x="4394200" y="4778375"/>
          <p14:tracePt t="68789" x="4394200" y="4797425"/>
          <p14:tracePt t="68795" x="4394200" y="4805363"/>
          <p14:tracePt t="68805" x="4394200" y="4814888"/>
          <p14:tracePt t="68811" x="4394200" y="4833938"/>
          <p14:tracePt t="68819" x="4394200" y="4860925"/>
          <p14:tracePt t="68827" x="4394200" y="4870450"/>
          <p14:tracePt t="68835" x="4394200" y="4897438"/>
          <p14:tracePt t="68843" x="4394200" y="4906963"/>
          <p14:tracePt t="68851" x="4394200" y="4924425"/>
          <p14:tracePt t="68859" x="4394200" y="4943475"/>
          <p14:tracePt t="68875" x="4394200" y="4951413"/>
          <p14:tracePt t="69388" x="4394200" y="4979988"/>
          <p14:tracePt t="69397" x="4413250" y="4987925"/>
          <p14:tracePt t="69405" x="4430713" y="4987925"/>
          <p14:tracePt t="69414" x="4440238" y="4997450"/>
          <p14:tracePt t="69421" x="4440238" y="5016500"/>
          <p14:tracePt t="69429" x="4467225" y="5033963"/>
          <p14:tracePt t="69437" x="4513263" y="5080000"/>
          <p14:tracePt t="69445" x="4530725" y="5097463"/>
          <p14:tracePt t="69452" x="4540250" y="5106988"/>
          <p14:tracePt t="69460" x="4557713" y="5126038"/>
          <p14:tracePt t="69468" x="4557713" y="5133975"/>
          <p14:tracePt t="69479" x="4586288" y="5160963"/>
          <p14:tracePt t="69483" x="4594225" y="5170488"/>
          <p14:tracePt t="69742" x="4586288" y="5170488"/>
          <p14:tracePt t="69748" x="4557713" y="5160963"/>
          <p14:tracePt t="69756" x="4540250" y="5153025"/>
          <p14:tracePt t="69764" x="4540250" y="5143500"/>
          <p14:tracePt t="69775" x="4530725" y="5133975"/>
          <p14:tracePt t="69783" x="4530725" y="5126038"/>
          <p14:tracePt t="69791" x="4530725" y="5097463"/>
          <p14:tracePt t="69795" x="4521200" y="5089525"/>
          <p14:tracePt t="69811" x="4503738" y="5070475"/>
          <p14:tracePt t="69827" x="4494213" y="5060950"/>
          <p14:tracePt t="69842" x="4484688" y="5060950"/>
          <p14:tracePt t="70292" x="4476750" y="5053013"/>
          <p14:tracePt t="70453" x="4476750" y="5043488"/>
          <p14:tracePt t="70460" x="4476750" y="5033963"/>
          <p14:tracePt t="70468" x="4476750" y="5016500"/>
          <p14:tracePt t="70476" x="4476750" y="5006975"/>
          <p14:tracePt t="70592" x="4476750" y="4979988"/>
          <p14:tracePt t="70594" x="4476750" y="4960938"/>
          <p14:tracePt t="70602" x="4503738" y="4924425"/>
          <p14:tracePt t="70610" x="4513263" y="4906963"/>
          <p14:tracePt t="70619" x="4521200" y="4878388"/>
          <p14:tracePt t="70626" x="4521200" y="4851400"/>
          <p14:tracePt t="70634" x="4530725" y="4824413"/>
          <p14:tracePt t="70642" x="4549775" y="4797425"/>
          <p14:tracePt t="70651" x="4557713" y="4768850"/>
          <p14:tracePt t="70659" x="4567238" y="4751388"/>
          <p14:tracePt t="70667" x="4576763" y="4724400"/>
          <p14:tracePt t="70675" x="4594225" y="4687888"/>
          <p14:tracePt t="70683" x="4594225" y="4668838"/>
          <p14:tracePt t="70691" x="4622800" y="4632325"/>
          <p14:tracePt t="70699" x="4630738" y="4595813"/>
          <p14:tracePt t="70707" x="4649788" y="4559300"/>
          <p14:tracePt t="70715" x="4676775" y="4514850"/>
          <p14:tracePt t="70723" x="4686300" y="4449763"/>
          <p14:tracePt t="70731" x="4713288" y="4405313"/>
          <p14:tracePt t="70741" x="4722813" y="4349750"/>
          <p14:tracePt t="70746" x="4730750" y="4313238"/>
          <p14:tracePt t="70754" x="4740275" y="4259263"/>
          <p14:tracePt t="70762" x="4740275" y="4203700"/>
          <p14:tracePt t="70771" x="4767263" y="4140200"/>
          <p14:tracePt t="70778" x="4795838" y="4067175"/>
          <p14:tracePt t="70789" x="4795838" y="4021138"/>
          <p14:tracePt t="70794" x="4803775" y="3976688"/>
          <p14:tracePt t="70804" x="4832350" y="3921125"/>
          <p14:tracePt t="70810" x="4832350" y="3867150"/>
          <p14:tracePt t="70819" x="4832350" y="3830638"/>
          <p14:tracePt t="70826" x="4832350" y="3803650"/>
          <p14:tracePt t="70834" x="4832350" y="3784600"/>
          <p14:tracePt t="70842" x="4832350" y="3767138"/>
          <p14:tracePt t="70859" x="4832350" y="3757613"/>
          <p14:tracePt t="70867" x="4832350" y="3730625"/>
          <p14:tracePt t="70890" x="4822825" y="3721100"/>
          <p14:tracePt t="70898" x="4813300" y="3694113"/>
          <p14:tracePt t="70907" x="4803775" y="3675063"/>
          <p14:tracePt t="70914" x="4795838" y="3665538"/>
          <p14:tracePt t="70922" x="4786313" y="3638550"/>
          <p14:tracePt t="70930" x="4776788" y="3621088"/>
          <p14:tracePt t="70939" x="4740275" y="3575050"/>
          <p14:tracePt t="70946" x="4722813" y="3556000"/>
          <p14:tracePt t="70954" x="4703763" y="3529013"/>
          <p14:tracePt t="70962" x="4667250" y="3482975"/>
          <p14:tracePt t="70971" x="4649788" y="3455988"/>
          <p14:tracePt t="70978" x="4630738" y="3438525"/>
          <p14:tracePt t="70987" x="4613275" y="3419475"/>
          <p14:tracePt t="70994" x="4594225" y="3419475"/>
          <p14:tracePt t="71003" x="4576763" y="3402013"/>
          <p14:tracePt t="71011" x="4540250" y="3382963"/>
          <p14:tracePt t="71027" x="4540250" y="3375025"/>
          <p14:tracePt t="71035" x="4530725" y="3375025"/>
          <p14:tracePt t="71043" x="4521200" y="3365500"/>
          <p14:tracePt t="71051" x="4503738" y="3355975"/>
          <p14:tracePt t="71059" x="4494213" y="3346450"/>
          <p14:tracePt t="71067" x="4484688" y="3338513"/>
          <p14:tracePt t="71075" x="4476750" y="3338513"/>
          <p14:tracePt t="71083" x="4457700" y="3328988"/>
          <p14:tracePt t="71108" x="4448175" y="3309938"/>
          <p14:tracePt t="71124" x="4448175" y="3302000"/>
          <p14:tracePt t="71984" x="4440238" y="3302000"/>
          <p14:tracePt t="71996" x="4440238" y="3319463"/>
          <p14:tracePt t="72005" x="4484688" y="3365500"/>
          <p14:tracePt t="72012" x="4530725" y="3411538"/>
          <p14:tracePt t="72023" x="4594225" y="3438525"/>
          <p14:tracePt t="72028" x="4640263" y="3475038"/>
          <p14:tracePt t="72035" x="4722813" y="3511550"/>
          <p14:tracePt t="72043" x="4786313" y="3548063"/>
          <p14:tracePt t="72051" x="4849813" y="3565525"/>
          <p14:tracePt t="72059" x="4876800" y="3592513"/>
          <p14:tracePt t="72067" x="4895850" y="3602038"/>
          <p14:tracePt t="72075" x="4905375" y="3611563"/>
          <p14:tracePt t="72084" x="4922838" y="3621088"/>
          <p14:tracePt t="72090" x="4941888" y="3629025"/>
          <p14:tracePt t="72106" x="4941888" y="3638550"/>
          <p14:tracePt t="72244" x="4949825" y="3648075"/>
          <p14:tracePt t="72268" x="4959350" y="3648075"/>
          <p14:tracePt t="72399" x="4959350" y="3657600"/>
          <p14:tracePt t="72405" x="4959350" y="3675063"/>
          <p14:tracePt t="72414" x="4959350" y="3684588"/>
          <p14:tracePt t="72429" x="4949825" y="3684588"/>
          <p14:tracePt t="72436" x="4932363" y="3684588"/>
          <p14:tracePt t="72443" x="4922838" y="3684588"/>
          <p14:tracePt t="72459" x="4905375" y="3684588"/>
          <p14:tracePt t="72621" x="4895850" y="3684588"/>
          <p14:tracePt t="72628" x="4895850" y="3694113"/>
          <p14:tracePt t="72637" x="4868863" y="3694113"/>
          <p14:tracePt t="72644" x="4849813" y="3694113"/>
          <p14:tracePt t="72652" x="4832350" y="3694113"/>
          <p14:tracePt t="72660" x="4813300" y="3694113"/>
          <p14:tracePt t="72668" x="4803775" y="3694113"/>
          <p14:tracePt t="72676" x="4795838" y="3694113"/>
          <p14:tracePt t="73411" x="4822825" y="3702050"/>
          <p14:tracePt t="73418" x="4849813" y="3702050"/>
          <p14:tracePt t="73426" x="4859338" y="3702050"/>
          <p14:tracePt t="73434" x="4868863" y="3702050"/>
          <p14:tracePt t="73460" x="4876800" y="3711575"/>
          <p14:tracePt t="73516" x="4876800" y="3721100"/>
          <p14:tracePt t="73540" x="4868863" y="3721100"/>
          <p14:tracePt t="73548" x="4859338" y="3721100"/>
          <p14:tracePt t="73564" x="4849813" y="3721100"/>
          <p14:tracePt t="73580" x="4832350" y="3721100"/>
          <p14:tracePt t="73598" x="4822825" y="3721100"/>
          <p14:tracePt t="73651" x="4813300" y="3721100"/>
          <p14:tracePt t="73659" x="4786313" y="3721100"/>
          <p14:tracePt t="73667" x="4776788" y="3721100"/>
          <p14:tracePt t="73675" x="4759325" y="3721100"/>
          <p14:tracePt t="73683" x="4740275" y="3711575"/>
          <p14:tracePt t="73694" x="4722813" y="3711575"/>
          <p14:tracePt t="73714" x="4713288" y="3702050"/>
          <p14:tracePt t="74012" x="4730750" y="3702050"/>
          <p14:tracePt t="74028" x="4740275" y="3702050"/>
          <p14:tracePt t="74037" x="4759325" y="3702050"/>
          <p14:tracePt t="74453" x="4767263" y="3694113"/>
          <p14:tracePt t="74966" x="4776788" y="3694113"/>
          <p14:tracePt t="74996" x="4786313" y="3694113"/>
          <p14:tracePt t="75005" x="4813300" y="3694113"/>
          <p14:tracePt t="75012" x="4840288" y="3694113"/>
          <p14:tracePt t="75022" x="4868863" y="3694113"/>
          <p14:tracePt t="75028" x="4876800" y="3694113"/>
          <p14:tracePt t="75035" x="4895850" y="3702050"/>
          <p14:tracePt t="75043" x="4905375" y="3702050"/>
          <p14:tracePt t="76532" x="4905375" y="3711575"/>
          <p14:tracePt t="76540" x="4895850" y="3738563"/>
          <p14:tracePt t="76548" x="4886325" y="3784600"/>
          <p14:tracePt t="76557" x="4886325" y="3811588"/>
          <p14:tracePt t="76564" x="4886325" y="3840163"/>
          <p14:tracePt t="76574" x="4886325" y="3867150"/>
          <p14:tracePt t="76579" x="4886325" y="3875088"/>
          <p14:tracePt t="76589" x="4886325" y="3884613"/>
          <p14:tracePt t="76595" x="4886325" y="3903663"/>
          <p14:tracePt t="76690" x="4886325" y="3911600"/>
          <p14:tracePt t="76722" x="4876800" y="3921125"/>
          <p14:tracePt t="76730" x="4859338" y="3940175"/>
          <p14:tracePt t="76739" x="4859338" y="3948113"/>
          <p14:tracePt t="76747" x="4859338" y="3984625"/>
          <p14:tracePt t="76755" x="4859338" y="3994150"/>
          <p14:tracePt t="76763" x="4859338" y="4013200"/>
          <p14:tracePt t="76772" x="4849813" y="4030663"/>
          <p14:tracePt t="76779" x="4849813" y="4040188"/>
          <p14:tracePt t="76788" x="4849813" y="4049713"/>
          <p14:tracePt t="76795" x="4849813" y="4057650"/>
          <p14:tracePt t="76805" x="4849813" y="4067175"/>
          <p14:tracePt t="76819" x="4849813" y="4076700"/>
          <p14:tracePt t="76843" x="4849813" y="4086225"/>
          <p14:tracePt t="76875" x="4849813" y="4094163"/>
          <p14:tracePt t="76904" x="4840288" y="4122738"/>
          <p14:tracePt t="76916" x="4840288" y="4140200"/>
          <p14:tracePt t="76924" x="4832350" y="4167188"/>
          <p14:tracePt t="76933" x="4832350" y="4186238"/>
          <p14:tracePt t="76939" x="4822825" y="4213225"/>
          <p14:tracePt t="76947" x="4813300" y="4232275"/>
          <p14:tracePt t="76957" x="4803775" y="4268788"/>
          <p14:tracePt t="76963" x="4803775" y="4303713"/>
          <p14:tracePt t="76972" x="4803775" y="4332288"/>
          <p14:tracePt t="76980" x="4795838" y="4376738"/>
          <p14:tracePt t="76989" x="4795838" y="4405313"/>
          <p14:tracePt t="76995" x="4749800" y="4468813"/>
          <p14:tracePt t="77004" x="4749800" y="4478338"/>
          <p14:tracePt t="77021" x="4749800" y="4505325"/>
          <p14:tracePt t="77027" x="4740275" y="4541838"/>
          <p14:tracePt t="77035" x="4740275" y="4568825"/>
          <p14:tracePt t="77043" x="4722813" y="4605338"/>
          <p14:tracePt t="77053" x="4722813" y="4624388"/>
          <p14:tracePt t="77059" x="4722813" y="4668838"/>
          <p14:tracePt t="77067" x="4713288" y="4697413"/>
          <p14:tracePt t="77075" x="4703763" y="4724400"/>
          <p14:tracePt t="77084" x="4703763" y="4768850"/>
          <p14:tracePt t="77090" x="4695825" y="4787900"/>
          <p14:tracePt t="77099" x="4695825" y="4814888"/>
          <p14:tracePt t="77106" x="4695825" y="4860925"/>
          <p14:tracePt t="77114" x="4695825" y="4878388"/>
          <p14:tracePt t="77122" x="4695825" y="4887913"/>
          <p14:tracePt t="77130" x="4695825" y="4906963"/>
          <p14:tracePt t="77139" x="4695825" y="4914900"/>
          <p14:tracePt t="77156" x="4695825" y="4924425"/>
          <p14:tracePt t="77188" x="4695825" y="4943475"/>
          <p14:tracePt t="77213" x="4686300" y="4951413"/>
          <p14:tracePt t="77220" x="4686300" y="4960938"/>
          <p14:tracePt t="77236" x="4686300" y="4979988"/>
          <p14:tracePt t="77243" x="4686300" y="4987925"/>
          <p14:tracePt t="77251" x="4686300" y="5006975"/>
          <p14:tracePt t="77259" x="4686300" y="5024438"/>
          <p14:tracePt t="77267" x="4686300" y="5053013"/>
          <p14:tracePt t="77275" x="4686300" y="5080000"/>
          <p14:tracePt t="77284" x="4686300" y="5097463"/>
          <p14:tracePt t="77291" x="4686300" y="5116513"/>
          <p14:tracePt t="77299" x="4686300" y="5143500"/>
          <p14:tracePt t="77307" x="4686300" y="5160963"/>
          <p14:tracePt t="77315" x="4686300" y="5180013"/>
          <p14:tracePt t="77324" x="4686300" y="5189538"/>
          <p14:tracePt t="77331" x="4686300" y="5207000"/>
          <p14:tracePt t="77340" x="4686300" y="5216525"/>
          <p14:tracePt t="77348" x="4686300" y="5226050"/>
          <p14:tracePt t="77371" x="4686300" y="5243513"/>
          <p14:tracePt t="77399" x="4686300" y="5253038"/>
          <p14:tracePt t="77410" x="4686300" y="5262563"/>
          <p14:tracePt t="77419" x="4686300" y="5270500"/>
          <p14:tracePt t="77427" x="4686300" y="5289550"/>
          <p14:tracePt t="77434" x="4686300" y="5299075"/>
          <p14:tracePt t="77442" x="4686300" y="5335588"/>
          <p14:tracePt t="77450" x="4686300" y="5353050"/>
          <p14:tracePt t="77467" x="4686300" y="5380038"/>
          <p14:tracePt t="77475" x="4686300" y="5399088"/>
          <p14:tracePt t="77483" x="4686300" y="5416550"/>
          <p14:tracePt t="77491" x="4686300" y="5435600"/>
          <p14:tracePt t="77499" x="4686300" y="5445125"/>
          <p14:tracePt t="77508" x="4686300" y="5472113"/>
          <p14:tracePt t="77514" x="4686300" y="5489575"/>
          <p14:tracePt t="77523" x="4686300" y="5518150"/>
          <p14:tracePt t="77530" x="4686300" y="5526088"/>
          <p14:tracePt t="77538" x="4686300" y="5562600"/>
          <p14:tracePt t="77546" x="4686300" y="5572125"/>
          <p14:tracePt t="77555" x="4686300" y="5589588"/>
          <p14:tracePt t="77562" x="4686300" y="5599113"/>
          <p14:tracePt t="77571" x="4686300" y="5618163"/>
          <p14:tracePt t="77579" x="4686300" y="5635625"/>
          <p14:tracePt t="77587" x="4686300" y="5645150"/>
          <p14:tracePt t="77603" x="4686300" y="5654675"/>
          <p14:tracePt t="77685" x="4686300" y="5635625"/>
          <p14:tracePt t="77692" x="4676775" y="5554663"/>
          <p14:tracePt t="77700" x="4649788" y="5472113"/>
          <p14:tracePt t="77711" x="4622800" y="5389563"/>
          <p14:tracePt t="77716" x="4586288" y="5280025"/>
          <p14:tracePt t="77726" x="4540250" y="5160963"/>
          <p14:tracePt t="77731" x="4503738" y="5097463"/>
          <p14:tracePt t="77742" x="4484688" y="5043488"/>
          <p14:tracePt t="77747" x="4476750" y="4997450"/>
          <p14:tracePt t="77757" x="4457700" y="4951413"/>
          <p14:tracePt t="77763" x="4457700" y="4933950"/>
          <p14:tracePt t="77773" x="4457700" y="4906963"/>
          <p14:tracePt t="77779" x="4457700" y="4897438"/>
          <p14:tracePt t="77788" x="4448175" y="4887913"/>
          <p14:tracePt t="77795" x="4448175" y="4870450"/>
          <p14:tracePt t="77807" x="4448175" y="4860925"/>
          <p14:tracePt t="77810" x="4448175" y="4851400"/>
          <p14:tracePt t="77826" x="4440238" y="4841875"/>
          <p14:tracePt t="77955" x="4421188" y="4841875"/>
          <p14:tracePt t="77964" x="4403725" y="4870450"/>
          <p14:tracePt t="77971" x="4394200" y="4914900"/>
          <p14:tracePt t="77980" x="4376738" y="4970463"/>
          <p14:tracePt t="77992" x="4357688" y="5006975"/>
          <p14:tracePt t="77994" x="4357688" y="5033963"/>
          <p14:tracePt t="78006" x="4348163" y="5070475"/>
          <p14:tracePt t="78010" x="4348163" y="5080000"/>
          <p14:tracePt t="78019" x="4340225" y="5106988"/>
          <p14:tracePt t="78027" x="4340225" y="5116513"/>
          <p14:tracePt t="78042" x="4330700" y="5126038"/>
          <p14:tracePt t="78124" x="4330700" y="5089525"/>
          <p14:tracePt t="78132" x="4330700" y="5006975"/>
          <p14:tracePt t="78140" x="4330700" y="4933950"/>
          <p14:tracePt t="78150" x="4330700" y="4860925"/>
          <p14:tracePt t="78154" x="4330700" y="4732338"/>
          <p14:tracePt t="78166" x="4330700" y="4624388"/>
          <p14:tracePt t="78173" x="4330700" y="4514850"/>
          <p14:tracePt t="78180" x="4330700" y="4386263"/>
          <p14:tracePt t="78190" x="4330700" y="4276725"/>
          <p14:tracePt t="78195" x="4330700" y="4167188"/>
          <p14:tracePt t="78206" x="4330700" y="4057650"/>
          <p14:tracePt t="78211" x="4330700" y="3967163"/>
          <p14:tracePt t="78219" x="4330700" y="3875088"/>
          <p14:tracePt t="78227" x="4330700" y="3784600"/>
          <p14:tracePt t="78235" x="4330700" y="3711575"/>
          <p14:tracePt t="78243" x="4330700" y="3602038"/>
          <p14:tracePt t="78251" x="4330700" y="3519488"/>
          <p14:tracePt t="78259" x="4303713" y="3446463"/>
          <p14:tracePt t="78267" x="4294188" y="3382963"/>
          <p14:tracePt t="78275" x="4284663" y="3292475"/>
          <p14:tracePt t="78283" x="4257675" y="3246438"/>
          <p14:tracePt t="78291" x="4238625" y="3200400"/>
          <p14:tracePt t="78299" x="4238625" y="3182938"/>
          <p14:tracePt t="78307" x="4230688" y="3163888"/>
          <p14:tracePt t="78314" x="4221163" y="3155950"/>
          <p14:tracePt t="78330" x="4221163" y="3136900"/>
          <p14:tracePt t="78346" x="4221163" y="3119438"/>
          <p14:tracePt t="78355" x="4221163" y="3090863"/>
          <p14:tracePt t="78362" x="4202113" y="3063875"/>
          <p14:tracePt t="78371" x="4194175" y="3046413"/>
          <p14:tracePt t="78379" x="4184650" y="3027363"/>
          <p14:tracePt t="78387" x="4148138" y="3000375"/>
          <p14:tracePt t="78394" x="4138613" y="2982913"/>
          <p14:tracePt t="78403" x="4121150" y="2946400"/>
          <p14:tracePt t="78410" x="4102100" y="2927350"/>
          <p14:tracePt t="78418" x="4094163" y="2927350"/>
          <p14:tracePt t="78426" x="4065588" y="2917825"/>
          <p14:tracePt t="78434" x="4038600" y="2900363"/>
          <p14:tracePt t="78442" x="4029075" y="2900363"/>
          <p14:tracePt t="78451" x="4021138" y="2890838"/>
          <p14:tracePt t="78484" x="4011613" y="2890838"/>
          <p14:tracePt t="78604" x="4002088" y="2890838"/>
          <p14:tracePt t="78612" x="3992563" y="2946400"/>
          <p14:tracePt t="78621" x="3984625" y="3027363"/>
          <p14:tracePt t="78628" x="3948113" y="3173413"/>
          <p14:tracePt t="78637" x="3938588" y="3302000"/>
          <p14:tracePt t="78644" x="3938588" y="3446463"/>
          <p14:tracePt t="78653" x="3938588" y="3592513"/>
          <p14:tracePt t="78660" x="3919538" y="3821113"/>
          <p14:tracePt t="78667" x="3919538" y="4003675"/>
          <p14:tracePt t="78676" x="3919538" y="4203700"/>
          <p14:tracePt t="78683" x="3919538" y="4376738"/>
          <p14:tracePt t="78691" x="3919538" y="4605338"/>
          <p14:tracePt t="78699" x="3919538" y="4797425"/>
          <p14:tracePt t="78708" x="3902075" y="4960938"/>
          <p14:tracePt t="78714" x="3902075" y="5126038"/>
          <p14:tracePt t="78722" x="3902075" y="5270500"/>
          <p14:tracePt t="78730" x="3902075" y="5380038"/>
          <p14:tracePt t="78740" x="3902075" y="5453063"/>
          <p14:tracePt t="78746" x="3902075" y="5535613"/>
          <p14:tracePt t="78754" x="3902075" y="5589588"/>
          <p14:tracePt t="78762" x="3902075" y="5626100"/>
          <p14:tracePt t="78771" x="3902075" y="5681663"/>
          <p14:tracePt t="78778" x="3902075" y="5735638"/>
          <p14:tracePt t="78787" x="3902075" y="5800725"/>
          <p14:tracePt t="78794" x="3902075" y="5837238"/>
          <p14:tracePt t="78803" x="3902075" y="5864225"/>
          <p14:tracePt t="78810" x="3902075" y="5918200"/>
          <p14:tracePt t="78818" x="3902075" y="5964238"/>
          <p14:tracePt t="78826" x="3902075" y="6018213"/>
          <p14:tracePt t="78834" x="3902075" y="6091238"/>
          <p14:tracePt t="78843" x="3902075" y="6127750"/>
          <p14:tracePt t="78851" x="3902075" y="6173788"/>
          <p14:tracePt t="78859" x="3902075" y="6192838"/>
          <p14:tracePt t="78867" x="3902075" y="6210300"/>
          <p14:tracePt t="79203" x="3902075" y="6200775"/>
          <p14:tracePt t="79211" x="3902075" y="6192838"/>
          <p14:tracePt t="79219" x="3911600" y="6183313"/>
          <p14:tracePt t="79227" x="3919538" y="6173788"/>
          <p14:tracePt t="79235" x="3929063" y="6164263"/>
          <p14:tracePt t="79267" x="3938588" y="6156325"/>
          <p14:tracePt t="79282" x="3948113" y="6146800"/>
          <p14:tracePt t="79470" x="3948113" y="6100763"/>
          <p14:tracePt t="79476" x="3948113" y="6054725"/>
          <p14:tracePt t="79485" x="3919538" y="6027738"/>
          <p14:tracePt t="79492" x="3919538" y="6000750"/>
          <p14:tracePt t="79500" x="3911600" y="5973763"/>
          <p14:tracePt t="79512" x="3883025" y="5927725"/>
          <p14:tracePt t="79515" x="3856038" y="5891213"/>
          <p14:tracePt t="79523" x="3846513" y="5873750"/>
          <p14:tracePt t="79531" x="3838575" y="5837238"/>
          <p14:tracePt t="79539" x="3819525" y="5791200"/>
          <p14:tracePt t="79547" x="3819525" y="5772150"/>
          <p14:tracePt t="79556" x="3819525" y="5727700"/>
          <p14:tracePt t="79563" x="3819525" y="5708650"/>
          <p14:tracePt t="79571" x="3819525" y="5681663"/>
          <p14:tracePt t="79579" x="3819525" y="5645150"/>
          <p14:tracePt t="79588" x="3819525" y="5608638"/>
          <p14:tracePt t="79595" x="3819525" y="5572125"/>
          <p14:tracePt t="79605" x="3856038" y="5499100"/>
          <p14:tracePt t="79610" x="3911600" y="5435600"/>
          <p14:tracePt t="79621" x="3965575" y="5362575"/>
          <p14:tracePt t="79628" x="4021138" y="5270500"/>
          <p14:tracePt t="79638" x="4102100" y="5180013"/>
          <p14:tracePt t="79644" x="4157663" y="5116513"/>
          <p14:tracePt t="79653" x="4175125" y="5070475"/>
          <p14:tracePt t="79659" x="4221163" y="5006975"/>
          <p14:tracePt t="79667" x="4238625" y="4979988"/>
          <p14:tracePt t="79683" x="4238625" y="4960938"/>
          <p14:tracePt t="79932" x="4238625" y="4970463"/>
          <p14:tracePt t="79940" x="4238625" y="4979988"/>
          <p14:tracePt t="80138" x="4238625" y="4951413"/>
          <p14:tracePt t="80148" x="4184650" y="4887913"/>
          <p14:tracePt t="80154" x="4175125" y="4870450"/>
          <p14:tracePt t="80163" x="4157663" y="4824413"/>
          <p14:tracePt t="80171" x="4157663" y="4787900"/>
          <p14:tracePt t="80179" x="4138613" y="4732338"/>
          <p14:tracePt t="80187" x="4138613" y="4668838"/>
          <p14:tracePt t="80194" x="4138613" y="4641850"/>
          <p14:tracePt t="80204" x="4138613" y="4605338"/>
          <p14:tracePt t="80210" x="4138613" y="4559300"/>
          <p14:tracePt t="80219" x="4129088" y="4541838"/>
          <p14:tracePt t="80226" x="4129088" y="4514850"/>
          <p14:tracePt t="80235" x="4129088" y="4495800"/>
          <p14:tracePt t="80251" x="4129088" y="4478338"/>
          <p14:tracePt t="80268" x="4129088" y="4468813"/>
          <p14:tracePt t="80276" x="4129088" y="4459288"/>
          <p14:tracePt t="80292" x="4129088" y="4449763"/>
          <p14:tracePt t="80300" x="4129088" y="4432300"/>
          <p14:tracePt t="80308" x="4129088" y="4422775"/>
          <p14:tracePt t="80316" x="4129088" y="4413250"/>
          <p14:tracePt t="80324" x="4129088" y="4395788"/>
          <p14:tracePt t="80332" x="4129088" y="4376738"/>
          <p14:tracePt t="80348" x="4129088" y="4349750"/>
          <p14:tracePt t="80364" x="4102100" y="4313238"/>
          <p14:tracePt t="80373" x="4102100" y="4303713"/>
          <p14:tracePt t="80397" x="4094163" y="4295775"/>
          <p14:tracePt t="80406" x="4094163" y="4286250"/>
          <p14:tracePt t="80419" x="4094163" y="4268788"/>
          <p14:tracePt t="80700" x="4094163" y="4259263"/>
          <p14:tracePt t="80739" x="4084638" y="4259263"/>
          <p14:tracePt t="80747" x="4021138" y="4259263"/>
          <p14:tracePt t="80754" x="3975100" y="4286250"/>
          <p14:tracePt t="80763" x="3892550" y="4313238"/>
          <p14:tracePt t="80772" x="3819525" y="4322763"/>
          <p14:tracePt t="80778" x="3765550" y="4322763"/>
          <p14:tracePt t="80787" x="3746500" y="4322763"/>
          <p14:tracePt t="80794" x="3702050" y="4340225"/>
          <p14:tracePt t="80803" x="3665538" y="4340225"/>
          <p14:tracePt t="80810" x="3656013" y="4340225"/>
          <p14:tracePt t="82188" x="3646488" y="4313238"/>
          <p14:tracePt t="82196" x="3656013" y="4268788"/>
          <p14:tracePt t="82203" x="3702050" y="4240213"/>
          <p14:tracePt t="82211" x="3783013" y="4203700"/>
          <p14:tracePt t="82218" x="3883025" y="4149725"/>
          <p14:tracePt t="82226" x="3948113" y="4103688"/>
          <p14:tracePt t="82234" x="4048125" y="4049713"/>
          <p14:tracePt t="82242" x="4148138" y="3976688"/>
          <p14:tracePt t="82250" x="4230688" y="3921125"/>
          <p14:tracePt t="82258" x="4275138" y="3884613"/>
          <p14:tracePt t="82266" x="4294188" y="3857625"/>
          <p14:tracePt t="82276" x="4321175" y="3830638"/>
          <p14:tracePt t="82284" x="4321175" y="3821113"/>
          <p14:tracePt t="82292" x="4330700" y="3803650"/>
          <p14:tracePt t="82300" x="4330700" y="3794125"/>
          <p14:tracePt t="82508" x="4330700" y="3748088"/>
          <p14:tracePt t="82516" x="4330700" y="3721100"/>
          <p14:tracePt t="82524" x="4330700" y="3665538"/>
          <p14:tracePt t="82532" x="4330700" y="3565525"/>
          <p14:tracePt t="82540" x="4330700" y="3511550"/>
          <p14:tracePt t="82548" x="4330700" y="3419475"/>
          <p14:tracePt t="82556" x="4303713" y="3319463"/>
          <p14:tracePt t="82563" x="4275138" y="3246438"/>
          <p14:tracePt t="82571" x="4221163" y="3163888"/>
          <p14:tracePt t="82579" x="4165600" y="3109913"/>
          <p14:tracePt t="82588" x="4148138" y="3090863"/>
          <p14:tracePt t="82595" x="4129088" y="3073400"/>
          <p14:tracePt t="82604" x="4121150" y="3063875"/>
          <p14:tracePt t="82611" x="4121150" y="3054350"/>
          <p14:tracePt t="82774" x="4111625" y="3054350"/>
          <p14:tracePt t="82780" x="4084638" y="3054350"/>
          <p14:tracePt t="82789" x="4029075" y="3036888"/>
          <p14:tracePt t="82796" x="3948113" y="2982913"/>
          <p14:tracePt t="82807" x="3846513" y="2927350"/>
          <p14:tracePt t="82813" x="3746500" y="2881313"/>
          <p14:tracePt t="82824" x="3629025" y="2844800"/>
          <p14:tracePt t="82827" x="3563938" y="2790825"/>
          <p14:tracePt t="82835" x="3500438" y="2754313"/>
          <p14:tracePt t="82843" x="3455988" y="2717800"/>
          <p14:tracePt t="82851" x="3427413" y="2698750"/>
          <p14:tracePt t="82859" x="3419475" y="2690813"/>
          <p14:tracePt t="82883" x="3419475" y="2681288"/>
          <p14:tracePt t="82922" x="3419475" y="2671763"/>
          <p14:tracePt t="82930" x="3409950" y="2662238"/>
          <p14:tracePt t="82980" x="3409950" y="2644775"/>
          <p14:tracePt t="83021" x="3409950" y="2625725"/>
          <p14:tracePt t="83036" x="3409950" y="2598738"/>
          <p14:tracePt t="83044" x="3409950" y="2581275"/>
          <p14:tracePt t="83053" x="3409950" y="2544763"/>
          <p14:tracePt t="83069" x="3409950" y="2517775"/>
          <p14:tracePt t="83076" x="3409950" y="2498725"/>
          <p14:tracePt t="83084" x="3419475" y="2481263"/>
          <p14:tracePt t="83092" x="3436938" y="2452688"/>
          <p14:tracePt t="83101" x="3455988" y="2435225"/>
          <p14:tracePt t="83108" x="3473450" y="2408238"/>
          <p14:tracePt t="83120" x="3500438" y="2389188"/>
          <p14:tracePt t="83123" x="3509963" y="2371725"/>
          <p14:tracePt t="83131" x="3519488" y="2352675"/>
          <p14:tracePt t="83141" x="3519488" y="2343150"/>
          <p14:tracePt t="83150" x="3527425" y="2335213"/>
          <p14:tracePt t="83154" x="3536950" y="2325688"/>
          <p14:tracePt t="83350" x="3536950" y="2352675"/>
          <p14:tracePt t="83356" x="3556000" y="2435225"/>
          <p14:tracePt t="83364" x="3592513" y="2535238"/>
          <p14:tracePt t="83371" x="3619500" y="2598738"/>
          <p14:tracePt t="83380" x="3673475" y="2662238"/>
          <p14:tracePt t="83389" x="3702050" y="2708275"/>
          <p14:tracePt t="83395" x="3729038" y="2744788"/>
          <p14:tracePt t="83404" x="3746500" y="2800350"/>
          <p14:tracePt t="83411" x="3783013" y="2844800"/>
          <p14:tracePt t="83424" x="3829050" y="2927350"/>
          <p14:tracePt t="83426" x="3846513" y="2973388"/>
          <p14:tracePt t="83436" x="3883025" y="3017838"/>
          <p14:tracePt t="83444" x="3902075" y="3054350"/>
          <p14:tracePt t="83452" x="3938588" y="3109913"/>
          <p14:tracePt t="83462" x="3975100" y="3155950"/>
          <p14:tracePt t="83467" x="4021138" y="3209925"/>
          <p14:tracePt t="83476" x="4057650" y="3236913"/>
          <p14:tracePt t="83484" x="4084638" y="3273425"/>
          <p14:tracePt t="83493" x="4138613" y="3319463"/>
          <p14:tracePt t="83500" x="4165600" y="3355975"/>
          <p14:tracePt t="83511" x="4184650" y="3375025"/>
          <p14:tracePt t="83515" x="4211638" y="3392488"/>
          <p14:tracePt t="83525" x="4230688" y="3419475"/>
          <p14:tracePt t="83532" x="4230688" y="3429000"/>
          <p14:tracePt t="83541" x="4238625" y="3438525"/>
          <p14:tracePt t="83548" x="4248150" y="3455988"/>
          <p14:tracePt t="83555" x="4248150" y="3465513"/>
          <p14:tracePt t="83564" x="4267200" y="3482975"/>
          <p14:tracePt t="83571" x="4275138" y="3502025"/>
          <p14:tracePt t="83580" x="4284663" y="3519488"/>
          <p14:tracePt t="83589" x="4294188" y="3548063"/>
          <p14:tracePt t="83596" x="4321175" y="3575050"/>
          <p14:tracePt t="83606" x="4330700" y="3611563"/>
          <p14:tracePt t="83611" x="4376738" y="3665538"/>
          <p14:tracePt t="83619" x="4403725" y="3711575"/>
          <p14:tracePt t="83626" x="4457700" y="3794125"/>
          <p14:tracePt t="83635" x="4530725" y="3875088"/>
          <p14:tracePt t="83642" x="4613275" y="3940175"/>
          <p14:tracePt t="83650" x="4659313" y="3984625"/>
          <p14:tracePt t="83658" x="4722813" y="4049713"/>
          <p14:tracePt t="83666" x="4767263" y="4113213"/>
          <p14:tracePt t="83674" x="4832350" y="4167188"/>
          <p14:tracePt t="83682" x="4840288" y="4195763"/>
          <p14:tracePt t="83690" x="4859338" y="4232275"/>
          <p14:tracePt t="83699" x="4895850" y="4259263"/>
          <p14:tracePt t="83707" x="4913313" y="4295775"/>
          <p14:tracePt t="83715" x="4932363" y="4313238"/>
          <p14:tracePt t="83723" x="4949825" y="4340225"/>
          <p14:tracePt t="83731" x="4959350" y="4349750"/>
          <p14:tracePt t="83739" x="4959350" y="4359275"/>
          <p14:tracePt t="83747" x="4968875" y="4368800"/>
          <p14:tracePt t="83755" x="4978400" y="4368800"/>
          <p14:tracePt t="83763" x="4978400" y="4376738"/>
          <p14:tracePt t="83788" x="4978400" y="4386263"/>
          <p14:tracePt t="83850" x="4978400" y="4395788"/>
          <p14:tracePt t="83866" x="4978400" y="4413250"/>
          <p14:tracePt t="83874" x="4978400" y="4432300"/>
          <p14:tracePt t="83890" x="4978400" y="4441825"/>
          <p14:tracePt t="83898" x="4986338" y="4449763"/>
          <p14:tracePt t="83930" x="4986338" y="4459288"/>
          <p14:tracePt t="84012" x="4986338" y="4468813"/>
          <p14:tracePt t="84023" x="4995863" y="4495800"/>
          <p14:tracePt t="84029" x="5005388" y="4514850"/>
          <p14:tracePt t="84037" x="5032375" y="4532313"/>
          <p14:tracePt t="84045" x="5078413" y="4568825"/>
          <p14:tracePt t="84054" x="5122863" y="4595813"/>
          <p14:tracePt t="84062" x="5168900" y="4632325"/>
          <p14:tracePt t="84071" x="5205413" y="4651375"/>
          <p14:tracePt t="84075" x="5241925" y="4668838"/>
          <p14:tracePt t="84091" x="5260975" y="4678363"/>
          <p14:tracePt t="84398" x="5278438" y="4678363"/>
          <p14:tracePt t="84429" x="5287963" y="4668838"/>
          <p14:tracePt t="84437" x="5287963" y="4660900"/>
          <p14:tracePt t="84446" x="5287963" y="4641850"/>
          <p14:tracePt t="84459" x="5297488" y="4614863"/>
          <p14:tracePt t="84467" x="5334000" y="4587875"/>
          <p14:tracePt t="84475" x="5351463" y="4587875"/>
          <p14:tracePt t="84483" x="5378450" y="4587875"/>
          <p14:tracePt t="84491" x="5414963" y="4578350"/>
          <p14:tracePt t="84499" x="5434013" y="4578350"/>
          <p14:tracePt t="84507" x="5478463" y="4578350"/>
          <p14:tracePt t="84515" x="5497513" y="4578350"/>
          <p14:tracePt t="84523" x="5534025" y="4578350"/>
          <p14:tracePt t="84531" x="5580063" y="4578350"/>
          <p14:tracePt t="84539" x="5588000" y="4578350"/>
          <p14:tracePt t="84547" x="5597525" y="4568825"/>
          <p14:tracePt t="84556" x="5624513" y="4559300"/>
          <p14:tracePt t="84563" x="5643563" y="4541838"/>
          <p14:tracePt t="84570" x="5661025" y="4522788"/>
          <p14:tracePt t="84588" x="5688013" y="4495800"/>
          <p14:tracePt t="84595" x="5688013" y="4486275"/>
          <p14:tracePt t="84606" x="5688013" y="4478338"/>
          <p14:tracePt t="84611" x="5697538" y="4449763"/>
          <p14:tracePt t="84627" x="5697538" y="4432300"/>
          <p14:tracePt t="85172" x="5688013" y="4422775"/>
          <p14:tracePt t="85181" x="5624513" y="4422775"/>
          <p14:tracePt t="85189" x="5497513" y="4422775"/>
          <p14:tracePt t="85196" x="5414963" y="4422775"/>
          <p14:tracePt t="85206" x="5378450" y="4422775"/>
          <p14:tracePt t="85212" x="5324475" y="4422775"/>
          <p14:tracePt t="85221" x="5297488" y="4405313"/>
          <p14:tracePt t="85227" x="5278438" y="4405313"/>
          <p14:tracePt t="85234" x="5268913" y="4405313"/>
          <p14:tracePt t="85275" x="5287963" y="4405313"/>
          <p14:tracePt t="85282" x="5314950" y="4405313"/>
          <p14:tracePt t="85290" x="5334000" y="4405313"/>
          <p14:tracePt t="85299" x="5334000" y="4395788"/>
          <p14:tracePt t="85340" x="5334000" y="4386263"/>
          <p14:tracePt t="85645" x="5334000" y="4368800"/>
          <p14:tracePt t="85652" x="5360988" y="4349750"/>
          <p14:tracePt t="85660" x="5368925" y="4322763"/>
          <p14:tracePt t="85668" x="5378450" y="4303713"/>
          <p14:tracePt t="85676" x="5387975" y="4268788"/>
          <p14:tracePt t="85684" x="5397500" y="4240213"/>
          <p14:tracePt t="85693" x="5414963" y="4213225"/>
          <p14:tracePt t="85699" x="5424488" y="4167188"/>
          <p14:tracePt t="85707" x="5461000" y="4122738"/>
          <p14:tracePt t="85715" x="5470525" y="4103688"/>
          <p14:tracePt t="85723" x="5470525" y="4086225"/>
          <p14:tracePt t="85731" x="5478463" y="4067175"/>
          <p14:tracePt t="85741" x="5487988" y="4057650"/>
          <p14:tracePt t="85746" x="5487988" y="4049713"/>
          <p14:tracePt t="85755" x="5497513" y="4040188"/>
          <p14:tracePt t="86120" x="5507038" y="4067175"/>
          <p14:tracePt t="86125" x="5524500" y="4113213"/>
          <p14:tracePt t="86132" x="5543550" y="4159250"/>
          <p14:tracePt t="86141" x="5580063" y="4222750"/>
          <p14:tracePt t="86149" x="5588000" y="4268788"/>
          <p14:tracePt t="86154" x="5597525" y="4340225"/>
          <p14:tracePt t="86163" x="5624513" y="4386263"/>
          <p14:tracePt t="86170" x="5634038" y="4413250"/>
          <p14:tracePt t="86178" x="5643563" y="4459288"/>
          <p14:tracePt t="86187" x="5643563" y="4486275"/>
          <p14:tracePt t="86194" x="5643563" y="4505325"/>
          <p14:tracePt t="86203" x="5643563" y="4514850"/>
          <p14:tracePt t="86210" x="5643563" y="4532313"/>
          <p14:tracePt t="86219" x="5643563" y="4541838"/>
          <p14:tracePt t="86437" x="5580063" y="4559300"/>
          <p14:tracePt t="86444" x="5507038" y="4559300"/>
          <p14:tracePt t="86453" x="5360988" y="4559300"/>
          <p14:tracePt t="86460" x="5214938" y="4522788"/>
          <p14:tracePt t="86469" x="5059363" y="4505325"/>
          <p14:tracePt t="86476" x="4932363" y="4486275"/>
          <p14:tracePt t="86485" x="4840288" y="4486275"/>
          <p14:tracePt t="86492" x="4813300" y="4468813"/>
          <p14:tracePt t="86540" x="4822825" y="4468813"/>
          <p14:tracePt t="86548" x="4905375" y="4478338"/>
          <p14:tracePt t="86556" x="5014913" y="4486275"/>
          <p14:tracePt t="86564" x="5114925" y="4505325"/>
          <p14:tracePt t="86571" x="5168900" y="4505325"/>
          <p14:tracePt t="86580" x="5214938" y="4522788"/>
          <p14:tracePt t="86589" x="5232400" y="4532313"/>
          <p14:tracePt t="86620" x="5241925" y="4541838"/>
          <p14:tracePt t="86660" x="5241925" y="4559300"/>
          <p14:tracePt t="86668" x="5241925" y="4568825"/>
          <p14:tracePt t="86743" x="5241925" y="4532313"/>
          <p14:tracePt t="86748" x="5241925" y="4486275"/>
          <p14:tracePt t="86756" x="5232400" y="4468813"/>
          <p14:tracePt t="86764" x="5224463" y="4459288"/>
          <p14:tracePt t="86774" x="5224463" y="4449763"/>
          <p14:tracePt t="86779" x="5187950" y="4413250"/>
          <p14:tracePt t="86795" x="5187950" y="4405313"/>
          <p14:tracePt t="86811" x="5178425" y="4405313"/>
          <p14:tracePt t="86823" x="5159375" y="4405313"/>
          <p14:tracePt t="86836" x="5151438" y="4405313"/>
          <p14:tracePt t="86843" x="5141913" y="4405313"/>
          <p14:tracePt t="86858" x="5122863" y="4405313"/>
          <p14:tracePt t="86866" x="5122863" y="4413250"/>
          <p14:tracePt t="86875" x="5122863" y="4432300"/>
          <p14:tracePt t="86888" x="5122863" y="4459288"/>
          <p14:tracePt t="86890" x="5122863" y="4486275"/>
          <p14:tracePt t="86898" x="5122863" y="4522788"/>
          <p14:tracePt t="86906" x="5122863" y="4532313"/>
          <p14:tracePt t="86915" x="5122863" y="4568825"/>
          <p14:tracePt t="86922" x="5132388" y="4578350"/>
          <p14:tracePt t="86931" x="5151438" y="4595813"/>
          <p14:tracePt t="86955" x="5159375" y="4595813"/>
          <p14:tracePt t="87024" x="5168900" y="4595813"/>
          <p14:tracePt t="87036" x="5168900" y="4578350"/>
          <p14:tracePt t="87044" x="5178425" y="4568825"/>
          <p14:tracePt t="87054" x="5187950" y="4559300"/>
          <p14:tracePt t="87061" x="5187950" y="4541838"/>
          <p14:tracePt t="87071" x="5195888" y="4522788"/>
          <p14:tracePt t="87075" x="5214938" y="4505325"/>
          <p14:tracePt t="87086" x="5232400" y="4478338"/>
          <p14:tracePt t="87099" x="5241925" y="4432300"/>
          <p14:tracePt t="87107" x="5241925" y="4422775"/>
          <p14:tracePt t="87117" x="5251450" y="4395788"/>
          <p14:tracePt t="87123" x="5260975" y="4395788"/>
          <p14:tracePt t="87134" x="5260975" y="4376738"/>
          <p14:tracePt t="87139" x="5278438" y="4359275"/>
          <p14:tracePt t="87147" x="5278438" y="4349750"/>
          <p14:tracePt t="87154" x="5287963" y="4340225"/>
          <p14:tracePt t="87194" x="5287963" y="4332288"/>
          <p14:tracePt t="87299" x="5287963" y="4349750"/>
          <p14:tracePt t="87307" x="5287963" y="4359275"/>
          <p14:tracePt t="87314" x="5287963" y="4368800"/>
          <p14:tracePt t="87322" x="5287963" y="4386263"/>
          <p14:tracePt t="87331" x="5287963" y="4395788"/>
          <p14:tracePt t="87339" x="5287963" y="4413250"/>
          <p14:tracePt t="87347" x="5287963" y="4422775"/>
          <p14:tracePt t="87371" x="5287963" y="4432300"/>
          <p14:tracePt t="87476" x="5287963" y="4441825"/>
          <p14:tracePt t="87484" x="5278438" y="4441825"/>
          <p14:tracePt t="87492" x="5268913" y="4441825"/>
          <p14:tracePt t="87500" x="5260975" y="4441825"/>
          <p14:tracePt t="87509" x="5251450" y="4441825"/>
          <p14:tracePt t="87514" x="5232400" y="4432300"/>
          <p14:tracePt t="87546" x="5224463" y="4422775"/>
          <p14:tracePt t="87858" x="5224463" y="4413250"/>
          <p14:tracePt t="87874" x="5224463" y="4395788"/>
          <p14:tracePt t="87882" x="5224463" y="4386263"/>
          <p14:tracePt t="87898" x="5224463" y="4376738"/>
          <p14:tracePt t="87938" x="5224463" y="4359275"/>
          <p14:tracePt t="88591" x="5232400" y="4349750"/>
          <p14:tracePt t="88596" x="5251450" y="4349750"/>
          <p14:tracePt t="88605" x="5278438" y="4349750"/>
          <p14:tracePt t="88612" x="5297488" y="4349750"/>
          <p14:tracePt t="88622" x="5341938" y="4368800"/>
          <p14:tracePt t="88638" x="5360988" y="4368800"/>
          <p14:tracePt t="88645" x="5405438" y="4386263"/>
          <p14:tracePt t="88660" x="5434013" y="4386263"/>
          <p14:tracePt t="88669" x="5441950" y="4386263"/>
          <p14:tracePt t="88675" x="5451475" y="4386263"/>
          <p14:tracePt t="88715" x="5451475" y="4368800"/>
          <p14:tracePt t="88723" x="5451475" y="4359275"/>
          <p14:tracePt t="88732" x="5451475" y="4349750"/>
          <p14:tracePt t="88748" x="5441950" y="4349750"/>
          <p14:tracePt t="88756" x="5434013" y="4340225"/>
          <p14:tracePt t="88764" x="5405438" y="4332288"/>
          <p14:tracePt t="88772" x="5368925" y="4332288"/>
          <p14:tracePt t="88780" x="5351463" y="4322763"/>
          <p14:tracePt t="88787" x="5341938" y="4313238"/>
          <p14:tracePt t="88796" x="5305425" y="4303713"/>
          <p14:tracePt t="88812" x="5260975" y="4295775"/>
          <p14:tracePt t="88916" x="5260975" y="4276725"/>
          <p14:tracePt t="88935" x="5260975" y="4268788"/>
          <p14:tracePt t="88988" x="5260975" y="4259263"/>
          <p14:tracePt t="89004" x="5260975" y="4240213"/>
          <p14:tracePt t="89012" x="5260975" y="4232275"/>
          <p14:tracePt t="89021" x="5260975" y="4222750"/>
          <p14:tracePt t="89100" x="5260975" y="4213225"/>
          <p14:tracePt t="89108" x="5268913" y="4203700"/>
          <p14:tracePt t="89211" x="5297488" y="4203700"/>
          <p14:tracePt t="89219" x="5314950" y="4203700"/>
          <p14:tracePt t="89227" x="5351463" y="4203700"/>
          <p14:tracePt t="89236" x="5378450" y="4203700"/>
          <p14:tracePt t="89243" x="5397500" y="4203700"/>
          <p14:tracePt t="89251" x="5424488" y="4203700"/>
          <p14:tracePt t="89259" x="5441950" y="4203700"/>
          <p14:tracePt t="89267" x="5470525" y="4203700"/>
          <p14:tracePt t="89275" x="5487988" y="4203700"/>
          <p14:tracePt t="89306" x="5497513" y="4203700"/>
          <p14:tracePt t="90652" x="5487988" y="4203700"/>
          <p14:tracePt t="90660" x="5470525" y="4203700"/>
          <p14:tracePt t="90669" x="5434013" y="4232275"/>
          <p14:tracePt t="90676" x="5424488" y="4240213"/>
          <p14:tracePt t="90684" x="5414963" y="4240213"/>
          <p14:tracePt t="92172" x="5405438" y="4240213"/>
          <p14:tracePt t="95908" x="5351463" y="4222750"/>
          <p14:tracePt t="95915" x="5141913" y="4159250"/>
          <p14:tracePt t="95923" x="4913313" y="4086225"/>
          <p14:tracePt t="95931" x="4730750" y="3994150"/>
          <p14:tracePt t="95939" x="4630738" y="3921125"/>
          <p14:tracePt t="95947" x="4613275" y="3875088"/>
          <p14:tracePt t="95956" x="4613275" y="3848100"/>
          <p14:tracePt t="95963" x="4603750" y="3830638"/>
          <p14:tracePt t="95978" x="4603750" y="3821113"/>
          <p14:tracePt t="95994" x="4603750" y="3811588"/>
          <p14:tracePt t="96226" x="4613275" y="3803650"/>
          <p14:tracePt t="96235" x="4622800" y="3803650"/>
          <p14:tracePt t="96243" x="4659313" y="3784600"/>
          <p14:tracePt t="96252" x="4676775" y="3767138"/>
          <p14:tracePt t="96268" x="4686300" y="3748088"/>
          <p14:tracePt t="96284" x="4695825" y="3748088"/>
          <p14:tracePt t="96291" x="4703763" y="3738563"/>
          <p14:tracePt t="96580" x="4703763" y="3675063"/>
          <p14:tracePt t="96588" x="4686300" y="3611563"/>
          <p14:tracePt t="96596" x="4603750" y="3548063"/>
          <p14:tracePt t="96605" x="4521200" y="3502025"/>
          <p14:tracePt t="96612" x="4457700" y="3438525"/>
          <p14:tracePt t="96621" x="4357688" y="3365500"/>
          <p14:tracePt t="96628" x="4275138" y="3309938"/>
          <p14:tracePt t="96638" x="4202113" y="3255963"/>
          <p14:tracePt t="96644" x="4157663" y="3236913"/>
          <p14:tracePt t="96651" x="4157663" y="3228975"/>
          <p14:tracePt t="96658" x="4157663" y="3219450"/>
          <p14:tracePt t="96666" x="4148138" y="3209925"/>
          <p14:tracePt t="96820" x="4148138" y="3200400"/>
          <p14:tracePt t="96826" x="4094163" y="3163888"/>
          <p14:tracePt t="96835" x="4048125" y="3136900"/>
          <p14:tracePt t="96842" x="4002088" y="3100388"/>
          <p14:tracePt t="96851" x="3956050" y="3073400"/>
          <p14:tracePt t="96858" x="3929063" y="3046413"/>
          <p14:tracePt t="96866" x="3883025" y="3000375"/>
          <p14:tracePt t="96874" x="3865563" y="2982913"/>
          <p14:tracePt t="96882" x="3856038" y="2973388"/>
          <p14:tracePt t="96890" x="3838575" y="2954338"/>
          <p14:tracePt t="97101" x="3838575" y="2963863"/>
          <p14:tracePt t="97108" x="3919538" y="3054350"/>
          <p14:tracePt t="97116" x="4057650" y="3163888"/>
          <p14:tracePt t="97124" x="4230688" y="3255963"/>
          <p14:tracePt t="97133" x="4413250" y="3355975"/>
          <p14:tracePt t="97142" x="4549775" y="3429000"/>
          <p14:tracePt t="97148" x="4722813" y="3548063"/>
          <p14:tracePt t="97155" x="4822825" y="3584575"/>
          <p14:tracePt t="97163" x="4941888" y="3657600"/>
          <p14:tracePt t="97171" x="4968875" y="3694113"/>
          <p14:tracePt t="97179" x="5014913" y="3702050"/>
          <p14:tracePt t="97356" x="4995863" y="3702050"/>
          <p14:tracePt t="97365" x="4949825" y="3702050"/>
          <p14:tracePt t="97371" x="4922838" y="3702050"/>
          <p14:tracePt t="97380" x="4868863" y="3702050"/>
          <p14:tracePt t="97387" x="4822825" y="3702050"/>
          <p14:tracePt t="97396" x="4813300" y="3702050"/>
          <p14:tracePt t="97402" x="4767263" y="3702050"/>
          <p14:tracePt t="97412" x="4740275" y="3702050"/>
          <p14:tracePt t="97418" x="4730750" y="3702050"/>
          <p14:tracePt t="97427" x="4695825" y="3702050"/>
          <p14:tracePt t="97435" x="4676775" y="3694113"/>
          <p14:tracePt t="97443" x="4649788" y="3665538"/>
          <p14:tracePt t="97454" x="4613275" y="3638550"/>
          <p14:tracePt t="97462" x="4576763" y="3592513"/>
          <p14:tracePt t="97469" x="4549775" y="3556000"/>
          <p14:tracePt t="97476" x="4513263" y="3511550"/>
          <p14:tracePt t="97484" x="4484688" y="3446463"/>
          <p14:tracePt t="97491" x="4467225" y="3402013"/>
          <p14:tracePt t="97498" x="4440238" y="3355975"/>
          <p14:tracePt t="97506" x="4440238" y="3338513"/>
          <p14:tracePt t="97514" x="4440238" y="3309938"/>
          <p14:tracePt t="97522" x="4440238" y="3282950"/>
          <p14:tracePt t="97530" x="4440238" y="3265488"/>
          <p14:tracePt t="97538" x="4440238" y="3246438"/>
          <p14:tracePt t="97547" x="4440238" y="3236913"/>
          <p14:tracePt t="97554" x="4440238" y="3228975"/>
          <p14:tracePt t="97562" x="4430713" y="3219450"/>
          <p14:tracePt t="97571" x="4413250" y="3200400"/>
          <p14:tracePt t="97586" x="4403725" y="3173413"/>
          <p14:tracePt t="97594" x="4394200" y="3163888"/>
          <p14:tracePt t="97602" x="4394200" y="3155950"/>
          <p14:tracePt t="97610" x="4394200" y="3136900"/>
          <p14:tracePt t="97618" x="4367213" y="3119438"/>
          <p14:tracePt t="97760" x="4384675" y="3136900"/>
          <p14:tracePt t="97765" x="4430713" y="3200400"/>
          <p14:tracePt t="97774" x="4530725" y="3282950"/>
          <p14:tracePt t="97780" x="4630738" y="3355975"/>
          <p14:tracePt t="97787" x="4695825" y="3429000"/>
          <p14:tracePt t="97795" x="4767263" y="3492500"/>
          <p14:tracePt t="97804" x="4822825" y="3556000"/>
          <p14:tracePt t="97811" x="4886325" y="3611563"/>
          <p14:tracePt t="97819" x="4913313" y="3638550"/>
          <p14:tracePt t="97827" x="4922838" y="3648075"/>
          <p14:tracePt t="97836" x="4922838" y="3657600"/>
          <p14:tracePt t="97980" x="4922838" y="3675063"/>
          <p14:tracePt t="98036" x="4922838" y="3684588"/>
          <p14:tracePt t="98044" x="4922838" y="3694113"/>
          <p14:tracePt t="98076" x="4913313" y="3702050"/>
          <p14:tracePt t="98087" x="4905375" y="3702050"/>
          <p14:tracePt t="98093" x="4859338" y="3702050"/>
          <p14:tracePt t="98101" x="4822825" y="3702050"/>
          <p14:tracePt t="98108" x="4803775" y="3702050"/>
          <p14:tracePt t="98121" x="4730750" y="3702050"/>
          <p14:tracePt t="98123" x="4667250" y="3648075"/>
          <p14:tracePt t="98134" x="4603750" y="3592513"/>
          <p14:tracePt t="98140" x="4540250" y="3575050"/>
          <p14:tracePt t="98149" x="4484688" y="3519488"/>
          <p14:tracePt t="98157" x="4403725" y="3482975"/>
          <p14:tracePt t="98164" x="4376738" y="3446463"/>
          <p14:tracePt t="98172" x="4357688" y="3419475"/>
          <p14:tracePt t="98178" x="4321175" y="3392488"/>
          <p14:tracePt t="98186" x="4321175" y="3382963"/>
          <p14:tracePt t="98194" x="4321175" y="3365500"/>
          <p14:tracePt t="98203" x="4321175" y="3346450"/>
          <p14:tracePt t="98210" x="4311650" y="3328988"/>
          <p14:tracePt t="98219" x="4311650" y="3302000"/>
          <p14:tracePt t="98226" x="4303713" y="3282950"/>
          <p14:tracePt t="98235" x="4303713" y="3255963"/>
          <p14:tracePt t="98242" x="4294188" y="3228975"/>
          <p14:tracePt t="98251" x="4275138" y="3192463"/>
          <p14:tracePt t="98258" x="4267200" y="3173413"/>
          <p14:tracePt t="98266" x="4257675" y="3136900"/>
          <p14:tracePt t="98274" x="4248150" y="3119438"/>
          <p14:tracePt t="98282" x="4230688" y="3100388"/>
          <p14:tracePt t="98298" x="4230688" y="3090863"/>
          <p14:tracePt t="98306" x="4230688" y="3082925"/>
          <p14:tracePt t="98348" x="4230688" y="3063875"/>
          <p14:tracePt t="98498" x="4230688" y="3054350"/>
          <p14:tracePt t="98514" x="4230688" y="3046413"/>
          <p14:tracePt t="98522" x="4230688" y="3036888"/>
          <p14:tracePt t="98530" x="4230688" y="3017838"/>
          <p14:tracePt t="98547" x="4230688" y="3009900"/>
          <p14:tracePt t="98562" x="4230688" y="2982913"/>
          <p14:tracePt t="98578" x="4230688" y="2973388"/>
          <p14:tracePt t="98619" x="4221163" y="2954338"/>
          <p14:tracePt t="98711" x="4211638" y="2963863"/>
          <p14:tracePt t="98718" x="4230688" y="3017838"/>
          <p14:tracePt t="98724" x="4257675" y="3054350"/>
          <p14:tracePt t="98732" x="4311650" y="3100388"/>
          <p14:tracePt t="98742" x="4348163" y="3155950"/>
          <p14:tracePt t="98748" x="4367213" y="3200400"/>
          <p14:tracePt t="98760" x="4403725" y="3228975"/>
          <p14:tracePt t="98762" x="4430713" y="3246438"/>
          <p14:tracePt t="98771" x="4448175" y="3265488"/>
          <p14:tracePt t="98778" x="4494213" y="3309938"/>
          <p14:tracePt t="98787" x="4513263" y="3319463"/>
          <p14:tracePt t="98794" x="4540250" y="3355975"/>
          <p14:tracePt t="98803" x="4567238" y="3402013"/>
          <p14:tracePt t="98810" x="4603750" y="3429000"/>
          <p14:tracePt t="98819" x="4622800" y="3438525"/>
          <p14:tracePt t="98826" x="4667250" y="3482975"/>
          <p14:tracePt t="98836" x="4686300" y="3519488"/>
          <p14:tracePt t="98842" x="4713288" y="3538538"/>
          <p14:tracePt t="98855" x="4730750" y="3556000"/>
          <p14:tracePt t="98858" x="4759325" y="3584575"/>
          <p14:tracePt t="98869" x="4767263" y="3592513"/>
          <p14:tracePt t="98876" x="4786313" y="3621088"/>
          <p14:tracePt t="98889" x="4803775" y="3638550"/>
          <p14:tracePt t="98891" x="4822825" y="3665538"/>
          <p14:tracePt t="98899" x="4832350" y="3665538"/>
          <p14:tracePt t="98907" x="4840288" y="3675063"/>
          <p14:tracePt t="98914" x="4859338" y="3694113"/>
          <p14:tracePt t="98923" x="4868863" y="3702050"/>
          <p14:tracePt t="98931" x="4876800" y="3711575"/>
          <p14:tracePt t="98939" x="4905375" y="3730625"/>
          <p14:tracePt t="98947" x="4905375" y="3738563"/>
          <p14:tracePt t="98955" x="4922838" y="3748088"/>
          <p14:tracePt t="98962" x="4932363" y="3757613"/>
          <p14:tracePt t="98971" x="4941888" y="3767138"/>
          <p14:tracePt t="99350" x="4932363" y="3767138"/>
          <p14:tracePt t="99358" x="4886325" y="3721100"/>
          <p14:tracePt t="99364" x="4822825" y="3665538"/>
          <p14:tracePt t="99372" x="4740275" y="3611563"/>
          <p14:tracePt t="99379" x="4676775" y="3575050"/>
          <p14:tracePt t="99387" x="4613275" y="3529013"/>
          <p14:tracePt t="99395" x="4557713" y="3482975"/>
          <p14:tracePt t="99404" x="4513263" y="3438525"/>
          <p14:tracePt t="99412" x="4476750" y="3402013"/>
          <p14:tracePt t="99418" x="4467225" y="3375025"/>
          <p14:tracePt t="99426" x="4440238" y="3309938"/>
          <p14:tracePt t="99435" x="4421188" y="3292475"/>
          <p14:tracePt t="99442" x="4413250" y="3255963"/>
          <p14:tracePt t="99451" x="4413250" y="3219450"/>
          <p14:tracePt t="99459" x="4384675" y="3192463"/>
          <p14:tracePt t="99466" x="4384675" y="3173413"/>
          <p14:tracePt t="99474" x="4376738" y="3155950"/>
          <p14:tracePt t="99483" x="4367213" y="3127375"/>
          <p14:tracePt t="99491" x="4348163" y="3109913"/>
          <p14:tracePt t="99498" x="4348163" y="3100388"/>
          <p14:tracePt t="99506" x="4340225" y="3082925"/>
          <p14:tracePt t="99514" x="4330700" y="3073400"/>
          <p14:tracePt t="99530" x="4330700" y="3063875"/>
          <p14:tracePt t="99538" x="4321175" y="3054350"/>
          <p14:tracePt t="99546" x="4311650" y="3036888"/>
          <p14:tracePt t="99554" x="4303713" y="3036888"/>
          <p14:tracePt t="99570" x="4294188" y="3027363"/>
          <p14:tracePt t="99596" x="4284663" y="3017838"/>
          <p14:tracePt t="99603" x="4284663" y="3000375"/>
          <p14:tracePt t="99612" x="4275138" y="2990850"/>
          <p14:tracePt t="99620" x="4267200" y="2982913"/>
          <p14:tracePt t="99628" x="4257675" y="2973388"/>
          <p14:tracePt t="99644" x="4238625" y="2963863"/>
          <p14:tracePt t="99780" x="4238625" y="2954338"/>
          <p14:tracePt t="100163" x="4230688" y="2946400"/>
          <p14:tracePt t="100324" x="4221163" y="2936875"/>
          <p14:tracePt t="100340" x="4221163" y="2927350"/>
          <p14:tracePt t="100348" x="4221163" y="2917825"/>
          <p14:tracePt t="100365" x="4221163" y="2909888"/>
          <p14:tracePt t="100380" x="4211638" y="2900363"/>
          <p14:tracePt t="100636" x="4202113" y="2909888"/>
          <p14:tracePt t="100644" x="4202113" y="2973388"/>
          <p14:tracePt t="100653" x="4284663" y="3063875"/>
          <p14:tracePt t="100664" x="4384675" y="3127375"/>
          <p14:tracePt t="100669" x="4467225" y="3200400"/>
          <p14:tracePt t="100675" x="4530725" y="3236913"/>
          <p14:tracePt t="100683" x="4594225" y="3292475"/>
          <p14:tracePt t="100691" x="4659313" y="3328988"/>
          <p14:tracePt t="100699" x="4722813" y="3382963"/>
          <p14:tracePt t="100707" x="4759325" y="3402013"/>
          <p14:tracePt t="100715" x="4786313" y="3438525"/>
          <p14:tracePt t="100723" x="4803775" y="3446463"/>
          <p14:tracePt t="100731" x="4813300" y="3455988"/>
          <p14:tracePt t="100836" x="4822825" y="3455988"/>
          <p14:tracePt t="100844" x="4832350" y="3465513"/>
          <p14:tracePt t="100853" x="4849813" y="3482975"/>
          <p14:tracePt t="100859" x="4859338" y="3492500"/>
          <p14:tracePt t="100875" x="4876800" y="3519488"/>
          <p14:tracePt t="100887" x="4886325" y="3538538"/>
          <p14:tracePt t="100890" x="4913313" y="3565525"/>
          <p14:tracePt t="100899" x="4932363" y="3584575"/>
          <p14:tracePt t="100907" x="4941888" y="3611563"/>
          <p14:tracePt t="100915" x="4949825" y="3621088"/>
          <p14:tracePt t="100923" x="4959350" y="3629025"/>
          <p14:tracePt t="100939" x="4968875" y="3629025"/>
          <p14:tracePt t="101003" x="4968875" y="3648075"/>
          <p14:tracePt t="101022" x="4968875" y="3657600"/>
          <p14:tracePt t="101028" x="4978400" y="3665538"/>
          <p14:tracePt t="101154" x="4978400" y="3675063"/>
          <p14:tracePt t="101170" x="4978400" y="3694113"/>
          <p14:tracePt t="101186" x="4978400" y="3702050"/>
          <p14:tracePt t="101194" x="4978400" y="3721100"/>
          <p14:tracePt t="101202" x="4978400" y="3730625"/>
          <p14:tracePt t="101219" x="4978400" y="3738563"/>
          <p14:tracePt t="102828" x="4978400" y="3748088"/>
          <p14:tracePt t="102837" x="4978400" y="3767138"/>
          <p14:tracePt t="102844" x="4986338" y="3784600"/>
          <p14:tracePt t="102852" x="4995863" y="3803650"/>
          <p14:tracePt t="102860" x="4995863" y="3830638"/>
          <p14:tracePt t="102873" x="4995863" y="3840163"/>
          <p14:tracePt t="102875" x="4995863" y="3867150"/>
          <p14:tracePt t="102882" x="4995863" y="3884613"/>
          <p14:tracePt t="102899" x="4995863" y="3911600"/>
          <p14:tracePt t="102907" x="4995863" y="3921125"/>
          <p14:tracePt t="102915" x="4995863" y="3948113"/>
          <p14:tracePt t="102922" x="4995863" y="3967163"/>
          <p14:tracePt t="102931" x="4995863" y="3976688"/>
          <p14:tracePt t="102939" x="4995863" y="3994150"/>
          <p14:tracePt t="102947" x="4995863" y="4013200"/>
          <p14:tracePt t="102954" x="4995863" y="4040188"/>
          <p14:tracePt t="102962" x="5005388" y="4057650"/>
          <p14:tracePt t="102970" x="5005388" y="4094163"/>
          <p14:tracePt t="102979" x="5005388" y="4140200"/>
          <p14:tracePt t="102987" x="5041900" y="4186238"/>
          <p14:tracePt t="102995" x="5059363" y="4259263"/>
          <p14:tracePt t="103003" x="5059363" y="4313238"/>
          <p14:tracePt t="103011" x="5068888" y="4376738"/>
          <p14:tracePt t="103021" x="5105400" y="4459288"/>
          <p14:tracePt t="103027" x="5105400" y="4532313"/>
          <p14:tracePt t="103036" x="5122863" y="4605338"/>
          <p14:tracePt t="103043" x="5122863" y="4660900"/>
          <p14:tracePt t="103052" x="5122863" y="4705350"/>
          <p14:tracePt t="103059" x="5132388" y="4778375"/>
          <p14:tracePt t="103070" x="5132388" y="4805363"/>
          <p14:tracePt t="103074" x="5132388" y="4841875"/>
          <p14:tracePt t="103082" x="5151438" y="4860925"/>
          <p14:tracePt t="103090" x="5159375" y="4870450"/>
          <p14:tracePt t="103180" x="5159375" y="4887913"/>
          <p14:tracePt t="103204" x="5151438" y="4914900"/>
          <p14:tracePt t="103212" x="5141913" y="4924425"/>
          <p14:tracePt t="103219" x="5105400" y="4943475"/>
          <p14:tracePt t="103228" x="5068888" y="4960938"/>
          <p14:tracePt t="103244" x="5041900" y="4979988"/>
          <p14:tracePt t="103253" x="5005388" y="5006975"/>
          <p14:tracePt t="103260" x="4978400" y="5024438"/>
          <p14:tracePt t="103269" x="4959350" y="5043488"/>
          <p14:tracePt t="103274" x="4941888" y="5060950"/>
          <p14:tracePt t="103282" x="4905375" y="5070475"/>
          <p14:tracePt t="103290" x="4886325" y="5089525"/>
          <p14:tracePt t="103298" x="4868863" y="5106988"/>
          <p14:tracePt t="103306" x="4859338" y="5116513"/>
          <p14:tracePt t="103314" x="4849813" y="5133975"/>
          <p14:tracePt t="103322" x="4840288" y="5153025"/>
          <p14:tracePt t="103338" x="4822825" y="5170488"/>
          <p14:tracePt t="103347" x="4822825" y="5180013"/>
          <p14:tracePt t="103387" x="4822825" y="5189538"/>
          <p14:tracePt t="103403" x="4822825" y="5197475"/>
          <p14:tracePt t="103411" x="4822825" y="5216525"/>
          <p14:tracePt t="103419" x="4822825" y="5233988"/>
          <p14:tracePt t="103428" x="4822825" y="5262563"/>
          <p14:tracePt t="103436" x="4832350" y="5280025"/>
          <p14:tracePt t="103444" x="4840288" y="5299075"/>
          <p14:tracePt t="103451" x="4840288" y="5326063"/>
          <p14:tracePt t="103459" x="4859338" y="5362575"/>
          <p14:tracePt t="103468" x="4876800" y="5380038"/>
          <p14:tracePt t="103474" x="4876800" y="5389563"/>
          <p14:tracePt t="103482" x="4876800" y="5399088"/>
          <p14:tracePt t="103490" x="4876800" y="5416550"/>
          <p14:tracePt t="103498" x="4886325" y="5426075"/>
          <p14:tracePt t="103515" x="4886325" y="5453063"/>
          <p14:tracePt t="103523" x="4886325" y="5462588"/>
          <p14:tracePt t="103531" x="4886325" y="5489575"/>
          <p14:tracePt t="103539" x="4886325" y="5499100"/>
          <p14:tracePt t="103546" x="4886325" y="5508625"/>
          <p14:tracePt t="103555" x="4886325" y="5526088"/>
          <p14:tracePt t="103562" x="4886325" y="5535613"/>
          <p14:tracePt t="103570" x="4886325" y="5554663"/>
          <p14:tracePt t="103578" x="4886325" y="5572125"/>
          <p14:tracePt t="103586" x="4886325" y="5589588"/>
          <p14:tracePt t="103594" x="4868863" y="5608638"/>
          <p14:tracePt t="103602" x="4868863" y="5618163"/>
          <p14:tracePt t="103610" x="4859338" y="5626100"/>
          <p14:tracePt t="103619" x="4849813" y="5645150"/>
          <p14:tracePt t="103627" x="4840288" y="5662613"/>
          <p14:tracePt t="103636" x="4822825" y="5691188"/>
          <p14:tracePt t="103643" x="4803775" y="5708650"/>
          <p14:tracePt t="103652" x="4795838" y="5727700"/>
          <p14:tracePt t="103659" x="4776788" y="5745163"/>
          <p14:tracePt t="103668" x="4740275" y="5781675"/>
          <p14:tracePt t="103675" x="4740275" y="5791200"/>
          <p14:tracePt t="103684" x="4722813" y="5827713"/>
          <p14:tracePt t="103691" x="4713288" y="5837238"/>
          <p14:tracePt t="103699" x="4686300" y="5864225"/>
          <p14:tracePt t="103707" x="4686300" y="5873750"/>
          <p14:tracePt t="103715" x="4676775" y="5873750"/>
          <p14:tracePt t="103723" x="4649788" y="5900738"/>
          <p14:tracePt t="103731" x="4640263" y="5910263"/>
          <p14:tracePt t="103740" x="4594225" y="5954713"/>
          <p14:tracePt t="103746" x="4576763" y="5973763"/>
          <p14:tracePt t="103754" x="4557713" y="5991225"/>
          <p14:tracePt t="103762" x="4513263" y="6027738"/>
          <p14:tracePt t="103772" x="4476750" y="6073775"/>
          <p14:tracePt t="103778" x="4448175" y="6100763"/>
          <p14:tracePt t="103786" x="4413250" y="6137275"/>
          <p14:tracePt t="103795" x="4403725" y="6146800"/>
          <p14:tracePt t="103803" x="4357688" y="6164263"/>
          <p14:tracePt t="103810" x="4348163" y="6173788"/>
          <p14:tracePt t="103819" x="4330700" y="6192838"/>
          <p14:tracePt t="103826" x="4303713" y="6219825"/>
          <p14:tracePt t="103835" x="4294188" y="6229350"/>
          <p14:tracePt t="103842" x="4275138" y="6237288"/>
          <p14:tracePt t="103851" x="4257675" y="6256338"/>
          <p14:tracePt t="103869" x="4238625" y="6265863"/>
          <p14:tracePt t="103885" x="4184650" y="6283325"/>
          <p14:tracePt t="103890" x="4175125" y="6283325"/>
          <p14:tracePt t="103898" x="4157663" y="6283325"/>
          <p14:tracePt t="103906" x="4138613" y="6283325"/>
          <p14:tracePt t="103915" x="4111625" y="6283325"/>
          <p14:tracePt t="103923" x="4094163" y="6283325"/>
          <p14:tracePt t="103939" x="4048125" y="6283325"/>
          <p14:tracePt t="103947" x="4029075" y="6283325"/>
          <p14:tracePt t="103955" x="3984625" y="6256338"/>
          <p14:tracePt t="103963" x="3965575" y="6229350"/>
          <p14:tracePt t="103971" x="3929063" y="6183313"/>
          <p14:tracePt t="103979" x="3902075" y="6110288"/>
          <p14:tracePt t="103988" x="3865563" y="6027738"/>
          <p14:tracePt t="103995" x="3838575" y="5946775"/>
          <p14:tracePt t="104004" x="3810000" y="5881688"/>
          <p14:tracePt t="104011" x="3810000" y="5827713"/>
          <p14:tracePt t="104018" x="3802063" y="5781675"/>
          <p14:tracePt t="104026" x="3802063" y="5754688"/>
          <p14:tracePt t="104034" x="3802063" y="5727700"/>
          <p14:tracePt t="104042" x="3802063" y="5691188"/>
          <p14:tracePt t="104052" x="3802063" y="5654675"/>
          <p14:tracePt t="104058" x="3802063" y="5626100"/>
          <p14:tracePt t="104069" x="3829050" y="5581650"/>
          <p14:tracePt t="104074" x="3838575" y="5554663"/>
          <p14:tracePt t="104082" x="3838575" y="5535613"/>
          <p14:tracePt t="104090" x="3856038" y="5508625"/>
          <p14:tracePt t="104098" x="3856038" y="5462588"/>
          <p14:tracePt t="104106" x="3865563" y="5426075"/>
          <p14:tracePt t="104114" x="3865563" y="5380038"/>
          <p14:tracePt t="104122" x="3875088" y="5353050"/>
          <p14:tracePt t="104131" x="3875088" y="5307013"/>
          <p14:tracePt t="104139" x="3875088" y="5270500"/>
          <p14:tracePt t="104149" x="3883025" y="5253038"/>
          <p14:tracePt t="104154" x="3883025" y="5226050"/>
          <p14:tracePt t="104162" x="3883025" y="5207000"/>
          <p14:tracePt t="104170" x="3892550" y="5197475"/>
          <p14:tracePt t="104178" x="3911600" y="5180013"/>
          <p14:tracePt t="104186" x="3911600" y="5170488"/>
          <p14:tracePt t="104195" x="3929063" y="5153025"/>
          <p14:tracePt t="104203" x="3956050" y="5133975"/>
          <p14:tracePt t="104211" x="3965575" y="5126038"/>
          <p14:tracePt t="104218" x="4002088" y="5116513"/>
          <p14:tracePt t="104227" x="4057650" y="5116513"/>
          <p14:tracePt t="104236" x="4121150" y="5116513"/>
          <p14:tracePt t="104243" x="4175125" y="5116513"/>
          <p14:tracePt t="104253" x="4248150" y="5116513"/>
          <p14:tracePt t="104260" x="4340225" y="5116513"/>
          <p14:tracePt t="104268" x="4413250" y="5116513"/>
          <p14:tracePt t="104276" x="4503738" y="5116513"/>
          <p14:tracePt t="104283" x="4594225" y="5116513"/>
          <p14:tracePt t="104291" x="4730750" y="5133975"/>
          <p14:tracePt t="104299" x="4786313" y="5153025"/>
          <p14:tracePt t="104307" x="4868863" y="5170488"/>
          <p14:tracePt t="104315" x="4932363" y="5216525"/>
          <p14:tracePt t="104323" x="4949825" y="5226050"/>
          <p14:tracePt t="104331" x="4959350" y="5226050"/>
          <p14:tracePt t="104381" x="4968875" y="5233988"/>
          <p14:tracePt t="104387" x="4968875" y="5243513"/>
          <p14:tracePt t="104398" x="4949825" y="5262563"/>
          <p14:tracePt t="104404" x="4941888" y="5270500"/>
          <p14:tracePt t="104413" x="4932363" y="5280025"/>
          <p14:tracePt t="104418" x="4922838" y="5299075"/>
          <p14:tracePt t="104427" x="4922838" y="5335588"/>
          <p14:tracePt t="104434" x="4905375" y="5372100"/>
          <p14:tracePt t="104442" x="4905375" y="5399088"/>
          <p14:tracePt t="104451" x="4905375" y="5435600"/>
          <p14:tracePt t="104458" x="4905375" y="5481638"/>
          <p14:tracePt t="104470" x="4905375" y="5508625"/>
          <p14:tracePt t="104480" x="4905375" y="5545138"/>
          <p14:tracePt t="104486" x="4905375" y="5589588"/>
          <p14:tracePt t="104492" x="4905375" y="5608638"/>
          <p14:tracePt t="104501" x="4895850" y="5645150"/>
          <p14:tracePt t="104507" x="4886325" y="5681663"/>
          <p14:tracePt t="104515" x="4876800" y="5699125"/>
          <p14:tracePt t="104523" x="4849813" y="5727700"/>
          <p14:tracePt t="104531" x="4849813" y="5745163"/>
          <p14:tracePt t="104539" x="4832350" y="5772150"/>
          <p14:tracePt t="104547" x="4832350" y="5791200"/>
          <p14:tracePt t="104555" x="4822825" y="5827713"/>
          <p14:tracePt t="104571" x="4803775" y="5845175"/>
          <p14:tracePt t="104579" x="4795838" y="5864225"/>
          <p14:tracePt t="104587" x="4795838" y="5881688"/>
          <p14:tracePt t="104595" x="4786313" y="5918200"/>
          <p14:tracePt t="104603" x="4786313" y="5927725"/>
          <p14:tracePt t="104611" x="4776788" y="5927725"/>
          <p14:tracePt t="104619" x="4759325" y="5954713"/>
          <p14:tracePt t="104626" x="4749800" y="5973763"/>
          <p14:tracePt t="104634" x="4740275" y="5983288"/>
          <p14:tracePt t="104643" x="4730750" y="6000750"/>
          <p14:tracePt t="104651" x="4713288" y="6018213"/>
          <p14:tracePt t="104659" x="4703763" y="6027738"/>
          <p14:tracePt t="104674" x="4703763" y="6037263"/>
          <p14:tracePt t="104690" x="4686300" y="6054725"/>
          <p14:tracePt t="104706" x="4676775" y="6054725"/>
          <p14:tracePt t="104715" x="4667250" y="6064250"/>
          <p14:tracePt t="104723" x="4659313" y="6064250"/>
          <p14:tracePt t="104731" x="4640263" y="6073775"/>
          <p14:tracePt t="104742" x="4622800" y="6073775"/>
          <p14:tracePt t="104746" x="4594225" y="6083300"/>
          <p14:tracePt t="104754" x="4567238" y="6083300"/>
          <p14:tracePt t="104762" x="4521200" y="6083300"/>
          <p14:tracePt t="104770" x="4494213" y="6083300"/>
          <p14:tracePt t="104778" x="4440238" y="6083300"/>
          <p14:tracePt t="104787" x="4413250" y="6083300"/>
          <p14:tracePt t="104794" x="4367213" y="6083300"/>
          <p14:tracePt t="104803" x="4340225" y="6083300"/>
          <p14:tracePt t="104811" x="4321175" y="6083300"/>
          <p14:tracePt t="104821" x="4294188" y="6083300"/>
          <p14:tracePt t="104826" x="4275138" y="6064250"/>
          <p14:tracePt t="104842" x="4275138" y="6054725"/>
          <p14:tracePt t="104851" x="4267200" y="6046788"/>
          <p14:tracePt t="104886" x="4267200" y="6018213"/>
          <p14:tracePt t="104890" x="4257675" y="6010275"/>
          <p14:tracePt t="104898" x="4257675" y="6000750"/>
          <p14:tracePt t="104914" x="4257675" y="5991225"/>
          <p14:tracePt t="104930" x="4257675" y="5983288"/>
          <p14:tracePt t="105060" x="4257675" y="5973763"/>
          <p14:tracePt t="105069" x="4294188" y="5937250"/>
          <p14:tracePt t="105076" x="4394200" y="5864225"/>
          <p14:tracePt t="105087" x="4440238" y="5827713"/>
          <p14:tracePt t="105093" x="4503738" y="5754688"/>
          <p14:tracePt t="105101" x="4576763" y="5691188"/>
          <p14:tracePt t="105108" x="4576763" y="5662613"/>
          <p14:tracePt t="105117" x="4576763" y="5589588"/>
          <p14:tracePt t="105123" x="4576763" y="5445125"/>
          <p14:tracePt t="105131" x="4521200" y="5299075"/>
          <p14:tracePt t="105140" x="4448175" y="5160963"/>
          <p14:tracePt t="105147" x="4321175" y="5006975"/>
          <p14:tracePt t="105156" x="4294188" y="4943475"/>
          <p14:tracePt t="105163" x="4248150" y="4787900"/>
          <p14:tracePt t="105171" x="4175125" y="4678363"/>
          <p14:tracePt t="105178" x="4138613" y="4595813"/>
          <p14:tracePt t="105186" x="4065588" y="4514850"/>
          <p14:tracePt t="105194" x="4011613" y="4376738"/>
          <p14:tracePt t="105202" x="3984625" y="4276725"/>
          <p14:tracePt t="105210" x="3938588" y="4213225"/>
          <p14:tracePt t="105218" x="3929063" y="4140200"/>
          <p14:tracePt t="105226" x="3929063" y="4086225"/>
          <p14:tracePt t="105235" x="3929063" y="4013200"/>
          <p14:tracePt t="105242" x="3929063" y="3967163"/>
          <p14:tracePt t="105251" x="3956050" y="3911600"/>
          <p14:tracePt t="105258" x="4002088" y="3857625"/>
          <p14:tracePt t="105267" x="4038600" y="3830638"/>
          <p14:tracePt t="105275" x="4065588" y="3794125"/>
          <p14:tracePt t="105282" x="4094163" y="3767138"/>
          <p14:tracePt t="105290" x="4121150" y="3702050"/>
          <p14:tracePt t="105298" x="4148138" y="3665538"/>
          <p14:tracePt t="105307" x="4157663" y="3638550"/>
          <p14:tracePt t="105314" x="4175125" y="3602038"/>
          <p14:tracePt t="105323" x="4184650" y="3556000"/>
          <p14:tracePt t="105331" x="4202113" y="3511550"/>
          <p14:tracePt t="105339" x="4211638" y="3482975"/>
          <p14:tracePt t="105347" x="4211638" y="3465513"/>
          <p14:tracePt t="105355" x="4211638" y="3438525"/>
          <p14:tracePt t="105363" x="4230688" y="3392488"/>
          <p14:tracePt t="105371" x="4230688" y="3382963"/>
          <p14:tracePt t="105378" x="4230688" y="3346450"/>
          <p14:tracePt t="105396" x="4238625" y="3328988"/>
          <p14:tracePt t="105402" x="4238625" y="3319463"/>
          <p14:tracePt t="105419" x="4238625" y="3309938"/>
          <p14:tracePt t="105446" x="4238625" y="3302000"/>
          <p14:tracePt t="105522" x="4248150" y="3273425"/>
          <p14:tracePt t="105530" x="4257675" y="3265488"/>
          <p14:tracePt t="105562" x="4257675" y="3255963"/>
          <p14:tracePt t="105571" x="4267200" y="3255963"/>
          <p14:tracePt t="105774" x="4267200" y="3228975"/>
          <p14:tracePt t="105780" x="4238625" y="3209925"/>
          <p14:tracePt t="105790" x="4211638" y="3173413"/>
          <p14:tracePt t="105796" x="4175125" y="3127375"/>
          <p14:tracePt t="105804" x="4157663" y="3109913"/>
          <p14:tracePt t="105811" x="4121150" y="3073400"/>
          <p14:tracePt t="105819" x="4075113" y="3054350"/>
          <p14:tracePt t="105827" x="4011613" y="3017838"/>
          <p14:tracePt t="105836" x="3956050" y="2990850"/>
          <p14:tracePt t="105843" x="3938588" y="2990850"/>
          <p14:tracePt t="105852" x="3892550" y="2982913"/>
          <p14:tracePt t="105860" x="3875088" y="2963863"/>
          <p14:tracePt t="105872" x="3865563" y="2954338"/>
          <p14:tracePt t="105948" x="3865563" y="2946400"/>
          <p14:tracePt t="106060" x="3865563" y="2927350"/>
          <p14:tracePt t="106075" x="3865563" y="2909888"/>
          <p14:tracePt t="106083" x="3865563" y="2881313"/>
          <p14:tracePt t="106090" x="3865563" y="2863850"/>
          <p14:tracePt t="106098" x="3846513" y="2808288"/>
          <p14:tracePt t="106106" x="3819525" y="2771775"/>
          <p14:tracePt t="106114" x="3810000" y="2744788"/>
          <p14:tracePt t="106122" x="3775075" y="2690813"/>
          <p14:tracePt t="106131" x="3775075" y="2671763"/>
          <p14:tracePt t="106138" x="3775075" y="2654300"/>
          <p14:tracePt t="106147" x="3765550" y="2617788"/>
          <p14:tracePt t="106162" x="3765550" y="2608263"/>
          <p14:tracePt t="106170" x="3765550" y="2581275"/>
          <p14:tracePt t="106178" x="3765550" y="2571750"/>
          <p14:tracePt t="106194" x="3765550" y="2562225"/>
          <p14:tracePt t="106268" x="3756025" y="2554288"/>
          <p14:tracePt t="106292" x="3738563" y="2554288"/>
          <p14:tracePt t="106300" x="3729038" y="2554288"/>
          <p14:tracePt t="106308" x="3692525" y="2554288"/>
          <p14:tracePt t="106316" x="3683000" y="2554288"/>
          <p14:tracePt t="106324" x="3656013" y="2554288"/>
          <p14:tracePt t="106332" x="3636963" y="2554288"/>
          <p14:tracePt t="106340" x="3609975" y="2554288"/>
          <p14:tracePt t="106348" x="3600450" y="2554288"/>
          <p14:tracePt t="106356" x="3592513" y="2554288"/>
          <p14:tracePt t="106372" x="3582988" y="2554288"/>
          <p14:tracePt t="106382" x="3563938" y="2554288"/>
          <p14:tracePt t="106386" x="3527425" y="2525713"/>
          <p14:tracePt t="106394" x="3500438" y="2517775"/>
          <p14:tracePt t="106402" x="3455988" y="2508250"/>
          <p14:tracePt t="106410" x="3427413" y="2489200"/>
          <p14:tracePt t="106418" x="3409950" y="2471738"/>
          <p14:tracePt t="106426" x="3400425" y="2471738"/>
          <p14:tracePt t="106435" x="3390900" y="2462213"/>
          <p14:tracePt t="106443" x="3390900" y="2444750"/>
          <p14:tracePt t="106451" x="3390900" y="2435225"/>
          <p14:tracePt t="106459" x="3390900" y="2425700"/>
          <p14:tracePt t="106470" x="3390900" y="2416175"/>
          <p14:tracePt t="106486" x="3390900" y="2398713"/>
          <p14:tracePt t="106517" x="3390900" y="2389188"/>
          <p14:tracePt t="106619" x="3390900" y="2379663"/>
          <p14:tracePt t="106635" x="3390900" y="2362200"/>
          <p14:tracePt t="106643" x="3390900" y="2343150"/>
          <p14:tracePt t="106651" x="3390900" y="2335213"/>
          <p14:tracePt t="106659" x="3390900" y="2306638"/>
          <p14:tracePt t="106675" x="3390900" y="2279650"/>
          <p14:tracePt t="106685" x="3390900" y="2270125"/>
          <p14:tracePt t="106692" x="3390900" y="2262188"/>
          <p14:tracePt t="106699" x="3390900" y="2252663"/>
          <p14:tracePt t="106805" x="3390900" y="2243138"/>
          <p14:tracePt t="106819" x="3382963" y="2243138"/>
          <p14:tracePt t="106844" x="3382963" y="2252663"/>
          <p14:tracePt t="106852" x="3382963" y="2262188"/>
          <p14:tracePt t="106860" x="3382963" y="2270125"/>
          <p14:tracePt t="106869" x="3382963" y="2289175"/>
          <p14:tracePt t="106876" x="3400425" y="2306638"/>
          <p14:tracePt t="106890" x="3419475" y="2325688"/>
          <p14:tracePt t="106899" x="3427413" y="2335213"/>
          <p14:tracePt t="106915" x="3446463" y="2352675"/>
          <p14:tracePt t="107022" x="3455988" y="2352675"/>
          <p14:tracePt t="107035" x="3473450" y="2371725"/>
          <p14:tracePt t="107045" x="3482975" y="2379663"/>
          <p14:tracePt t="107053" x="3509963" y="2408238"/>
          <p14:tracePt t="107059" x="3527425" y="2425700"/>
          <p14:tracePt t="107069" x="3563938" y="2462213"/>
          <p14:tracePt t="107075" x="3592513" y="2489200"/>
          <p14:tracePt t="107085" x="3609975" y="2508250"/>
          <p14:tracePt t="107091" x="3646488" y="2544763"/>
          <p14:tracePt t="107099" x="3673475" y="2562225"/>
          <p14:tracePt t="107107" x="3719513" y="2598738"/>
          <p14:tracePt t="107115" x="3738563" y="2617788"/>
          <p14:tracePt t="107123" x="3756025" y="2625725"/>
          <p14:tracePt t="107131" x="3765550" y="2635250"/>
          <p14:tracePt t="107140" x="3775075" y="2644775"/>
          <p14:tracePt t="107151" x="3783013" y="2654300"/>
          <p14:tracePt t="107187" x="3792538" y="2662238"/>
          <p14:tracePt t="107203" x="3792538" y="2671763"/>
          <p14:tracePt t="107211" x="3802063" y="2681288"/>
          <p14:tracePt t="107227" x="3810000" y="2698750"/>
          <p14:tracePt t="107235" x="3810000" y="2717800"/>
          <p14:tracePt t="107243" x="3819525" y="2735263"/>
          <p14:tracePt t="107252" x="3838575" y="2763838"/>
          <p14:tracePt t="107260" x="3865563" y="2781300"/>
          <p14:tracePt t="107269" x="3875088" y="2817813"/>
          <p14:tracePt t="107275" x="3883025" y="2836863"/>
          <p14:tracePt t="107287" x="3902075" y="2854325"/>
          <p14:tracePt t="107291" x="3911600" y="2863850"/>
          <p14:tracePt t="107299" x="3919538" y="2881313"/>
          <p14:tracePt t="107307" x="3929063" y="2900363"/>
          <p14:tracePt t="107315" x="3948113" y="2917825"/>
          <p14:tracePt t="107323" x="3956050" y="2927350"/>
          <p14:tracePt t="107331" x="3965575" y="2954338"/>
          <p14:tracePt t="107339" x="3984625" y="2973388"/>
          <p14:tracePt t="107347" x="4002088" y="3000375"/>
          <p14:tracePt t="107356" x="4029075" y="3027363"/>
          <p14:tracePt t="107364" x="4084638" y="3082925"/>
          <p14:tracePt t="107371" x="4111625" y="3100388"/>
          <p14:tracePt t="107380" x="4157663" y="3146425"/>
          <p14:tracePt t="107386" x="4194175" y="3155950"/>
          <p14:tracePt t="107394" x="4211638" y="3173413"/>
          <p14:tracePt t="107402" x="4238625" y="3200400"/>
          <p14:tracePt t="107410" x="4248150" y="3209925"/>
          <p14:tracePt t="107418" x="4257675" y="3209925"/>
          <p14:tracePt t="107427" x="4267200" y="3228975"/>
          <p14:tracePt t="107436" x="4275138" y="3236913"/>
          <p14:tracePt t="107453" x="4275138" y="3246438"/>
          <p14:tracePt t="107459" x="4284663" y="3255963"/>
          <p14:tracePt t="107469" x="4294188" y="3265488"/>
          <p14:tracePt t="107484" x="4303713" y="3282950"/>
          <p14:tracePt t="107491" x="4321175" y="3309938"/>
          <p14:tracePt t="107499" x="4340225" y="3328988"/>
          <p14:tracePt t="107507" x="4348163" y="3338513"/>
          <p14:tracePt t="107515" x="4384675" y="3375025"/>
          <p14:tracePt t="107523" x="4403725" y="3392488"/>
          <p14:tracePt t="107531" x="4413250" y="3411538"/>
          <p14:tracePt t="107539" x="4440238" y="3455988"/>
          <p14:tracePt t="107547" x="4467225" y="3492500"/>
          <p14:tracePt t="107555" x="4476750" y="3511550"/>
          <p14:tracePt t="107563" x="4494213" y="3529013"/>
          <p14:tracePt t="107572" x="4513263" y="3548063"/>
          <p14:tracePt t="107579" x="4530725" y="3565525"/>
          <p14:tracePt t="107587" x="4540250" y="3584575"/>
          <p14:tracePt t="107595" x="4549775" y="3602038"/>
          <p14:tracePt t="107603" x="4557713" y="3611563"/>
          <p14:tracePt t="107611" x="4567238" y="3621088"/>
          <p14:tracePt t="107620" x="4586288" y="3638550"/>
          <p14:tracePt t="107627" x="4594225" y="3648075"/>
          <p14:tracePt t="107635" x="4622800" y="3657600"/>
          <p14:tracePt t="107651" x="4622800" y="3665538"/>
          <p14:tracePt t="107698" x="4630738" y="3665538"/>
          <p14:tracePt t="107742" x="4630738" y="3675063"/>
          <p14:tracePt t="107748" x="4630738" y="3684588"/>
          <p14:tracePt t="107756" x="4630738" y="3721100"/>
          <p14:tracePt t="107764" x="4630738" y="3730625"/>
          <p14:tracePt t="107773" x="4630738" y="3738563"/>
          <p14:tracePt t="107783" x="4659313" y="3767138"/>
          <p14:tracePt t="107791" x="4659313" y="3775075"/>
          <p14:tracePt t="107795" x="4676775" y="3794125"/>
          <p14:tracePt t="107804" x="4686300" y="3794125"/>
          <p14:tracePt t="107811" x="4695825" y="3821113"/>
          <p14:tracePt t="107819" x="4703763" y="3830638"/>
          <p14:tracePt t="107827" x="4713288" y="3840163"/>
          <p14:tracePt t="107835" x="4730750" y="3857625"/>
          <p14:tracePt t="107842" x="4749800" y="3875088"/>
          <p14:tracePt t="107850" x="4759325" y="3884613"/>
          <p14:tracePt t="107858" x="4767263" y="3903663"/>
          <p14:tracePt t="107867" x="4767263" y="3911600"/>
          <p14:tracePt t="107886" x="4786313" y="3921125"/>
          <p14:tracePt t="107890" x="4795838" y="3940175"/>
          <p14:tracePt t="107898" x="4803775" y="3948113"/>
          <p14:tracePt t="107906" x="4832350" y="3976688"/>
          <p14:tracePt t="107922" x="4849813" y="3994150"/>
          <p14:tracePt t="107930" x="4859338" y="4003675"/>
          <p14:tracePt t="107939" x="4876800" y="4013200"/>
          <p14:tracePt t="107947" x="4895850" y="4030663"/>
          <p14:tracePt t="107955" x="4905375" y="4040188"/>
          <p14:tracePt t="107963" x="4922838" y="4049713"/>
          <p14:tracePt t="107971" x="4932363" y="4057650"/>
          <p14:tracePt t="107987" x="4949825" y="4076700"/>
          <p14:tracePt t="107995" x="4949825" y="4086225"/>
          <p14:tracePt t="108002" x="4959350" y="4094163"/>
          <p14:tracePt t="108010" x="4968875" y="4094163"/>
          <p14:tracePt t="108018" x="4986338" y="4113213"/>
          <p14:tracePt t="108035" x="5005388" y="4122738"/>
          <p14:tracePt t="108043" x="5014913" y="4130675"/>
          <p14:tracePt t="108085" x="5022850" y="4140200"/>
          <p14:tracePt t="108124" x="5049838" y="4167188"/>
          <p14:tracePt t="108132" x="5068888" y="4186238"/>
          <p14:tracePt t="108140" x="5095875" y="4222750"/>
          <p14:tracePt t="108154" x="5114925" y="4232275"/>
          <p14:tracePt t="108156" x="5178425" y="4268788"/>
          <p14:tracePt t="108163" x="5195888" y="4276725"/>
          <p14:tracePt t="108170" x="5214938" y="4286250"/>
          <p14:tracePt t="108179" x="5232400" y="4303713"/>
          <p14:tracePt t="108186" x="5241925" y="4313238"/>
          <p14:tracePt t="108194" x="5251450" y="4313238"/>
          <p14:tracePt t="108202" x="5260975" y="4313238"/>
          <p14:tracePt t="108635" x="5268913" y="4322763"/>
          <p14:tracePt t="108650" x="5305425" y="4340225"/>
          <p14:tracePt t="108658" x="5334000" y="4368800"/>
          <p14:tracePt t="108667" x="5360988" y="4376738"/>
          <p14:tracePt t="108674" x="5397500" y="4386263"/>
          <p14:tracePt t="108683" x="5414963" y="4395788"/>
          <p14:tracePt t="108690" x="5441950" y="4413250"/>
          <p14:tracePt t="108732" x="5451475" y="4413250"/>
          <p14:tracePt t="108771" x="5451475" y="4405313"/>
          <p14:tracePt t="108779" x="5441950" y="4386263"/>
          <p14:tracePt t="108787" x="5405438" y="4332288"/>
          <p14:tracePt t="108796" x="5368925" y="4276725"/>
          <p14:tracePt t="108807" x="5334000" y="4232275"/>
          <p14:tracePt t="108812" x="5297488" y="4167188"/>
          <p14:tracePt t="108821" x="5260975" y="4103688"/>
          <p14:tracePt t="108827" x="5232400" y="4076700"/>
          <p14:tracePt t="108834" x="5187950" y="4030663"/>
          <p14:tracePt t="108842" x="5151438" y="3984625"/>
          <p14:tracePt t="108850" x="5132388" y="3957638"/>
          <p14:tracePt t="108858" x="5114925" y="3930650"/>
          <p14:tracePt t="108867" x="5095875" y="3903663"/>
          <p14:tracePt t="108874" x="5086350" y="3894138"/>
          <p14:tracePt t="108883" x="5078413" y="3867150"/>
          <p14:tracePt t="108890" x="5049838" y="3840163"/>
          <p14:tracePt t="108898" x="5041900" y="3830638"/>
          <p14:tracePt t="108906" x="5022850" y="3803650"/>
          <p14:tracePt t="108915" x="5005388" y="3784600"/>
          <p14:tracePt t="108922" x="4978400" y="3748088"/>
          <p14:tracePt t="108931" x="4949825" y="3730625"/>
          <p14:tracePt t="108939" x="4905375" y="3694113"/>
          <p14:tracePt t="108947" x="4886325" y="3684588"/>
          <p14:tracePt t="108955" x="4859338" y="3665538"/>
          <p14:tracePt t="108963" x="4840288" y="3648075"/>
          <p14:tracePt t="108971" x="4813300" y="3638550"/>
          <p14:tracePt t="108979" x="4795838" y="3629025"/>
          <p14:tracePt t="108987" x="4795838" y="3621088"/>
          <p14:tracePt t="109118" x="4795838" y="3611563"/>
          <p14:tracePt t="109124" x="4786313" y="3602038"/>
          <p14:tracePt t="109134" x="4759325" y="3592513"/>
          <p14:tracePt t="109140" x="4695825" y="3556000"/>
          <p14:tracePt t="109147" x="4667250" y="3548063"/>
          <p14:tracePt t="109155" x="4622800" y="3519488"/>
          <p14:tracePt t="109163" x="4576763" y="3482975"/>
          <p14:tracePt t="109171" x="4513263" y="3438525"/>
          <p14:tracePt t="109179" x="4484688" y="3419475"/>
          <p14:tracePt t="109187" x="4457700" y="3411538"/>
          <p14:tracePt t="109195" x="4448175" y="3392488"/>
          <p14:tracePt t="109203" x="4430713" y="3375025"/>
          <p14:tracePt t="109211" x="4421188" y="3365500"/>
          <p14:tracePt t="109235" x="4421188" y="3355975"/>
          <p14:tracePt t="109267" x="4421188" y="3346450"/>
          <p14:tracePt t="109548" x="4421188" y="3382963"/>
          <p14:tracePt t="109556" x="4494213" y="3438525"/>
          <p14:tracePt t="109565" x="4576763" y="3492500"/>
          <p14:tracePt t="109573" x="4640263" y="3529013"/>
          <p14:tracePt t="109580" x="4722813" y="3584575"/>
          <p14:tracePt t="109591" x="4767263" y="3611563"/>
          <p14:tracePt t="109595" x="4832350" y="3648075"/>
          <p14:tracePt t="109605" x="4876800" y="3665538"/>
          <p14:tracePt t="109611" x="4905375" y="3702050"/>
          <p14:tracePt t="109620" x="4922838" y="3721100"/>
          <p14:tracePt t="109627" x="4941888" y="3730625"/>
          <p14:tracePt t="109636" x="4968875" y="3757613"/>
          <p14:tracePt t="109773" x="4968875" y="3730625"/>
          <p14:tracePt t="109780" x="4913313" y="3684588"/>
          <p14:tracePt t="109792" x="4849813" y="3648075"/>
          <p14:tracePt t="109797" x="4786313" y="3575050"/>
          <p14:tracePt t="109805" x="4695825" y="3511550"/>
          <p14:tracePt t="109811" x="4576763" y="3429000"/>
          <p14:tracePt t="109821" x="4476750" y="3365500"/>
          <p14:tracePt t="109827" x="4394200" y="3309938"/>
          <p14:tracePt t="109835" x="4303713" y="3246438"/>
          <p14:tracePt t="109842" x="4230688" y="3200400"/>
          <p14:tracePt t="109850" x="4165600" y="3146425"/>
          <p14:tracePt t="109858" x="4138613" y="3127375"/>
          <p14:tracePt t="109869" x="4094163" y="3090863"/>
          <p14:tracePt t="109874" x="4075113" y="3073400"/>
          <p14:tracePt t="109885" x="4038600" y="3036888"/>
          <p14:tracePt t="109890" x="4038600" y="3027363"/>
          <p14:tracePt t="109898" x="4029075" y="3009900"/>
          <p14:tracePt t="109906" x="4029075" y="3000375"/>
          <p14:tracePt t="109914" x="4029075" y="2990850"/>
          <p14:tracePt t="109922" x="4029075" y="2973388"/>
          <p14:tracePt t="110108" x="4021138" y="2963863"/>
          <p14:tracePt t="110124" x="4029075" y="2982913"/>
          <p14:tracePt t="110133" x="4121150" y="3046413"/>
          <p14:tracePt t="110140" x="4221163" y="3100388"/>
          <p14:tracePt t="110153" x="4303713" y="3173413"/>
          <p14:tracePt t="110155" x="4384675" y="3228975"/>
          <p14:tracePt t="110162" x="4457700" y="3292475"/>
          <p14:tracePt t="110171" x="4521200" y="3346450"/>
          <p14:tracePt t="110179" x="4567238" y="3402013"/>
          <p14:tracePt t="110186" x="4603750" y="3429000"/>
          <p14:tracePt t="110194" x="4649788" y="3475038"/>
          <p14:tracePt t="110202" x="4667250" y="3482975"/>
          <p14:tracePt t="110211" x="4676775" y="3492500"/>
          <p14:tracePt t="110219" x="4695825" y="3511550"/>
          <p14:tracePt t="110227" x="4703763" y="3519488"/>
          <p14:tracePt t="110820" x="4895850" y="3621088"/>
          <p14:tracePt t="110828" x="5405438" y="3711575"/>
          <p14:tracePt t="110835" x="5953125" y="3840163"/>
          <p14:tracePt t="110843" x="6218238" y="3911600"/>
          <p14:tracePt t="110850" x="6445250" y="3984625"/>
          <p14:tracePt t="110859" x="6573838" y="4030663"/>
          <p14:tracePt t="110868" x="6654800" y="4030663"/>
          <p14:tracePt t="110875" x="6710363" y="4057650"/>
          <p14:tracePt t="110886" x="6727825" y="4057650"/>
          <p14:tracePt t="110891" x="6764338" y="4040188"/>
          <p14:tracePt t="110907" x="6764338" y="4003675"/>
          <p14:tracePt t="110914" x="6700838" y="3984625"/>
          <p14:tracePt t="110922" x="6681788" y="3957638"/>
          <p14:tracePt t="110930" x="6645275" y="3930650"/>
          <p14:tracePt t="110938" x="6600825" y="3857625"/>
          <p14:tracePt t="110954" x="6591300" y="3840163"/>
          <p14:tracePt t="110962" x="6591300" y="3830638"/>
          <p14:tracePt t="110978" x="6591300" y="3803650"/>
          <p14:tracePt t="110994" x="6591300" y="3784600"/>
          <p14:tracePt t="111002" x="6591300" y="3767138"/>
          <p14:tracePt t="111010" x="6591300" y="3748088"/>
          <p14:tracePt t="111026" x="6591300" y="3730625"/>
          <p14:tracePt t="111034" x="6591300" y="3711575"/>
          <p14:tracePt t="111042" x="6591300" y="3702050"/>
          <p14:tracePt t="111050" x="6591300" y="3675063"/>
          <p14:tracePt t="111058" x="6591300" y="3665538"/>
          <p14:tracePt t="111068" x="6591300" y="3648075"/>
          <p14:tracePt t="111074" x="6591300" y="3638550"/>
          <p14:tracePt t="111085" x="6581775" y="3621088"/>
          <p14:tracePt t="111099" x="6591300" y="3575050"/>
          <p14:tracePt t="111106" x="6610350" y="3548063"/>
          <p14:tracePt t="111114" x="6618288" y="3529013"/>
          <p14:tracePt t="111122" x="6637338" y="3482975"/>
          <p14:tracePt t="111130" x="6645275" y="3438525"/>
          <p14:tracePt t="111138" x="6645275" y="3411538"/>
          <p14:tracePt t="111146" x="6664325" y="3382963"/>
          <p14:tracePt t="111156" x="6673850" y="3365500"/>
          <p14:tracePt t="111164" x="6691313" y="3319463"/>
          <p14:tracePt t="111172" x="6718300" y="3282950"/>
          <p14:tracePt t="111181" x="6754813" y="3255963"/>
          <p14:tracePt t="111189" x="6764338" y="3246438"/>
          <p14:tracePt t="111196" x="6783388" y="3228975"/>
          <p14:tracePt t="111205" x="6800850" y="3219450"/>
          <p14:tracePt t="111211" x="6810375" y="3209925"/>
          <p14:tracePt t="111219" x="6827838" y="3200400"/>
          <p14:tracePt t="111484" x="6764338" y="3182938"/>
          <p14:tracePt t="111492" x="6727825" y="3173413"/>
          <p14:tracePt t="111500" x="6681788" y="3155950"/>
          <p14:tracePt t="111508" x="6637338" y="3146425"/>
          <p14:tracePt t="111516" x="6610350" y="3136900"/>
          <p14:tracePt t="111523" x="6581775" y="3119438"/>
          <p14:tracePt t="111530" x="6573838" y="3109913"/>
          <p14:tracePt t="111538" x="6564313" y="3100388"/>
          <p14:tracePt t="111546" x="6564313" y="3090863"/>
          <p14:tracePt t="111554" x="6564313" y="3082925"/>
          <p14:tracePt t="111578" x="6564313" y="3073400"/>
          <p14:tracePt t="111674" x="6564313" y="3054350"/>
          <p14:tracePt t="111706" x="6564313" y="3046413"/>
          <p14:tracePt t="111714" x="6564313" y="3027363"/>
          <p14:tracePt t="111722" x="6564313" y="3009900"/>
          <p14:tracePt t="111731" x="6564313" y="3000375"/>
          <p14:tracePt t="111739" x="6573838" y="2982913"/>
          <p14:tracePt t="111747" x="6581775" y="2973388"/>
          <p14:tracePt t="111755" x="6600825" y="2954338"/>
          <p14:tracePt t="111763" x="6618288" y="2917825"/>
          <p14:tracePt t="111772" x="6637338" y="2900363"/>
          <p14:tracePt t="111779" x="6645275" y="2890838"/>
          <p14:tracePt t="111787" x="6673850" y="2863850"/>
          <p14:tracePt t="111796" x="6700838" y="2844800"/>
          <p14:tracePt t="111802" x="6718300" y="2827338"/>
          <p14:tracePt t="111810" x="6718300" y="2817813"/>
          <p14:tracePt t="111818" x="6727825" y="2808288"/>
          <p14:tracePt t="111826" x="6737350" y="2781300"/>
          <p14:tracePt t="111835" x="6764338" y="2754313"/>
          <p14:tracePt t="111842" x="6764338" y="2744788"/>
          <p14:tracePt t="111850" x="6764338" y="2735263"/>
          <p14:tracePt t="111858" x="6773863" y="2727325"/>
          <p14:tracePt t="111874" x="6783388" y="2717800"/>
          <p14:tracePt t="111898" x="6791325" y="2690813"/>
          <p14:tracePt t="111914" x="6800850" y="2690813"/>
          <p14:tracePt t="111930" x="6810375" y="2681288"/>
          <p14:tracePt t="111970" x="6819900" y="2681288"/>
          <p14:tracePt t="111978" x="6819900" y="2671763"/>
          <p14:tracePt t="112117" x="6819900" y="2698750"/>
          <p14:tracePt t="112124" x="6856413" y="2754313"/>
          <p14:tracePt t="112132" x="6883400" y="2800350"/>
          <p14:tracePt t="112142" x="6919913" y="2863850"/>
          <p14:tracePt t="112152" x="6946900" y="2909888"/>
          <p14:tracePt t="112155" x="6964363" y="2973388"/>
          <p14:tracePt t="112164" x="6992938" y="3017838"/>
          <p14:tracePt t="112170" x="7037388" y="3063875"/>
          <p14:tracePt t="112178" x="7046913" y="3082925"/>
          <p14:tracePt t="112187" x="7056438" y="3100388"/>
          <p14:tracePt t="112195" x="7092950" y="3146425"/>
          <p14:tracePt t="112202" x="7102475" y="3182938"/>
          <p14:tracePt t="112210" x="7110413" y="3200400"/>
          <p14:tracePt t="112218" x="7138988" y="3228975"/>
          <p14:tracePt t="112226" x="7146925" y="3246438"/>
          <p14:tracePt t="112235" x="7175500" y="3292475"/>
          <p14:tracePt t="112242" x="7192963" y="3309938"/>
          <p14:tracePt t="112251" x="7212013" y="3319463"/>
          <p14:tracePt t="112258" x="7239000" y="3338513"/>
          <p14:tracePt t="112267" x="7265988" y="3365500"/>
          <p14:tracePt t="112274" x="7283450" y="3382963"/>
          <p14:tracePt t="112283" x="7292975" y="3411538"/>
          <p14:tracePt t="112290" x="7312025" y="3438525"/>
          <p14:tracePt t="112298" x="7319963" y="3455988"/>
          <p14:tracePt t="112306" x="7339013" y="3482975"/>
          <p14:tracePt t="112314" x="7356475" y="3511550"/>
          <p14:tracePt t="112322" x="7366000" y="3519488"/>
          <p14:tracePt t="112330" x="7385050" y="3538538"/>
          <p14:tracePt t="112339" x="7392988" y="3548063"/>
          <p14:tracePt t="112347" x="7402513" y="3548063"/>
          <p14:tracePt t="112355" x="7421563" y="3565525"/>
          <p14:tracePt t="112419" x="7429500" y="3575050"/>
          <p14:tracePt t="112468" x="7475538" y="3548063"/>
          <p14:tracePt t="112476" x="7558088" y="3492500"/>
          <p14:tracePt t="112485" x="7675563" y="3446463"/>
          <p14:tracePt t="112497" x="7758113" y="3419475"/>
          <p14:tracePt t="112499" x="7840663" y="3382963"/>
          <p14:tracePt t="112507" x="7931150" y="3355975"/>
          <p14:tracePt t="112515" x="7977188" y="3319463"/>
          <p14:tracePt t="112523" x="8013700" y="3309938"/>
          <p14:tracePt t="112531" x="8040688" y="3292475"/>
          <p14:tracePt t="112539" x="8050213" y="3292475"/>
          <p14:tracePt t="112547" x="8059738" y="3282950"/>
          <p14:tracePt t="112572" x="8059738" y="3273425"/>
          <p14:tracePt t="112580" x="8067675" y="3255963"/>
          <p14:tracePt t="112591" x="8096250" y="3228975"/>
          <p14:tracePt t="112595" x="8096250" y="3219450"/>
          <p14:tracePt t="112603" x="8113713" y="3200400"/>
          <p14:tracePt t="112611" x="8140700" y="3155950"/>
          <p14:tracePt t="112619" x="8140700" y="3146425"/>
          <p14:tracePt t="112627" x="8150225" y="3119438"/>
          <p14:tracePt t="112636" x="8159750" y="3100388"/>
          <p14:tracePt t="112643" x="8159750" y="3090863"/>
          <p14:tracePt t="112650" x="8169275" y="3073400"/>
          <p14:tracePt t="112659" x="8169275" y="3063875"/>
          <p14:tracePt t="112667" x="8169275" y="3054350"/>
          <p14:tracePt t="112675" x="8169275" y="3036888"/>
          <p14:tracePt t="112685" x="8169275" y="3009900"/>
          <p14:tracePt t="112691" x="8177213" y="2990850"/>
          <p14:tracePt t="112699" x="8186738" y="2954338"/>
          <p14:tracePt t="112707" x="8186738" y="2936875"/>
          <p14:tracePt t="112715" x="8186738" y="2909888"/>
          <p14:tracePt t="112723" x="8186738" y="2890838"/>
          <p14:tracePt t="112731" x="8186738" y="2863850"/>
          <p14:tracePt t="112739" x="8186738" y="2844800"/>
          <p14:tracePt t="112747" x="8186738" y="2827338"/>
          <p14:tracePt t="112755" x="8186738" y="2817813"/>
          <p14:tracePt t="112772" x="8186738" y="2808288"/>
          <p14:tracePt t="112789" x="8186738" y="2790825"/>
          <p14:tracePt t="112804" x="8186738" y="2781300"/>
          <p14:tracePt t="112940" x="8123238" y="2836863"/>
          <p14:tracePt t="112948" x="8023225" y="2909888"/>
          <p14:tracePt t="112956" x="7885113" y="2963863"/>
          <p14:tracePt t="112964" x="7740650" y="2990850"/>
          <p14:tracePt t="112972" x="7539038" y="2990850"/>
          <p14:tracePt t="112980" x="7256463" y="3009900"/>
          <p14:tracePt t="112987" x="7037388" y="3009900"/>
          <p14:tracePt t="112995" x="6810375" y="3009900"/>
          <p14:tracePt t="113003" x="6627813" y="3009900"/>
          <p14:tracePt t="113011" x="6481763" y="3009900"/>
          <p14:tracePt t="113019" x="6391275" y="3009900"/>
          <p14:tracePt t="113027" x="6372225" y="3009900"/>
          <p14:tracePt t="113035" x="6362700" y="3009900"/>
          <p14:tracePt t="113043" x="6362700" y="3000375"/>
          <p14:tracePt t="113052" x="6391275" y="2946400"/>
          <p14:tracePt t="113059" x="6408738" y="2927350"/>
          <p14:tracePt t="113069" x="6427788" y="2900363"/>
          <p14:tracePt t="113075" x="6435725" y="2890838"/>
          <p14:tracePt t="113130" x="6445250" y="2881313"/>
          <p14:tracePt t="113139" x="6454775" y="2863850"/>
          <p14:tracePt t="113148" x="6472238" y="2844800"/>
          <p14:tracePt t="113154" x="6491288" y="2836863"/>
          <p14:tracePt t="113163" x="6537325" y="2790825"/>
          <p14:tracePt t="113172" x="6545263" y="2781300"/>
          <p14:tracePt t="113381" x="6500813" y="2781300"/>
          <p14:tracePt t="113388" x="6408738" y="2781300"/>
          <p14:tracePt t="113400" x="6335713" y="2781300"/>
          <p14:tracePt t="113403" x="6281738" y="2781300"/>
          <p14:tracePt t="113411" x="6189663" y="2781300"/>
          <p14:tracePt t="113419" x="6116638" y="2781300"/>
          <p14:tracePt t="113427" x="6026150" y="2781300"/>
          <p14:tracePt t="113435" x="5953125" y="2781300"/>
          <p14:tracePt t="113444" x="5843588" y="2781300"/>
          <p14:tracePt t="113450" x="5761038" y="2781300"/>
          <p14:tracePt t="113458" x="5653088" y="2781300"/>
          <p14:tracePt t="113467" x="5561013" y="2781300"/>
          <p14:tracePt t="113474" x="5487988" y="2781300"/>
          <p14:tracePt t="113483" x="5397500" y="2781300"/>
          <p14:tracePt t="113490" x="5314950" y="2800350"/>
          <p14:tracePt t="113501" x="5278438" y="2808288"/>
          <p14:tracePt t="113508" x="5205413" y="2808288"/>
          <p14:tracePt t="113525" x="5132388" y="2827338"/>
          <p14:tracePt t="113530" x="5114925" y="2827338"/>
          <p14:tracePt t="113538" x="5095875" y="2827338"/>
          <p14:tracePt t="113546" x="5068888" y="2827338"/>
          <p14:tracePt t="113554" x="5049838" y="2827338"/>
          <p14:tracePt t="113562" x="5014913" y="2844800"/>
          <p14:tracePt t="113570" x="4995863" y="2844800"/>
          <p14:tracePt t="113578" x="4959350" y="2863850"/>
          <p14:tracePt t="113586" x="4913313" y="2863850"/>
          <p14:tracePt t="113594" x="4886325" y="2863850"/>
          <p14:tracePt t="113603" x="4849813" y="2863850"/>
          <p14:tracePt t="113610" x="4795838" y="2863850"/>
          <p14:tracePt t="113619" x="4749800" y="2863850"/>
          <p14:tracePt t="113627" x="4713288" y="2863850"/>
          <p14:tracePt t="113635" x="4695825" y="2863850"/>
          <p14:tracePt t="113643" x="4686300" y="2863850"/>
          <p14:tracePt t="113755" x="4667250" y="2863850"/>
          <p14:tracePt t="113763" x="4659313" y="2863850"/>
          <p14:tracePt t="113771" x="4630738" y="2863850"/>
          <p14:tracePt t="113779" x="4594225" y="2863850"/>
          <p14:tracePt t="113787" x="4549775" y="2863850"/>
          <p14:tracePt t="113795" x="4513263" y="2863850"/>
          <p14:tracePt t="113803" x="4467225" y="2863850"/>
          <p14:tracePt t="113810" x="4457700" y="2863850"/>
          <p14:tracePt t="113820" x="4448175" y="2863850"/>
          <p14:tracePt t="113826" x="4421188" y="2863850"/>
          <p14:tracePt t="114004" x="4413250" y="2863850"/>
          <p14:tracePt t="114012" x="4413250" y="2881313"/>
          <p14:tracePt t="114021" x="4413250" y="2890838"/>
          <p14:tracePt t="114028" x="4421188" y="2909888"/>
          <p14:tracePt t="114035" x="4430713" y="2917825"/>
          <p14:tracePt t="114044" x="4440238" y="2936875"/>
          <p14:tracePt t="114059" x="4440238" y="2946400"/>
          <p14:tracePt t="114068" x="4440238" y="2954338"/>
          <p14:tracePt t="114075" x="4421188" y="2954338"/>
          <p14:tracePt t="114086" x="4403725" y="2954338"/>
          <p14:tracePt t="114091" x="4357688" y="2954338"/>
          <p14:tracePt t="114100" x="4321175" y="2954338"/>
          <p14:tracePt t="114106" x="4303713" y="2954338"/>
          <p14:tracePt t="114115" x="4275138" y="2954338"/>
          <p14:tracePt t="114122" x="4257675" y="2963863"/>
          <p14:tracePt t="114130" x="4238625" y="2982913"/>
          <p14:tracePt t="114138" x="4230688" y="2982913"/>
          <p14:tracePt t="114147" x="4211638" y="2982913"/>
          <p14:tracePt t="114163" x="4184650" y="3000375"/>
          <p14:tracePt t="114172" x="4148138" y="3009900"/>
          <p14:tracePt t="114179" x="4129088" y="3009900"/>
          <p14:tracePt t="114196" x="4121150" y="3009900"/>
          <p14:tracePt t="114203" x="4102100" y="3009900"/>
          <p14:tracePt t="114291" x="4094163" y="3009900"/>
          <p14:tracePt t="114299" x="4084638" y="3009900"/>
          <p14:tracePt t="114306" x="4075113" y="3009900"/>
          <p14:tracePt t="114314" x="4048125" y="3009900"/>
          <p14:tracePt t="114330" x="4038600" y="3009900"/>
          <p14:tracePt t="114499" x="4065588" y="2973388"/>
          <p14:tracePt t="114506" x="4129088" y="2963863"/>
          <p14:tracePt t="114514" x="4257675" y="2963863"/>
          <p14:tracePt t="114523" x="4384675" y="2963863"/>
          <p14:tracePt t="114532" x="4513263" y="2963863"/>
          <p14:tracePt t="114540" x="4603750" y="2963863"/>
          <p14:tracePt t="114548" x="4676775" y="2963863"/>
          <p14:tracePt t="114556" x="4713288" y="2963863"/>
          <p14:tracePt t="114564" x="4749800" y="2963863"/>
          <p14:tracePt t="114740" x="4713288" y="2990850"/>
          <p14:tracePt t="114746" x="4649788" y="3009900"/>
          <p14:tracePt t="114754" x="4567238" y="3054350"/>
          <p14:tracePt t="114762" x="4484688" y="3109913"/>
          <p14:tracePt t="114770" x="4440238" y="3146425"/>
          <p14:tracePt t="114779" x="4340225" y="3219450"/>
          <p14:tracePt t="114787" x="4275138" y="3255963"/>
          <p14:tracePt t="114795" x="4238625" y="3273425"/>
          <p14:tracePt t="114803" x="4221163" y="3292475"/>
          <p14:tracePt t="114810" x="4202113" y="3309938"/>
          <p14:tracePt t="114885" x="4194175" y="3346450"/>
          <p14:tracePt t="114892" x="4184650" y="3346450"/>
          <p14:tracePt t="114901" x="4175125" y="3355975"/>
          <p14:tracePt t="114923" x="4175125" y="3375025"/>
          <p14:tracePt t="114931" x="4175125" y="3382963"/>
          <p14:tracePt t="114939" x="4175125" y="3402013"/>
          <p14:tracePt t="114947" x="4175125" y="3429000"/>
          <p14:tracePt t="114955" x="4267200" y="3465513"/>
          <p14:tracePt t="114963" x="4403725" y="3529013"/>
          <p14:tracePt t="114971" x="4567238" y="3529013"/>
          <p14:tracePt t="114979" x="4730750" y="3575050"/>
          <p14:tracePt t="114987" x="4876800" y="3584575"/>
          <p14:tracePt t="114994" x="5049838" y="3621088"/>
          <p14:tracePt t="115002" x="5195888" y="3648075"/>
          <p14:tracePt t="115010" x="5324475" y="3657600"/>
          <p14:tracePt t="115018" x="5397500" y="3675063"/>
          <p14:tracePt t="115026" x="5461000" y="3684588"/>
          <p14:tracePt t="115034" x="5487988" y="3684588"/>
          <p14:tracePt t="115124" x="5397500" y="3684588"/>
          <p14:tracePt t="115133" x="5268913" y="3684588"/>
          <p14:tracePt t="115140" x="5141913" y="3684588"/>
          <p14:tracePt t="115150" x="5014913" y="3684588"/>
          <p14:tracePt t="115155" x="4886325" y="3684588"/>
          <p14:tracePt t="115163" x="4795838" y="3684588"/>
          <p14:tracePt t="115171" x="4740275" y="3684588"/>
          <p14:tracePt t="115180" x="4703763" y="3684588"/>
          <p14:tracePt t="115187" x="4695825" y="3684588"/>
          <p14:tracePt t="115196" x="4686300" y="3694113"/>
          <p14:tracePt t="115202" x="4676775" y="3702050"/>
          <p14:tracePt t="115211" x="4659313" y="3711575"/>
          <p14:tracePt t="115218" x="4630738" y="3721100"/>
          <p14:tracePt t="115226" x="4603750" y="3730625"/>
          <p14:tracePt t="115234" x="4567238" y="3757613"/>
          <p14:tracePt t="115242" x="4549775" y="3767138"/>
          <p14:tracePt t="115251" x="4503738" y="3784600"/>
          <p14:tracePt t="115258" x="4476750" y="3803650"/>
          <p14:tracePt t="115267" x="4457700" y="3811588"/>
          <p14:tracePt t="115283" x="4448175" y="3811588"/>
          <p14:tracePt t="115291" x="4440238" y="3821113"/>
          <p14:tracePt t="115332" x="4513263" y="3821113"/>
          <p14:tracePt t="115340" x="4586288" y="3821113"/>
          <p14:tracePt t="115348" x="4695825" y="3821113"/>
          <p14:tracePt t="115356" x="4822825" y="3821113"/>
          <p14:tracePt t="115365" x="4913313" y="3821113"/>
          <p14:tracePt t="115372" x="5032375" y="3821113"/>
          <p14:tracePt t="115381" x="5105400" y="3821113"/>
          <p14:tracePt t="115388" x="5159375" y="3821113"/>
          <p14:tracePt t="115397" x="5195888" y="3821113"/>
          <p14:tracePt t="115406" x="5251450" y="3821113"/>
          <p14:tracePt t="115410" x="5268913" y="3821113"/>
          <p14:tracePt t="115419" x="5297488" y="3821113"/>
          <p14:tracePt t="115426" x="5305425" y="3821113"/>
          <p14:tracePt t="115434" x="5324475" y="3821113"/>
          <p14:tracePt t="115540" x="5297488" y="3821113"/>
          <p14:tracePt t="115548" x="5195888" y="3821113"/>
          <p14:tracePt t="115556" x="5049838" y="3821113"/>
          <p14:tracePt t="115564" x="4868863" y="3784600"/>
          <p14:tracePt t="115572" x="4594225" y="3711575"/>
          <p14:tracePt t="115579" x="4284663" y="3584575"/>
          <p14:tracePt t="115588" x="3992563" y="3511550"/>
          <p14:tracePt t="115595" x="3683000" y="3402013"/>
          <p14:tracePt t="115605" x="3419475" y="3309938"/>
          <p14:tracePt t="115611" x="3300413" y="3282950"/>
          <p14:tracePt t="115619" x="3236913" y="3246438"/>
          <p14:tracePt t="115627" x="3217863" y="3219450"/>
          <p14:tracePt t="115643" x="3217863" y="3192463"/>
          <p14:tracePt t="115651" x="3263900" y="3173413"/>
          <p14:tracePt t="115659" x="3373438" y="3146425"/>
          <p14:tracePt t="115668" x="3436938" y="3136900"/>
          <p14:tracePt t="115675" x="3509963" y="3127375"/>
          <p14:tracePt t="115684" x="3556000" y="3119438"/>
          <p14:tracePt t="115692" x="3582988" y="3119438"/>
          <p14:tracePt t="115701" x="3600450" y="3109913"/>
          <p14:tracePt t="115746" x="3629025" y="3090863"/>
          <p14:tracePt t="115755" x="3636963" y="3090863"/>
          <p14:tracePt t="115762" x="3646488" y="3082925"/>
          <p14:tracePt t="115771" x="3665538" y="3073400"/>
          <p14:tracePt t="115778" x="3683000" y="3063875"/>
          <p14:tracePt t="115786" x="3729038" y="3036888"/>
          <p14:tracePt t="115795" x="3765550" y="3027363"/>
          <p14:tracePt t="115804" x="3802063" y="3027363"/>
          <p14:tracePt t="115810" x="3856038" y="3017838"/>
          <p14:tracePt t="115819" x="3875088" y="3017838"/>
          <p14:tracePt t="115826" x="3902075" y="3017838"/>
          <p14:tracePt t="115835" x="3948113" y="3009900"/>
          <p14:tracePt t="115842" x="3984625" y="3009900"/>
          <p14:tracePt t="115850" x="4002088" y="2990850"/>
          <p14:tracePt t="115858" x="4029075" y="2982913"/>
          <p14:tracePt t="115888" x="4057650" y="2963863"/>
          <p14:tracePt t="115894" x="4065588" y="2963863"/>
          <p14:tracePt t="115948" x="4084638" y="2946400"/>
          <p14:tracePt t="115972" x="4102100" y="2927350"/>
          <p14:tracePt t="116250" x="4102100" y="2946400"/>
          <p14:tracePt t="116258" x="4102100" y="3009900"/>
          <p14:tracePt t="116266" x="4102100" y="3109913"/>
          <p14:tracePt t="116274" x="4102100" y="3182938"/>
          <p14:tracePt t="116283" x="4102100" y="3236913"/>
          <p14:tracePt t="116290" x="4102100" y="3309938"/>
          <p14:tracePt t="116300" x="4102100" y="3382963"/>
          <p14:tracePt t="116306" x="4102100" y="3446463"/>
          <p14:tracePt t="116314" x="4102100" y="3538538"/>
          <p14:tracePt t="116322" x="4102100" y="3592513"/>
          <p14:tracePt t="116330" x="4102100" y="3648075"/>
          <p14:tracePt t="116338" x="4084638" y="3675063"/>
          <p14:tracePt t="116346" x="4084638" y="3721100"/>
          <p14:tracePt t="116355" x="4084638" y="3748088"/>
          <p14:tracePt t="116363" x="4084638" y="3767138"/>
          <p14:tracePt t="116371" x="4065588" y="3811588"/>
          <p14:tracePt t="116380" x="4065588" y="3830638"/>
          <p14:tracePt t="116387" x="4065588" y="3867150"/>
          <p14:tracePt t="116395" x="4065588" y="3911600"/>
          <p14:tracePt t="116403" x="4065588" y="3921125"/>
          <p14:tracePt t="116411" x="4065588" y="3976688"/>
          <p14:tracePt t="116419" x="4065588" y="4021138"/>
          <p14:tracePt t="116427" x="4065588" y="4057650"/>
          <p14:tracePt t="116435" x="4065588" y="4113213"/>
          <p14:tracePt t="116444" x="4065588" y="4176713"/>
          <p14:tracePt t="116451" x="4065588" y="4232275"/>
          <p14:tracePt t="116459" x="4065588" y="4286250"/>
          <p14:tracePt t="116467" x="4065588" y="4340225"/>
          <p14:tracePt t="116474" x="4065588" y="4432300"/>
          <p14:tracePt t="116483" x="4065588" y="4486275"/>
          <p14:tracePt t="116490" x="4065588" y="4578350"/>
          <p14:tracePt t="116499" x="4065588" y="4660900"/>
          <p14:tracePt t="116508" x="4065588" y="4697413"/>
          <p14:tracePt t="116514" x="4075113" y="4741863"/>
          <p14:tracePt t="116522" x="4075113" y="4778375"/>
          <p14:tracePt t="116530" x="4075113" y="4824413"/>
          <p14:tracePt t="116538" x="4075113" y="4860925"/>
          <p14:tracePt t="116547" x="4075113" y="4906963"/>
          <p14:tracePt t="116555" x="4075113" y="4933950"/>
          <p14:tracePt t="116563" x="4075113" y="4970463"/>
          <p14:tracePt t="116571" x="4075113" y="5016500"/>
          <p14:tracePt t="116579" x="4075113" y="5033963"/>
          <p14:tracePt t="116587" x="4065588" y="5070475"/>
          <p14:tracePt t="116595" x="4065588" y="5133975"/>
          <p14:tracePt t="116603" x="4065588" y="5170488"/>
          <p14:tracePt t="116610" x="4057650" y="5226050"/>
          <p14:tracePt t="116618" x="4048125" y="5289550"/>
          <p14:tracePt t="116627" x="4048125" y="5343525"/>
          <p14:tracePt t="116634" x="4021138" y="5408613"/>
          <p14:tracePt t="116642" x="4011613" y="5445125"/>
          <p14:tracePt t="116651" x="4011613" y="5462588"/>
          <p14:tracePt t="116658" x="4011613" y="5489575"/>
          <p14:tracePt t="116666" x="4011613" y="5499100"/>
          <p14:tracePt t="116675" x="4011613" y="5508625"/>
          <p14:tracePt t="116684" x="4011613" y="5518150"/>
          <p14:tracePt t="116708" x="4002088" y="5535613"/>
          <p14:tracePt t="116724" x="4002088" y="5545138"/>
          <p14:tracePt t="116741" x="4002088" y="5554663"/>
          <p14:tracePt t="116763" x="4002088" y="5572125"/>
          <p14:tracePt t="116772" x="3992563" y="5589588"/>
          <p14:tracePt t="116779" x="3992563" y="5599113"/>
          <p14:tracePt t="116788" x="3992563" y="5626100"/>
          <p14:tracePt t="116794" x="3992563" y="5645150"/>
          <p14:tracePt t="116802" x="3992563" y="5672138"/>
          <p14:tracePt t="116810" x="3992563" y="5691188"/>
          <p14:tracePt t="116819" x="3992563" y="5718175"/>
          <p14:tracePt t="116826" x="3992563" y="5735638"/>
          <p14:tracePt t="116834" x="3992563" y="5754688"/>
          <p14:tracePt t="116842" x="3992563" y="5764213"/>
          <p14:tracePt t="116851" x="3975100" y="5781675"/>
          <p14:tracePt t="116867" x="3975100" y="5800725"/>
          <p14:tracePt t="116956" x="3975100" y="5754688"/>
          <p14:tracePt t="116964" x="3975100" y="5699125"/>
          <p14:tracePt t="116972" x="3992563" y="5618163"/>
          <p14:tracePt t="116980" x="4029075" y="5554663"/>
          <p14:tracePt t="116989" x="4038600" y="5508625"/>
          <p14:tracePt t="116996" x="4057650" y="5472113"/>
          <p14:tracePt t="117003" x="4065588" y="5453063"/>
          <p14:tracePt t="117011" x="4094163" y="5389563"/>
          <p14:tracePt t="117019" x="4111625" y="5372100"/>
          <p14:tracePt t="117027" x="4121150" y="5353050"/>
          <p14:tracePt t="117036" x="4138613" y="5307013"/>
          <p14:tracePt t="117043" x="4157663" y="5280025"/>
          <p14:tracePt t="117052" x="4165600" y="5262563"/>
          <p14:tracePt t="117058" x="4184650" y="5233988"/>
          <p14:tracePt t="117068" x="4194175" y="5207000"/>
          <p14:tracePt t="117076" x="4202113" y="5207000"/>
          <p14:tracePt t="117092" x="4230688" y="5189538"/>
          <p14:tracePt t="117110" x="4238625" y="5153025"/>
          <p14:tracePt t="117118" x="4248150" y="5153025"/>
          <p14:tracePt t="117124" x="4257675" y="5133975"/>
          <p14:tracePt t="117132" x="4275138" y="5106988"/>
          <p14:tracePt t="117140" x="4284663" y="5106988"/>
          <p14:tracePt t="117152" x="4303713" y="5080000"/>
          <p14:tracePt t="117155" x="4321175" y="5060950"/>
          <p14:tracePt t="117164" x="4330700" y="5053013"/>
          <p14:tracePt t="117171" x="4357688" y="5033963"/>
          <p14:tracePt t="117179" x="4367213" y="5024438"/>
          <p14:tracePt t="117187" x="4376738" y="5024438"/>
          <p14:tracePt t="117195" x="4384675" y="5016500"/>
          <p14:tracePt t="117203" x="4403725" y="5006975"/>
          <p14:tracePt t="117219" x="4413250" y="5006975"/>
          <p14:tracePt t="117227" x="4421188" y="5006975"/>
          <p14:tracePt t="117382" x="4413250" y="5006975"/>
          <p14:tracePt t="117397" x="4384675" y="5006975"/>
          <p14:tracePt t="117404" x="4376738" y="5006975"/>
          <p14:tracePt t="117413" x="4348163" y="5024438"/>
          <p14:tracePt t="117419" x="4330700" y="5033963"/>
          <p14:tracePt t="117428" x="4311650" y="5043488"/>
          <p14:tracePt t="117444" x="4284663" y="5053013"/>
          <p14:tracePt t="117524" x="4267200" y="5060950"/>
          <p14:tracePt t="117533" x="4257675" y="5070475"/>
          <p14:tracePt t="117540" x="4238625" y="5089525"/>
          <p14:tracePt t="117548" x="4221163" y="5097463"/>
          <p14:tracePt t="117556" x="4175125" y="5133975"/>
          <p14:tracePt t="117564" x="4148138" y="5153025"/>
          <p14:tracePt t="117571" x="4084638" y="5180013"/>
          <p14:tracePt t="117579" x="4057650" y="5189538"/>
          <p14:tracePt t="117587" x="4048125" y="5197475"/>
          <p14:tracePt t="117595" x="4021138" y="5207000"/>
          <p14:tracePt t="117603" x="4002088" y="5216525"/>
          <p14:tracePt t="117610" x="3992563" y="5216525"/>
          <p14:tracePt t="117618" x="3984625" y="5226050"/>
          <p14:tracePt t="117694" x="3975100" y="5233988"/>
          <p14:tracePt t="117708" x="3956050" y="5253038"/>
          <p14:tracePt t="117717" x="3938588" y="5270500"/>
          <p14:tracePt t="117725" x="3929063" y="5280025"/>
          <p14:tracePt t="117733" x="3919538" y="5289550"/>
          <p14:tracePt t="117749" x="3911600" y="5307013"/>
          <p14:tracePt t="117770" x="3902075" y="5316538"/>
          <p14:tracePt t="117787" x="3892550" y="5316538"/>
          <p14:tracePt t="117930" x="3883025" y="5343525"/>
          <p14:tracePt t="117938" x="3892550" y="5408613"/>
          <p14:tracePt t="117947" x="3902075" y="5445125"/>
          <p14:tracePt t="117955" x="3919538" y="5462588"/>
          <p14:tracePt t="117963" x="3938588" y="5499100"/>
          <p14:tracePt t="117971" x="3956050" y="5518150"/>
          <p14:tracePt t="117979" x="3965575" y="5545138"/>
          <p14:tracePt t="117987" x="4002088" y="5562600"/>
          <p14:tracePt t="117995" x="4011613" y="5572125"/>
          <p14:tracePt t="118011" x="4011613" y="5589588"/>
          <p14:tracePt t="118188" x="4029075" y="5589588"/>
          <p14:tracePt t="118204" x="4084638" y="5589588"/>
          <p14:tracePt t="118213" x="4165600" y="5589588"/>
          <p14:tracePt t="118220" x="4221163" y="5589588"/>
          <p14:tracePt t="118227" x="4257675" y="5589588"/>
          <p14:tracePt t="118235" x="4284663" y="5589588"/>
          <p14:tracePt t="118243" x="4330700" y="5589588"/>
          <p14:tracePt t="118251" x="4348163" y="5589588"/>
          <p14:tracePt t="118259" x="4367213" y="5589588"/>
          <p14:tracePt t="118322" x="4384675" y="5599113"/>
          <p14:tracePt t="118338" x="4394200" y="5608638"/>
          <p14:tracePt t="118346" x="4394200" y="5618163"/>
          <p14:tracePt t="118399" x="4394200" y="5635625"/>
          <p14:tracePt t="118436" x="4403725" y="5645150"/>
          <p14:tracePt t="118444" x="4430713" y="5662613"/>
          <p14:tracePt t="118451" x="4467225" y="5672138"/>
          <p14:tracePt t="118460" x="4484688" y="5699125"/>
          <p14:tracePt t="118469" x="4503738" y="5708650"/>
          <p14:tracePt t="118476" x="4530725" y="5718175"/>
          <p14:tracePt t="118486" x="4549775" y="5735638"/>
          <p14:tracePt t="118492" x="4567238" y="5754688"/>
          <p14:tracePt t="118500" x="4586288" y="5764213"/>
          <p14:tracePt t="118507" x="4594225" y="5772150"/>
          <p14:tracePt t="118516" x="4603750" y="5781675"/>
          <p14:tracePt t="118523" x="4613275" y="5791200"/>
          <p14:tracePt t="118531" x="4622800" y="5791200"/>
          <p14:tracePt t="118539" x="4630738" y="5800725"/>
          <p14:tracePt t="118553" x="4649788" y="5818188"/>
          <p14:tracePt t="118554" x="4649788" y="5827713"/>
          <p14:tracePt t="118564" x="4659313" y="5837238"/>
          <p14:tracePt t="118572" x="4667250" y="5845175"/>
          <p14:tracePt t="118580" x="4686300" y="5864225"/>
          <p14:tracePt t="118596" x="4695825" y="5864225"/>
          <p14:tracePt t="118826" x="4695825" y="5873750"/>
          <p14:tracePt t="118834" x="4676775" y="5927725"/>
          <p14:tracePt t="118842" x="4640263" y="5954713"/>
          <p14:tracePt t="118850" x="4613275" y="5991225"/>
          <p14:tracePt t="118858" x="4576763" y="6037263"/>
          <p14:tracePt t="118867" x="4540250" y="6073775"/>
          <p14:tracePt t="118885" x="4494213" y="6119813"/>
          <p14:tracePt t="118890" x="4476750" y="6127750"/>
          <p14:tracePt t="118899" x="4467225" y="6137275"/>
          <p14:tracePt t="118906" x="4448175" y="6146800"/>
          <p14:tracePt t="119035" x="4430713" y="6146800"/>
          <p14:tracePt t="119043" x="4357688" y="6146800"/>
          <p14:tracePt t="119051" x="4321175" y="6146800"/>
          <p14:tracePt t="119059" x="4284663" y="6164263"/>
          <p14:tracePt t="119069" x="4248150" y="6173788"/>
          <p14:tracePt t="119075" x="4221163" y="6173788"/>
          <p14:tracePt t="119086" x="4202113" y="6183313"/>
          <p14:tracePt t="119091" x="4165600" y="6200775"/>
          <p14:tracePt t="119107" x="4157663" y="6200775"/>
          <p14:tracePt t="119139" x="4148138" y="6210300"/>
          <p14:tracePt t="119155" x="4111625" y="6229350"/>
          <p14:tracePt t="119171" x="4102100" y="6229350"/>
          <p14:tracePt t="119179" x="4094163" y="6229350"/>
          <p14:tracePt t="119187" x="4084638" y="6229350"/>
          <p14:tracePt t="119195" x="4075113" y="6237288"/>
          <p14:tracePt t="119268" x="4057650" y="6246813"/>
          <p14:tracePt t="119284" x="4048125" y="6256338"/>
          <p14:tracePt t="119292" x="4048125" y="6265863"/>
          <p14:tracePt t="119301" x="4029075" y="6283325"/>
          <p14:tracePt t="119308" x="4021138" y="6302375"/>
          <p14:tracePt t="119324" x="4021138" y="6310313"/>
          <p14:tracePt t="119334" x="4011613" y="6329363"/>
          <p14:tracePt t="119340" x="4011613" y="6338888"/>
          <p14:tracePt t="119347" x="4002088" y="6338888"/>
          <p14:tracePt t="119363" x="3984625" y="6365875"/>
          <p14:tracePt t="119371" x="3984625" y="6375400"/>
          <p14:tracePt t="119379" x="3975100" y="6392863"/>
          <p14:tracePt t="119387" x="3965575" y="6411913"/>
          <p14:tracePt t="119397" x="3965575" y="6429375"/>
          <p14:tracePt t="119403" x="3956050" y="6446838"/>
          <p14:tracePt t="119506" x="3956050" y="6465888"/>
          <p14:tracePt t="119762" x="3956050" y="6438900"/>
          <p14:tracePt t="119771" x="3956050" y="6429375"/>
          <p14:tracePt t="119818" x="3956050" y="6392863"/>
          <p14:tracePt t="119826" x="4011613" y="6338888"/>
          <p14:tracePt t="119834" x="4038600" y="6319838"/>
          <p14:tracePt t="119842" x="4084638" y="6283325"/>
          <p14:tracePt t="119851" x="4148138" y="6256338"/>
          <p14:tracePt t="119858" x="4202113" y="6246813"/>
          <p14:tracePt t="119866" x="4238625" y="6246813"/>
          <p14:tracePt t="119885" x="4303713" y="6246813"/>
          <p14:tracePt t="119890" x="4311650" y="6246813"/>
          <p14:tracePt t="119899" x="4321175" y="6246813"/>
          <p14:tracePt t="119907" x="4330700" y="6246813"/>
          <p14:tracePt t="119962" x="4357688" y="6237288"/>
          <p14:tracePt t="119970" x="4376738" y="6219825"/>
          <p14:tracePt t="119978" x="4421188" y="6210300"/>
          <p14:tracePt t="119987" x="4448175" y="6200775"/>
          <p14:tracePt t="119994" x="4467225" y="6183313"/>
          <p14:tracePt t="120003" x="4494213" y="6173788"/>
          <p14:tracePt t="120010" x="4513263" y="6164263"/>
          <p14:tracePt t="120027" x="4521200" y="6156325"/>
          <p14:tracePt t="120042" x="4530725" y="6146800"/>
          <p14:tracePt t="120058" x="4540250" y="6127750"/>
          <p14:tracePt t="120067" x="4549775" y="6119813"/>
          <p14:tracePt t="120083" x="4557713" y="6110288"/>
          <p14:tracePt t="120106" x="4567238" y="6100763"/>
          <p14:tracePt t="120146" x="4567238" y="6091238"/>
          <p14:tracePt t="120194" x="4586288" y="6073775"/>
          <p14:tracePt t="120202" x="4594225" y="6064250"/>
          <p14:tracePt t="120218" x="4603750" y="6054725"/>
          <p14:tracePt t="120226" x="4630738" y="6027738"/>
          <p14:tracePt t="120234" x="4640263" y="6018213"/>
          <p14:tracePt t="120250" x="4640263" y="6010275"/>
          <p14:tracePt t="120258" x="4649788" y="6010275"/>
          <p14:tracePt t="120306" x="4649788" y="6000750"/>
          <p14:tracePt t="120417" x="4649788" y="5973763"/>
          <p14:tracePt t="120421" x="4640263" y="5954713"/>
          <p14:tracePt t="120428" x="4557713" y="5873750"/>
          <p14:tracePt t="120435" x="4413250" y="5800725"/>
          <p14:tracePt t="120466" x="3992563" y="5508625"/>
          <p14:tracePt t="120474" x="3919538" y="5445125"/>
          <p14:tracePt t="120482" x="3875088" y="5408613"/>
          <p14:tracePt t="120490" x="3865563" y="5399088"/>
          <p14:tracePt t="120730" x="3856038" y="5389563"/>
          <p14:tracePt t="120739" x="3856038" y="5380038"/>
          <p14:tracePt t="120762" x="3875088" y="5326063"/>
          <p14:tracePt t="120771" x="3911600" y="5280025"/>
          <p14:tracePt t="120778" x="3938588" y="5262563"/>
          <p14:tracePt t="120786" x="3984625" y="5216525"/>
          <p14:tracePt t="120794" x="4002088" y="5180013"/>
          <p14:tracePt t="120803" x="4029075" y="5160963"/>
          <p14:tracePt t="120810" x="4048125" y="5143500"/>
          <p14:tracePt t="120819" x="4065588" y="5133975"/>
          <p14:tracePt t="120826" x="4094163" y="5116513"/>
          <p14:tracePt t="120834" x="4094163" y="5106988"/>
          <p14:tracePt t="120858" x="4102100" y="5106988"/>
          <p14:tracePt t="120884" x="4111625" y="5097463"/>
          <p14:tracePt t="120914" x="4129088" y="5089525"/>
          <p14:tracePt t="120922" x="4148138" y="5070475"/>
          <p14:tracePt t="120930" x="4157663" y="5060950"/>
          <p14:tracePt t="120938" x="4175125" y="5053013"/>
          <p14:tracePt t="120946" x="4202113" y="5043488"/>
          <p14:tracePt t="120954" x="4221163" y="5033963"/>
          <p14:tracePt t="120962" x="4230688" y="5024438"/>
          <p14:tracePt t="120970" x="4238625" y="5016500"/>
          <p14:tracePt t="120978" x="4248150" y="5016500"/>
          <p14:tracePt t="120986" x="4257675" y="5016500"/>
          <p14:tracePt t="121002" x="4275138" y="5016500"/>
          <p14:tracePt t="121010" x="4294188" y="5016500"/>
          <p14:tracePt t="121021" x="4303713" y="5006975"/>
          <p14:tracePt t="121028" x="4340225" y="5006975"/>
          <p14:tracePt t="121039" x="4376738" y="5006975"/>
          <p14:tracePt t="121044" x="4421188" y="5006975"/>
          <p14:tracePt t="121052" x="4448175" y="5006975"/>
          <p14:tracePt t="121060" x="4494213" y="5006975"/>
          <p14:tracePt t="121076" x="4513263" y="5006975"/>
          <p14:tracePt t="121084" x="4521200" y="5006975"/>
          <p14:tracePt t="121548" x="4513263" y="5006975"/>
          <p14:tracePt t="121556" x="4430713" y="5006975"/>
          <p14:tracePt t="121564" x="4357688" y="5006975"/>
          <p14:tracePt t="121572" x="4303713" y="5006975"/>
          <p14:tracePt t="121580" x="4248150" y="5006975"/>
          <p14:tracePt t="121588" x="4184650" y="5006975"/>
          <p14:tracePt t="121596" x="4129088" y="5006975"/>
          <p14:tracePt t="121603" x="4102100" y="5006975"/>
          <p14:tracePt t="121611" x="4084638" y="5006975"/>
          <p14:tracePt t="121620" x="4075113" y="5006975"/>
          <p14:tracePt t="121626" x="4057650" y="5016500"/>
          <p14:tracePt t="121634" x="4038600" y="5033963"/>
          <p14:tracePt t="121650" x="4021138" y="5043488"/>
          <p14:tracePt t="121666" x="4011613" y="5053013"/>
          <p14:tracePt t="121675" x="3992563" y="5053013"/>
          <p14:tracePt t="121691" x="3984625" y="5060950"/>
          <p14:tracePt t="121701" x="3975100" y="5070475"/>
          <p14:tracePt t="121708" x="3956050" y="5089525"/>
          <p14:tracePt t="121717" x="3938588" y="5106988"/>
          <p14:tracePt t="121724" x="3929063" y="5116513"/>
          <p14:tracePt t="121732" x="3911600" y="5133975"/>
          <p14:tracePt t="121741" x="3902075" y="5153025"/>
          <p14:tracePt t="121748" x="3892550" y="5170488"/>
          <p14:tracePt t="121764" x="3892550" y="5197475"/>
          <p14:tracePt t="121773" x="3883025" y="5207000"/>
          <p14:tracePt t="121796" x="3883025" y="5216525"/>
          <p14:tracePt t="121805" x="3865563" y="5233988"/>
          <p14:tracePt t="121811" x="3865563" y="5243513"/>
          <p14:tracePt t="121820" x="3865563" y="5253038"/>
          <p14:tracePt t="121826" x="3865563" y="5262563"/>
          <p14:tracePt t="121835" x="3865563" y="5289550"/>
          <p14:tracePt t="121842" x="3865563" y="5326063"/>
          <p14:tracePt t="121850" x="3865563" y="5343525"/>
          <p14:tracePt t="121858" x="3865563" y="5380038"/>
          <p14:tracePt t="121866" x="3883025" y="5399088"/>
          <p14:tracePt t="121884" x="3956050" y="5472113"/>
          <p14:tracePt t="121890" x="4002088" y="5518150"/>
          <p14:tracePt t="121899" x="4021138" y="5526088"/>
          <p14:tracePt t="121906" x="4094163" y="5572125"/>
          <p14:tracePt t="121915" x="4102100" y="5581650"/>
          <p14:tracePt t="121923" x="4138613" y="5599113"/>
          <p14:tracePt t="121931" x="4184650" y="5608638"/>
          <p14:tracePt t="121939" x="4194175" y="5608638"/>
          <p14:tracePt t="121947" x="4211638" y="5608638"/>
          <p14:tracePt t="121954" x="4221163" y="5608638"/>
          <p14:tracePt t="122053" x="4230688" y="5608638"/>
          <p14:tracePt t="122060" x="4238625" y="5608638"/>
          <p14:tracePt t="122069" x="4275138" y="5608638"/>
          <p14:tracePt t="122076" x="4303713" y="5608638"/>
          <p14:tracePt t="122087" x="4330700" y="5608638"/>
          <p14:tracePt t="122092" x="4376738" y="5618163"/>
          <p14:tracePt t="122102" x="4430713" y="5618163"/>
          <p14:tracePt t="122108" x="4494213" y="5635625"/>
          <p14:tracePt t="122120" x="4549775" y="5654675"/>
          <p14:tracePt t="122124" x="4594225" y="5662613"/>
          <p14:tracePt t="122134" x="4659313" y="5681663"/>
          <p14:tracePt t="122140" x="4713288" y="5691188"/>
          <p14:tracePt t="122154" x="4776788" y="5727700"/>
          <p14:tracePt t="122155" x="4822825" y="5727700"/>
          <p14:tracePt t="122163" x="4849813" y="5735638"/>
          <p14:tracePt t="122171" x="4868863" y="5745163"/>
          <p14:tracePt t="122179" x="4895850" y="5772150"/>
          <p14:tracePt t="122260" x="4905375" y="5772150"/>
          <p14:tracePt t="122276" x="4905375" y="5781675"/>
          <p14:tracePt t="122284" x="4913313" y="5818188"/>
          <p14:tracePt t="122292" x="4922838" y="5827713"/>
          <p14:tracePt t="122303" x="4922838" y="5854700"/>
          <p14:tracePt t="122309" x="4932363" y="5873750"/>
          <p14:tracePt t="122323" x="4932363" y="5891213"/>
          <p14:tracePt t="122324" x="4941888" y="5918200"/>
          <p14:tracePt t="122332" x="4949825" y="5954713"/>
          <p14:tracePt t="122340" x="4949825" y="5964238"/>
          <p14:tracePt t="122348" x="4968875" y="5983288"/>
          <p14:tracePt t="122356" x="4968875" y="5991225"/>
          <p14:tracePt t="122364" x="4968875" y="6000750"/>
          <p14:tracePt t="122372" x="4978400" y="6010275"/>
          <p14:tracePt t="122396" x="4978400" y="6027738"/>
          <p14:tracePt t="122412" x="4978400" y="6037263"/>
          <p14:tracePt t="122427" x="4978400" y="6046788"/>
          <p14:tracePt t="122459" x="4978400" y="6064250"/>
          <p14:tracePt t="122467" x="4978400" y="6073775"/>
          <p14:tracePt t="122476" x="4978400" y="6091238"/>
          <p14:tracePt t="122491" x="4978400" y="6119813"/>
          <p14:tracePt t="122501" x="4978400" y="6127750"/>
          <p14:tracePt t="122508" x="4978400" y="6137275"/>
          <p14:tracePt t="122519" x="4978400" y="6146800"/>
          <p14:tracePt t="122523" x="4978400" y="6164263"/>
          <p14:tracePt t="122531" x="4968875" y="6164263"/>
          <p14:tracePt t="122540" x="4959350" y="6173788"/>
          <p14:tracePt t="122556" x="4959350" y="6183313"/>
          <p14:tracePt t="122571" x="4959350" y="6192838"/>
          <p14:tracePt t="122588" x="4949825" y="6200775"/>
          <p14:tracePt t="122612" x="4922838" y="6200775"/>
          <p14:tracePt t="122623" x="4895850" y="6210300"/>
          <p14:tracePt t="122626" x="4832350" y="6229350"/>
          <p14:tracePt t="122634" x="4749800" y="6273800"/>
          <p14:tracePt t="122642" x="4713288" y="6283325"/>
          <p14:tracePt t="122650" x="4649788" y="6319838"/>
          <p14:tracePt t="122658" x="4586288" y="6346825"/>
          <p14:tracePt t="122667" x="4521200" y="6356350"/>
          <p14:tracePt t="122674" x="4476750" y="6392863"/>
          <p14:tracePt t="122682" x="4448175" y="6402388"/>
          <p14:tracePt t="122690" x="4421188" y="6411913"/>
          <p14:tracePt t="122699" x="4384675" y="6438900"/>
          <p14:tracePt t="122707" x="4376738" y="6438900"/>
          <p14:tracePt t="122717" x="4357688" y="6446838"/>
          <p14:tracePt t="123780" x="4340225" y="6338888"/>
          <p14:tracePt t="123790" x="4340225" y="6192838"/>
          <p14:tracePt t="123796" x="4284663" y="6083300"/>
          <p14:tracePt t="123804" x="4238625" y="5946775"/>
          <p14:tracePt t="123812" x="4211638" y="5818188"/>
          <p14:tracePt t="123819" x="4165600" y="5699125"/>
          <p14:tracePt t="123827" x="4138613" y="5572125"/>
          <p14:tracePt t="123835" x="4094163" y="5416550"/>
          <p14:tracePt t="123843" x="4065588" y="5289550"/>
          <p14:tracePt t="123850" x="4002088" y="5126038"/>
          <p14:tracePt t="123858" x="3975100" y="4970463"/>
          <p14:tracePt t="123867" x="3919538" y="4860925"/>
          <p14:tracePt t="123874" x="3856038" y="4760913"/>
          <p14:tracePt t="123887" x="3802063" y="4678363"/>
          <p14:tracePt t="123890" x="3775075" y="4624388"/>
          <p14:tracePt t="123899" x="3683000" y="4541838"/>
          <p14:tracePt t="123906" x="3600450" y="4468813"/>
          <p14:tracePt t="123914" x="3500438" y="4405313"/>
          <p14:tracePt t="123922" x="3419475" y="4349750"/>
          <p14:tracePt t="123930" x="3317875" y="4286250"/>
          <p14:tracePt t="123938" x="3208338" y="4259263"/>
          <p14:tracePt t="123946" x="3071813" y="4203700"/>
          <p14:tracePt t="123954" x="2990850" y="4176713"/>
          <p14:tracePt t="123962" x="2898775" y="4130675"/>
          <p14:tracePt t="123970" x="2835275" y="4122738"/>
          <p14:tracePt t="123978" x="2752725" y="4067175"/>
          <p14:tracePt t="123986" x="2725738" y="4057650"/>
          <p14:tracePt t="123994" x="2679700" y="4013200"/>
          <p14:tracePt t="124003" x="2662238" y="3994150"/>
          <p14:tracePt t="124011" x="2635250" y="3957638"/>
          <p14:tracePt t="124019" x="2625725" y="3921125"/>
          <p14:tracePt t="124029" x="2606675" y="3875088"/>
          <p14:tracePt t="124034" x="2606675" y="3857625"/>
          <p14:tracePt t="124042" x="2606675" y="3830638"/>
          <p14:tracePt t="124050" x="2606675" y="3811588"/>
          <p14:tracePt t="124058" x="2606675" y="3794125"/>
          <p14:tracePt t="124067" x="2598738" y="3784600"/>
          <p14:tracePt t="124446" x="2562225" y="3775075"/>
          <p14:tracePt t="124451" x="2506663" y="3775075"/>
          <p14:tracePt t="124460" x="2433638" y="3775075"/>
          <p14:tracePt t="124469" x="2324100" y="3775075"/>
          <p14:tracePt t="124475" x="2224088" y="3775075"/>
          <p14:tracePt t="124485" x="2097088" y="3757613"/>
          <p14:tracePt t="124491" x="1987550" y="3757613"/>
          <p14:tracePt t="124501" x="1878013" y="3748088"/>
          <p14:tracePt t="124507" x="1751013" y="3721100"/>
          <p14:tracePt t="124517" x="1668463" y="3694113"/>
          <p14:tracePt t="124523" x="1604963" y="3675063"/>
          <p14:tracePt t="124531" x="1549400" y="3657600"/>
          <p14:tracePt t="124539" x="1504950" y="3648075"/>
          <p14:tracePt t="124547" x="1495425" y="3638550"/>
          <p14:tracePt t="124612" x="1485900" y="3629025"/>
          <p14:tracePt t="124620" x="1485900" y="3611563"/>
          <p14:tracePt t="124627" x="1485900" y="3602038"/>
          <p14:tracePt t="124636" x="1476375" y="3584575"/>
          <p14:tracePt t="124645" x="1476375" y="3556000"/>
          <p14:tracePt t="124650" x="1458913" y="3529013"/>
          <p14:tracePt t="124659" x="1449388" y="3492500"/>
          <p14:tracePt t="124666" x="1439863" y="3455988"/>
          <p14:tracePt t="124674" x="1439863" y="3429000"/>
          <p14:tracePt t="124683" x="1431925" y="3392488"/>
          <p14:tracePt t="124690" x="1431925" y="3365500"/>
          <p14:tracePt t="124700" x="1431925" y="3346450"/>
          <p14:tracePt t="124706" x="1431925" y="3319463"/>
          <p14:tracePt t="124716" x="1431925" y="3292475"/>
          <p14:tracePt t="124722" x="1431925" y="3265488"/>
          <p14:tracePt t="124731" x="1431925" y="3228975"/>
          <p14:tracePt t="124738" x="1431925" y="3209925"/>
          <p14:tracePt t="124746" x="1431925" y="3182938"/>
          <p14:tracePt t="124755" x="1439863" y="3163888"/>
          <p14:tracePt t="124763" x="1458913" y="3146425"/>
          <p14:tracePt t="124771" x="1468438" y="3127375"/>
          <p14:tracePt t="124778" x="1476375" y="3119438"/>
          <p14:tracePt t="124787" x="1504950" y="3090863"/>
          <p14:tracePt t="124795" x="1512888" y="3073400"/>
          <p14:tracePt t="124803" x="1531938" y="3054350"/>
          <p14:tracePt t="124810" x="1549400" y="3036888"/>
          <p14:tracePt t="124820" x="1585913" y="3017838"/>
          <p14:tracePt t="124826" x="1604963" y="3000375"/>
          <p14:tracePt t="124835" x="1631950" y="2982913"/>
          <p14:tracePt t="124842" x="1641475" y="2973388"/>
          <p14:tracePt t="124850" x="1649413" y="2973388"/>
          <p14:tracePt t="124858" x="1677988" y="2963863"/>
          <p14:tracePt t="124867" x="1695450" y="2963863"/>
          <p14:tracePt t="124874" x="1722438" y="2954338"/>
          <p14:tracePt t="124884" x="1731963" y="2954338"/>
          <p14:tracePt t="124890" x="1751013" y="2954338"/>
          <p14:tracePt t="124899" x="1758950" y="2954338"/>
          <p14:tracePt t="124917" x="1787525" y="2954338"/>
          <p14:tracePt t="124988" x="1787525" y="2963863"/>
          <p14:tracePt t="125004" x="1787525" y="2973388"/>
          <p14:tracePt t="125013" x="1768475" y="2990850"/>
          <p14:tracePt t="125020" x="1722438" y="3000375"/>
          <p14:tracePt t="125026" x="1677988" y="3036888"/>
          <p14:tracePt t="125034" x="1631950" y="3046413"/>
          <p14:tracePt t="125042" x="1568450" y="3082925"/>
          <p14:tracePt t="125050" x="1495425" y="3100388"/>
          <p14:tracePt t="125058" x="1403350" y="3109913"/>
          <p14:tracePt t="125066" x="1266825" y="3127375"/>
          <p14:tracePt t="125074" x="1157288" y="3127375"/>
          <p14:tracePt t="125082" x="1047750" y="3127375"/>
          <p14:tracePt t="125090" x="903288" y="3127375"/>
          <p14:tracePt t="125099" x="774700" y="3127375"/>
          <p14:tracePt t="125106" x="647700" y="3127375"/>
          <p14:tracePt t="125117" x="574675" y="3127375"/>
          <p14:tracePt t="125122" x="547688" y="3127375"/>
          <p14:tracePt t="125130" x="538163" y="3127375"/>
          <p14:tracePt t="125380" x="547688" y="3127375"/>
          <p14:tracePt t="125389" x="601663" y="3163888"/>
          <p14:tracePt t="125398" x="665163" y="3182938"/>
          <p14:tracePt t="125404" x="711200" y="3219450"/>
          <p14:tracePt t="125411" x="720725" y="3219450"/>
          <p14:tracePt t="125419" x="784225" y="3246438"/>
          <p14:tracePt t="125428" x="801688" y="3255963"/>
          <p14:tracePt t="125434" x="811213" y="3265488"/>
          <p14:tracePt t="125677" x="811213" y="3236913"/>
          <p14:tracePt t="125684" x="811213" y="3228975"/>
          <p14:tracePt t="125692" x="811213" y="3192463"/>
          <p14:tracePt t="125700" x="820738" y="3163888"/>
          <p14:tracePt t="125709" x="830263" y="3127375"/>
          <p14:tracePt t="125719" x="874713" y="3082925"/>
          <p14:tracePt t="125725" x="911225" y="3036888"/>
          <p14:tracePt t="125735" x="930275" y="3017838"/>
          <p14:tracePt t="125742" x="993775" y="2954338"/>
          <p14:tracePt t="125746" x="1047750" y="2909888"/>
          <p14:tracePt t="125754" x="1076325" y="2873375"/>
          <p14:tracePt t="125762" x="1120775" y="2836863"/>
          <p14:tracePt t="125771" x="1130300" y="2836863"/>
          <p14:tracePt t="125778" x="1149350" y="2817813"/>
          <p14:tracePt t="125794" x="1166813" y="2808288"/>
          <p14:tracePt t="125924" x="1166813" y="2854325"/>
          <p14:tracePt t="125932" x="1166813" y="2909888"/>
          <p14:tracePt t="125939" x="1203325" y="2954338"/>
          <p14:tracePt t="125947" x="1239838" y="3017838"/>
          <p14:tracePt t="125955" x="1266825" y="3063875"/>
          <p14:tracePt t="125963" x="1276350" y="3082925"/>
          <p14:tracePt t="125970" x="1285875" y="3127375"/>
          <p14:tracePt t="125978" x="1303338" y="3155950"/>
          <p14:tracePt t="125986" x="1303338" y="3173413"/>
          <p14:tracePt t="125995" x="1303338" y="3200400"/>
          <p14:tracePt t="126003" x="1303338" y="3219450"/>
          <p14:tracePt t="126010" x="1303338" y="3236913"/>
          <p14:tracePt t="126018" x="1303338" y="3265488"/>
          <p14:tracePt t="126027" x="1303338" y="3282950"/>
          <p14:tracePt t="126034" x="1303338" y="3309938"/>
          <p14:tracePt t="126042" x="1303338" y="3328988"/>
          <p14:tracePt t="126050" x="1330325" y="3392488"/>
          <p14:tracePt t="126058" x="1330325" y="3429000"/>
          <p14:tracePt t="126066" x="1339850" y="3482975"/>
          <p14:tracePt t="126074" x="1376363" y="3529013"/>
          <p14:tracePt t="126082" x="1395413" y="3592513"/>
          <p14:tracePt t="126090" x="1439863" y="3657600"/>
          <p14:tracePt t="126099" x="1449388" y="3675063"/>
          <p14:tracePt t="126106" x="1485900" y="3738563"/>
          <p14:tracePt t="126116" x="1512888" y="3784600"/>
          <p14:tracePt t="126124" x="1568450" y="3830638"/>
          <p14:tracePt t="126137" x="1595438" y="3857625"/>
          <p14:tracePt t="126142" x="1641475" y="3884613"/>
          <p14:tracePt t="126148" x="1677988" y="3911600"/>
          <p14:tracePt t="126155" x="1695450" y="3921125"/>
          <p14:tracePt t="126164" x="1741488" y="3948113"/>
          <p14:tracePt t="126172" x="1751013" y="3948113"/>
          <p14:tracePt t="126180" x="1768475" y="3957638"/>
          <p14:tracePt t="126187" x="1804988" y="3957638"/>
          <p14:tracePt t="126195" x="1814513" y="3957638"/>
          <p14:tracePt t="126283" x="1831975" y="3957638"/>
          <p14:tracePt t="126290" x="1851025" y="3957638"/>
          <p14:tracePt t="126298" x="1914525" y="3921125"/>
          <p14:tracePt t="126307" x="1941513" y="3894138"/>
          <p14:tracePt t="126316" x="1997075" y="3840163"/>
          <p14:tracePt t="126324" x="2033588" y="3775075"/>
          <p14:tracePt t="126330" x="2051050" y="3748088"/>
          <p14:tracePt t="126338" x="2087563" y="3702050"/>
          <p14:tracePt t="126346" x="2097088" y="3657600"/>
          <p14:tracePt t="126354" x="2106613" y="3638550"/>
          <p14:tracePt t="126362" x="2106613" y="3611563"/>
          <p14:tracePt t="126370" x="2106613" y="3602038"/>
          <p14:tracePt t="126378" x="2114550" y="3584575"/>
          <p14:tracePt t="126414" x="2124075" y="3575050"/>
          <p14:tracePt t="126428" x="2124075" y="3565525"/>
          <p14:tracePt t="126436" x="2124075" y="3556000"/>
          <p14:tracePt t="126446" x="2133600" y="3529013"/>
          <p14:tracePt t="126453" x="2143125" y="3519488"/>
          <p14:tracePt t="126460" x="2151063" y="3492500"/>
          <p14:tracePt t="126468" x="2151063" y="3475038"/>
          <p14:tracePt t="126475" x="2170113" y="3455988"/>
          <p14:tracePt t="126484" x="2187575" y="3429000"/>
          <p14:tracePt t="126491" x="2197100" y="3419475"/>
          <p14:tracePt t="126500" x="2224088" y="3365500"/>
          <p14:tracePt t="126507" x="2243138" y="3346450"/>
          <p14:tracePt t="126516" x="2287588" y="3302000"/>
          <p14:tracePt t="126524" x="2324100" y="3273425"/>
          <p14:tracePt t="126532" x="2343150" y="3246438"/>
          <p14:tracePt t="126540" x="2379663" y="3200400"/>
          <p14:tracePt t="126548" x="2389188" y="3200400"/>
          <p14:tracePt t="126556" x="2389188" y="3192463"/>
          <p14:tracePt t="126628" x="2397125" y="3182938"/>
          <p14:tracePt t="126644" x="2406650" y="3182938"/>
          <p14:tracePt t="126652" x="2416175" y="3173413"/>
          <p14:tracePt t="126684" x="2425700" y="3163888"/>
          <p14:tracePt t="126789" x="2416175" y="3163888"/>
          <p14:tracePt t="126804" x="2406650" y="3163888"/>
          <p14:tracePt t="126828" x="2397125" y="3163888"/>
          <p14:tracePt t="126899" x="2397125" y="3173413"/>
          <p14:tracePt t="126917" x="2406650" y="3173413"/>
          <p14:tracePt t="127060" x="2416175" y="3173413"/>
          <p14:tracePt t="128274" x="2479675" y="3173413"/>
          <p14:tracePt t="128282" x="2725738" y="3173413"/>
          <p14:tracePt t="128290" x="3054350" y="3255963"/>
          <p14:tracePt t="128299" x="3363913" y="3273425"/>
          <p14:tracePt t="128306" x="3719513" y="3319463"/>
          <p14:tracePt t="128315" x="4038600" y="3382963"/>
          <p14:tracePt t="128322" x="4311650" y="3402013"/>
          <p14:tracePt t="128331" x="4622800" y="3419475"/>
          <p14:tracePt t="128339" x="4868863" y="3475038"/>
          <p14:tracePt t="128347" x="5068888" y="3475038"/>
          <p14:tracePt t="128355" x="5232400" y="3482975"/>
          <p14:tracePt t="128363" x="5341938" y="3482975"/>
          <p14:tracePt t="128371" x="5414963" y="3482975"/>
          <p14:tracePt t="128379" x="5451475" y="3482975"/>
          <p14:tracePt t="128387" x="5478463" y="3482975"/>
          <p14:tracePt t="128403" x="5487988" y="3482975"/>
          <p14:tracePt t="128411" x="5497513" y="3482975"/>
          <p14:tracePt t="128427" x="5507038" y="3475038"/>
          <p14:tracePt t="128435" x="5534025" y="3465513"/>
          <p14:tracePt t="128442" x="5570538" y="3465513"/>
          <p14:tracePt t="128450" x="5624513" y="3465513"/>
          <p14:tracePt t="128458" x="5680075" y="3465513"/>
          <p14:tracePt t="128466" x="5770563" y="3465513"/>
          <p14:tracePt t="128476" x="5843588" y="3465513"/>
          <p14:tracePt t="128485" x="5926138" y="3465513"/>
          <p14:tracePt t="128492" x="5999163" y="3465513"/>
          <p14:tracePt t="128501" x="6035675" y="3465513"/>
          <p14:tracePt t="128508" x="6108700" y="3465513"/>
          <p14:tracePt t="128517" x="6145213" y="3465513"/>
          <p14:tracePt t="128524" x="6218238" y="3455988"/>
          <p14:tracePt t="128533" x="6281738" y="3446463"/>
          <p14:tracePt t="128540" x="6318250" y="3438525"/>
          <p14:tracePt t="128546" x="6362700" y="3429000"/>
          <p14:tracePt t="128554" x="6391275" y="3429000"/>
          <p14:tracePt t="128562" x="6399213" y="3419475"/>
          <p14:tracePt t="128570" x="6418263" y="3419475"/>
          <p14:tracePt t="128650" x="6427788" y="3419475"/>
          <p14:tracePt t="128658" x="6454775" y="3419475"/>
          <p14:tracePt t="128666" x="6472238" y="3419475"/>
          <p14:tracePt t="128674" x="6508750" y="3411538"/>
          <p14:tracePt t="128683" x="6537325" y="3411538"/>
          <p14:tracePt t="128692" x="6554788" y="3411538"/>
          <p14:tracePt t="128699" x="6581775" y="3382963"/>
          <p14:tracePt t="128707" x="6600825" y="3382963"/>
          <p14:tracePt t="128716" x="6618288" y="3382963"/>
          <p14:tracePt t="128723" x="6627813" y="3382963"/>
          <p14:tracePt t="128731" x="6654800" y="3375025"/>
          <p14:tracePt t="128747" x="6664325" y="3375025"/>
          <p14:tracePt t="129187" x="6681788" y="3375025"/>
          <p14:tracePt t="129196" x="6691313" y="3375025"/>
          <p14:tracePt t="129203" x="6700838" y="3375025"/>
          <p14:tracePt t="129211" x="6710363" y="3375025"/>
          <p14:tracePt t="129219" x="6718300" y="3365500"/>
          <p14:tracePt t="129228" x="6737350" y="3365500"/>
          <p14:tracePt t="129242" x="6754813" y="3355975"/>
          <p14:tracePt t="129251" x="6754813" y="3346450"/>
          <p14:tracePt t="129258" x="6773863" y="3338513"/>
          <p14:tracePt t="129275" x="6783388" y="3338513"/>
          <p14:tracePt t="129282" x="6791325" y="3328988"/>
          <p14:tracePt t="129300" x="6810375" y="3319463"/>
          <p14:tracePt t="129306" x="6837363" y="3309938"/>
          <p14:tracePt t="129315" x="6856413" y="3302000"/>
          <p14:tracePt t="129322" x="6873875" y="3292475"/>
          <p14:tracePt t="129331" x="6910388" y="3292475"/>
          <p14:tracePt t="129338" x="6929438" y="3282950"/>
          <p14:tracePt t="129346" x="6964363" y="3273425"/>
          <p14:tracePt t="129355" x="6973888" y="3273425"/>
          <p14:tracePt t="129362" x="7010400" y="3255963"/>
          <p14:tracePt t="129371" x="7019925" y="3255963"/>
          <p14:tracePt t="129379" x="7046913" y="3246438"/>
          <p14:tracePt t="129387" x="7056438" y="3246438"/>
          <p14:tracePt t="129403" x="7073900" y="3236913"/>
          <p14:tracePt t="129543" x="7065963" y="3265488"/>
          <p14:tracePt t="129549" x="7065963" y="3273425"/>
          <p14:tracePt t="129556" x="7056438" y="3292475"/>
          <p14:tracePt t="129564" x="7056438" y="3302000"/>
          <p14:tracePt t="129571" x="7056438" y="3328988"/>
          <p14:tracePt t="129579" x="7046913" y="3338513"/>
          <p14:tracePt t="129638" x="7046913" y="3346450"/>
          <p14:tracePt t="129644" x="7046913" y="3355975"/>
          <p14:tracePt t="129660" x="7046913" y="3365500"/>
          <p14:tracePt t="129684" x="7065963" y="3382963"/>
          <p14:tracePt t="129700" x="7073900" y="3392488"/>
          <p14:tracePt t="129724" x="7073900" y="3402013"/>
          <p14:tracePt t="130043" x="7046913" y="3375025"/>
          <p14:tracePt t="130050" x="6983413" y="3338513"/>
          <p14:tracePt t="130059" x="6937375" y="3292475"/>
          <p14:tracePt t="130067" x="6873875" y="3265488"/>
          <p14:tracePt t="130075" x="6837363" y="3236913"/>
          <p14:tracePt t="130083" x="6810375" y="3209925"/>
          <p14:tracePt t="130090" x="6764338" y="3182938"/>
          <p14:tracePt t="130098" x="6754813" y="3173413"/>
          <p14:tracePt t="130106" x="6746875" y="3163888"/>
          <p14:tracePt t="130172" x="6746875" y="3155950"/>
          <p14:tracePt t="130180" x="6746875" y="3136900"/>
          <p14:tracePt t="130188" x="6746875" y="3100388"/>
          <p14:tracePt t="130196" x="6746875" y="3046413"/>
          <p14:tracePt t="130204" x="6746875" y="2990850"/>
          <p14:tracePt t="130213" x="6746875" y="2927350"/>
          <p14:tracePt t="130220" x="6746875" y="2873375"/>
          <p14:tracePt t="130228" x="6746875" y="2800350"/>
          <p14:tracePt t="130236" x="6746875" y="2727325"/>
          <p14:tracePt t="130247" x="6746875" y="2681288"/>
          <p14:tracePt t="130252" x="6746875" y="2644775"/>
          <p14:tracePt t="130260" x="6746875" y="2617788"/>
          <p14:tracePt t="130267" x="6746875" y="2598738"/>
          <p14:tracePt t="130276" x="6746875" y="2581275"/>
          <p14:tracePt t="130285" x="6746875" y="2562225"/>
          <p14:tracePt t="130292" x="6746875" y="2554288"/>
          <p14:tracePt t="130308" x="6746875" y="2544763"/>
          <p14:tracePt t="130348" x="6746875" y="2535238"/>
          <p14:tracePt t="130366" x="6746875" y="2508250"/>
          <p14:tracePt t="130372" x="6773863" y="2489200"/>
          <p14:tracePt t="130380" x="6791325" y="2452688"/>
          <p14:tracePt t="130388" x="6819900" y="2435225"/>
          <p14:tracePt t="130396" x="6837363" y="2416175"/>
          <p14:tracePt t="130404" x="6883400" y="2389188"/>
          <p14:tracePt t="130412" x="6929438" y="2379663"/>
          <p14:tracePt t="130421" x="6956425" y="2362200"/>
          <p14:tracePt t="130427" x="6983413" y="2352675"/>
          <p14:tracePt t="130435" x="7000875" y="2352675"/>
          <p14:tracePt t="130442" x="7010400" y="2352675"/>
          <p14:tracePt t="130450" x="7019925" y="2352675"/>
          <p14:tracePt t="130459" x="7029450" y="2352675"/>
          <p14:tracePt t="130474" x="7046913" y="2352675"/>
          <p14:tracePt t="130482" x="7083425" y="2362200"/>
          <p14:tracePt t="130490" x="7129463" y="2389188"/>
          <p14:tracePt t="130498" x="7248525" y="2444750"/>
          <p14:tracePt t="130507" x="7385050" y="2508250"/>
          <p14:tracePt t="130515" x="7512050" y="2554288"/>
          <p14:tracePt t="130523" x="7648575" y="2608263"/>
          <p14:tracePt t="130532" x="7785100" y="2671763"/>
          <p14:tracePt t="130540" x="7913688" y="2727325"/>
          <p14:tracePt t="130546" x="7994650" y="2754313"/>
          <p14:tracePt t="130554" x="8059738" y="2790825"/>
          <p14:tracePt t="130562" x="8104188" y="2817813"/>
          <p14:tracePt t="130570" x="8132763" y="2836863"/>
          <p14:tracePt t="130578" x="8150225" y="2854325"/>
          <p14:tracePt t="130612" x="8150225" y="2873375"/>
          <p14:tracePt t="130620" x="8150225" y="2900363"/>
          <p14:tracePt t="130628" x="8140700" y="2936875"/>
          <p14:tracePt t="130636" x="8132763" y="2990850"/>
          <p14:tracePt t="130644" x="8132763" y="3017838"/>
          <p14:tracePt t="130652" x="8132763" y="3054350"/>
          <p14:tracePt t="130659" x="8104188" y="3119438"/>
          <p14:tracePt t="130667" x="8104188" y="3155950"/>
          <p14:tracePt t="130675" x="8096250" y="3200400"/>
          <p14:tracePt t="130683" x="8086725" y="3273425"/>
          <p14:tracePt t="130690" x="8086725" y="3302000"/>
          <p14:tracePt t="130699" x="8077200" y="3338513"/>
          <p14:tracePt t="130707" x="8077200" y="3392488"/>
          <p14:tracePt t="130715" x="8059738" y="3419475"/>
          <p14:tracePt t="130723" x="8040688" y="3438525"/>
          <p14:tracePt t="130732" x="8040688" y="3465513"/>
          <p14:tracePt t="130740" x="8040688" y="3475038"/>
          <p14:tracePt t="130746" x="8031163" y="3482975"/>
          <p14:tracePt t="130754" x="8013700" y="3502025"/>
          <p14:tracePt t="130762" x="8013700" y="3511550"/>
          <p14:tracePt t="130771" x="8004175" y="3519488"/>
          <p14:tracePt t="130786" x="7986713" y="3529013"/>
          <p14:tracePt t="130794" x="7967663" y="3529013"/>
          <p14:tracePt t="130802" x="7940675" y="3538538"/>
          <p14:tracePt t="130811" x="7913688" y="3538538"/>
          <p14:tracePt t="130820" x="7840663" y="3538538"/>
          <p14:tracePt t="130827" x="7748588" y="3538538"/>
          <p14:tracePt t="130835" x="7694613" y="3538538"/>
          <p14:tracePt t="130845" x="7621588" y="3538538"/>
          <p14:tracePt t="130850" x="7548563" y="3538538"/>
          <p14:tracePt t="130858" x="7502525" y="3538538"/>
          <p14:tracePt t="130866" x="7458075" y="3538538"/>
          <p14:tracePt t="130874" x="7421563" y="3519488"/>
          <p14:tracePt t="130890" x="7402513" y="3502025"/>
          <p14:tracePt t="130923" x="7402513" y="3446463"/>
          <p14:tracePt t="130932" x="7402513" y="3392488"/>
          <p14:tracePt t="130938" x="7402513" y="3355975"/>
          <p14:tracePt t="130946" x="7402513" y="3302000"/>
          <p14:tracePt t="130954" x="7402513" y="3236913"/>
          <p14:tracePt t="130962" x="7402513" y="3182938"/>
          <p14:tracePt t="130970" x="7402513" y="3127375"/>
          <p14:tracePt t="130978" x="7429500" y="3046413"/>
          <p14:tracePt t="130986" x="7439025" y="2990850"/>
          <p14:tracePt t="130994" x="7466013" y="2946400"/>
          <p14:tracePt t="131003" x="7466013" y="2927350"/>
          <p14:tracePt t="131011" x="7475538" y="2890838"/>
          <p14:tracePt t="131019" x="7485063" y="2863850"/>
          <p14:tracePt t="131027" x="7485063" y="2854325"/>
          <p14:tracePt t="131038" x="7485063" y="2844800"/>
          <p14:tracePt t="131042" x="7502525" y="2827338"/>
          <p14:tracePt t="131069" x="7512050" y="2827338"/>
          <p14:tracePt t="131076" x="7539038" y="2808288"/>
          <p14:tracePt t="131086" x="7558088" y="2800350"/>
          <p14:tracePt t="131092" x="7594600" y="2781300"/>
          <p14:tracePt t="131106" x="7731125" y="2781300"/>
          <p14:tracePt t="131115" x="7840663" y="2781300"/>
          <p14:tracePt t="131122" x="7931150" y="2800350"/>
          <p14:tracePt t="131132" x="7994650" y="2817813"/>
          <p14:tracePt t="131138" x="8023225" y="2836863"/>
          <p14:tracePt t="131149" x="8031163" y="2844800"/>
          <p14:tracePt t="131163" x="8031163" y="2863850"/>
          <p14:tracePt t="131170" x="8031163" y="2890838"/>
          <p14:tracePt t="131178" x="7977188" y="2936875"/>
          <p14:tracePt t="131186" x="7894638" y="3009900"/>
          <p14:tracePt t="131194" x="7794625" y="3090863"/>
          <p14:tracePt t="131202" x="7694613" y="3163888"/>
          <p14:tracePt t="131210" x="7558088" y="3255963"/>
          <p14:tracePt t="131218" x="7402513" y="3328988"/>
          <p14:tracePt t="131226" x="7219950" y="3365500"/>
          <p14:tracePt t="131234" x="7037388" y="3411538"/>
          <p14:tracePt t="131242" x="6837363" y="3438525"/>
          <p14:tracePt t="131250" x="6673850" y="3438525"/>
          <p14:tracePt t="131259" x="6518275" y="3482975"/>
          <p14:tracePt t="131266" x="6427788" y="3482975"/>
          <p14:tracePt t="131274" x="6354763" y="3482975"/>
          <p14:tracePt t="131283" x="6281738" y="3482975"/>
          <p14:tracePt t="131291" x="6254750" y="3482975"/>
          <p14:tracePt t="131299" x="6235700" y="3482975"/>
          <p14:tracePt t="131307" x="6226175" y="3482975"/>
          <p14:tracePt t="131316" x="6208713" y="3482975"/>
          <p14:tracePt t="131366" x="6199188" y="3482975"/>
          <p14:tracePt t="131373" x="6162675" y="3482975"/>
          <p14:tracePt t="131381" x="6135688" y="3482975"/>
          <p14:tracePt t="131388" x="6089650" y="3475038"/>
          <p14:tracePt t="131395" x="6043613" y="3455988"/>
          <p14:tracePt t="131403" x="6026150" y="3438525"/>
          <p14:tracePt t="131411" x="6007100" y="3438525"/>
          <p14:tracePt t="131419" x="5989638" y="3411538"/>
          <p14:tracePt t="131435" x="5980113" y="3402013"/>
          <p14:tracePt t="131445" x="5980113" y="3392488"/>
          <p14:tracePt t="131450" x="5980113" y="3365500"/>
          <p14:tracePt t="131466" x="5980113" y="3355975"/>
          <p14:tracePt t="131490" x="5953125" y="3338513"/>
          <p14:tracePt t="131499" x="5916613" y="3338513"/>
          <p14:tracePt t="131507" x="5880100" y="3328988"/>
          <p14:tracePt t="131516" x="5834063" y="3302000"/>
          <p14:tracePt t="131523" x="5724525" y="3292475"/>
          <p14:tracePt t="131532" x="5643563" y="3292475"/>
          <p14:tracePt t="131539" x="5588000" y="3282950"/>
          <p14:tracePt t="131546" x="5534025" y="3282950"/>
          <p14:tracePt t="131554" x="5487988" y="3282950"/>
          <p14:tracePt t="131562" x="5470525" y="3282950"/>
          <p14:tracePt t="131570" x="5451475" y="3282950"/>
          <p14:tracePt t="131645" x="5441950" y="3282950"/>
          <p14:tracePt t="131651" x="5397500" y="3282950"/>
          <p14:tracePt t="131660" x="5324475" y="3265488"/>
          <p14:tracePt t="131667" x="5232400" y="3236913"/>
          <p14:tracePt t="131676" x="5151438" y="3228975"/>
          <p14:tracePt t="131683" x="5059363" y="3200400"/>
          <p14:tracePt t="131693" x="4995863" y="3173413"/>
          <p14:tracePt t="131701" x="4949825" y="3163888"/>
          <p14:tracePt t="131708" x="4922838" y="3155950"/>
          <p14:tracePt t="132029" x="4922838" y="3136900"/>
          <p14:tracePt t="132036" x="4922838" y="3054350"/>
          <p14:tracePt t="132043" x="4922838" y="3000375"/>
          <p14:tracePt t="132051" x="4905375" y="2954338"/>
          <p14:tracePt t="132058" x="4895850" y="2936875"/>
          <p14:tracePt t="132066" x="4868863" y="2900363"/>
          <p14:tracePt t="132075" x="4859338" y="2873375"/>
          <p14:tracePt t="132084" x="4840288" y="2854325"/>
          <p14:tracePt t="132090" x="4840288" y="2844800"/>
          <p14:tracePt t="132098" x="4832350" y="2827338"/>
          <p14:tracePt t="132106" x="4832350" y="2817813"/>
          <p14:tracePt t="132131" x="4832350" y="2808288"/>
          <p14:tracePt t="132468" x="4832350" y="2817813"/>
          <p14:tracePt t="132476" x="4849813" y="2909888"/>
          <p14:tracePt t="132483" x="4859338" y="2982913"/>
          <p14:tracePt t="132492" x="4868863" y="3000375"/>
          <p14:tracePt t="132501" x="4895850" y="3063875"/>
          <p14:tracePt t="132507" x="4922838" y="3090863"/>
          <p14:tracePt t="132516" x="4959350" y="3136900"/>
          <p14:tracePt t="132523" x="4995863" y="3192463"/>
          <p14:tracePt t="132533" x="5005388" y="3209925"/>
          <p14:tracePt t="132539" x="5014913" y="3209925"/>
          <p14:tracePt t="132843" x="5022850" y="3209925"/>
          <p14:tracePt t="132851" x="5041900" y="3302000"/>
          <p14:tracePt t="132858" x="5114925" y="3438525"/>
          <p14:tracePt t="132866" x="5195888" y="3556000"/>
          <p14:tracePt t="132874" x="5297488" y="3657600"/>
          <p14:tracePt t="132884" x="5368925" y="3775075"/>
          <p14:tracePt t="132890" x="5424488" y="3840163"/>
          <p14:tracePt t="132898" x="5461000" y="3884613"/>
          <p14:tracePt t="132906" x="5524500" y="3976688"/>
          <p14:tracePt t="132915" x="5570538" y="4003675"/>
          <p14:tracePt t="132922" x="5607050" y="4030663"/>
          <p14:tracePt t="132931" x="5616575" y="4030663"/>
          <p14:tracePt t="133042" x="5616575" y="4021138"/>
          <p14:tracePt t="133051" x="5616575" y="3984625"/>
          <p14:tracePt t="133058" x="5607050" y="3940175"/>
          <p14:tracePt t="133066" x="5597525" y="3921125"/>
          <p14:tracePt t="133074" x="5588000" y="3894138"/>
          <p14:tracePt t="133083" x="5580063" y="3867150"/>
          <p14:tracePt t="133090" x="5561013" y="3840163"/>
          <p14:tracePt t="133098" x="5514975" y="3794125"/>
          <p14:tracePt t="133106" x="5461000" y="3748088"/>
          <p14:tracePt t="133115" x="5434013" y="3711575"/>
          <p14:tracePt t="133123" x="5397500" y="3684588"/>
          <p14:tracePt t="133132" x="5368925" y="3657600"/>
          <p14:tracePt t="133139" x="5351463" y="3629025"/>
          <p14:tracePt t="133152" x="5341938" y="3602038"/>
          <p14:tracePt t="133154" x="5324475" y="3565525"/>
          <p14:tracePt t="133168" x="5305425" y="3502025"/>
          <p14:tracePt t="133174" x="5278438" y="3455988"/>
          <p14:tracePt t="133180" x="5260975" y="3411538"/>
          <p14:tracePt t="133187" x="5224463" y="3365500"/>
          <p14:tracePt t="133195" x="5214938" y="3319463"/>
          <p14:tracePt t="133203" x="5205413" y="3273425"/>
          <p14:tracePt t="133211" x="5159375" y="3209925"/>
          <p14:tracePt t="133219" x="5114925" y="3163888"/>
          <p14:tracePt t="133228" x="5105400" y="3136900"/>
          <p14:tracePt t="133235" x="5078413" y="3073400"/>
          <p14:tracePt t="133243" x="5059363" y="3027363"/>
          <p14:tracePt t="133252" x="5049838" y="3017838"/>
          <p14:tracePt t="133259" x="5041900" y="3017838"/>
          <p14:tracePt t="133468" x="4995863" y="3017838"/>
          <p14:tracePt t="133476" x="4905375" y="3017838"/>
          <p14:tracePt t="133483" x="4822825" y="3063875"/>
          <p14:tracePt t="133492" x="4722813" y="3090863"/>
          <p14:tracePt t="133501" x="4576763" y="3127375"/>
          <p14:tracePt t="133508" x="4430713" y="3163888"/>
          <p14:tracePt t="133518" x="4275138" y="3192463"/>
          <p14:tracePt t="133524" x="4129088" y="3209925"/>
          <p14:tracePt t="133534" x="4002088" y="3219450"/>
          <p14:tracePt t="133540" x="3929063" y="3219450"/>
          <p14:tracePt t="133547" x="3838575" y="3219450"/>
          <p14:tracePt t="133554" x="3810000" y="3219450"/>
          <p14:tracePt t="133562" x="3792538" y="3219450"/>
          <p14:tracePt t="133570" x="3775075" y="3219450"/>
          <p14:tracePt t="133578" x="3765550" y="3219450"/>
          <p14:tracePt t="133586" x="3756025" y="3209925"/>
          <p14:tracePt t="133594" x="3729038" y="3209925"/>
          <p14:tracePt t="133602" x="3692525" y="3200400"/>
          <p14:tracePt t="133612" x="3592513" y="3192463"/>
          <p14:tracePt t="133618" x="3463925" y="3192463"/>
          <p14:tracePt t="133626" x="3317875" y="3173413"/>
          <p14:tracePt t="133634" x="3154363" y="3127375"/>
          <p14:tracePt t="133643" x="2954338" y="3119438"/>
          <p14:tracePt t="133651" x="2771775" y="3063875"/>
          <p14:tracePt t="133658" x="2589213" y="3054350"/>
          <p14:tracePt t="133666" x="2425700" y="3036888"/>
          <p14:tracePt t="133675" x="2251075" y="2990850"/>
          <p14:tracePt t="133683" x="2160588" y="2990850"/>
          <p14:tracePt t="133691" x="2070100" y="2982913"/>
          <p14:tracePt t="133700" x="2024063" y="2982913"/>
          <p14:tracePt t="133707" x="2005013" y="2973388"/>
          <p14:tracePt t="133812" x="1997075" y="2973388"/>
          <p14:tracePt t="133820" x="1987550" y="2973388"/>
          <p14:tracePt t="133827" x="1941513" y="2973388"/>
          <p14:tracePt t="133835" x="1841500" y="2973388"/>
          <p14:tracePt t="133843" x="1751013" y="2973388"/>
          <p14:tracePt t="133850" x="1641475" y="2973388"/>
          <p14:tracePt t="133860" x="1531938" y="2973388"/>
          <p14:tracePt t="133867" x="1422400" y="2990850"/>
          <p14:tracePt t="133876" x="1358900" y="3000375"/>
          <p14:tracePt t="133886" x="1285875" y="3027363"/>
          <p14:tracePt t="133891" x="1203325" y="3054350"/>
          <p14:tracePt t="133899" x="1185863" y="3063875"/>
          <p14:tracePt t="133907" x="1176338" y="3073400"/>
          <p14:tracePt t="133923" x="1166813" y="3082925"/>
          <p14:tracePt t="133939" x="1157288" y="3090863"/>
          <p14:tracePt t="133954" x="1139825" y="3100388"/>
          <p14:tracePt t="133962" x="1130300" y="3109913"/>
          <p14:tracePt t="133970" x="1120775" y="3109913"/>
          <p14:tracePt t="133978" x="1112838" y="3119438"/>
          <p14:tracePt t="133986" x="1093788" y="3136900"/>
          <p14:tracePt t="133994" x="1084263" y="3146425"/>
          <p14:tracePt t="134002" x="1066800" y="3155950"/>
          <p14:tracePt t="134010" x="1057275" y="3163888"/>
          <p14:tracePt t="134018" x="1047750" y="3163888"/>
          <p14:tracePt t="134026" x="1030288" y="3182938"/>
          <p14:tracePt t="134034" x="1011238" y="3192463"/>
          <p14:tracePt t="134043" x="993775" y="3200400"/>
          <p14:tracePt t="134059" x="974725" y="3209925"/>
          <p14:tracePt t="134180" x="1011238" y="3182938"/>
          <p14:tracePt t="134188" x="1057275" y="3146425"/>
          <p14:tracePt t="134196" x="1130300" y="3090863"/>
          <p14:tracePt t="134204" x="1176338" y="3046413"/>
          <p14:tracePt t="134212" x="1222375" y="3000375"/>
          <p14:tracePt t="134220" x="1258888" y="2963863"/>
          <p14:tracePt t="134228" x="1303338" y="2917825"/>
          <p14:tracePt t="134239" x="1339850" y="2881313"/>
          <p14:tracePt t="134243" x="1358900" y="2873375"/>
          <p14:tracePt t="134251" x="1376363" y="2863850"/>
          <p14:tracePt t="134259" x="1385888" y="2863850"/>
          <p14:tracePt t="134307" x="1422400" y="2900363"/>
          <p14:tracePt t="134319" x="1439863" y="2927350"/>
          <p14:tracePt t="134325" x="1495425" y="2982913"/>
          <p14:tracePt t="134333" x="1512888" y="3027363"/>
          <p14:tracePt t="134340" x="1549400" y="3082925"/>
          <p14:tracePt t="134356" x="1595438" y="3136900"/>
          <p14:tracePt t="134363" x="1604963" y="3173413"/>
          <p14:tracePt t="134371" x="1612900" y="3192463"/>
          <p14:tracePt t="134379" x="1612900" y="3200400"/>
          <p14:tracePt t="134387" x="1622425" y="3200400"/>
          <p14:tracePt t="134395" x="1622425" y="3209925"/>
          <p14:tracePt t="134403" x="1622425" y="3219450"/>
          <p14:tracePt t="134452" x="1631950" y="3228975"/>
          <p14:tracePt t="134466" x="1631950" y="3273425"/>
          <p14:tracePt t="134474" x="1631950" y="3319463"/>
          <p14:tracePt t="134482" x="1631950" y="3382963"/>
          <p14:tracePt t="134490" x="1631950" y="3438525"/>
          <p14:tracePt t="134498" x="1631950" y="3519488"/>
          <p14:tracePt t="134507" x="1631950" y="3575050"/>
          <p14:tracePt t="134515" x="1631950" y="3648075"/>
          <p14:tracePt t="134523" x="1649413" y="3702050"/>
          <p14:tracePt t="134532" x="1658938" y="3738563"/>
          <p14:tracePt t="134539" x="1668463" y="3767138"/>
          <p14:tracePt t="134546" x="1685925" y="3811588"/>
          <p14:tracePt t="134554" x="1704975" y="3830638"/>
          <p14:tracePt t="134562" x="1714500" y="3857625"/>
          <p14:tracePt t="134570" x="1722438" y="3867150"/>
          <p14:tracePt t="134578" x="1741488" y="3875088"/>
          <p14:tracePt t="134586" x="1751013" y="3875088"/>
          <p14:tracePt t="134594" x="1778000" y="3875088"/>
          <p14:tracePt t="134602" x="1795463" y="3875088"/>
          <p14:tracePt t="134611" x="1824038" y="3894138"/>
          <p14:tracePt t="134619" x="1868488" y="3894138"/>
          <p14:tracePt t="134627" x="1924050" y="3894138"/>
          <p14:tracePt t="134635" x="1951038" y="3894138"/>
          <p14:tracePt t="134644" x="1987550" y="3894138"/>
          <p14:tracePt t="134652" x="2041525" y="3894138"/>
          <p14:tracePt t="134658" x="2087563" y="3894138"/>
          <p14:tracePt t="134666" x="2106613" y="3903663"/>
          <p14:tracePt t="134674" x="2133600" y="3903663"/>
          <p14:tracePt t="134682" x="2143125" y="3903663"/>
          <p14:tracePt t="134690" x="2151063" y="3903663"/>
          <p14:tracePt t="134699" x="2170113" y="3903663"/>
          <p14:tracePt t="134715" x="2179638" y="3903663"/>
          <p14:tracePt t="134723" x="2206625" y="3894138"/>
          <p14:tracePt t="134733" x="2224088" y="3875088"/>
          <p14:tracePt t="134741" x="2251075" y="3857625"/>
          <p14:tracePt t="134746" x="2279650" y="3840163"/>
          <p14:tracePt t="134754" x="2297113" y="3821113"/>
          <p14:tracePt t="134762" x="2333625" y="3784600"/>
          <p14:tracePt t="134771" x="2333625" y="3775075"/>
          <p14:tracePt t="134778" x="2360613" y="3748088"/>
          <p14:tracePt t="134794" x="2370138" y="3730625"/>
          <p14:tracePt t="134803" x="2370138" y="3721100"/>
          <p14:tracePt t="134810" x="2379663" y="3711575"/>
          <p14:tracePt t="134827" x="2379663" y="3675063"/>
          <p14:tracePt t="134835" x="2379663" y="3657600"/>
          <p14:tracePt t="134843" x="2389188" y="3629025"/>
          <p14:tracePt t="134852" x="2389188" y="3611563"/>
          <p14:tracePt t="134858" x="2389188" y="3584575"/>
          <p14:tracePt t="134867" x="2389188" y="3565525"/>
          <p14:tracePt t="134883" x="2416175" y="3519488"/>
          <p14:tracePt t="134890" x="2416175" y="3511550"/>
          <p14:tracePt t="134898" x="2425700" y="3482975"/>
          <p14:tracePt t="134906" x="2433638" y="3465513"/>
          <p14:tracePt t="134915" x="2433638" y="3438525"/>
          <p14:tracePt t="134923" x="2443163" y="3419475"/>
          <p14:tracePt t="134932" x="2462213" y="3402013"/>
          <p14:tracePt t="134938" x="2470150" y="3392488"/>
          <p14:tracePt t="134947" x="2479675" y="3375025"/>
          <p14:tracePt t="134955" x="2489200" y="3346450"/>
          <p14:tracePt t="134963" x="2498725" y="3338513"/>
          <p14:tracePt t="134970" x="2516188" y="3319463"/>
          <p14:tracePt t="134979" x="2533650" y="3302000"/>
          <p14:tracePt t="134987" x="2562225" y="3273425"/>
          <p14:tracePt t="134995" x="2570163" y="3273425"/>
          <p14:tracePt t="135003" x="2598738" y="3255963"/>
          <p14:tracePt t="135011" x="2606675" y="3236913"/>
          <p14:tracePt t="135019" x="2625725" y="3200400"/>
          <p14:tracePt t="135027" x="2643188" y="3192463"/>
          <p14:tracePt t="135034" x="2662238" y="3173413"/>
          <p14:tracePt t="135043" x="2698750" y="3146425"/>
          <p14:tracePt t="135051" x="2716213" y="3119438"/>
          <p14:tracePt t="135058" x="2735263" y="3090863"/>
          <p14:tracePt t="135066" x="2762250" y="3082925"/>
          <p14:tracePt t="135074" x="2798763" y="3036888"/>
          <p14:tracePt t="135082" x="2817813" y="3017838"/>
          <p14:tracePt t="135090" x="2825750" y="3000375"/>
          <p14:tracePt t="135100" x="2825750" y="2990850"/>
          <p14:tracePt t="135106" x="2844800" y="2973388"/>
          <p14:tracePt t="135115" x="2844800" y="2963863"/>
          <p14:tracePt t="135122" x="2844800" y="2954338"/>
          <p14:tracePt t="135396" x="2835275" y="2963863"/>
          <p14:tracePt t="135410" x="2825750" y="2973388"/>
          <p14:tracePt t="135611" x="2825750" y="2982913"/>
          <p14:tracePt t="135628" x="2825750" y="2990850"/>
          <p14:tracePt t="135636" x="2825750" y="3000375"/>
          <p14:tracePt t="135644" x="2825750" y="3027363"/>
          <p14:tracePt t="135652" x="2881313" y="3073400"/>
          <p14:tracePt t="135660" x="3154363" y="3163888"/>
          <p14:tracePt t="135667" x="3436938" y="3200400"/>
          <p14:tracePt t="135676" x="3673475" y="3236913"/>
          <p14:tracePt t="135683" x="3819525" y="3246438"/>
          <p14:tracePt t="135691" x="3965575" y="3246438"/>
          <p14:tracePt t="135698" x="4084638" y="3273425"/>
          <p14:tracePt t="135707" x="4138613" y="3273425"/>
          <p14:tracePt t="135716" x="4157663" y="3273425"/>
          <p14:tracePt t="135908" x="4194175" y="3292475"/>
          <p14:tracePt t="135916" x="4238625" y="3309938"/>
          <p14:tracePt t="135924" x="4340225" y="3309938"/>
          <p14:tracePt t="135933" x="4413250" y="3309938"/>
          <p14:tracePt t="135940" x="4484688" y="3309938"/>
          <p14:tracePt t="135952" x="4521200" y="3309938"/>
          <p14:tracePt t="135954" x="4540250" y="3309938"/>
          <p14:tracePt t="135979" x="4540250" y="3292475"/>
          <p14:tracePt t="135987" x="4494213" y="3265488"/>
          <p14:tracePt t="135995" x="4430713" y="3228975"/>
          <p14:tracePt t="136003" x="4403725" y="3228975"/>
          <p14:tracePt t="136011" x="4367213" y="3219450"/>
          <p14:tracePt t="136019" x="4348163" y="3219450"/>
          <p14:tracePt t="136027" x="4321175" y="3209925"/>
          <p14:tracePt t="136035" x="4284663" y="3209925"/>
          <p14:tracePt t="136043" x="4238625" y="3209925"/>
          <p14:tracePt t="136051" x="4202113" y="3209925"/>
          <p14:tracePt t="136058" x="4165600" y="3209925"/>
          <p14:tracePt t="136066" x="4138613" y="3209925"/>
          <p14:tracePt t="136074" x="4102100" y="3209925"/>
          <p14:tracePt t="136083" x="4084638" y="3209925"/>
          <p14:tracePt t="136099" x="4057650" y="3209925"/>
          <p14:tracePt t="136106" x="4048125" y="3209925"/>
          <p14:tracePt t="136115" x="4038600" y="3209925"/>
          <p14:tracePt t="136134" x="4029075" y="3209925"/>
          <p14:tracePt t="136140" x="4021138" y="3200400"/>
          <p14:tracePt t="136166" x="4021138" y="3182938"/>
          <p14:tracePt t="136171" x="4021138" y="3173413"/>
          <p14:tracePt t="136188" x="4021138" y="3155950"/>
          <p14:tracePt t="136196" x="4029075" y="3146425"/>
          <p14:tracePt t="136203" x="4038600" y="3136900"/>
          <p14:tracePt t="136212" x="4057650" y="3119438"/>
          <p14:tracePt t="136220" x="4084638" y="3090863"/>
          <p14:tracePt t="136228" x="4102100" y="3082925"/>
          <p14:tracePt t="136238" x="4138613" y="3063875"/>
          <p14:tracePt t="136243" x="4157663" y="3046413"/>
          <p14:tracePt t="136250" x="4175125" y="3036888"/>
          <p14:tracePt t="136258" x="4194175" y="3027363"/>
          <p14:tracePt t="136509" x="4202113" y="3017838"/>
          <p14:tracePt t="137091" x="4202113" y="3009900"/>
          <p14:tracePt t="137098" x="4211638" y="3000375"/>
          <p14:tracePt t="137106" x="4221163" y="2990850"/>
          <p14:tracePt t="137122" x="4221163" y="2973388"/>
          <p14:tracePt t="137131" x="4221163" y="2963863"/>
          <p14:tracePt t="137148" x="4221163" y="2954338"/>
          <p14:tracePt t="137154" x="4221163" y="2946400"/>
          <p14:tracePt t="137162" x="4221163" y="2927350"/>
          <p14:tracePt t="137170" x="4221163" y="2917825"/>
          <p14:tracePt t="137178" x="4221163" y="2890838"/>
          <p14:tracePt t="137186" x="4221163" y="2881313"/>
          <p14:tracePt t="137194" x="4221163" y="2873375"/>
          <p14:tracePt t="137202" x="4221163" y="2863850"/>
          <p14:tracePt t="137210" x="4221163" y="2836863"/>
          <p14:tracePt t="137219" x="4211638" y="2817813"/>
          <p14:tracePt t="137234" x="4194175" y="2808288"/>
          <p14:tracePt t="137388" x="4184650" y="2808288"/>
          <p14:tracePt t="137428" x="4175125" y="2808288"/>
          <p14:tracePt t="137436" x="4157663" y="2808288"/>
          <p14:tracePt t="137445" x="4121150" y="2817813"/>
          <p14:tracePt t="137452" x="4121150" y="2827338"/>
          <p14:tracePt t="137464" x="4102100" y="2836863"/>
          <p14:tracePt t="137468" x="4084638" y="2844800"/>
          <p14:tracePt t="137475" x="4065588" y="2854325"/>
          <p14:tracePt t="137484" x="4038600" y="2873375"/>
          <p14:tracePt t="137491" x="4029075" y="2881313"/>
          <p14:tracePt t="137498" x="4002088" y="2890838"/>
          <p14:tracePt t="137516" x="3992563" y="2900363"/>
          <p14:tracePt t="137532" x="3984625" y="2900363"/>
          <p14:tracePt t="137539" x="3984625" y="2909888"/>
          <p14:tracePt t="138058" x="3984625" y="2890838"/>
          <p14:tracePt t="138067" x="3984625" y="2881313"/>
          <p14:tracePt t="138091" x="3992563" y="2873375"/>
          <p14:tracePt t="138291" x="4002088" y="2873375"/>
          <p14:tracePt t="138298" x="4002088" y="2909888"/>
          <p14:tracePt t="138308" x="4002088" y="2946400"/>
          <p14:tracePt t="138316" x="4048125" y="3009900"/>
          <p14:tracePt t="138324" x="4094163" y="3036888"/>
          <p14:tracePt t="138333" x="4157663" y="3082925"/>
          <p14:tracePt t="138340" x="4194175" y="3109913"/>
          <p14:tracePt t="138349" x="4257675" y="3163888"/>
          <p14:tracePt t="138359" x="4284663" y="3173413"/>
          <p14:tracePt t="138366" x="4311650" y="3192463"/>
          <p14:tracePt t="138373" x="4330700" y="3209925"/>
          <p14:tracePt t="138451" x="4340225" y="3219450"/>
          <p14:tracePt t="138476" x="4367213" y="3246438"/>
          <p14:tracePt t="138484" x="4394200" y="3282950"/>
          <p14:tracePt t="138492" x="4421188" y="3328988"/>
          <p14:tracePt t="138501" x="4448175" y="3355975"/>
          <p14:tracePt t="138508" x="4457700" y="3375025"/>
          <p14:tracePt t="138518" x="4503738" y="3438525"/>
          <p14:tracePt t="138524" x="4521200" y="3455988"/>
          <p14:tracePt t="138532" x="4557713" y="3482975"/>
          <p14:tracePt t="138539" x="4567238" y="3502025"/>
          <p14:tracePt t="138548" x="4603750" y="3548063"/>
          <p14:tracePt t="138562" x="4603750" y="3556000"/>
          <p14:tracePt t="138768" x="4567238" y="3529013"/>
          <p14:tracePt t="138773" x="4484688" y="3455988"/>
          <p14:tracePt t="138780" x="4430713" y="3392488"/>
          <p14:tracePt t="138788" x="4376738" y="3319463"/>
          <p14:tracePt t="138797" x="4303713" y="3236913"/>
          <p14:tracePt t="138805" x="4257675" y="3200400"/>
          <p14:tracePt t="138812" x="4230688" y="3173413"/>
          <p14:tracePt t="138821" x="4211638" y="3155950"/>
          <p14:tracePt t="138827" x="4202113" y="3146425"/>
          <p14:tracePt t="138835" x="4194175" y="3146425"/>
          <p14:tracePt t="139028" x="4184650" y="3136900"/>
          <p14:tracePt t="139044" x="4184650" y="3109913"/>
          <p14:tracePt t="139052" x="4184650" y="3090863"/>
          <p14:tracePt t="139060" x="4175125" y="3063875"/>
          <p14:tracePt t="139070" x="4165600" y="3046413"/>
          <p14:tracePt t="139076" x="4157663" y="3017838"/>
          <p14:tracePt t="139083" x="4121150" y="2982913"/>
          <p14:tracePt t="139091" x="4102100" y="2954338"/>
          <p14:tracePt t="139100" x="4094163" y="2946400"/>
          <p14:tracePt t="139106" x="4065588" y="2917825"/>
          <p14:tracePt t="139115" x="4057650" y="2909888"/>
          <p14:tracePt t="139122" x="4038600" y="2900363"/>
          <p14:tracePt t="139414" x="4002088" y="2900363"/>
          <p14:tracePt t="139420" x="3992563" y="2900363"/>
          <p14:tracePt t="139429" x="3965575" y="2900363"/>
          <p14:tracePt t="139436" x="3948113" y="2927350"/>
          <p14:tracePt t="139446" x="3948113" y="2963863"/>
          <p14:tracePt t="139452" x="3938588" y="3009900"/>
          <p14:tracePt t="139461" x="3938588" y="3036888"/>
          <p14:tracePt t="139467" x="3938588" y="3073400"/>
          <p14:tracePt t="139475" x="3938588" y="3100388"/>
          <p14:tracePt t="139483" x="3938588" y="3109913"/>
          <p14:tracePt t="139491" x="3929063" y="3119438"/>
          <p14:tracePt t="139515" x="3929063" y="3127375"/>
          <p14:tracePt t="139562" x="3929063" y="3155950"/>
          <p14:tracePt t="139570" x="3929063" y="3173413"/>
          <p14:tracePt t="139578" x="3929063" y="3192463"/>
          <p14:tracePt t="139587" x="3929063" y="3219450"/>
          <p14:tracePt t="139595" x="3929063" y="3255963"/>
          <p14:tracePt t="139603" x="3929063" y="3302000"/>
          <p14:tracePt t="139611" x="3929063" y="3355975"/>
          <p14:tracePt t="139619" x="3929063" y="3411538"/>
          <p14:tracePt t="139627" x="3929063" y="3438525"/>
          <p14:tracePt t="139635" x="3929063" y="3482975"/>
          <p14:tracePt t="139643" x="3929063" y="3519488"/>
          <p14:tracePt t="139651" x="3929063" y="3548063"/>
          <p14:tracePt t="139659" x="3929063" y="3602038"/>
          <p14:tracePt t="139666" x="3929063" y="3638550"/>
          <p14:tracePt t="139674" x="3929063" y="3675063"/>
          <p14:tracePt t="139682" x="3956050" y="3738563"/>
          <p14:tracePt t="139690" x="3965575" y="3767138"/>
          <p14:tracePt t="139698" x="3984625" y="3784600"/>
          <p14:tracePt t="139706" x="4002088" y="3803650"/>
          <p14:tracePt t="139714" x="4002088" y="3811588"/>
          <p14:tracePt t="139731" x="4011613" y="3821113"/>
          <p14:tracePt t="139932" x="4021138" y="3784600"/>
          <p14:tracePt t="139940" x="4021138" y="3730625"/>
          <p14:tracePt t="139949" x="4029075" y="3665538"/>
          <p14:tracePt t="139956" x="4029075" y="3592513"/>
          <p14:tracePt t="139964" x="4075113" y="3511550"/>
          <p14:tracePt t="139971" x="4075113" y="3455988"/>
          <p14:tracePt t="139980" x="4075113" y="3402013"/>
          <p14:tracePt t="139987" x="4084638" y="3309938"/>
          <p14:tracePt t="139995" x="4084638" y="3273425"/>
          <p14:tracePt t="140003" x="4084638" y="3192463"/>
          <p14:tracePt t="140011" x="4094163" y="3155950"/>
          <p14:tracePt t="140019" x="4094163" y="3119438"/>
          <p14:tracePt t="140035" x="4094163" y="3090863"/>
          <p14:tracePt t="140043" x="4094163" y="3082925"/>
          <p14:tracePt t="140052" x="4094163" y="3063875"/>
          <p14:tracePt t="140059" x="4094163" y="3054350"/>
          <p14:tracePt t="140069" x="4094163" y="3046413"/>
          <p14:tracePt t="140083" x="4094163" y="3036888"/>
          <p14:tracePt t="140460" x="4094163" y="3046413"/>
          <p14:tracePt t="140472" x="4075113" y="3109913"/>
          <p14:tracePt t="140477" x="4057650" y="3163888"/>
          <p14:tracePt t="140483" x="4057650" y="3236913"/>
          <p14:tracePt t="140491" x="4048125" y="3338513"/>
          <p14:tracePt t="140499" x="4038600" y="3392488"/>
          <p14:tracePt t="140507" x="4038600" y="3465513"/>
          <p14:tracePt t="140514" x="4011613" y="3548063"/>
          <p14:tracePt t="140523" x="4002088" y="3592513"/>
          <p14:tracePt t="140531" x="4002088" y="3648075"/>
          <p14:tracePt t="140539" x="4002088" y="3684588"/>
          <p14:tracePt t="140548" x="3984625" y="3721100"/>
          <p14:tracePt t="140555" x="3975100" y="3757613"/>
          <p14:tracePt t="140563" x="3975100" y="3803650"/>
          <p14:tracePt t="140571" x="3975100" y="3840163"/>
          <p14:tracePt t="140579" x="3965575" y="3867150"/>
          <p14:tracePt t="140587" x="3956050" y="3903663"/>
          <p14:tracePt t="140595" x="3948113" y="3940175"/>
          <p14:tracePt t="140603" x="3948113" y="3967163"/>
          <p14:tracePt t="140611" x="3948113" y="4003675"/>
          <p14:tracePt t="140619" x="3948113" y="4040188"/>
          <p14:tracePt t="140627" x="3938588" y="4067175"/>
          <p14:tracePt t="140635" x="3938588" y="4113213"/>
          <p14:tracePt t="140643" x="3929063" y="4159250"/>
          <p14:tracePt t="140651" x="3929063" y="4213225"/>
          <p14:tracePt t="140659" x="3902075" y="4259263"/>
          <p14:tracePt t="140667" x="3902075" y="4332288"/>
          <p14:tracePt t="140676" x="3902075" y="4368800"/>
          <p14:tracePt t="140684" x="3902075" y="4422775"/>
          <p14:tracePt t="140692" x="3902075" y="4478338"/>
          <p14:tracePt t="140699" x="3902075" y="4541838"/>
          <p14:tracePt t="140707" x="3902075" y="4568825"/>
          <p14:tracePt t="140716" x="3902075" y="4605338"/>
          <p14:tracePt t="140724" x="3902075" y="4641850"/>
          <p14:tracePt t="140732" x="3902075" y="4668838"/>
          <p14:tracePt t="140741" x="3892550" y="4697413"/>
          <p14:tracePt t="140749" x="3892550" y="4714875"/>
          <p14:tracePt t="140755" x="3892550" y="4741863"/>
          <p14:tracePt t="140767" x="3892550" y="4760913"/>
          <p14:tracePt t="140772" x="3892550" y="4787900"/>
          <p14:tracePt t="140778" x="3892550" y="4805363"/>
          <p14:tracePt t="140787" x="3892550" y="4851400"/>
          <p14:tracePt t="140794" x="3883025" y="4878388"/>
          <p14:tracePt t="140802" x="3883025" y="4914900"/>
          <p14:tracePt t="140810" x="3883025" y="4951413"/>
          <p14:tracePt t="140819" x="3883025" y="4979988"/>
          <p14:tracePt t="140827" x="3883025" y="5006975"/>
          <p14:tracePt t="140835" x="3883025" y="5033963"/>
          <p14:tracePt t="140842" x="3883025" y="5053013"/>
          <p14:tracePt t="140850" x="3883025" y="5097463"/>
          <p14:tracePt t="140858" x="3883025" y="5126038"/>
          <p14:tracePt t="140867" x="3883025" y="5143500"/>
          <p14:tracePt t="140883" x="3883025" y="5170488"/>
          <p14:tracePt t="140990" x="3883025" y="5160963"/>
          <p14:tracePt t="140996" x="3883025" y="5126038"/>
          <p14:tracePt t="141028" x="3883025" y="5106988"/>
          <p14:tracePt t="141285" x="3892550" y="5097463"/>
          <p14:tracePt t="141292" x="4038600" y="5097463"/>
          <p14:tracePt t="141299" x="4184650" y="5097463"/>
          <p14:tracePt t="141308" x="4330700" y="5097463"/>
          <p14:tracePt t="141320" x="4421188" y="5097463"/>
          <p14:tracePt t="141324" x="4513263" y="5097463"/>
          <p14:tracePt t="141334" x="4549775" y="5097463"/>
          <p14:tracePt t="141339" x="4567238" y="5097463"/>
          <p14:tracePt t="141660" x="4567238" y="5106988"/>
          <p14:tracePt t="141669" x="4503738" y="5116513"/>
          <p14:tracePt t="141675" x="4413250" y="5143500"/>
          <p14:tracePt t="141683" x="4321175" y="5143500"/>
          <p14:tracePt t="141692" x="4230688" y="5153025"/>
          <p14:tracePt t="141699" x="4165600" y="5153025"/>
          <p14:tracePt t="141707" x="4075113" y="5170488"/>
          <p14:tracePt t="141714" x="4002088" y="5180013"/>
          <p14:tracePt t="141723" x="3965575" y="5180013"/>
          <p14:tracePt t="141731" x="3929063" y="5180013"/>
          <p14:tracePt t="141740" x="3919538" y="5189538"/>
          <p14:tracePt t="141884" x="3911600" y="5197475"/>
          <p14:tracePt t="141892" x="3892550" y="5197475"/>
          <p14:tracePt t="141899" x="3856038" y="5216525"/>
          <p14:tracePt t="141908" x="3846513" y="5226050"/>
          <p14:tracePt t="141917" x="3829050" y="5253038"/>
          <p14:tracePt t="141924" x="3819525" y="5280025"/>
          <p14:tracePt t="141935" x="3792538" y="5316538"/>
          <p14:tracePt t="141940" x="3792538" y="5335588"/>
          <p14:tracePt t="141949" x="3792538" y="5362575"/>
          <p14:tracePt t="141956" x="3792538" y="5380038"/>
          <p14:tracePt t="141966" x="3792538" y="5408613"/>
          <p14:tracePt t="141972" x="3792538" y="5426075"/>
          <p14:tracePt t="141979" x="3792538" y="5445125"/>
          <p14:tracePt t="141987" x="3819525" y="5462588"/>
          <p14:tracePt t="141995" x="3846513" y="5481638"/>
          <p14:tracePt t="142003" x="3856038" y="5489575"/>
          <p14:tracePt t="142011" x="3892550" y="5499100"/>
          <p14:tracePt t="142019" x="3919538" y="5508625"/>
          <p14:tracePt t="142027" x="3975100" y="5535613"/>
          <p14:tracePt t="142035" x="4021138" y="5545138"/>
          <p14:tracePt t="142043" x="4102100" y="5554663"/>
          <p14:tracePt t="142051" x="4194175" y="5599113"/>
          <p14:tracePt t="142059" x="4311650" y="5626100"/>
          <p14:tracePt t="142070" x="4421188" y="5672138"/>
          <p14:tracePt t="142076" x="4540250" y="5699125"/>
          <p14:tracePt t="142088" x="4594225" y="5708650"/>
          <p14:tracePt t="142091" x="4695825" y="5754688"/>
          <p14:tracePt t="142099" x="4759325" y="5781675"/>
          <p14:tracePt t="142108" x="4813300" y="5791200"/>
          <p14:tracePt t="142117" x="4849813" y="5808663"/>
          <p14:tracePt t="142252" x="4859338" y="5818188"/>
          <p14:tracePt t="142279" x="4859338" y="5837238"/>
          <p14:tracePt t="142285" x="4859338" y="5854700"/>
          <p14:tracePt t="142292" x="4859338" y="5891213"/>
          <p14:tracePt t="142300" x="4849813" y="5900738"/>
          <p14:tracePt t="142308" x="4849813" y="5910263"/>
          <p14:tracePt t="142319" x="4840288" y="5937250"/>
          <p14:tracePt t="142324" x="4832350" y="5983288"/>
          <p14:tracePt t="142333" x="4822825" y="6010275"/>
          <p14:tracePt t="142340" x="4822825" y="6027738"/>
          <p14:tracePt t="142351" x="4822825" y="6037263"/>
          <p14:tracePt t="142388" x="4813300" y="6046788"/>
          <p14:tracePt t="142428" x="4803775" y="6046788"/>
          <p14:tracePt t="142446" x="4776788" y="6054725"/>
          <p14:tracePt t="142452" x="4740275" y="6083300"/>
          <p14:tracePt t="142461" x="4703763" y="6091238"/>
          <p14:tracePt t="142469" x="4649788" y="6119813"/>
          <p14:tracePt t="142475" x="4603750" y="6137275"/>
          <p14:tracePt t="142483" x="4521200" y="6164263"/>
          <p14:tracePt t="142491" x="4467225" y="6173788"/>
          <p14:tracePt t="142500" x="4384675" y="6200775"/>
          <p14:tracePt t="142507" x="4311650" y="6210300"/>
          <p14:tracePt t="142514" x="4230688" y="6229350"/>
          <p14:tracePt t="142523" x="4157663" y="6229350"/>
          <p14:tracePt t="142531" x="4121150" y="6229350"/>
          <p14:tracePt t="142539" x="4084638" y="6237288"/>
          <p14:tracePt t="142548" x="4057650" y="6237288"/>
          <p14:tracePt t="142555" x="4038600" y="6237288"/>
          <p14:tracePt t="142563" x="4021138" y="6246813"/>
          <p14:tracePt t="142571" x="4011613" y="6256338"/>
          <p14:tracePt t="142835" x="4011613" y="6265863"/>
          <p14:tracePt t="142842" x="4011613" y="6292850"/>
          <p14:tracePt t="142858" x="4011613" y="6310313"/>
          <p14:tracePt t="142868" x="4011613" y="6329363"/>
          <p14:tracePt t="142874" x="4011613" y="6346825"/>
          <p14:tracePt t="142882" x="4011613" y="6356350"/>
          <p14:tracePt t="142890" x="4011613" y="6375400"/>
          <p14:tracePt t="142898" x="4011613" y="6383338"/>
          <p14:tracePt t="142915" x="4011613" y="6392863"/>
          <p14:tracePt t="142923" x="4011613" y="6411913"/>
          <p14:tracePt t="142973" x="4011613" y="6419850"/>
          <p14:tracePt t="143932" x="4011613" y="6429375"/>
          <p14:tracePt t="143940" x="4011613" y="6438900"/>
          <p14:tracePt t="145167" x="4002088" y="6456363"/>
          <p14:tracePt t="148124" x="4057650" y="6346825"/>
          <p14:tracePt t="148132" x="4175125" y="6273800"/>
          <p14:tracePt t="148140" x="4238625" y="6219825"/>
          <p14:tracePt t="148154" x="4294188" y="6156325"/>
          <p14:tracePt t="148157" x="4376738" y="6046788"/>
          <p14:tracePt t="148167" x="4448175" y="5937250"/>
          <p14:tracePt t="148171" x="4557713" y="5808663"/>
          <p14:tracePt t="148181" x="4640263" y="5727700"/>
          <p14:tracePt t="148187" x="4749800" y="5608638"/>
          <p14:tracePt t="148195" x="4813300" y="5526088"/>
          <p14:tracePt t="148203" x="4905375" y="5426075"/>
          <p14:tracePt t="148211" x="4986338" y="5335588"/>
          <p14:tracePt t="148219" x="5049838" y="5299075"/>
          <p14:tracePt t="148227" x="5114925" y="5243513"/>
          <p14:tracePt t="148235" x="5151438" y="5233988"/>
          <p14:tracePt t="148243" x="5195888" y="5189538"/>
          <p14:tracePt t="148250" x="5241925" y="5143500"/>
          <p14:tracePt t="148259" x="5324475" y="5089525"/>
          <p14:tracePt t="148266" x="5387975" y="5053013"/>
          <p14:tracePt t="148274" x="5487988" y="4987925"/>
          <p14:tracePt t="148283" x="5570538" y="4933950"/>
          <p14:tracePt t="148290" x="5653088" y="4906963"/>
          <p14:tracePt t="148298" x="5716588" y="4841875"/>
          <p14:tracePt t="148306" x="5780088" y="4787900"/>
          <p14:tracePt t="148315" x="5843588" y="4741863"/>
          <p14:tracePt t="148322" x="5935663" y="4668838"/>
          <p14:tracePt t="148330" x="5989638" y="4641850"/>
          <p14:tracePt t="148338" x="6072188" y="4587875"/>
          <p14:tracePt t="148347" x="6145213" y="4532313"/>
          <p14:tracePt t="148354" x="6172200" y="4514850"/>
          <p14:tracePt t="148363" x="6218238" y="4478338"/>
          <p14:tracePt t="148370" x="6245225" y="4459288"/>
          <p14:tracePt t="148378" x="6254750" y="4449763"/>
          <p14:tracePt t="148386" x="6272213" y="4432300"/>
          <p14:tracePt t="148394" x="6281738" y="4432300"/>
          <p14:tracePt t="148402" x="6291263" y="4422775"/>
          <p14:tracePt t="148410" x="6299200" y="4413250"/>
          <p14:tracePt t="148418" x="6318250" y="4395788"/>
          <p14:tracePt t="148426" x="6318250" y="4386263"/>
          <p14:tracePt t="148444" x="6326188" y="4359275"/>
          <p14:tracePt t="148450" x="6335713" y="4349750"/>
          <p14:tracePt t="148459" x="6354763" y="4322763"/>
          <p14:tracePt t="148466" x="6372225" y="4303713"/>
          <p14:tracePt t="148474" x="6381750" y="4295775"/>
          <p14:tracePt t="148482" x="6399213" y="4268788"/>
          <p14:tracePt t="148490" x="6427788" y="4232275"/>
          <p14:tracePt t="148498" x="6435725" y="4213225"/>
          <p14:tracePt t="148506" x="6464300" y="4167188"/>
          <p14:tracePt t="148515" x="6481763" y="4122738"/>
          <p14:tracePt t="148523" x="6491288" y="4094163"/>
          <p14:tracePt t="148530" x="6518275" y="4030663"/>
          <p14:tracePt t="148539" x="6518275" y="3994150"/>
          <p14:tracePt t="148547" x="6537325" y="3948113"/>
          <p14:tracePt t="148555" x="6537325" y="3911600"/>
          <p14:tracePt t="148563" x="6537325" y="3894138"/>
          <p14:tracePt t="148571" x="6537325" y="3867150"/>
          <p14:tracePt t="148595" x="6537325" y="3857625"/>
          <p14:tracePt t="148828" x="6537325" y="3848100"/>
          <p14:tracePt t="148838" x="6564313" y="3840163"/>
          <p14:tracePt t="148844" x="6591300" y="3821113"/>
          <p14:tracePt t="148852" x="6618288" y="3784600"/>
          <p14:tracePt t="148860" x="6664325" y="3748088"/>
          <p14:tracePt t="148867" x="6710363" y="3730625"/>
          <p14:tracePt t="148876" x="6773863" y="3721100"/>
          <p14:tracePt t="148884" x="6827838" y="3721100"/>
          <p14:tracePt t="148900" x="7000875" y="3694113"/>
          <p14:tracePt t="148908" x="7092950" y="3694113"/>
          <p14:tracePt t="148915" x="7202488" y="3694113"/>
          <p14:tracePt t="148923" x="7292975" y="3694113"/>
          <p14:tracePt t="148931" x="7366000" y="3694113"/>
          <p14:tracePt t="148939" x="7421563" y="3694113"/>
          <p14:tracePt t="148948" x="7439025" y="3694113"/>
          <p14:tracePt t="148955" x="7458075" y="3694113"/>
          <p14:tracePt t="148965" x="7466013" y="3694113"/>
          <p14:tracePt t="149156" x="7439025" y="3694113"/>
          <p14:tracePt t="149166" x="7292975" y="3675063"/>
          <p14:tracePt t="149172" x="7129463" y="3648075"/>
          <p14:tracePt t="149184" x="6910388" y="3565525"/>
          <p14:tracePt t="149187" x="6718300" y="3492500"/>
          <p14:tracePt t="149194" x="6545263" y="3419475"/>
          <p14:tracePt t="149202" x="6381750" y="3346450"/>
          <p14:tracePt t="149210" x="6262688" y="3282950"/>
          <p14:tracePt t="149218" x="6162675" y="3228975"/>
          <p14:tracePt t="149226" x="6116638" y="3192463"/>
          <p14:tracePt t="149235" x="6108700" y="3182938"/>
          <p14:tracePt t="149242" x="6099175" y="3173413"/>
          <p14:tracePt t="149250" x="6089650" y="3173413"/>
          <p14:tracePt t="149259" x="6089650" y="3155950"/>
          <p14:tracePt t="149266" x="6116638" y="3119438"/>
          <p14:tracePt t="149274" x="6145213" y="3063875"/>
          <p14:tracePt t="149282" x="6189663" y="3000375"/>
          <p14:tracePt t="149290" x="6226175" y="2954338"/>
          <p14:tracePt t="149299" x="6272213" y="2881313"/>
          <p14:tracePt t="149306" x="6326188" y="2817813"/>
          <p14:tracePt t="149315" x="6362700" y="2790825"/>
          <p14:tracePt t="149322" x="6427788" y="2735263"/>
          <p14:tracePt t="149330" x="6491288" y="2681288"/>
          <p14:tracePt t="149338" x="6537325" y="2662238"/>
          <p14:tracePt t="149347" x="6581775" y="2625725"/>
          <p14:tracePt t="149354" x="6627813" y="2598738"/>
          <p14:tracePt t="149365" x="6691313" y="2554288"/>
          <p14:tracePt t="149370" x="6737350" y="2517775"/>
          <p14:tracePt t="149379" x="6773863" y="2489200"/>
          <p14:tracePt t="149386" x="6856413" y="2452688"/>
          <p14:tracePt t="149394" x="6892925" y="2435225"/>
          <p14:tracePt t="149402" x="6946900" y="2398713"/>
          <p14:tracePt t="149410" x="7010400" y="2389188"/>
          <p14:tracePt t="149419" x="7065963" y="2379663"/>
          <p14:tracePt t="149427" x="7156450" y="2379663"/>
          <p14:tracePt t="149435" x="7248525" y="2379663"/>
          <p14:tracePt t="149443" x="7356475" y="2379663"/>
          <p14:tracePt t="149451" x="7475538" y="2379663"/>
          <p14:tracePt t="149459" x="7658100" y="2435225"/>
          <p14:tracePt t="149467" x="7777163" y="2471738"/>
          <p14:tracePt t="149476" x="7894638" y="2517775"/>
          <p14:tracePt t="149483" x="7986713" y="2571750"/>
          <p14:tracePt t="149491" x="8086725" y="2625725"/>
          <p14:tracePt t="149499" x="8132763" y="2654300"/>
          <p14:tracePt t="149507" x="8177213" y="2690813"/>
          <p14:tracePt t="149516" x="8213725" y="2708275"/>
          <p14:tracePt t="149523" x="8232775" y="2727325"/>
          <p14:tracePt t="149539" x="8240713" y="2744788"/>
          <p14:tracePt t="149555" x="8240713" y="2763838"/>
          <p14:tracePt t="149564" x="8240713" y="2781300"/>
          <p14:tracePt t="149571" x="8240713" y="2808288"/>
          <p14:tracePt t="149579" x="8240713" y="2817813"/>
          <p14:tracePt t="149587" x="8240713" y="2844800"/>
          <p14:tracePt t="149595" x="8223250" y="2873375"/>
          <p14:tracePt t="149603" x="8196263" y="2917825"/>
          <p14:tracePt t="149610" x="8177213" y="2954338"/>
          <p14:tracePt t="149618" x="8159750" y="2990850"/>
          <p14:tracePt t="149626" x="8123238" y="3046413"/>
          <p14:tracePt t="149634" x="8067675" y="3090863"/>
          <p14:tracePt t="149642" x="8004175" y="3146425"/>
          <p14:tracePt t="149650" x="7885113" y="3236913"/>
          <p14:tracePt t="149658" x="7804150" y="3273425"/>
          <p14:tracePt t="149666" x="7675563" y="3328988"/>
          <p14:tracePt t="149675" x="7521575" y="3411538"/>
          <p14:tracePt t="149683" x="7356475" y="3455988"/>
          <p14:tracePt t="149691" x="7192963" y="3482975"/>
          <p14:tracePt t="149698" x="7019925" y="3502025"/>
          <p14:tracePt t="149706" x="6910388" y="3529013"/>
          <p14:tracePt t="149715" x="6819900" y="3538538"/>
          <p14:tracePt t="149722" x="6773863" y="3548063"/>
          <p14:tracePt t="149731" x="6754813" y="3548063"/>
          <p14:tracePt t="149812" x="6746875" y="3565525"/>
          <p14:tracePt t="149820" x="6727825" y="3592513"/>
          <p14:tracePt t="149826" x="6673850" y="3592513"/>
          <p14:tracePt t="149834" x="6545263" y="3592513"/>
          <p14:tracePt t="149842" x="6362700" y="3592513"/>
          <p14:tracePt t="149850" x="6162675" y="3592513"/>
          <p14:tracePt t="149858" x="5962650" y="3621088"/>
          <p14:tracePt t="149866" x="5634038" y="3702050"/>
          <p14:tracePt t="149874" x="5114925" y="3848100"/>
          <p14:tracePt t="149883" x="4795838" y="4003675"/>
          <p14:tracePt t="149891" x="4421188" y="4113213"/>
          <p14:tracePt t="149899" x="4065588" y="4149725"/>
          <p14:tracePt t="149907" x="3802063" y="4167188"/>
          <p14:tracePt t="149916" x="3673475" y="4167188"/>
          <p14:tracePt t="149924" x="3629025" y="4167188"/>
          <p14:tracePt t="149933" x="3600450" y="4167188"/>
          <p14:tracePt t="149940" x="3556000" y="4176713"/>
          <p14:tracePt t="149948" x="3546475" y="4186238"/>
          <p14:tracePt t="149972" x="3536950" y="4186238"/>
          <p14:tracePt t="149981" x="3500438" y="4186238"/>
          <p14:tracePt t="149988" x="3463925" y="4186238"/>
          <p14:tracePt t="149996" x="3390900" y="4186238"/>
          <p14:tracePt t="150004" x="3281363" y="4203700"/>
          <p14:tracePt t="150012" x="3208338" y="4213225"/>
          <p14:tracePt t="150020" x="3136900" y="4213225"/>
          <p14:tracePt t="150027" x="3017838" y="4213225"/>
          <p14:tracePt t="150035" x="2925763" y="4213225"/>
          <p14:tracePt t="150044" x="2817813" y="4213225"/>
          <p14:tracePt t="150051" x="2725738" y="4213225"/>
          <p14:tracePt t="150060" x="2652713" y="4213225"/>
          <p14:tracePt t="150069" x="2562225" y="4213225"/>
          <p14:tracePt t="150075" x="2479675" y="4195763"/>
          <p14:tracePt t="150087" x="2389188" y="4186238"/>
          <p14:tracePt t="150090" x="2360613" y="4176713"/>
          <p14:tracePt t="150098" x="2306638" y="4159250"/>
          <p14:tracePt t="150106" x="2270125" y="4140200"/>
          <p14:tracePt t="150115" x="2243138" y="4122738"/>
          <p14:tracePt t="150124" x="2197100" y="4057650"/>
          <p14:tracePt t="150132" x="2179638" y="4021138"/>
          <p14:tracePt t="150140" x="2143125" y="3957638"/>
          <p14:tracePt t="150150" x="2124075" y="3940175"/>
          <p14:tracePt t="150156" x="2114550" y="3903663"/>
          <p14:tracePt t="150166" x="2087563" y="3875088"/>
          <p14:tracePt t="150172" x="2078038" y="3867150"/>
          <p14:tracePt t="150182" x="2070100" y="3848100"/>
          <p14:tracePt t="150187" x="2033588" y="3821113"/>
          <p14:tracePt t="150202" x="2024063" y="3811588"/>
          <p14:tracePt t="150210" x="2024063" y="3803650"/>
          <p14:tracePt t="150266" x="2024063" y="3775075"/>
          <p14:tracePt t="150274" x="2024063" y="3757613"/>
          <p14:tracePt t="150282" x="2024063" y="3721100"/>
          <p14:tracePt t="150290" x="1997075" y="3657600"/>
          <p14:tracePt t="150298" x="1997075" y="3621088"/>
          <p14:tracePt t="150306" x="1997075" y="3565525"/>
          <p14:tracePt t="150315" x="1997075" y="3519488"/>
          <p14:tracePt t="150323" x="1997075" y="3482975"/>
          <p14:tracePt t="150331" x="2014538" y="3402013"/>
          <p14:tracePt t="150339" x="2024063" y="3382963"/>
          <p14:tracePt t="150347" x="2041525" y="3355975"/>
          <p14:tracePt t="150355" x="2051050" y="3338513"/>
          <p14:tracePt t="150365" x="2070100" y="3309938"/>
          <p14:tracePt t="150371" x="2087563" y="3273425"/>
          <p14:tracePt t="150386" x="2124075" y="3246438"/>
          <p14:tracePt t="150388" x="2143125" y="3236913"/>
          <p14:tracePt t="150399" x="2160588" y="3219450"/>
          <p14:tracePt t="150404" x="2251075" y="3192463"/>
          <p14:tracePt t="150411" x="2343150" y="3173413"/>
          <p14:tracePt t="150419" x="2470150" y="3173413"/>
          <p14:tracePt t="150427" x="2635250" y="3173413"/>
          <p14:tracePt t="150435" x="2798763" y="3173413"/>
          <p14:tracePt t="150445" x="2971800" y="3173413"/>
          <p14:tracePt t="150451" x="3090863" y="3182938"/>
          <p14:tracePt t="150459" x="3200400" y="3192463"/>
          <p14:tracePt t="150467" x="3263900" y="3219450"/>
          <p14:tracePt t="150475" x="3273425" y="3219450"/>
          <p14:tracePt t="150483" x="3290888" y="3236913"/>
          <p14:tracePt t="150498" x="3309938" y="3255963"/>
          <p14:tracePt t="150530" x="3300413" y="3265488"/>
          <p14:tracePt t="150539" x="3254375" y="3309938"/>
          <p14:tracePt t="150549" x="3171825" y="3355975"/>
          <p14:tracePt t="150555" x="3108325" y="3375025"/>
          <p14:tracePt t="150564" x="3044825" y="3429000"/>
          <p14:tracePt t="150571" x="2971800" y="3482975"/>
          <p14:tracePt t="150580" x="2908300" y="3519488"/>
          <p14:tracePt t="150587" x="2817813" y="3575050"/>
          <p14:tracePt t="150595" x="2735263" y="3629025"/>
          <p14:tracePt t="150602" x="2671763" y="3657600"/>
          <p14:tracePt t="150610" x="2589213" y="3702050"/>
          <p14:tracePt t="150618" x="2506663" y="3721100"/>
          <p14:tracePt t="150626" x="2416175" y="3767138"/>
          <p14:tracePt t="150634" x="2316163" y="3784600"/>
          <p14:tracePt t="150642" x="2206625" y="3811588"/>
          <p14:tracePt t="150650" x="2106613" y="3840163"/>
          <p14:tracePt t="150658" x="2014538" y="3840163"/>
          <p14:tracePt t="150666" x="1941513" y="3848100"/>
          <p14:tracePt t="150675" x="1851025" y="3848100"/>
          <p14:tracePt t="150682" x="1778000" y="3848100"/>
          <p14:tracePt t="150691" x="1714500" y="3848100"/>
          <p14:tracePt t="150699" x="1604963" y="3848100"/>
          <p14:tracePt t="150707" x="1549400" y="3848100"/>
          <p14:tracePt t="150715" x="1512888" y="3848100"/>
          <p14:tracePt t="150723" x="1439863" y="3848100"/>
          <p14:tracePt t="150730" x="1385888" y="3848100"/>
          <p14:tracePt t="150740" x="1303338" y="3821113"/>
          <p14:tracePt t="150747" x="1249363" y="3803650"/>
          <p14:tracePt t="150754" x="1149350" y="3767138"/>
          <p14:tracePt t="150763" x="1084263" y="3738563"/>
          <p14:tracePt t="150771" x="1020763" y="3711575"/>
          <p14:tracePt t="150778" x="939800" y="3657600"/>
          <p14:tracePt t="150788" x="874713" y="3611563"/>
          <p14:tracePt t="150794" x="811213" y="3556000"/>
          <p14:tracePt t="150803" x="774700" y="3519488"/>
          <p14:tracePt t="150810" x="728663" y="3475038"/>
          <p14:tracePt t="150818" x="711200" y="3455988"/>
          <p14:tracePt t="150826" x="674688" y="3392488"/>
          <p14:tracePt t="150835" x="665163" y="3365500"/>
          <p14:tracePt t="150842" x="665163" y="3319463"/>
          <p14:tracePt t="150850" x="665163" y="3282950"/>
          <p14:tracePt t="150858" x="665163" y="3255963"/>
          <p14:tracePt t="150866" x="665163" y="3228975"/>
          <p14:tracePt t="150875" x="665163" y="3192463"/>
          <p14:tracePt t="150890" x="674688" y="3173413"/>
          <p14:tracePt t="150898" x="692150" y="3146425"/>
          <p14:tracePt t="150906" x="720725" y="3119438"/>
          <p14:tracePt t="150915" x="757238" y="3090863"/>
          <p14:tracePt t="150922" x="784225" y="3063875"/>
          <p14:tracePt t="150931" x="830263" y="3046413"/>
          <p14:tracePt t="150938" x="893763" y="3017838"/>
          <p14:tracePt t="150946" x="974725" y="2982913"/>
          <p14:tracePt t="150954" x="1030288" y="2963863"/>
          <p14:tracePt t="150963" x="1157288" y="2936875"/>
          <p14:tracePt t="150970" x="1276350" y="2900363"/>
          <p14:tracePt t="150980" x="1403350" y="2863850"/>
          <p14:tracePt t="150987" x="1558925" y="2836863"/>
          <p14:tracePt t="150995" x="1741488" y="2817813"/>
          <p14:tracePt t="151003" x="1905000" y="2808288"/>
          <p14:tracePt t="151011" x="2070100" y="2808288"/>
          <p14:tracePt t="151019" x="2206625" y="2808288"/>
          <p14:tracePt t="151027" x="2306638" y="2808288"/>
          <p14:tracePt t="151035" x="2416175" y="2827338"/>
          <p14:tracePt t="151043" x="2498725" y="2863850"/>
          <p14:tracePt t="151051" x="2562225" y="2909888"/>
          <p14:tracePt t="151059" x="2643188" y="2963863"/>
          <p14:tracePt t="151067" x="2708275" y="3009900"/>
          <p14:tracePt t="151075" x="2752725" y="3063875"/>
          <p14:tracePt t="151084" x="2825750" y="3127375"/>
          <p14:tracePt t="151092" x="2862263" y="3192463"/>
          <p14:tracePt t="151098" x="2889250" y="3236913"/>
          <p14:tracePt t="151106" x="2898775" y="3282950"/>
          <p14:tracePt t="151114" x="2917825" y="3309938"/>
          <p14:tracePt t="151122" x="2917825" y="3328988"/>
          <p14:tracePt t="151132" x="2917825" y="3338513"/>
          <p14:tracePt t="151138" x="2917825" y="3355975"/>
          <p14:tracePt t="151147" x="2925763" y="3365500"/>
          <p14:tracePt t="151164" x="2925763" y="3375025"/>
          <p14:tracePt t="151170" x="2925763" y="3392488"/>
          <p14:tracePt t="151179" x="2925763" y="3402013"/>
          <p14:tracePt t="151186" x="2925763" y="3419475"/>
          <p14:tracePt t="151194" x="2925763" y="3455988"/>
          <p14:tracePt t="151202" x="2898775" y="3492500"/>
          <p14:tracePt t="151210" x="2889250" y="3519488"/>
          <p14:tracePt t="151218" x="2844800" y="3565525"/>
          <p14:tracePt t="151226" x="2817813" y="3602038"/>
          <p14:tracePt t="151234" x="2781300" y="3629025"/>
          <p14:tracePt t="151242" x="2744788" y="3675063"/>
          <p14:tracePt t="151250" x="2698750" y="3738563"/>
          <p14:tracePt t="151259" x="2671763" y="3767138"/>
          <p14:tracePt t="151267" x="2625725" y="3811588"/>
          <p14:tracePt t="151275" x="2579688" y="3830638"/>
          <p14:tracePt t="151282" x="2552700" y="3867150"/>
          <p14:tracePt t="151290" x="2525713" y="3875088"/>
          <p14:tracePt t="151299" x="2479675" y="3903663"/>
          <p14:tracePt t="151306" x="2462213" y="3930650"/>
          <p14:tracePt t="151314" x="2425700" y="3948113"/>
          <p14:tracePt t="151323" x="2397125" y="3957638"/>
          <p14:tracePt t="151331" x="2324100" y="4003675"/>
          <p14:tracePt t="151339" x="2297113" y="4013200"/>
          <p14:tracePt t="151347" x="2233613" y="4040188"/>
          <p14:tracePt t="151354" x="2170113" y="4067175"/>
          <p14:tracePt t="151366" x="2114550" y="4076700"/>
          <p14:tracePt t="151370" x="2041525" y="4076700"/>
          <p14:tracePt t="151378" x="1968500" y="4076700"/>
          <p14:tracePt t="151386" x="1905000" y="4086225"/>
          <p14:tracePt t="151394" x="1878013" y="4086225"/>
          <p14:tracePt t="151402" x="1824038" y="4086225"/>
          <p14:tracePt t="151412" x="1778000" y="4086225"/>
          <p14:tracePt t="151418" x="1741488" y="4086225"/>
          <p14:tracePt t="151426" x="1704975" y="4086225"/>
          <p14:tracePt t="151434" x="1658938" y="4076700"/>
          <p14:tracePt t="151443" x="1612900" y="4049713"/>
          <p14:tracePt t="151450" x="1576388" y="4030663"/>
          <p14:tracePt t="151459" x="1549400" y="4003675"/>
          <p14:tracePt t="151466" x="1522413" y="3994150"/>
          <p14:tracePt t="151475" x="1495425" y="3957638"/>
          <p14:tracePt t="151482" x="1468438" y="3930650"/>
          <p14:tracePt t="151490" x="1431925" y="3894138"/>
          <p14:tracePt t="151498" x="1422400" y="3867150"/>
          <p14:tracePt t="151506" x="1403350" y="3848100"/>
          <p14:tracePt t="151514" x="1395413" y="3821113"/>
          <p14:tracePt t="151522" x="1376363" y="3794125"/>
          <p14:tracePt t="151532" x="1366838" y="3794125"/>
          <p14:tracePt t="151539" x="1349375" y="3775075"/>
          <p14:tracePt t="151547" x="1339850" y="3767138"/>
          <p14:tracePt t="151564" x="1330325" y="3757613"/>
          <p14:tracePt t="151791" x="1376363" y="3748088"/>
          <p14:tracePt t="151794" x="1495425" y="3721100"/>
          <p14:tracePt t="151804" x="1604963" y="3694113"/>
          <p14:tracePt t="151812" x="1758950" y="3648075"/>
          <p14:tracePt t="151820" x="1831975" y="3621088"/>
          <p14:tracePt t="151828" x="1914525" y="3575050"/>
          <p14:tracePt t="151836" x="1951038" y="3565525"/>
          <p14:tracePt t="151844" x="1987550" y="3556000"/>
          <p14:tracePt t="151852" x="2024063" y="3529013"/>
          <p14:tracePt t="151869" x="2033588" y="3519488"/>
          <p14:tracePt t="151876" x="2041525" y="3511550"/>
          <p14:tracePt t="151885" x="2051050" y="3482975"/>
          <p14:tracePt t="151891" x="2051050" y="3475038"/>
          <p14:tracePt t="151899" x="2060575" y="3446463"/>
          <p14:tracePt t="151907" x="2070100" y="3438525"/>
          <p14:tracePt t="151915" x="2078038" y="3438525"/>
          <p14:tracePt t="151923" x="2097088" y="3419475"/>
          <p14:tracePt t="151955" x="2114550" y="3392488"/>
          <p14:tracePt t="151963" x="2133600" y="3382963"/>
          <p14:tracePt t="151979" x="2143125" y="3382963"/>
          <p14:tracePt t="152020" x="2151063" y="3375025"/>
          <p14:tracePt t="152028" x="2160588" y="3355975"/>
          <p14:tracePt t="152044" x="2179638" y="3338513"/>
          <p14:tracePt t="152052" x="2197100" y="3328988"/>
          <p14:tracePt t="152060" x="2224088" y="3302000"/>
          <p14:tracePt t="152070" x="2233613" y="3302000"/>
          <p14:tracePt t="152075" x="2260600" y="3292475"/>
          <p14:tracePt t="152091" x="2279650" y="3282950"/>
          <p14:tracePt t="152100" x="2297113" y="3255963"/>
          <p14:tracePt t="152107" x="2306638" y="3255963"/>
          <p14:tracePt t="152116" x="2324100" y="3255963"/>
          <p14:tracePt t="152122" x="2333625" y="3255963"/>
          <p14:tracePt t="152138" x="2343150" y="3255963"/>
          <p14:tracePt t="152150" x="2352675" y="3255963"/>
          <p14:tracePt t="152156" x="2370138" y="3265488"/>
          <p14:tracePt t="152166" x="2379663" y="3265488"/>
          <p14:tracePt t="152172" x="2397125" y="3265488"/>
          <p14:tracePt t="152183" x="2425700" y="3265488"/>
          <p14:tracePt t="152188" x="2452688" y="3282950"/>
          <p14:tracePt t="152200" x="2543175" y="3302000"/>
          <p14:tracePt t="152203" x="2616200" y="3319463"/>
          <p14:tracePt t="152212" x="2744788" y="3328988"/>
          <p14:tracePt t="152219" x="2881313" y="3346450"/>
          <p14:tracePt t="152226" x="3027363" y="3375025"/>
          <p14:tracePt t="152236" x="3154363" y="3392488"/>
          <p14:tracePt t="152244" x="3281363" y="3402013"/>
          <p14:tracePt t="152253" x="3354388" y="3402013"/>
          <p14:tracePt t="152260" x="3409950" y="3402013"/>
          <p14:tracePt t="152268" x="3427413" y="3402013"/>
          <p14:tracePt t="152274" x="3436938" y="3402013"/>
          <p14:tracePt t="152381" x="3473450" y="3402013"/>
          <p14:tracePt t="152388" x="3527425" y="3402013"/>
          <p14:tracePt t="152400" x="3556000" y="3402013"/>
          <p14:tracePt t="152404" x="3600450" y="3402013"/>
          <p14:tracePt t="152413" x="3636963" y="3402013"/>
          <p14:tracePt t="152419" x="3656013" y="3402013"/>
          <p14:tracePt t="152427" x="3683000" y="3402013"/>
          <p14:tracePt t="152435" x="3702050" y="3402013"/>
          <p14:tracePt t="152445" x="3719513" y="3402013"/>
          <p14:tracePt t="152451" x="3729038" y="3402013"/>
          <p14:tracePt t="152467" x="3738563" y="3402013"/>
          <p14:tracePt t="152515" x="3746500" y="3402013"/>
          <p14:tracePt t="152522" x="3775075" y="3402013"/>
          <p14:tracePt t="152530" x="3783013" y="3392488"/>
          <p14:tracePt t="152538" x="3802063" y="3375025"/>
          <p14:tracePt t="152555" x="3829050" y="3365500"/>
          <p14:tracePt t="152564" x="3838575" y="3355975"/>
          <p14:tracePt t="152580" x="3846513" y="3346450"/>
          <p14:tracePt t="152587" x="3856038" y="3338513"/>
          <p14:tracePt t="152612" x="3856038" y="3319463"/>
          <p14:tracePt t="152619" x="3856038" y="3302000"/>
          <p14:tracePt t="152627" x="3856038" y="3292475"/>
          <p14:tracePt t="152635" x="3856038" y="3282950"/>
          <p14:tracePt t="152643" x="3856038" y="3273425"/>
          <p14:tracePt t="152667" x="3856038" y="3265488"/>
          <p14:tracePt t="152790" x="3829050" y="3273425"/>
          <p14:tracePt t="152797" x="3810000" y="3292475"/>
          <p14:tracePt t="152804" x="3746500" y="3338513"/>
          <p14:tracePt t="152813" x="3738563" y="3375025"/>
          <p14:tracePt t="152820" x="3729038" y="3411538"/>
          <p14:tracePt t="152827" x="3729038" y="3455988"/>
          <p14:tracePt t="152834" x="3709988" y="3529013"/>
          <p14:tracePt t="152842" x="3692525" y="3584575"/>
          <p14:tracePt t="152850" x="3692525" y="3675063"/>
          <p14:tracePt t="152858" x="3683000" y="3738563"/>
          <p14:tracePt t="152866" x="3673475" y="3794125"/>
          <p14:tracePt t="152882" x="3673475" y="3867150"/>
          <p14:tracePt t="152883" x="3673475" y="3957638"/>
          <p14:tracePt t="152890" x="3673475" y="4040188"/>
          <p14:tracePt t="152898" x="3673475" y="4113213"/>
          <p14:tracePt t="152906" x="3629025" y="4195763"/>
          <p14:tracePt t="152915" x="3629025" y="4249738"/>
          <p14:tracePt t="152922" x="3629025" y="4340225"/>
          <p14:tracePt t="152930" x="3619500" y="4395788"/>
          <p14:tracePt t="152938" x="3600450" y="4478338"/>
          <p14:tracePt t="152946" x="3582988" y="4551363"/>
          <p14:tracePt t="152954" x="3582988" y="4587875"/>
          <p14:tracePt t="152963" x="3563938" y="4624388"/>
          <p14:tracePt t="152971" x="3563938" y="4641850"/>
          <p14:tracePt t="152980" x="3556000" y="4660900"/>
          <p14:tracePt t="153092" x="3573463" y="4651375"/>
          <p14:tracePt t="153100" x="3600450" y="4595813"/>
          <p14:tracePt t="153107" x="3656013" y="4522788"/>
          <p14:tracePt t="153115" x="3729038" y="4441825"/>
          <p14:tracePt t="153122" x="3765550" y="4376738"/>
          <p14:tracePt t="153131" x="3838575" y="4295775"/>
          <p14:tracePt t="153138" x="3856038" y="4232275"/>
          <p14:tracePt t="153148" x="3902075" y="4167188"/>
          <p14:tracePt t="153154" x="3938588" y="4122738"/>
          <p14:tracePt t="153164" x="3938588" y="4049713"/>
          <p14:tracePt t="153170" x="3984625" y="3994150"/>
          <p14:tracePt t="153178" x="4021138" y="3930650"/>
          <p14:tracePt t="153186" x="4048125" y="3875088"/>
          <p14:tracePt t="153194" x="4084638" y="3811588"/>
          <p14:tracePt t="153202" x="4111625" y="3767138"/>
          <p14:tracePt t="153210" x="4138613" y="3711575"/>
          <p14:tracePt t="153218" x="4165600" y="3684588"/>
          <p14:tracePt t="153226" x="4184650" y="3638550"/>
          <p14:tracePt t="153235" x="4221163" y="3611563"/>
          <p14:tracePt t="153242" x="4248150" y="3565525"/>
          <p14:tracePt t="153251" x="4257675" y="3556000"/>
          <p14:tracePt t="153258" x="4257675" y="3548063"/>
          <p14:tracePt t="153274" x="4267200" y="3538538"/>
          <p14:tracePt t="153317" x="4275138" y="3529013"/>
          <p14:tracePt t="153324" x="4275138" y="3511550"/>
          <p14:tracePt t="153340" x="4294188" y="3492500"/>
          <p14:tracePt t="153349" x="4303713" y="3482975"/>
          <p14:tracePt t="153357" x="4311650" y="3465513"/>
          <p14:tracePt t="153371" x="4321175" y="3438525"/>
          <p14:tracePt t="153387" x="4330700" y="3411538"/>
          <p14:tracePt t="153402" x="4340225" y="3402013"/>
          <p14:tracePt t="153653" x="4348163" y="3402013"/>
          <p14:tracePt t="153661" x="4357688" y="3402013"/>
          <p14:tracePt t="153667" x="4376738" y="3392488"/>
          <p14:tracePt t="153683" x="4430713" y="3392488"/>
          <p14:tracePt t="153690" x="4484688" y="3392488"/>
          <p14:tracePt t="153699" x="4521200" y="3392488"/>
          <p14:tracePt t="153706" x="4557713" y="3382963"/>
          <p14:tracePt t="153715" x="4586288" y="3382963"/>
          <p14:tracePt t="153722" x="4594225" y="3382963"/>
          <p14:tracePt t="153738" x="4613275" y="3375025"/>
          <p14:tracePt t="153764" x="4613275" y="3365500"/>
          <p14:tracePt t="153771" x="4613275" y="3355975"/>
          <p14:tracePt t="153866" x="4613275" y="3338513"/>
          <p14:tracePt t="154004" x="4603750" y="3365500"/>
          <p14:tracePt t="154021" x="4576763" y="3382963"/>
          <p14:tracePt t="154027" x="4557713" y="3402013"/>
          <p14:tracePt t="154036" x="4540250" y="3419475"/>
          <p14:tracePt t="154044" x="4530725" y="3429000"/>
          <p14:tracePt t="154052" x="4521200" y="3446463"/>
          <p14:tracePt t="154060" x="4521200" y="3475038"/>
          <p14:tracePt t="154069" x="4513263" y="3502025"/>
          <p14:tracePt t="154075" x="4494213" y="3548063"/>
          <p14:tracePt t="154083" x="4494213" y="3575050"/>
          <p14:tracePt t="154091" x="4484688" y="3621088"/>
          <p14:tracePt t="154101" x="4484688" y="3657600"/>
          <p14:tracePt t="154106" x="4476750" y="3702050"/>
          <p14:tracePt t="154115" x="4476750" y="3738563"/>
          <p14:tracePt t="154122" x="4476750" y="3784600"/>
          <p14:tracePt t="154131" x="4476750" y="3840163"/>
          <p14:tracePt t="154138" x="4476750" y="3875088"/>
          <p14:tracePt t="154146" x="4476750" y="3921125"/>
          <p14:tracePt t="154155" x="4476750" y="3957638"/>
          <p14:tracePt t="154167" x="4476750" y="3984625"/>
          <p14:tracePt t="154170" x="4484688" y="4057650"/>
          <p14:tracePt t="154179" x="4494213" y="4103688"/>
          <p14:tracePt t="154186" x="4557713" y="4203700"/>
          <p14:tracePt t="154194" x="4594225" y="4286250"/>
          <p14:tracePt t="154202" x="4630738" y="4332288"/>
          <p14:tracePt t="154210" x="4649788" y="4376738"/>
          <p14:tracePt t="154218" x="4686300" y="4422775"/>
          <p14:tracePt t="154226" x="4730750" y="4505325"/>
          <p14:tracePt t="154234" x="4767263" y="4605338"/>
          <p14:tracePt t="154243" x="4813300" y="4687888"/>
          <p14:tracePt t="154250" x="4849813" y="4760913"/>
          <p14:tracePt t="154259" x="4913313" y="4878388"/>
          <p14:tracePt t="154266" x="4968875" y="4960938"/>
          <p14:tracePt t="154275" x="5022850" y="5043488"/>
          <p14:tracePt t="154282" x="5059363" y="5089525"/>
          <p14:tracePt t="154290" x="5105400" y="5143500"/>
          <p14:tracePt t="154298" x="5122863" y="5160963"/>
          <p14:tracePt t="154307" x="5151438" y="5170488"/>
          <p14:tracePt t="154452" x="5159375" y="5180013"/>
          <p14:tracePt t="154501" x="5159375" y="5189538"/>
          <p14:tracePt t="154524" x="5159375" y="5197475"/>
          <p14:tracePt t="154531" x="5151438" y="5197475"/>
          <p14:tracePt t="154540" x="5086350" y="5180013"/>
          <p14:tracePt t="154548" x="5059363" y="5153025"/>
          <p14:tracePt t="154555" x="5005388" y="5070475"/>
          <p14:tracePt t="154564" x="4949825" y="4997450"/>
          <p14:tracePt t="154571" x="4922838" y="4943475"/>
          <p14:tracePt t="154580" x="4886325" y="4887913"/>
          <p14:tracePt t="154587" x="4876800" y="4860925"/>
          <p14:tracePt t="154596" x="4868863" y="4833938"/>
          <p14:tracePt t="154604" x="4868863" y="4824413"/>
          <p14:tracePt t="154610" x="4868863" y="4797425"/>
          <p14:tracePt t="154618" x="4868863" y="4787900"/>
          <p14:tracePt t="154627" x="4868863" y="4778375"/>
          <p14:tracePt t="154642" x="4868863" y="4751388"/>
          <p14:tracePt t="154650" x="4868863" y="4732338"/>
          <p14:tracePt t="154658" x="4868863" y="4714875"/>
          <p14:tracePt t="154666" x="4868863" y="4697413"/>
          <p14:tracePt t="154674" x="4886325" y="4660900"/>
          <p14:tracePt t="154690" x="4895850" y="4641850"/>
          <p14:tracePt t="154700" x="4895850" y="4605338"/>
          <p14:tracePt t="154706" x="4895850" y="4578350"/>
          <p14:tracePt t="154714" x="4895850" y="4551363"/>
          <p14:tracePt t="154722" x="4895850" y="4514850"/>
          <p14:tracePt t="154730" x="4913313" y="4468813"/>
          <p14:tracePt t="154740" x="4913313" y="4441825"/>
          <p14:tracePt t="154746" x="4922838" y="4386263"/>
          <p14:tracePt t="154755" x="4922838" y="4368800"/>
          <p14:tracePt t="154763" x="4922838" y="4332288"/>
          <p14:tracePt t="154771" x="4922838" y="4295775"/>
          <p14:tracePt t="154779" x="4922838" y="4268788"/>
          <p14:tracePt t="154787" x="4922838" y="4249738"/>
          <p14:tracePt t="154794" x="4922838" y="4222750"/>
          <p14:tracePt t="154803" x="4922838" y="4213225"/>
          <p14:tracePt t="154810" x="4922838" y="4195763"/>
          <p14:tracePt t="154818" x="4922838" y="4176713"/>
          <p14:tracePt t="154826" x="4922838" y="4167188"/>
          <p14:tracePt t="154885" x="4922838" y="4159250"/>
          <p14:tracePt t="154892" x="4922838" y="4130675"/>
          <p14:tracePt t="154899" x="4922838" y="4122738"/>
          <p14:tracePt t="154908" x="4922838" y="4113213"/>
          <p14:tracePt t="154916" x="4922838" y="4086225"/>
          <p14:tracePt t="154924" x="4922838" y="4076700"/>
          <p14:tracePt t="154932" x="4932363" y="4067175"/>
          <p14:tracePt t="154940" x="4932363" y="4057650"/>
          <p14:tracePt t="155020" x="4913313" y="4057650"/>
          <p14:tracePt t="155028" x="4905375" y="4057650"/>
          <p14:tracePt t="155037" x="4876800" y="4030663"/>
          <p14:tracePt t="155044" x="4859338" y="4021138"/>
          <p14:tracePt t="155052" x="4849813" y="4013200"/>
          <p14:tracePt t="155060" x="4832350" y="4003675"/>
          <p14:tracePt t="155069" x="4822825" y="4003675"/>
          <p14:tracePt t="155075" x="4822825" y="3994150"/>
          <p14:tracePt t="155083" x="4803775" y="3984625"/>
          <p14:tracePt t="155099" x="4803775" y="3967163"/>
          <p14:tracePt t="155115" x="4803775" y="3957638"/>
          <p14:tracePt t="155123" x="4803775" y="3948113"/>
          <p14:tracePt t="155139" x="4803775" y="3940175"/>
          <p14:tracePt t="155150" x="4803775" y="3911600"/>
          <p14:tracePt t="155171" x="4803775" y="3894138"/>
          <p14:tracePt t="155186" x="4813300" y="3884613"/>
          <p14:tracePt t="155226" x="4813300" y="3875088"/>
          <p14:tracePt t="155250" x="4813300" y="3867150"/>
          <p14:tracePt t="155258" x="4813300" y="3857625"/>
          <p14:tracePt t="155275" x="4803775" y="3848100"/>
          <p14:tracePt t="155356" x="4813300" y="3840163"/>
          <p14:tracePt t="155367" x="4822825" y="3830638"/>
          <p14:tracePt t="155373" x="4840288" y="3830638"/>
          <p14:tracePt t="155381" x="4859338" y="3830638"/>
          <p14:tracePt t="155387" x="4868863" y="3830638"/>
          <p14:tracePt t="155396" x="4895850" y="3821113"/>
          <p14:tracePt t="155404" x="4905375" y="3821113"/>
          <p14:tracePt t="155420" x="4913313" y="3821113"/>
          <p14:tracePt t="155436" x="4922838" y="3811588"/>
          <p14:tracePt t="155462" x="4932363" y="3794125"/>
          <p14:tracePt t="155512" x="4941888" y="3784600"/>
          <p14:tracePt t="155596" x="4941888" y="3794125"/>
          <p14:tracePt t="155608" x="4913313" y="3830638"/>
          <p14:tracePt t="155614" x="4895850" y="3848100"/>
          <p14:tracePt t="155621" x="4886325" y="3903663"/>
          <p14:tracePt t="155626" x="4876800" y="3948113"/>
          <p14:tracePt t="155635" x="4832350" y="4030663"/>
          <p14:tracePt t="155643" x="4822825" y="4057650"/>
          <p14:tracePt t="155651" x="4813300" y="4113213"/>
          <p14:tracePt t="155658" x="4803775" y="4159250"/>
          <p14:tracePt t="155667" x="4776788" y="4203700"/>
          <p14:tracePt t="155675" x="4767263" y="4232275"/>
          <p14:tracePt t="155682" x="4759325" y="4286250"/>
          <p14:tracePt t="155691" x="4749800" y="4332288"/>
          <p14:tracePt t="155699" x="4749800" y="4359275"/>
          <p14:tracePt t="155706" x="4749800" y="4405313"/>
          <p14:tracePt t="155716" x="4722813" y="4441825"/>
          <p14:tracePt t="155724" x="4722813" y="4505325"/>
          <p14:tracePt t="155732" x="4722813" y="4578350"/>
          <p14:tracePt t="155741" x="4722813" y="4632325"/>
          <p14:tracePt t="155749" x="4722813" y="4741863"/>
          <p14:tracePt t="155755" x="4722813" y="4814888"/>
          <p14:tracePt t="155763" x="4722813" y="4924425"/>
          <p14:tracePt t="155773" x="4722813" y="4997450"/>
          <p14:tracePt t="155782" x="4722813" y="5060950"/>
          <p14:tracePt t="155789" x="4722813" y="5133975"/>
          <p14:tracePt t="155797" x="4722813" y="5170488"/>
          <p14:tracePt t="155805" x="4722813" y="5189538"/>
          <p14:tracePt t="155810" x="4722813" y="5233988"/>
          <p14:tracePt t="155819" x="4722813" y="5262563"/>
          <p14:tracePt t="155827" x="4722813" y="5280025"/>
          <p14:tracePt t="155835" x="4722813" y="5307013"/>
          <p14:tracePt t="155844" x="4722813" y="5316538"/>
          <p14:tracePt t="155852" x="4722813" y="5326063"/>
          <p14:tracePt t="156028" x="4722813" y="5353050"/>
          <p14:tracePt t="156108" x="4695825" y="5307013"/>
          <p14:tracePt t="156116" x="4649788" y="5243513"/>
          <p14:tracePt t="156124" x="4594225" y="5189538"/>
          <p14:tracePt t="156131" x="4549775" y="5153025"/>
          <p14:tracePt t="156140" x="4521200" y="5133975"/>
          <p14:tracePt t="156152" x="4494213" y="5126038"/>
          <p14:tracePt t="156295" x="4484688" y="5126038"/>
          <p14:tracePt t="156301" x="4440238" y="5116513"/>
          <p14:tracePt t="156307" x="4413250" y="5106988"/>
          <p14:tracePt t="156315" x="4394200" y="5097463"/>
          <p14:tracePt t="156322" x="4367213" y="5080000"/>
          <p14:tracePt t="156330" x="4367213" y="5070475"/>
          <p14:tracePt t="156354" x="4357688" y="5060950"/>
          <p14:tracePt t="156501" x="4376738" y="5060950"/>
          <p14:tracePt t="156597" x="4384675" y="5060950"/>
          <p14:tracePt t="156604" x="4367213" y="5070475"/>
          <p14:tracePt t="156614" x="4340225" y="5080000"/>
          <p14:tracePt t="156620" x="4284663" y="5089525"/>
          <p14:tracePt t="156629" x="4221163" y="5106988"/>
          <p14:tracePt t="156637" x="4184650" y="5116513"/>
          <p14:tracePt t="156644" x="4102100" y="5143500"/>
          <p14:tracePt t="156651" x="4057650" y="5153025"/>
          <p14:tracePt t="156659" x="4029075" y="5153025"/>
          <p14:tracePt t="156667" x="4002088" y="5153025"/>
          <p14:tracePt t="156675" x="3992563" y="5153025"/>
          <p14:tracePt t="156723" x="3975100" y="5153025"/>
          <p14:tracePt t="156731" x="3965575" y="5160963"/>
          <p14:tracePt t="156746" x="3919538" y="5160963"/>
          <p14:tracePt t="156755" x="3902075" y="5170488"/>
          <p14:tracePt t="156763" x="3846513" y="5189538"/>
          <p14:tracePt t="156772" x="3802063" y="5197475"/>
          <p14:tracePt t="156780" x="3783013" y="5207000"/>
          <p14:tracePt t="156788" x="3746500" y="5207000"/>
          <p14:tracePt t="156795" x="3702050" y="5207000"/>
          <p14:tracePt t="156804" x="3665538" y="5216525"/>
          <p14:tracePt t="156811" x="3646488" y="5216525"/>
          <p14:tracePt t="156818" x="3600450" y="5243513"/>
          <p14:tracePt t="156949" x="3592513" y="5262563"/>
          <p14:tracePt t="156956" x="3592513" y="5299075"/>
          <p14:tracePt t="156965" x="3592513" y="5335588"/>
          <p14:tracePt t="156972" x="3592513" y="5353050"/>
          <p14:tracePt t="156983" x="3592513" y="5380038"/>
          <p14:tracePt t="156987" x="3592513" y="5408613"/>
          <p14:tracePt t="156997" x="3609975" y="5435600"/>
          <p14:tracePt t="157003" x="3636963" y="5472113"/>
          <p14:tracePt t="157011" x="3665538" y="5499100"/>
          <p14:tracePt t="157019" x="3729038" y="5526088"/>
          <p14:tracePt t="157028" x="3792538" y="5562600"/>
          <p14:tracePt t="157035" x="3865563" y="5581650"/>
          <p14:tracePt t="157044" x="3892550" y="5581650"/>
          <p14:tracePt t="157051" x="3948113" y="5581650"/>
          <p14:tracePt t="157060" x="3992563" y="5581650"/>
          <p14:tracePt t="157067" x="4002088" y="5581650"/>
          <p14:tracePt t="157076" x="4011613" y="5581650"/>
          <p14:tracePt t="157157" x="4029075" y="5581650"/>
          <p14:tracePt t="157165" x="4057650" y="5581650"/>
          <p14:tracePt t="157173" x="4111625" y="5581650"/>
          <p14:tracePt t="157180" x="4157663" y="5581650"/>
          <p14:tracePt t="157187" x="4211638" y="5581650"/>
          <p14:tracePt t="157195" x="4267200" y="5581650"/>
          <p14:tracePt t="157203" x="4321175" y="5581650"/>
          <p14:tracePt t="157210" x="4367213" y="5581650"/>
          <p14:tracePt t="157218" x="4394200" y="5599113"/>
          <p14:tracePt t="157226" x="4421188" y="5608638"/>
          <p14:tracePt t="157235" x="4457700" y="5618163"/>
          <p14:tracePt t="157242" x="4494213" y="5626100"/>
          <p14:tracePt t="157250" x="4513263" y="5635625"/>
          <p14:tracePt t="157258" x="4530725" y="5654675"/>
          <p14:tracePt t="157267" x="4540250" y="5662613"/>
          <p14:tracePt t="157274" x="4549775" y="5681663"/>
          <p14:tracePt t="157291" x="4557713" y="5691188"/>
          <p14:tracePt t="157298" x="4557713" y="5699125"/>
          <p14:tracePt t="157306" x="4567238" y="5708650"/>
          <p14:tracePt t="157322" x="4567238" y="5735638"/>
          <p14:tracePt t="157331" x="4586288" y="5772150"/>
          <p14:tracePt t="157339" x="4622800" y="5818188"/>
          <p14:tracePt t="157346" x="4640263" y="5845175"/>
          <p14:tracePt t="157355" x="4695825" y="5864225"/>
          <p14:tracePt t="157365" x="4730750" y="5891213"/>
          <p14:tracePt t="157371" x="4749800" y="5918200"/>
          <p14:tracePt t="157387" x="4759325" y="5946775"/>
          <p14:tracePt t="157403" x="4767263" y="5954713"/>
          <p14:tracePt t="157446" x="4767263" y="5964238"/>
          <p14:tracePt t="157452" x="4767263" y="5983288"/>
          <p14:tracePt t="157462" x="4767263" y="5991225"/>
          <p14:tracePt t="157468" x="4759325" y="6037263"/>
          <p14:tracePt t="157477" x="4749800" y="6054725"/>
          <p14:tracePt t="157483" x="4713288" y="6091238"/>
          <p14:tracePt t="157493" x="4686300" y="6119813"/>
          <p14:tracePt t="157499" x="4659313" y="6137275"/>
          <p14:tracePt t="157508" x="4622800" y="6173788"/>
          <p14:tracePt t="157517" x="4613275" y="6173788"/>
          <p14:tracePt t="157523" x="4594225" y="6183313"/>
          <p14:tracePt t="157679" x="4586288" y="6192838"/>
          <p14:tracePt t="157694" x="4530725" y="6192838"/>
          <p14:tracePt t="157701" x="4494213" y="6192838"/>
          <p14:tracePt t="157709" x="4467225" y="6210300"/>
          <p14:tracePt t="157718" x="4403725" y="6219825"/>
          <p14:tracePt t="157722" x="4376738" y="6219825"/>
          <p14:tracePt t="157731" x="4321175" y="6246813"/>
          <p14:tracePt t="157739" x="4294188" y="6256338"/>
          <p14:tracePt t="157747" x="4257675" y="6265863"/>
          <p14:tracePt t="157756" x="4221163" y="6273800"/>
          <p14:tracePt t="157766" x="4211638" y="6273800"/>
          <p14:tracePt t="157774" x="4184650" y="6292850"/>
          <p14:tracePt t="158036" x="4175125" y="6302375"/>
          <p14:tracePt t="158044" x="4175125" y="6310313"/>
          <p14:tracePt t="158053" x="4175125" y="6329363"/>
          <p14:tracePt t="158070" x="4175125" y="6346825"/>
          <p14:tracePt t="158076" x="4175125" y="6365875"/>
          <p14:tracePt t="158085" x="4175125" y="6375400"/>
          <p14:tracePt t="158822" x="4175125" y="6383338"/>
          <p14:tracePt t="158853" x="4175125" y="6375400"/>
          <p14:tracePt t="158860" x="4248150" y="6210300"/>
          <p14:tracePt t="158868" x="4257675" y="6091238"/>
          <p14:tracePt t="158876" x="4294188" y="6027738"/>
          <p14:tracePt t="158884" x="4303713" y="5991225"/>
          <p14:tracePt t="158891" x="4321175" y="5946775"/>
          <p14:tracePt t="158899" x="4321175" y="5937250"/>
          <p14:tracePt t="159166" x="4321175" y="5927725"/>
          <p14:tracePt t="159181" x="4330700" y="5910263"/>
          <p14:tracePt t="159189" x="4367213" y="5854700"/>
          <p14:tracePt t="159197" x="4376738" y="5827713"/>
          <p14:tracePt t="159205" x="4413250" y="5791200"/>
          <p14:tracePt t="159212" x="4440238" y="5764213"/>
          <p14:tracePt t="159220" x="4476750" y="5718175"/>
          <p14:tracePt t="159228" x="4549775" y="5645150"/>
          <p14:tracePt t="159236" x="4576763" y="5626100"/>
          <p14:tracePt t="159244" x="4630738" y="5589588"/>
          <p14:tracePt t="159252" x="4713288" y="5554663"/>
          <p14:tracePt t="159260" x="4759325" y="5518150"/>
          <p14:tracePt t="159268" x="4840288" y="5472113"/>
          <p14:tracePt t="159277" x="4886325" y="5453063"/>
          <p14:tracePt t="159283" x="4895850" y="5445125"/>
          <p14:tracePt t="159292" x="4913313" y="5435600"/>
          <p14:tracePt t="159299" x="4922838" y="5426075"/>
          <p14:tracePt t="159660" x="4932363" y="5416550"/>
          <p14:tracePt t="159669" x="5032375" y="5372100"/>
          <p14:tracePt t="159676" x="5195888" y="5326063"/>
          <p14:tracePt t="159685" x="5387975" y="5262563"/>
          <p14:tracePt t="159694" x="5653088" y="5189538"/>
          <p14:tracePt t="159701" x="5943600" y="5116513"/>
          <p14:tracePt t="159707" x="6199188" y="5060950"/>
          <p14:tracePt t="159715" x="6418263" y="5006975"/>
          <p14:tracePt t="159723" x="6627813" y="4979988"/>
          <p14:tracePt t="159732" x="6773863" y="4943475"/>
          <p14:tracePt t="159739" x="6919913" y="4933950"/>
          <p14:tracePt t="159747" x="7037388" y="4914900"/>
          <p14:tracePt t="159755" x="7129463" y="4906963"/>
          <p14:tracePt t="159765" x="7192963" y="4878388"/>
          <p14:tracePt t="159770" x="7239000" y="4851400"/>
          <p14:tracePt t="159779" x="7275513" y="4841875"/>
          <p14:tracePt t="159786" x="7312025" y="4814888"/>
          <p14:tracePt t="159795" x="7356475" y="4787900"/>
          <p14:tracePt t="159802" x="7421563" y="4751388"/>
          <p14:tracePt t="159810" x="7466013" y="4732338"/>
          <p14:tracePt t="159818" x="7531100" y="4687888"/>
          <p14:tracePt t="159826" x="7575550" y="4668838"/>
          <p14:tracePt t="159834" x="7658100" y="4614863"/>
          <p14:tracePt t="159843" x="7712075" y="4587875"/>
          <p14:tracePt t="159850" x="7758113" y="4568825"/>
          <p14:tracePt t="159858" x="7840663" y="4541838"/>
          <p14:tracePt t="159866" x="7904163" y="4505325"/>
          <p14:tracePt t="159874" x="7967663" y="4478338"/>
          <p14:tracePt t="159882" x="8050213" y="4441825"/>
          <p14:tracePt t="159891" x="8123238" y="4413250"/>
          <p14:tracePt t="159899" x="8223250" y="4368800"/>
          <p14:tracePt t="159907" x="8286750" y="4340225"/>
          <p14:tracePt t="159915" x="8350250" y="4303713"/>
          <p14:tracePt t="159923" x="8423275" y="4276725"/>
          <p14:tracePt t="159930" x="8488363" y="4259263"/>
          <p14:tracePt t="159938" x="8532813" y="4232275"/>
          <p14:tracePt t="159946" x="8632825" y="4195763"/>
          <p14:tracePt t="159954" x="8697913" y="4167188"/>
          <p14:tracePt t="159962" x="8770938" y="4140200"/>
          <p14:tracePt t="159970" x="8851900" y="4103688"/>
          <p14:tracePt t="159979" x="8897938" y="4086225"/>
          <p14:tracePt t="159987" x="8961438" y="4067175"/>
          <p14:tracePt t="159995" x="9053513" y="40401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ja-JP" altLang="en-US" dirty="0"/>
              <a:t>動作点が適切でないと</a:t>
            </a:r>
            <a:r>
              <a:rPr lang="ja-JP" altLang="en-US" dirty="0" err="1"/>
              <a:t>、、、</a:t>
            </a:r>
            <a:endParaRPr lang="ja-JP" altLang="en-US" dirty="0"/>
          </a:p>
        </p:txBody>
      </p:sp>
      <p:pic>
        <p:nvPicPr>
          <p:cNvPr id="73731" name="Picture 4" descr="図03_10"/>
          <p:cNvPicPr>
            <a:picLocks noChangeAspect="1" noChangeArrowheads="1"/>
          </p:cNvPicPr>
          <p:nvPr/>
        </p:nvPicPr>
        <p:blipFill>
          <a:blip r:embed="rId5" cstate="print"/>
          <a:srcRect/>
          <a:stretch>
            <a:fillRect/>
          </a:stretch>
        </p:blipFill>
        <p:spPr bwMode="auto">
          <a:xfrm>
            <a:off x="347662" y="1242918"/>
            <a:ext cx="8339138" cy="5375275"/>
          </a:xfrm>
          <a:prstGeom prst="rect">
            <a:avLst/>
          </a:prstGeom>
          <a:noFill/>
          <a:ln w="9525">
            <a:noFill/>
            <a:miter lim="800000"/>
            <a:headEnd/>
            <a:tailEnd/>
          </a:ln>
        </p:spPr>
      </p:pic>
      <p:sp>
        <p:nvSpPr>
          <p:cNvPr id="2" name="円/楕円 1"/>
          <p:cNvSpPr/>
          <p:nvPr/>
        </p:nvSpPr>
        <p:spPr>
          <a:xfrm>
            <a:off x="5172500" y="3930556"/>
            <a:ext cx="109183" cy="1091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a:stCxn id="2" idx="3"/>
          </p:cNvCxnSpPr>
          <p:nvPr/>
        </p:nvCxnSpPr>
        <p:spPr>
          <a:xfrm flipH="1">
            <a:off x="5172500" y="4023749"/>
            <a:ext cx="15989" cy="21723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フリーフォーム 15"/>
          <p:cNvSpPr/>
          <p:nvPr/>
        </p:nvSpPr>
        <p:spPr>
          <a:xfrm>
            <a:off x="4667442" y="4844956"/>
            <a:ext cx="778015" cy="805218"/>
          </a:xfrm>
          <a:custGeom>
            <a:avLst/>
            <a:gdLst>
              <a:gd name="connsiteX0" fmla="*/ 778015 w 778015"/>
              <a:gd name="connsiteY0" fmla="*/ 0 h 805218"/>
              <a:gd name="connsiteX1" fmla="*/ 92 w 778015"/>
              <a:gd name="connsiteY1" fmla="*/ 409433 h 805218"/>
              <a:gd name="connsiteX2" fmla="*/ 737071 w 778015"/>
              <a:gd name="connsiteY2" fmla="*/ 805218 h 805218"/>
            </a:gdLst>
            <a:ahLst/>
            <a:cxnLst>
              <a:cxn ang="0">
                <a:pos x="connsiteX0" y="connsiteY0"/>
              </a:cxn>
              <a:cxn ang="0">
                <a:pos x="connsiteX1" y="connsiteY1"/>
              </a:cxn>
              <a:cxn ang="0">
                <a:pos x="connsiteX2" y="connsiteY2"/>
              </a:cxn>
            </a:cxnLst>
            <a:rect l="l" t="t" r="r" b="b"/>
            <a:pathLst>
              <a:path w="778015" h="805218">
                <a:moveTo>
                  <a:pt x="778015" y="0"/>
                </a:moveTo>
                <a:cubicBezTo>
                  <a:pt x="392465" y="137615"/>
                  <a:pt x="6916" y="275230"/>
                  <a:pt x="92" y="409433"/>
                </a:cubicBezTo>
                <a:cubicBezTo>
                  <a:pt x="-6732" y="543636"/>
                  <a:pt x="365169" y="674427"/>
                  <a:pt x="737071" y="805218"/>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4642418" y="5993642"/>
            <a:ext cx="778015" cy="805218"/>
          </a:xfrm>
          <a:custGeom>
            <a:avLst/>
            <a:gdLst>
              <a:gd name="connsiteX0" fmla="*/ 778015 w 778015"/>
              <a:gd name="connsiteY0" fmla="*/ 0 h 805218"/>
              <a:gd name="connsiteX1" fmla="*/ 92 w 778015"/>
              <a:gd name="connsiteY1" fmla="*/ 409433 h 805218"/>
              <a:gd name="connsiteX2" fmla="*/ 737071 w 778015"/>
              <a:gd name="connsiteY2" fmla="*/ 805218 h 805218"/>
            </a:gdLst>
            <a:ahLst/>
            <a:cxnLst>
              <a:cxn ang="0">
                <a:pos x="connsiteX0" y="connsiteY0"/>
              </a:cxn>
              <a:cxn ang="0">
                <a:pos x="connsiteX1" y="connsiteY1"/>
              </a:cxn>
              <a:cxn ang="0">
                <a:pos x="connsiteX2" y="connsiteY2"/>
              </a:cxn>
            </a:cxnLst>
            <a:rect l="l" t="t" r="r" b="b"/>
            <a:pathLst>
              <a:path w="778015" h="805218">
                <a:moveTo>
                  <a:pt x="778015" y="0"/>
                </a:moveTo>
                <a:cubicBezTo>
                  <a:pt x="392465" y="137615"/>
                  <a:pt x="6916" y="275230"/>
                  <a:pt x="92" y="409433"/>
                </a:cubicBezTo>
                <a:cubicBezTo>
                  <a:pt x="-6732" y="543636"/>
                  <a:pt x="365169" y="674427"/>
                  <a:pt x="737071" y="805218"/>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p:cNvCxnSpPr/>
          <p:nvPr/>
        </p:nvCxnSpPr>
        <p:spPr>
          <a:xfrm>
            <a:off x="5431809" y="5622878"/>
            <a:ext cx="0" cy="37076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円/楕円 22"/>
          <p:cNvSpPr/>
          <p:nvPr/>
        </p:nvSpPr>
        <p:spPr>
          <a:xfrm>
            <a:off x="3782698" y="2595348"/>
            <a:ext cx="109183" cy="1091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a:stCxn id="23" idx="3"/>
          </p:cNvCxnSpPr>
          <p:nvPr/>
        </p:nvCxnSpPr>
        <p:spPr>
          <a:xfrm flipH="1">
            <a:off x="3782698" y="2688541"/>
            <a:ext cx="15989" cy="36030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flipH="1">
            <a:off x="3555023" y="5486400"/>
            <a:ext cx="778015" cy="805218"/>
          </a:xfrm>
          <a:custGeom>
            <a:avLst/>
            <a:gdLst>
              <a:gd name="connsiteX0" fmla="*/ 778015 w 778015"/>
              <a:gd name="connsiteY0" fmla="*/ 0 h 805218"/>
              <a:gd name="connsiteX1" fmla="*/ 92 w 778015"/>
              <a:gd name="connsiteY1" fmla="*/ 409433 h 805218"/>
              <a:gd name="connsiteX2" fmla="*/ 737071 w 778015"/>
              <a:gd name="connsiteY2" fmla="*/ 805218 h 805218"/>
            </a:gdLst>
            <a:ahLst/>
            <a:cxnLst>
              <a:cxn ang="0">
                <a:pos x="connsiteX0" y="connsiteY0"/>
              </a:cxn>
              <a:cxn ang="0">
                <a:pos x="connsiteX1" y="connsiteY1"/>
              </a:cxn>
              <a:cxn ang="0">
                <a:pos x="connsiteX2" y="connsiteY2"/>
              </a:cxn>
            </a:cxnLst>
            <a:rect l="l" t="t" r="r" b="b"/>
            <a:pathLst>
              <a:path w="778015" h="805218">
                <a:moveTo>
                  <a:pt x="778015" y="0"/>
                </a:moveTo>
                <a:cubicBezTo>
                  <a:pt x="392465" y="137615"/>
                  <a:pt x="6916" y="275230"/>
                  <a:pt x="92" y="409433"/>
                </a:cubicBezTo>
                <a:cubicBezTo>
                  <a:pt x="-6732" y="543636"/>
                  <a:pt x="365169" y="674427"/>
                  <a:pt x="737071" y="805218"/>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p:cNvCxnSpPr/>
          <p:nvPr/>
        </p:nvCxnSpPr>
        <p:spPr>
          <a:xfrm>
            <a:off x="3555023" y="4681182"/>
            <a:ext cx="0" cy="80521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555023" y="6291618"/>
            <a:ext cx="0" cy="80521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100549" y="5808260"/>
            <a:ext cx="2358338" cy="369332"/>
          </a:xfrm>
          <a:prstGeom prst="rect">
            <a:avLst/>
          </a:prstGeom>
          <a:noFill/>
        </p:spPr>
        <p:txBody>
          <a:bodyPr wrap="none" rtlCol="0">
            <a:spAutoFit/>
          </a:bodyPr>
          <a:lstStyle/>
          <a:p>
            <a:r>
              <a:rPr kumimoji="1" lang="ja-JP" altLang="en-US" dirty="0"/>
              <a:t>出力波形が切れちゃう</a:t>
            </a:r>
          </a:p>
        </p:txBody>
      </p:sp>
      <p:pic>
        <p:nvPicPr>
          <p:cNvPr id="3" name="オーディオ 2">
            <a:hlinkClick r:id="" action="ppaction://media"/>
            <a:extLst>
              <a:ext uri="{FF2B5EF4-FFF2-40B4-BE49-F238E27FC236}">
                <a16:creationId xmlns:a16="http://schemas.microsoft.com/office/drawing/2014/main" id="{F30E04A8-0A56-4595-8450-68DC50FCC2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6012561"/>
      </p:ext>
    </p:extLst>
  </p:cSld>
  <p:clrMapOvr>
    <a:masterClrMapping/>
  </p:clrMapOvr>
  <mc:AlternateContent xmlns:mc="http://schemas.openxmlformats.org/markup-compatibility/2006">
    <mc:Choice xmlns:p14="http://schemas.microsoft.com/office/powerpoint/2010/main" Requires="p14">
      <p:transition spd="slow" p14:dur="2000" advTm="68233"/>
    </mc:Choice>
    <mc:Fallback>
      <p:transition spd="slow" advTm="6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72" x="8842375" y="3767138"/>
          <p14:tracePt t="776" x="8615363" y="3767138"/>
          <p14:tracePt t="783" x="8469313" y="3767138"/>
          <p14:tracePt t="791" x="8342313" y="3767138"/>
          <p14:tracePt t="799" x="8277225" y="3794125"/>
          <p14:tracePt t="807" x="8240713" y="3803650"/>
          <p14:tracePt t="826" x="8232775" y="3803650"/>
          <p14:tracePt t="841" x="8223250" y="3803650"/>
          <p14:tracePt t="849" x="8186738" y="3821113"/>
          <p14:tracePt t="857" x="8169275" y="3830638"/>
          <p14:tracePt t="863" x="8123238" y="3848100"/>
          <p14:tracePt t="872" x="8096250" y="3857625"/>
          <p14:tracePt t="879" x="8077200" y="3857625"/>
          <p14:tracePt t="889" x="8050213" y="3867150"/>
          <p14:tracePt t="896" x="8004175" y="3903663"/>
          <p14:tracePt t="907" x="7994650" y="3903663"/>
          <p14:tracePt t="912" x="7958138" y="3911600"/>
          <p14:tracePt t="922" x="7950200" y="3911600"/>
          <p14:tracePt t="928" x="7921625" y="3921125"/>
          <p14:tracePt t="937" x="7904163" y="3921125"/>
          <p14:tracePt t="943" x="7885113" y="3940175"/>
          <p14:tracePt t="959" x="7867650" y="3940175"/>
          <p14:tracePt t="973" x="7858125" y="3940175"/>
          <p14:tracePt t="999" x="7850188" y="3948113"/>
          <p14:tracePt t="1615" x="7804150" y="3948113"/>
          <p14:tracePt t="1622" x="7658100" y="3967163"/>
          <p14:tracePt t="1631" x="7512050" y="3967163"/>
          <p14:tracePt t="1638" x="7348538" y="4013200"/>
          <p14:tracePt t="1647" x="7239000" y="4013200"/>
          <p14:tracePt t="1656" x="7129463" y="4013200"/>
          <p14:tracePt t="1663" x="7019925" y="4013200"/>
          <p14:tracePt t="1671" x="6892925" y="4013200"/>
          <p14:tracePt t="1678" x="6810375" y="4013200"/>
          <p14:tracePt t="1687" x="6718300" y="4013200"/>
          <p14:tracePt t="1695" x="6645275" y="4013200"/>
          <p14:tracePt t="1705" x="6591300" y="4013200"/>
          <p14:tracePt t="1712" x="6564313" y="4013200"/>
          <p14:tracePt t="1722" x="6545263" y="4013200"/>
          <p14:tracePt t="1728" x="6537325" y="4013200"/>
          <p14:tracePt t="1738" x="6527800" y="4013200"/>
          <p14:tracePt t="1744" x="6500813" y="4013200"/>
          <p14:tracePt t="1756" x="6481763" y="4013200"/>
          <p14:tracePt t="1762" x="6427788" y="4013200"/>
          <p14:tracePt t="1769" x="6372225" y="4013200"/>
          <p14:tracePt t="1776" x="6318250" y="4013200"/>
          <p14:tracePt t="1785" x="6262688" y="4013200"/>
          <p14:tracePt t="1792" x="6153150" y="4013200"/>
          <p14:tracePt t="1801" x="6099175" y="4013200"/>
          <p14:tracePt t="1810" x="6035675" y="4003675"/>
          <p14:tracePt t="1816" x="5980113" y="3994150"/>
          <p14:tracePt t="1825" x="5943600" y="3994150"/>
          <p14:tracePt t="1832" x="5880100" y="3984625"/>
          <p14:tracePt t="1842" x="5862638" y="3984625"/>
          <p14:tracePt t="1849" x="5826125" y="3967163"/>
          <p14:tracePt t="1857" x="5797550" y="3948113"/>
          <p14:tracePt t="1864" x="5789613" y="3948113"/>
          <p14:tracePt t="1872" x="5761038" y="3940175"/>
          <p14:tracePt t="1879" x="5707063" y="3930650"/>
          <p14:tracePt t="1889" x="5661025" y="3894138"/>
          <p14:tracePt t="1895" x="5597525" y="3884613"/>
          <p14:tracePt t="1902" x="5543550" y="3884613"/>
          <p14:tracePt t="1910" x="5478463" y="3848100"/>
          <p14:tracePt t="1919" x="5405438" y="3848100"/>
          <p14:tracePt t="1927" x="5314950" y="3830638"/>
          <p14:tracePt t="1935" x="5195888" y="3821113"/>
          <p14:tracePt t="1942" x="5105400" y="3803650"/>
          <p14:tracePt t="1954" x="4995863" y="3775075"/>
          <p14:tracePt t="1958" x="4905375" y="3775075"/>
          <p14:tracePt t="1966" x="4786313" y="3748088"/>
          <p14:tracePt t="1975" x="4695825" y="3748088"/>
          <p14:tracePt t="1982" x="4603750" y="3738563"/>
          <p14:tracePt t="1991" x="4521200" y="3711575"/>
          <p14:tracePt t="1999" x="4448175" y="3694113"/>
          <p14:tracePt t="2007" x="4403725" y="3675063"/>
          <p14:tracePt t="2015" x="4367213" y="3665538"/>
          <p14:tracePt t="2023" x="4340225" y="3657600"/>
          <p14:tracePt t="2031" x="4330700" y="3648075"/>
          <p14:tracePt t="2104" x="4321175" y="3648075"/>
          <p14:tracePt t="2144" x="4311650" y="3638550"/>
          <p14:tracePt t="2416" x="4311650" y="3529013"/>
          <p14:tracePt t="2425" x="4284663" y="3429000"/>
          <p14:tracePt t="2432" x="4238625" y="3365500"/>
          <p14:tracePt t="2441" x="4238625" y="3309938"/>
          <p14:tracePt t="2446" x="4238625" y="3282950"/>
          <p14:tracePt t="2455" x="4230688" y="3255963"/>
          <p14:tracePt t="2463" x="4221163" y="3209925"/>
          <p14:tracePt t="2471" x="4221163" y="3192463"/>
          <p14:tracePt t="2478" x="4211638" y="3146425"/>
          <p14:tracePt t="2486" x="4194175" y="3127375"/>
          <p14:tracePt t="2495" x="4194175" y="3109913"/>
          <p14:tracePt t="2503" x="4194175" y="3100388"/>
          <p14:tracePt t="2512" x="4194175" y="3090863"/>
          <p14:tracePt t="2520" x="4194175" y="3054350"/>
          <p14:tracePt t="2527" x="4184650" y="3036888"/>
          <p14:tracePt t="2543" x="4184650" y="3009900"/>
          <p14:tracePt t="2551" x="4184650" y="3000375"/>
          <p14:tracePt t="2567" x="4184650" y="2982913"/>
          <p14:tracePt t="2576" x="4175125" y="2973388"/>
          <p14:tracePt t="2745" x="4165600" y="2963863"/>
          <p14:tracePt t="3049" x="4165600" y="2973388"/>
          <p14:tracePt t="3073" x="4165600" y="2982913"/>
          <p14:tracePt t="3087" x="4165600" y="2990850"/>
          <p14:tracePt t="3096" x="4148138" y="3017838"/>
          <p14:tracePt t="3105" x="4138613" y="3017838"/>
          <p14:tracePt t="3112" x="4129088" y="3017838"/>
          <p14:tracePt t="3497" x="4138613" y="3009900"/>
          <p14:tracePt t="3503" x="4148138" y="3009900"/>
          <p14:tracePt t="3512" x="4148138" y="3000375"/>
          <p14:tracePt t="3521" x="4157663" y="2982913"/>
          <p14:tracePt t="3528" x="4157663" y="2973388"/>
          <p14:tracePt t="3546" x="4157663" y="2963863"/>
          <p14:tracePt t="3554" x="4165600" y="2954338"/>
          <p14:tracePt t="4106" x="4157663" y="2954338"/>
          <p14:tracePt t="4113" x="4129088" y="2982913"/>
          <p14:tracePt t="4120" x="4065588" y="3000375"/>
          <p14:tracePt t="4128" x="4048125" y="3000375"/>
          <p14:tracePt t="4139" x="4029075" y="3027363"/>
          <p14:tracePt t="4145" x="3984625" y="3036888"/>
          <p14:tracePt t="4157" x="3965575" y="3046413"/>
          <p14:tracePt t="4160" x="3938588" y="3054350"/>
          <p14:tracePt t="4168" x="3919538" y="3073400"/>
          <p14:tracePt t="4175" x="3902075" y="3082925"/>
          <p14:tracePt t="4185" x="3883025" y="3090863"/>
          <p14:tracePt t="4190" x="3875088" y="3100388"/>
          <p14:tracePt t="4198" x="3846513" y="3109913"/>
          <p14:tracePt t="4206" x="3838575" y="3127375"/>
          <p14:tracePt t="4215" x="3819525" y="3155950"/>
          <p14:tracePt t="4222" x="3783013" y="3192463"/>
          <p14:tracePt t="4230" x="3756025" y="3255963"/>
          <p14:tracePt t="4238" x="3729038" y="3302000"/>
          <p14:tracePt t="4246" x="3702050" y="3365500"/>
          <p14:tracePt t="4254" x="3646488" y="3455988"/>
          <p14:tracePt t="4262" x="3629025" y="3502025"/>
          <p14:tracePt t="4271" x="3600450" y="3602038"/>
          <p14:tracePt t="4278" x="3573463" y="3694113"/>
          <p14:tracePt t="4286" x="3573463" y="3803650"/>
          <p14:tracePt t="4294" x="3563938" y="3894138"/>
          <p14:tracePt t="4303" x="3563938" y="4003675"/>
          <p14:tracePt t="4310" x="3563938" y="4103688"/>
          <p14:tracePt t="4318" x="3563938" y="4213225"/>
          <p14:tracePt t="4326" x="3563938" y="4303713"/>
          <p14:tracePt t="4336" x="3563938" y="4413250"/>
          <p14:tracePt t="4343" x="3536950" y="4505325"/>
          <p14:tracePt t="4352" x="3519488" y="4632325"/>
          <p14:tracePt t="4359" x="3509963" y="4732338"/>
          <p14:tracePt t="4367" x="3509963" y="4824413"/>
          <p14:tracePt t="4374" x="3509963" y="4897438"/>
          <p14:tracePt t="4384" x="3500438" y="4943475"/>
          <p14:tracePt t="4393" x="3500438" y="4979988"/>
          <p14:tracePt t="4400" x="3500438" y="5024438"/>
          <p14:tracePt t="4408" x="3473450" y="5053013"/>
          <p14:tracePt t="4416" x="3473450" y="5070475"/>
          <p14:tracePt t="4424" x="3473450" y="5089525"/>
          <p14:tracePt t="4433" x="3473450" y="5097463"/>
          <p14:tracePt t="4638" x="3473450" y="5106988"/>
          <p14:tracePt t="4646" x="3473450" y="5197475"/>
          <p14:tracePt t="4655" x="3473450" y="5289550"/>
          <p14:tracePt t="4663" x="3473450" y="5416550"/>
          <p14:tracePt t="4670" x="3473450" y="5545138"/>
          <p14:tracePt t="4678" x="3482975" y="5654675"/>
          <p14:tracePt t="4687" x="3527425" y="5772150"/>
          <p14:tracePt t="4695" x="3600450" y="5873750"/>
          <p14:tracePt t="4703" x="3636963" y="5937250"/>
          <p14:tracePt t="4711" x="3692525" y="6000750"/>
          <p14:tracePt t="4719" x="3738563" y="6046788"/>
          <p14:tracePt t="4736" x="3746500" y="6054725"/>
          <p14:tracePt t="4967" x="3746500" y="6046788"/>
          <p14:tracePt t="4975" x="3746500" y="5983288"/>
          <p14:tracePt t="4982" x="3746500" y="5910263"/>
          <p14:tracePt t="4990" x="3746500" y="5873750"/>
          <p14:tracePt t="4999" x="3746500" y="5837238"/>
          <p14:tracePt t="5006" x="3746500" y="5808663"/>
          <p14:tracePt t="5015" x="3746500" y="5764213"/>
          <p14:tracePt t="5023" x="3746500" y="5727700"/>
          <p14:tracePt t="5031" x="3746500" y="5708650"/>
          <p14:tracePt t="5048" x="3746500" y="5691188"/>
          <p14:tracePt t="5202" x="3738563" y="5681663"/>
          <p14:tracePt t="5208" x="3683000" y="5699125"/>
          <p14:tracePt t="5216" x="3665538" y="5735638"/>
          <p14:tracePt t="5225" x="3636963" y="5754688"/>
          <p14:tracePt t="5232" x="3609975" y="5772150"/>
          <p14:tracePt t="5242" x="3609975" y="5781675"/>
          <p14:tracePt t="5271" x="3592513" y="5791200"/>
          <p14:tracePt t="5286" x="3582988" y="5800725"/>
          <p14:tracePt t="5295" x="3556000" y="5808663"/>
          <p14:tracePt t="5310" x="3546475" y="5818188"/>
          <p14:tracePt t="5326" x="3536950" y="5827713"/>
          <p14:tracePt t="5441" x="3519488" y="5827713"/>
          <p14:tracePt t="5915" x="3546475" y="5818188"/>
          <p14:tracePt t="5922" x="3600450" y="5818188"/>
          <p14:tracePt t="5929" x="3629025" y="5818188"/>
          <p14:tracePt t="5938" x="3683000" y="5837238"/>
          <p14:tracePt t="5944" x="3746500" y="5873750"/>
          <p14:tracePt t="5954" x="3810000" y="5900738"/>
          <p14:tracePt t="5959" x="3875088" y="5927725"/>
          <p14:tracePt t="5973" x="3938588" y="5946775"/>
          <p14:tracePt t="5976" x="3992563" y="5973763"/>
          <p14:tracePt t="5983" x="4075113" y="6010275"/>
          <p14:tracePt t="5991" x="4121150" y="6010275"/>
          <p14:tracePt t="5999" x="4165600" y="6037263"/>
          <p14:tracePt t="6007" x="4194175" y="6054725"/>
          <p14:tracePt t="6015" x="4202113" y="6064250"/>
          <p14:tracePt t="6207" x="4202113" y="6073775"/>
          <p14:tracePt t="6215" x="4184650" y="6091238"/>
          <p14:tracePt t="6223" x="4157663" y="6110288"/>
          <p14:tracePt t="6232" x="4121150" y="6127750"/>
          <p14:tracePt t="6239" x="4094163" y="6146800"/>
          <p14:tracePt t="6246" x="4038600" y="6164263"/>
          <p14:tracePt t="6255" x="3975100" y="6183313"/>
          <p14:tracePt t="6262" x="3929063" y="6183313"/>
          <p14:tracePt t="6271" x="3865563" y="6210300"/>
          <p14:tracePt t="6278" x="3802063" y="6210300"/>
          <p14:tracePt t="6286" x="3746500" y="6219825"/>
          <p14:tracePt t="6294" x="3692525" y="6219825"/>
          <p14:tracePt t="6302" x="3619500" y="6219825"/>
          <p14:tracePt t="6310" x="3573463" y="6219825"/>
          <p14:tracePt t="6318" x="3536950" y="6219825"/>
          <p14:tracePt t="6327" x="3490913" y="6219825"/>
          <p14:tracePt t="6336" x="3473450" y="6219825"/>
          <p14:tracePt t="6343" x="3436938" y="6219825"/>
          <p14:tracePt t="6352" x="3400425" y="6229350"/>
          <p14:tracePt t="6359" x="3382963" y="6229350"/>
          <p14:tracePt t="6367" x="3354388" y="6229350"/>
          <p14:tracePt t="6375" x="3336925" y="6237288"/>
          <p14:tracePt t="6383" x="3309938" y="6237288"/>
          <p14:tracePt t="6391" x="3290888" y="6256338"/>
          <p14:tracePt t="6399" x="3281363" y="6265863"/>
          <p14:tracePt t="6488" x="3254375" y="6273800"/>
          <p14:tracePt t="6497" x="3244850" y="6283325"/>
          <p14:tracePt t="6503" x="3236913" y="6302375"/>
          <p14:tracePt t="6513" x="3227388" y="6310313"/>
          <p14:tracePt t="6521" x="3208338" y="6338888"/>
          <p14:tracePt t="6528" x="3200400" y="6356350"/>
          <p14:tracePt t="6538" x="3190875" y="6402388"/>
          <p14:tracePt t="6545" x="3181350" y="6402388"/>
          <p14:tracePt t="6555" x="3181350" y="6438900"/>
          <p14:tracePt t="6560" x="3163888" y="6456363"/>
          <p14:tracePt t="6575" x="3154363" y="6502400"/>
          <p14:tracePt t="6583" x="3154363" y="6511925"/>
          <p14:tracePt t="6591" x="3154363" y="6538913"/>
          <p14:tracePt t="6598" x="3154363" y="6556375"/>
          <p14:tracePt t="6606" x="3154363" y="6584950"/>
          <p14:tracePt t="6615" x="3154363" y="6602413"/>
          <p14:tracePt t="6623" x="3154363" y="6629400"/>
          <p14:tracePt t="6631" x="3163888" y="6657975"/>
          <p14:tracePt t="6639" x="3171825" y="6675438"/>
          <p14:tracePt t="6647" x="3200400" y="6711950"/>
          <p14:tracePt t="6655" x="3217863" y="6738938"/>
          <p14:tracePt t="6663" x="3227388" y="6757988"/>
          <p14:tracePt t="6670" x="3236913" y="6794500"/>
          <p14:tracePt t="6678" x="3254375" y="6811963"/>
          <p14:tracePt t="6687" x="3263900" y="6831013"/>
          <p14:tracePt t="6695" x="3273425" y="6840538"/>
          <p14:tracePt t="6704" x="3281363" y="6840538"/>
          <p14:tracePt t="6711" x="3300413" y="6848475"/>
          <p14:tracePt t="6718" x="3309938" y="6848475"/>
          <p14:tracePt t="7071" x="3309938" y="6804025"/>
          <p14:tracePt t="7079" x="3281363" y="6784975"/>
          <p14:tracePt t="7086" x="3254375" y="6721475"/>
          <p14:tracePt t="7095" x="3217863" y="6657975"/>
          <p14:tracePt t="7102" x="3200400" y="6584950"/>
          <p14:tracePt t="7111" x="3200400" y="6538913"/>
          <p14:tracePt t="7118" x="3190875" y="6502400"/>
          <p14:tracePt t="7127" x="3190875" y="6446838"/>
          <p14:tracePt t="7135" x="3190875" y="6411913"/>
          <p14:tracePt t="7143" x="3190875" y="6383338"/>
          <p14:tracePt t="7152" x="3190875" y="6365875"/>
          <p14:tracePt t="7159" x="3190875" y="6346825"/>
          <p14:tracePt t="7423" x="3200400" y="6346825"/>
          <p14:tracePt t="7433" x="3273425" y="6346825"/>
          <p14:tracePt t="7440" x="3382963" y="6346825"/>
          <p14:tracePt t="7448" x="3490913" y="6346825"/>
          <p14:tracePt t="7455" x="3619500" y="6346825"/>
          <p14:tracePt t="7463" x="3709988" y="6346825"/>
          <p14:tracePt t="7470" x="3765550" y="6346825"/>
          <p14:tracePt t="7479" x="3856038" y="6346825"/>
          <p14:tracePt t="7487" x="3892550" y="6346825"/>
          <p14:tracePt t="7495" x="3929063" y="6338888"/>
          <p14:tracePt t="7502" x="3975100" y="6319838"/>
          <p14:tracePt t="7518" x="3984625" y="6310313"/>
          <p14:tracePt t="7528" x="3984625" y="6302375"/>
          <p14:tracePt t="7535" x="3984625" y="6283325"/>
          <p14:tracePt t="7543" x="3984625" y="6256338"/>
          <p14:tracePt t="7552" x="3984625" y="6237288"/>
          <p14:tracePt t="7558" x="3984625" y="6210300"/>
          <p14:tracePt t="7566" x="3984625" y="6192838"/>
          <p14:tracePt t="7575" x="3984625" y="6164263"/>
          <p14:tracePt t="7584" x="3984625" y="6146800"/>
          <p14:tracePt t="7590" x="3984625" y="6110288"/>
          <p14:tracePt t="7599" x="3992563" y="6110288"/>
          <p14:tracePt t="7607" x="3992563" y="6100763"/>
          <p14:tracePt t="7615" x="3992563" y="6091238"/>
          <p14:tracePt t="7780" x="3992563" y="6073775"/>
          <p14:tracePt t="7792" x="3992563" y="6027738"/>
          <p14:tracePt t="7800" x="3892550" y="5991225"/>
          <p14:tracePt t="7809" x="3810000" y="5937250"/>
          <p14:tracePt t="7816" x="3709988" y="5891213"/>
          <p14:tracePt t="7825" x="3619500" y="5854700"/>
          <p14:tracePt t="7832" x="3519488" y="5827713"/>
          <p14:tracePt t="7839" x="3409950" y="5800725"/>
          <p14:tracePt t="7847" x="3327400" y="5772150"/>
          <p14:tracePt t="7857" x="3281363" y="5764213"/>
          <p14:tracePt t="7862" x="3254375" y="5764213"/>
          <p14:tracePt t="7871" x="3244850" y="5754688"/>
          <p14:tracePt t="8112" x="3244850" y="5727700"/>
          <p14:tracePt t="8120" x="3273425" y="5708650"/>
          <p14:tracePt t="8128" x="3300413" y="5662613"/>
          <p14:tracePt t="8138" x="3327400" y="5618163"/>
          <p14:tracePt t="8144" x="3346450" y="5572125"/>
          <p14:tracePt t="8154" x="3354388" y="5535613"/>
          <p14:tracePt t="8161" x="3363913" y="5508625"/>
          <p14:tracePt t="8170" x="3400425" y="5435600"/>
          <p14:tracePt t="8175" x="3427413" y="5389563"/>
          <p14:tracePt t="8185" x="3436938" y="5353050"/>
          <p14:tracePt t="8191" x="3463925" y="5289550"/>
          <p14:tracePt t="8198" x="3482975" y="5226050"/>
          <p14:tracePt t="8206" x="3500438" y="5197475"/>
          <p14:tracePt t="8214" x="3519488" y="5160963"/>
          <p14:tracePt t="8222" x="3527425" y="5133975"/>
          <p14:tracePt t="8238" x="3536950" y="5106988"/>
          <p14:tracePt t="8807" x="3536950" y="5097463"/>
          <p14:tracePt t="8814" x="3546475" y="5043488"/>
          <p14:tracePt t="8823" x="3546475" y="4970463"/>
          <p14:tracePt t="8831" x="3546475" y="4914900"/>
          <p14:tracePt t="8839" x="3546475" y="4878388"/>
          <p14:tracePt t="8847" x="3546475" y="4824413"/>
          <p14:tracePt t="8856" x="3546475" y="4805363"/>
          <p14:tracePt t="8862" x="3563938" y="4760913"/>
          <p14:tracePt t="8871" x="3563938" y="4741863"/>
          <p14:tracePt t="8878" x="3563938" y="4724400"/>
          <p14:tracePt t="8888" x="3573463" y="4705350"/>
          <p14:tracePt t="8894" x="3573463" y="4697413"/>
          <p14:tracePt t="8903" x="3582988" y="4660900"/>
          <p14:tracePt t="8911" x="3600450" y="4641850"/>
          <p14:tracePt t="8919" x="3600450" y="4624388"/>
          <p14:tracePt t="8926" x="3619500" y="4595813"/>
          <p14:tracePt t="8935" x="3619500" y="4578350"/>
          <p14:tracePt t="8943" x="3629025" y="4568825"/>
          <p14:tracePt t="8956" x="3629025" y="4559300"/>
          <p14:tracePt t="8960" x="3629025" y="4532313"/>
          <p14:tracePt t="8976" x="3629025" y="4505325"/>
          <p14:tracePt t="8987" x="3629025" y="4495800"/>
          <p14:tracePt t="8991" x="3629025" y="4486275"/>
          <p14:tracePt t="9000" x="3629025" y="4468813"/>
          <p14:tracePt t="9008" x="3629025" y="4449763"/>
          <p14:tracePt t="9015" x="3629025" y="4432300"/>
          <p14:tracePt t="9024" x="3629025" y="4413250"/>
          <p14:tracePt t="9032" x="3629025" y="4395788"/>
          <p14:tracePt t="9048" x="3629025" y="4376738"/>
          <p14:tracePt t="9056" x="3629025" y="4359275"/>
          <p14:tracePt t="9064" x="3629025" y="4349750"/>
          <p14:tracePt t="9072" x="3629025" y="4332288"/>
          <p14:tracePt t="9078" x="3629025" y="4322763"/>
          <p14:tracePt t="9161" x="3636963" y="4303713"/>
          <p14:tracePt t="9174" x="3636963" y="4295775"/>
          <p14:tracePt t="9182" x="3656013" y="4276725"/>
          <p14:tracePt t="9198" x="3665538" y="4268788"/>
          <p14:tracePt t="9530" x="3673475" y="4259263"/>
          <p14:tracePt t="9561" x="3673475" y="4249738"/>
          <p14:tracePt t="9575" x="3692525" y="4222750"/>
          <p14:tracePt t="9582" x="3738563" y="4176713"/>
          <p14:tracePt t="9590" x="3756025" y="4159250"/>
          <p14:tracePt t="9598" x="3775075" y="4140200"/>
          <p14:tracePt t="9607" x="3783013" y="4130675"/>
          <p14:tracePt t="9614" x="3802063" y="4113213"/>
          <p14:tracePt t="9630" x="3819525" y="4094163"/>
          <p14:tracePt t="9638" x="3829050" y="4086225"/>
          <p14:tracePt t="9663" x="3838575" y="4067175"/>
          <p14:tracePt t="10015" x="3829050" y="4103688"/>
          <p14:tracePt t="10023" x="3783013" y="4186238"/>
          <p14:tracePt t="10031" x="3756025" y="4295775"/>
          <p14:tracePt t="10039" x="3729038" y="4395788"/>
          <p14:tracePt t="10047" x="3719513" y="4486275"/>
          <p14:tracePt t="10055" x="3702050" y="4587875"/>
          <p14:tracePt t="10063" x="3702050" y="4678363"/>
          <p14:tracePt t="10071" x="3702050" y="4768850"/>
          <p14:tracePt t="10079" x="3702050" y="4824413"/>
          <p14:tracePt t="10087" x="3702050" y="4897438"/>
          <p14:tracePt t="10095" x="3702050" y="4951413"/>
          <p14:tracePt t="10103" x="3702050" y="4997450"/>
          <p14:tracePt t="10111" x="3702050" y="5053013"/>
          <p14:tracePt t="10119" x="3702050" y="5070475"/>
          <p14:tracePt t="10127" x="3702050" y="5089525"/>
          <p14:tracePt t="10136" x="3702050" y="5106988"/>
          <p14:tracePt t="10143" x="3702050" y="5116513"/>
          <p14:tracePt t="10152" x="3702050" y="5133975"/>
          <p14:tracePt t="10158" x="3702050" y="5153025"/>
          <p14:tracePt t="10167" x="3692525" y="5170488"/>
          <p14:tracePt t="10175" x="3673475" y="5207000"/>
          <p14:tracePt t="10185" x="3665538" y="5233988"/>
          <p14:tracePt t="10190" x="3656013" y="5253038"/>
          <p14:tracePt t="10199" x="3656013" y="5270500"/>
          <p14:tracePt t="10206" x="3656013" y="5289550"/>
          <p14:tracePt t="10214" x="3656013" y="5299075"/>
          <p14:tracePt t="10223" x="3646488" y="5307013"/>
          <p14:tracePt t="11351" x="3646488" y="5316538"/>
          <p14:tracePt t="11359" x="3719513" y="5316538"/>
          <p14:tracePt t="11367" x="3838575" y="5270500"/>
          <p14:tracePt t="11375" x="3911600" y="5226050"/>
          <p14:tracePt t="11383" x="4029075" y="5216525"/>
          <p14:tracePt t="11390" x="4138613" y="5170488"/>
          <p14:tracePt t="11399" x="4267200" y="5160963"/>
          <p14:tracePt t="11407" x="4384675" y="5143500"/>
          <p14:tracePt t="11415" x="4457700" y="5133975"/>
          <p14:tracePt t="11423" x="4586288" y="5133975"/>
          <p14:tracePt t="11431" x="4659313" y="5133975"/>
          <p14:tracePt t="11439" x="4703763" y="5143500"/>
          <p14:tracePt t="11447" x="4730750" y="5143500"/>
          <p14:tracePt t="11521" x="4749800" y="5143500"/>
          <p14:tracePt t="11529" x="4795838" y="5170488"/>
          <p14:tracePt t="11536" x="4803775" y="5180013"/>
          <p14:tracePt t="11545" x="4849813" y="5189538"/>
          <p14:tracePt t="11554" x="4895850" y="5189538"/>
          <p14:tracePt t="11561" x="4959350" y="5189538"/>
          <p14:tracePt t="11568" x="5068888" y="5189538"/>
          <p14:tracePt t="11575" x="5151438" y="5189538"/>
          <p14:tracePt t="11583" x="5260975" y="5189538"/>
          <p14:tracePt t="11590" x="5334000" y="5189538"/>
          <p14:tracePt t="11598" x="5387975" y="5189538"/>
          <p14:tracePt t="11606" x="5424488" y="5189538"/>
          <p14:tracePt t="11614" x="5441950" y="5189538"/>
          <p14:tracePt t="11823" x="5414963" y="5189538"/>
          <p14:tracePt t="11831" x="5324475" y="5197475"/>
          <p14:tracePt t="11840" x="5232400" y="5197475"/>
          <p14:tracePt t="11848" x="5141913" y="5226050"/>
          <p14:tracePt t="11857" x="5049838" y="5226050"/>
          <p14:tracePt t="11864" x="4995863" y="5226050"/>
          <p14:tracePt t="11872" x="4932363" y="5226050"/>
          <p14:tracePt t="11880" x="4895850" y="5233988"/>
          <p14:tracePt t="11892" x="4876800" y="5233988"/>
          <p14:tracePt t="11963" x="4868863" y="5243513"/>
          <p14:tracePt t="11985" x="4868863" y="5262563"/>
          <p14:tracePt t="11992" x="4868863" y="5280025"/>
          <p14:tracePt t="12001" x="4886325" y="5307013"/>
          <p14:tracePt t="12008" x="4895850" y="5326063"/>
          <p14:tracePt t="12016" x="4941888" y="5326063"/>
          <p14:tracePt t="12024" x="4995863" y="5335588"/>
          <p14:tracePt t="12032" x="5078413" y="5380038"/>
          <p14:tracePt t="12039" x="5187950" y="5408613"/>
          <p14:tracePt t="12047" x="5305425" y="5453063"/>
          <p14:tracePt t="12055" x="5397500" y="5462588"/>
          <p14:tracePt t="12063" x="5478463" y="5489575"/>
          <p14:tracePt t="12072" x="5543550" y="5518150"/>
          <p14:tracePt t="12079" x="5597525" y="5526088"/>
          <p14:tracePt t="12091" x="5643563" y="5535613"/>
          <p14:tracePt t="12095" x="5653088" y="5535613"/>
          <p14:tracePt t="12201" x="5661025" y="5545138"/>
          <p14:tracePt t="12399" x="5661025" y="5562600"/>
          <p14:tracePt t="12408" x="5661025" y="5581650"/>
          <p14:tracePt t="12416" x="5661025" y="5599113"/>
          <p14:tracePt t="12424" x="5661025" y="5608638"/>
          <p14:tracePt t="12614" x="5653088" y="5618163"/>
          <p14:tracePt t="12622" x="5624513" y="5572125"/>
          <p14:tracePt t="12630" x="5588000" y="5489575"/>
          <p14:tracePt t="12638" x="5580063" y="5435600"/>
          <p14:tracePt t="12647" x="5561013" y="5372100"/>
          <p14:tracePt t="12655" x="5561013" y="5335588"/>
          <p14:tracePt t="12662" x="5561013" y="5299075"/>
          <p14:tracePt t="12671" x="5561013" y="5262563"/>
          <p14:tracePt t="12679" x="5561013" y="5216525"/>
          <p14:tracePt t="12687" x="5561013" y="5207000"/>
          <p14:tracePt t="12695" x="5561013" y="5160963"/>
          <p14:tracePt t="12703" x="5561013" y="5133975"/>
          <p14:tracePt t="12711" x="5561013" y="5106988"/>
          <p14:tracePt t="12719" x="5561013" y="5060950"/>
          <p14:tracePt t="12727" x="5561013" y="5006975"/>
          <p14:tracePt t="12734" x="5561013" y="4970463"/>
          <p14:tracePt t="12743" x="5561013" y="4914900"/>
          <p14:tracePt t="12753" x="5561013" y="4870450"/>
          <p14:tracePt t="12759" x="5561013" y="4841875"/>
          <p14:tracePt t="12768" x="5561013" y="4805363"/>
          <p14:tracePt t="12776" x="5561013" y="4760913"/>
          <p14:tracePt t="12783" x="5561013" y="4741863"/>
          <p14:tracePt t="12791" x="5561013" y="4714875"/>
          <p14:tracePt t="12799" x="5551488" y="4687888"/>
          <p14:tracePt t="12807" x="5534025" y="4651375"/>
          <p14:tracePt t="12815" x="5534025" y="4641850"/>
          <p14:tracePt t="12823" x="5524500" y="4605338"/>
          <p14:tracePt t="12831" x="5514975" y="4587875"/>
          <p14:tracePt t="12840" x="5514975" y="4559300"/>
          <p14:tracePt t="12847" x="5497513" y="4505325"/>
          <p14:tracePt t="12856" x="5478463" y="4478338"/>
          <p14:tracePt t="12864" x="5478463" y="4459288"/>
          <p14:tracePt t="12873" x="5470525" y="4413250"/>
          <p14:tracePt t="12880" x="5470525" y="4405313"/>
          <p14:tracePt t="13001" x="5461000" y="4395788"/>
          <p14:tracePt t="13032" x="5441950" y="4395788"/>
          <p14:tracePt t="13040" x="5434013" y="4395788"/>
          <p14:tracePt t="13048" x="5414963" y="4395788"/>
          <p14:tracePt t="13056" x="5405438" y="4395788"/>
          <p14:tracePt t="13064" x="5397500" y="4395788"/>
          <p14:tracePt t="13072" x="5378450" y="4395788"/>
          <p14:tracePt t="13080" x="5368925" y="4395788"/>
          <p14:tracePt t="13087" x="5341938" y="4386263"/>
          <p14:tracePt t="13094" x="5305425" y="4340225"/>
          <p14:tracePt t="13103" x="5287963" y="4313238"/>
          <p14:tracePt t="13110" x="5241925" y="4249738"/>
          <p14:tracePt t="13119" x="5187950" y="4203700"/>
          <p14:tracePt t="13127" x="5159375" y="4176713"/>
          <p14:tracePt t="13134" x="5105400" y="4140200"/>
          <p14:tracePt t="13142" x="5086350" y="4130675"/>
          <p14:tracePt t="13152" x="5086350" y="4122738"/>
          <p14:tracePt t="13216" x="5078413" y="4122738"/>
          <p14:tracePt t="13224" x="5059363" y="4122738"/>
          <p14:tracePt t="13471" x="5059363" y="4113213"/>
          <p14:tracePt t="13479" x="5068888" y="4103688"/>
          <p14:tracePt t="13487" x="5068888" y="4094163"/>
          <p14:tracePt t="13495" x="5078413" y="4094163"/>
          <p14:tracePt t="13502" x="5095875" y="4076700"/>
          <p14:tracePt t="13527" x="5105400" y="4067175"/>
          <p14:tracePt t="13534" x="5122863" y="4057650"/>
          <p14:tracePt t="13919" x="5132388" y="4057650"/>
          <p14:tracePt t="13927" x="5141913" y="4049713"/>
          <p14:tracePt t="13935" x="5141913" y="4040188"/>
          <p14:tracePt t="13943" x="5151438" y="4030663"/>
          <p14:tracePt t="13951" x="5168900" y="4013200"/>
          <p14:tracePt t="13959" x="5178425" y="4003675"/>
          <p14:tracePt t="14247" x="5187950" y="4003675"/>
          <p14:tracePt t="14262" x="5187950" y="4013200"/>
          <p14:tracePt t="14294" x="5187950" y="4021138"/>
          <p14:tracePt t="14303" x="5187950" y="4040188"/>
          <p14:tracePt t="14310" x="5187950" y="4049713"/>
          <p14:tracePt t="14520" x="5195888" y="4057650"/>
          <p14:tracePt t="14528" x="5224463" y="4057650"/>
          <p14:tracePt t="14536" x="5268913" y="4057650"/>
          <p14:tracePt t="14545" x="5297488" y="4049713"/>
          <p14:tracePt t="14554" x="5314950" y="4049713"/>
          <p14:tracePt t="14561" x="5324475" y="4040188"/>
          <p14:tracePt t="14570" x="5341938" y="4040188"/>
          <p14:tracePt t="14914" x="5334000" y="4049713"/>
          <p14:tracePt t="15367" x="5334000" y="4057650"/>
          <p14:tracePt t="15667" x="5334000" y="4049713"/>
          <p14:tracePt t="16097" x="5334000" y="4040188"/>
          <p14:tracePt t="16104" x="5334000" y="4030663"/>
          <p14:tracePt t="16112" x="5334000" y="4021138"/>
          <p14:tracePt t="16297" x="5334000" y="4013200"/>
          <p14:tracePt t="16312" x="5334000" y="4003675"/>
          <p14:tracePt t="16336" x="5334000" y="3994150"/>
          <p14:tracePt t="16703" x="5324475" y="3984625"/>
          <p14:tracePt t="17161" x="5314950" y="3984625"/>
          <p14:tracePt t="17170" x="5287963" y="3994150"/>
          <p14:tracePt t="17177" x="5268913" y="4003675"/>
          <p14:tracePt t="17187" x="5224463" y="4013200"/>
          <p14:tracePt t="17192" x="5205413" y="4021138"/>
          <p14:tracePt t="17200" x="5178425" y="4021138"/>
          <p14:tracePt t="17207" x="5159375" y="4021138"/>
          <p14:tracePt t="17215" x="5151438" y="4021138"/>
          <p14:tracePt t="17223" x="5141913" y="4021138"/>
          <p14:tracePt t="17721" x="5132388" y="4030663"/>
          <p14:tracePt t="17760" x="5141913" y="4040188"/>
          <p14:tracePt t="17769" x="5151438" y="4049713"/>
          <p14:tracePt t="17793" x="5159375" y="4049713"/>
          <p14:tracePt t="17881" x="5159375" y="4040188"/>
          <p14:tracePt t="18154" x="5151438" y="4040188"/>
          <p14:tracePt t="18377" x="5141913" y="4040188"/>
          <p14:tracePt t="18417" x="5132388" y="4040188"/>
          <p14:tracePt t="18793" x="5132388" y="4021138"/>
          <p14:tracePt t="18873" x="5141913" y="4021138"/>
          <p14:tracePt t="18880" x="5168900" y="4021138"/>
          <p14:tracePt t="18892" x="5224463" y="4021138"/>
          <p14:tracePt t="18896" x="5260975" y="4021138"/>
          <p14:tracePt t="18904" x="5314950" y="4021138"/>
          <p14:tracePt t="18910" x="5334000" y="4021138"/>
          <p14:tracePt t="18918" x="5360988" y="4021138"/>
          <p14:tracePt t="18926" x="5378450" y="4021138"/>
          <p14:tracePt t="18934" x="5387975" y="4021138"/>
          <p14:tracePt t="18990" x="5368925" y="4021138"/>
          <p14:tracePt t="19001" x="5341938" y="4021138"/>
          <p14:tracePt t="19006" x="5334000" y="4021138"/>
          <p14:tracePt t="19014" x="5324475" y="4021138"/>
          <p14:tracePt t="19022" x="5314950" y="4021138"/>
          <p14:tracePt t="19030" x="5305425" y="4021138"/>
          <p14:tracePt t="19039" x="5297488" y="4030663"/>
          <p14:tracePt t="19054" x="5287963" y="4030663"/>
          <p14:tracePt t="19062" x="5278438" y="4040188"/>
          <p14:tracePt t="19078" x="5268913" y="4049713"/>
          <p14:tracePt t="19094" x="5260975" y="4057650"/>
          <p14:tracePt t="19174" x="5251450" y="4057650"/>
          <p14:tracePt t="19183" x="5241925" y="4057650"/>
          <p14:tracePt t="19191" x="5205413" y="4057650"/>
          <p14:tracePt t="19200" x="5159375" y="4049713"/>
          <p14:tracePt t="19209" x="5141913" y="4040188"/>
          <p14:tracePt t="19214" x="5105400" y="4040188"/>
          <p14:tracePt t="19223" x="5068888" y="4040188"/>
          <p14:tracePt t="19231" x="5059363" y="4040188"/>
          <p14:tracePt t="19239" x="5022850" y="4040188"/>
          <p14:tracePt t="19246" x="5005388" y="4040188"/>
          <p14:tracePt t="19329" x="4995863" y="4040188"/>
          <p14:tracePt t="19335" x="4995863" y="4030663"/>
          <p14:tracePt t="19352" x="5005388" y="4030663"/>
          <p14:tracePt t="19369" x="5022850" y="4021138"/>
          <p14:tracePt t="19392" x="5032375" y="4013200"/>
          <p14:tracePt t="19425" x="5049838" y="4013200"/>
          <p14:tracePt t="19434" x="5068888" y="4003675"/>
          <p14:tracePt t="19441" x="5095875" y="3994150"/>
          <p14:tracePt t="19447" x="5105400" y="3994150"/>
          <p14:tracePt t="19512" x="5122863" y="3984625"/>
          <p14:tracePt t="19526" x="5132388" y="3984625"/>
          <p14:tracePt t="19543" x="5141913" y="3976688"/>
          <p14:tracePt t="19560" x="5141913" y="3967163"/>
          <p14:tracePt t="19567" x="5141913" y="3957638"/>
          <p14:tracePt t="19591" x="5151438" y="3957638"/>
          <p14:tracePt t="19598" x="5159375" y="3948113"/>
          <p14:tracePt t="19615" x="5168900" y="3948113"/>
          <p14:tracePt t="19760" x="5159375" y="3967163"/>
          <p14:tracePt t="19769" x="5141913" y="4021138"/>
          <p14:tracePt t="19776" x="5122863" y="4067175"/>
          <p14:tracePt t="19785" x="5122863" y="4103688"/>
          <p14:tracePt t="19793" x="5122863" y="4159250"/>
          <p14:tracePt t="19802" x="5114925" y="4232275"/>
          <p14:tracePt t="19807" x="5114925" y="4268788"/>
          <p14:tracePt t="19816" x="5114925" y="4303713"/>
          <p14:tracePt t="19825" x="5114925" y="4359275"/>
          <p14:tracePt t="19831" x="5114925" y="4405313"/>
          <p14:tracePt t="19839" x="5114925" y="4413250"/>
          <p14:tracePt t="19847" x="5114925" y="4459288"/>
          <p14:tracePt t="19857" x="5114925" y="4495800"/>
          <p14:tracePt t="19863" x="5114925" y="4514850"/>
          <p14:tracePt t="19871" x="5114925" y="4551363"/>
          <p14:tracePt t="19888" x="5114925" y="4559300"/>
          <p14:tracePt t="19895" x="5114925" y="4578350"/>
          <p14:tracePt t="19911" x="5114925" y="4587875"/>
          <p14:tracePt t="19919" x="5105400" y="4595813"/>
          <p14:tracePt t="19927" x="5105400" y="4624388"/>
          <p14:tracePt t="19937" x="5086350" y="4641850"/>
          <p14:tracePt t="19943" x="5078413" y="4678363"/>
          <p14:tracePt t="19952" x="5068888" y="4697413"/>
          <p14:tracePt t="19960" x="5059363" y="4760913"/>
          <p14:tracePt t="19973" x="5059363" y="4787900"/>
          <p14:tracePt t="19975" x="5032375" y="4833938"/>
          <p14:tracePt t="19984" x="5032375" y="4860925"/>
          <p14:tracePt t="19991" x="5022850" y="4887913"/>
          <p14:tracePt t="19999" x="5022850" y="4933950"/>
          <p14:tracePt t="20007" x="5022850" y="4951413"/>
          <p14:tracePt t="20023" x="5022850" y="4970463"/>
          <p14:tracePt t="20336" x="5022850" y="4979988"/>
          <p14:tracePt t="20344" x="5022850" y="5016500"/>
          <p14:tracePt t="20353" x="5022850" y="5033963"/>
          <p14:tracePt t="20360" x="5022850" y="5060950"/>
          <p14:tracePt t="20371" x="5022850" y="5080000"/>
          <p14:tracePt t="20377" x="5022850" y="5106988"/>
          <p14:tracePt t="20388" x="5022850" y="5126038"/>
          <p14:tracePt t="20392" x="5041900" y="5160963"/>
          <p14:tracePt t="20400" x="5041900" y="5170488"/>
          <p14:tracePt t="20415" x="5049838" y="5189538"/>
          <p14:tracePt t="20423" x="5068888" y="5189538"/>
          <p14:tracePt t="20656" x="5078413" y="5189538"/>
          <p14:tracePt t="20664" x="5086350" y="5189538"/>
          <p14:tracePt t="20672" x="5105400" y="5189538"/>
          <p14:tracePt t="20681" x="5122863" y="5180013"/>
          <p14:tracePt t="20696" x="5132388" y="5160963"/>
          <p14:tracePt t="20712" x="5141913" y="5153025"/>
          <p14:tracePt t="20719" x="5151438" y="5143500"/>
          <p14:tracePt t="20726" x="5159375" y="5143500"/>
          <p14:tracePt t="20742" x="5168900" y="5143500"/>
          <p14:tracePt t="20751" x="5178425" y="5133975"/>
          <p14:tracePt t="20759" x="5187950" y="5133975"/>
          <p14:tracePt t="20768" x="5195888" y="5133975"/>
          <p14:tracePt t="20775" x="5205413" y="5126038"/>
          <p14:tracePt t="20799" x="5214938" y="5116513"/>
          <p14:tracePt t="20831" x="5232400" y="5116513"/>
          <p14:tracePt t="20839" x="5251450" y="5116513"/>
          <p14:tracePt t="20847" x="5287963" y="5116513"/>
          <p14:tracePt t="20855" x="5297488" y="5116513"/>
          <p14:tracePt t="20864" x="5334000" y="5116513"/>
          <p14:tracePt t="20882" x="5341938" y="5116513"/>
          <p14:tracePt t="20894" x="5360988" y="5116513"/>
          <p14:tracePt t="20911" x="5368925" y="5106988"/>
          <p14:tracePt t="20920" x="5368925" y="5097463"/>
          <p14:tracePt t="20927" x="5368925" y="5089525"/>
          <p14:tracePt t="20934" x="5360988" y="5089525"/>
          <p14:tracePt t="20943" x="5334000" y="5089525"/>
          <p14:tracePt t="20953" x="5334000" y="5080000"/>
          <p14:tracePt t="20960" x="5324475" y="5080000"/>
          <p14:tracePt t="20972" x="5305425" y="5080000"/>
          <p14:tracePt t="20976" x="5297488" y="5080000"/>
          <p14:tracePt t="20985" x="5278438" y="5080000"/>
          <p14:tracePt t="20992" x="5251450" y="5080000"/>
          <p14:tracePt t="21008" x="5232400" y="5080000"/>
          <p14:tracePt t="21018" x="5214938" y="5080000"/>
          <p14:tracePt t="21022" x="5187950" y="5080000"/>
          <p14:tracePt t="21030" x="5141913" y="5080000"/>
          <p14:tracePt t="21039" x="5105400" y="5080000"/>
          <p14:tracePt t="21046" x="5049838" y="5080000"/>
          <p14:tracePt t="21055" x="4995863" y="5080000"/>
          <p14:tracePt t="21063" x="4913313" y="5097463"/>
          <p14:tracePt t="21070" x="4859338" y="5097463"/>
          <p14:tracePt t="21079" x="4786313" y="5106988"/>
          <p14:tracePt t="21087" x="4740275" y="5116513"/>
          <p14:tracePt t="21095" x="4713288" y="5126038"/>
          <p14:tracePt t="21103" x="4703763" y="5126038"/>
          <p14:tracePt t="21111" x="4686300" y="5133975"/>
          <p14:tracePt t="21221" x="4686300" y="5143500"/>
          <p14:tracePt t="21225" x="4686300" y="5160963"/>
          <p14:tracePt t="21233" x="4686300" y="5180013"/>
          <p14:tracePt t="21248" x="4686300" y="5197475"/>
          <p14:tracePt t="21255" x="4686300" y="5226050"/>
          <p14:tracePt t="21263" x="4686300" y="5243513"/>
          <p14:tracePt t="21271" x="4695825" y="5253038"/>
          <p14:tracePt t="21279" x="4703763" y="5280025"/>
          <p14:tracePt t="21288" x="4703763" y="5299075"/>
          <p14:tracePt t="21295" x="4713288" y="5326063"/>
          <p14:tracePt t="21305" x="4722813" y="5343525"/>
          <p14:tracePt t="21311" x="4730750" y="5372100"/>
          <p14:tracePt t="21319" x="4740275" y="5380038"/>
          <p14:tracePt t="21327" x="4759325" y="5389563"/>
          <p14:tracePt t="21336" x="4786313" y="5399088"/>
          <p14:tracePt t="21342" x="4795838" y="5399088"/>
          <p14:tracePt t="21350" x="4822825" y="5416550"/>
          <p14:tracePt t="21358" x="4832350" y="5416550"/>
          <p14:tracePt t="21367" x="4849813" y="5416550"/>
          <p14:tracePt t="21385" x="4859338" y="5416550"/>
          <p14:tracePt t="21390" x="4868863" y="5416550"/>
          <p14:tracePt t="21456" x="4905375" y="5416550"/>
          <p14:tracePt t="21464" x="4959350" y="5426075"/>
          <p14:tracePt t="21472" x="5022850" y="5445125"/>
          <p14:tracePt t="21481" x="5095875" y="5445125"/>
          <p14:tracePt t="21487" x="5168900" y="5453063"/>
          <p14:tracePt t="21495" x="5214938" y="5453063"/>
          <p14:tracePt t="21502" x="5268913" y="5481638"/>
          <p14:tracePt t="21510" x="5314950" y="5489575"/>
          <p14:tracePt t="21519" x="5334000" y="5499100"/>
          <p14:tracePt t="21526" x="5341938" y="5499100"/>
          <p14:tracePt t="21536" x="5351463" y="5499100"/>
          <p14:tracePt t="21640" x="5360988" y="5499100"/>
          <p14:tracePt t="21648" x="5368925" y="5508625"/>
          <p14:tracePt t="21745" x="5397500" y="5535613"/>
          <p14:tracePt t="21752" x="5414963" y="5535613"/>
          <p14:tracePt t="21760" x="5434013" y="5554663"/>
          <p14:tracePt t="21770" x="5451475" y="5554663"/>
          <p14:tracePt t="21776" x="5470525" y="5562600"/>
          <p14:tracePt t="22385" x="5470525" y="5572125"/>
          <p14:tracePt t="22393" x="5470525" y="5581650"/>
          <p14:tracePt t="22414" x="5470525" y="5599113"/>
          <p14:tracePt t="22422" x="5470525" y="5608638"/>
          <p14:tracePt t="22439" x="5470525" y="5618163"/>
          <p14:tracePt t="22463" x="5478463" y="5635625"/>
          <p14:tracePt t="22471" x="5487988" y="5635625"/>
          <p14:tracePt t="22647" x="5451475" y="5635625"/>
          <p14:tracePt t="22655" x="5414963" y="5635625"/>
          <p14:tracePt t="22663" x="5397500" y="5635625"/>
          <p14:tracePt t="22671" x="5351463" y="5635625"/>
          <p14:tracePt t="22862" x="5368925" y="5635625"/>
          <p14:tracePt t="22870" x="5387975" y="5635625"/>
          <p14:tracePt t="22879" x="5405438" y="5635625"/>
          <p14:tracePt t="22886" x="5434013" y="5635625"/>
          <p14:tracePt t="22897" x="5451475" y="5635625"/>
          <p14:tracePt t="22907" x="5478463" y="5654675"/>
          <p14:tracePt t="22913" x="5497513" y="5662613"/>
          <p14:tracePt t="22922" x="5551488" y="5672138"/>
          <p14:tracePt t="22926" x="5561013" y="5672138"/>
          <p14:tracePt t="22935" x="5588000" y="5672138"/>
          <p14:tracePt t="22942" x="5597525" y="5681663"/>
          <p14:tracePt t="23240" x="5580063" y="5654675"/>
          <p14:tracePt t="23248" x="5561013" y="5645150"/>
          <p14:tracePt t="23257" x="5534025" y="5635625"/>
          <p14:tracePt t="23264" x="5487988" y="5626100"/>
          <p14:tracePt t="23272" x="5470525" y="5608638"/>
          <p14:tracePt t="23280" x="5441950" y="5599113"/>
          <p14:tracePt t="23288" x="5434013" y="5599113"/>
          <p14:tracePt t="23296" x="5414963" y="5599113"/>
          <p14:tracePt t="23304" x="5405438" y="5599113"/>
          <p14:tracePt t="23360" x="5397500" y="5589588"/>
          <p14:tracePt t="23606" x="5397500" y="5599113"/>
          <p14:tracePt t="23615" x="5397500" y="5626100"/>
          <p14:tracePt t="23623" x="5397500" y="5662613"/>
          <p14:tracePt t="23630" x="5397500" y="5708650"/>
          <p14:tracePt t="23638" x="5397500" y="5745163"/>
          <p14:tracePt t="23647" x="5405438" y="5764213"/>
          <p14:tracePt t="23655" x="5424488" y="5808663"/>
          <p14:tracePt t="23663" x="5434013" y="5827713"/>
          <p14:tracePt t="23671" x="5434013" y="5854700"/>
          <p14:tracePt t="23679" x="5434013" y="5864225"/>
          <p14:tracePt t="23687" x="5434013" y="5873750"/>
          <p14:tracePt t="23952" x="5434013" y="5910263"/>
          <p14:tracePt t="23961" x="5434013" y="5918200"/>
          <p14:tracePt t="23971" x="5434013" y="5946775"/>
          <p14:tracePt t="23976" x="5434013" y="5954713"/>
          <p14:tracePt t="23999" x="5434013" y="5973763"/>
          <p14:tracePt t="24098" x="5434013" y="5983288"/>
          <p14:tracePt t="24104" x="5424488" y="5991225"/>
          <p14:tracePt t="24112" x="5405438" y="6000750"/>
          <p14:tracePt t="24124" x="5360988" y="6010275"/>
          <p14:tracePt t="24128" x="5297488" y="6046788"/>
          <p14:tracePt t="24137" x="5241925" y="6073775"/>
          <p14:tracePt t="24143" x="5178425" y="6073775"/>
          <p14:tracePt t="24154" x="5114925" y="6110288"/>
          <p14:tracePt t="24167" x="5078413" y="6119813"/>
          <p14:tracePt t="24174" x="5068888" y="6119813"/>
          <p14:tracePt t="24183" x="5049838" y="6127750"/>
          <p14:tracePt t="24190" x="5041900" y="6127750"/>
          <p14:tracePt t="24216" x="5022850" y="6137275"/>
          <p14:tracePt t="24222" x="5014913" y="6146800"/>
          <p14:tracePt t="24238" x="4995863" y="6156325"/>
          <p14:tracePt t="24247" x="4978400" y="6164263"/>
          <p14:tracePt t="24255" x="4949825" y="6173788"/>
          <p14:tracePt t="24263" x="4932363" y="6192838"/>
          <p14:tracePt t="24271" x="4922838" y="6200775"/>
          <p14:tracePt t="24279" x="4905375" y="6200775"/>
          <p14:tracePt t="24287" x="4895850" y="6210300"/>
          <p14:tracePt t="24368" x="4895850" y="6219825"/>
          <p14:tracePt t="24392" x="4895850" y="6229350"/>
          <p14:tracePt t="24402" x="4876800" y="6273800"/>
          <p14:tracePt t="24409" x="4876800" y="6292850"/>
          <p14:tracePt t="24418" x="4868863" y="6338888"/>
          <p14:tracePt t="24423" x="4859338" y="6365875"/>
          <p14:tracePt t="24433" x="4849813" y="6402388"/>
          <p14:tracePt t="24439" x="4840288" y="6446838"/>
          <p14:tracePt t="24447" x="4840288" y="6492875"/>
          <p14:tracePt t="24455" x="4832350" y="6529388"/>
          <p14:tracePt t="24463" x="4832350" y="6556375"/>
          <p14:tracePt t="24471" x="4832350" y="6592888"/>
          <p14:tracePt t="24480" x="4832350" y="6629400"/>
          <p14:tracePt t="24487" x="4832350" y="6648450"/>
          <p14:tracePt t="24495" x="4832350" y="6684963"/>
          <p14:tracePt t="24503" x="4832350" y="6702425"/>
          <p14:tracePt t="24511" x="4832350" y="6738938"/>
          <p14:tracePt t="24519" x="4840288" y="6775450"/>
          <p14:tracePt t="24527" x="4849813" y="6794500"/>
          <p14:tracePt t="24534" x="4859338" y="6811963"/>
          <p14:tracePt t="24542" x="4876800" y="6848475"/>
          <p14:tracePt t="24819" x="4803775" y="6748463"/>
          <p14:tracePt t="24827" x="4630738" y="6657975"/>
          <p14:tracePt t="24832" x="4421188" y="6529388"/>
          <p14:tracePt t="24839" x="4175125" y="6411913"/>
          <p14:tracePt t="24847" x="3956050" y="6292850"/>
          <p14:tracePt t="24856" x="3738563" y="6164263"/>
          <p14:tracePt t="24862" x="3536950" y="6073775"/>
          <p14:tracePt t="24870" x="3327400" y="5973763"/>
          <p14:tracePt t="24878" x="3181350" y="5910263"/>
          <p14:tracePt t="24886" x="3044825" y="5837238"/>
          <p14:tracePt t="24895" x="2962275" y="5800725"/>
          <p14:tracePt t="24902" x="2908300" y="5745163"/>
          <p14:tracePt t="24911" x="2881313" y="5699125"/>
          <p14:tracePt t="24919" x="2862263" y="5654675"/>
          <p14:tracePt t="24928" x="2862263" y="5635625"/>
          <p14:tracePt t="24935" x="2862263" y="5599113"/>
          <p14:tracePt t="24942" x="2881313" y="5572125"/>
          <p14:tracePt t="24950" x="2889250" y="5554663"/>
          <p14:tracePt t="24969" x="2908300" y="5499100"/>
          <p14:tracePt t="24974" x="2925763" y="5472113"/>
          <p14:tracePt t="24984" x="2935288" y="5453063"/>
          <p14:tracePt t="24991" x="2944813" y="5435600"/>
          <p14:tracePt t="25000" x="2962275" y="5408613"/>
          <p14:tracePt t="25015" x="2971800" y="5399088"/>
          <p14:tracePt t="25036" x="2981325" y="5372100"/>
          <p14:tracePt t="25039" x="2990850" y="5362575"/>
          <p14:tracePt t="25048" x="2990850" y="5353050"/>
          <p14:tracePt t="25056" x="2998788" y="5326063"/>
          <p14:tracePt t="25063" x="3017838" y="5299075"/>
          <p14:tracePt t="25071" x="3035300" y="5270500"/>
          <p14:tracePt t="25080" x="3035300" y="5253038"/>
          <p14:tracePt t="25087" x="3071813" y="5207000"/>
          <p14:tracePt t="25094" x="3081338" y="5197475"/>
          <p14:tracePt t="25107" x="3108325" y="5170488"/>
          <p14:tracePt t="25112" x="3127375" y="5153025"/>
          <p14:tracePt t="25119" x="3171825" y="5106988"/>
          <p14:tracePt t="25126" x="3200400" y="5097463"/>
          <p14:tracePt t="25135" x="3263900" y="5043488"/>
          <p14:tracePt t="25143" x="3290888" y="5033963"/>
          <p14:tracePt t="25152" x="3354388" y="4997450"/>
          <p14:tracePt t="25158" x="3390900" y="4979988"/>
          <p14:tracePt t="25167" x="3446463" y="4943475"/>
          <p14:tracePt t="25175" x="3490913" y="4914900"/>
          <p14:tracePt t="25184" x="3556000" y="4878388"/>
          <p14:tracePt t="25190" x="3600450" y="4860925"/>
          <p14:tracePt t="25199" x="3665538" y="4824413"/>
          <p14:tracePt t="25207" x="3709988" y="4768850"/>
          <p14:tracePt t="25215" x="3719513" y="4741863"/>
          <p14:tracePt t="25222" x="3756025" y="4697413"/>
          <p14:tracePt t="25230" x="3775075" y="4660900"/>
          <p14:tracePt t="25238" x="3792538" y="4641850"/>
          <p14:tracePt t="25247" x="3810000" y="4632325"/>
          <p14:tracePt t="25254" x="3856038" y="4587875"/>
          <p14:tracePt t="25263" x="3865563" y="4578350"/>
          <p14:tracePt t="25271" x="3883025" y="4559300"/>
          <p14:tracePt t="25279" x="3902075" y="4541838"/>
          <p14:tracePt t="25287" x="3911600" y="4541838"/>
          <p14:tracePt t="25303" x="3911600" y="4522788"/>
          <p14:tracePt t="25319" x="3911600" y="4505325"/>
          <p14:tracePt t="25326" x="3919538" y="4495800"/>
          <p14:tracePt t="25335" x="3929063" y="4478338"/>
          <p14:tracePt t="25343" x="3929063" y="4468813"/>
          <p14:tracePt t="25351" x="3948113" y="4441825"/>
          <p14:tracePt t="25358" x="3956050" y="4422775"/>
          <p14:tracePt t="25366" x="3956050" y="4413250"/>
          <p14:tracePt t="25375" x="3965575" y="4395788"/>
          <p14:tracePt t="25383" x="3975100" y="4376738"/>
          <p14:tracePt t="25401" x="3992563" y="4349750"/>
          <p14:tracePt t="25407" x="3992563" y="4340225"/>
          <p14:tracePt t="25416" x="3992563" y="4313238"/>
          <p14:tracePt t="25424" x="3992563" y="4295775"/>
          <p14:tracePt t="25431" x="4002088" y="4286250"/>
          <p14:tracePt t="25439" x="4002088" y="4259263"/>
          <p14:tracePt t="25447" x="4002088" y="4249738"/>
          <p14:tracePt t="25455" x="4002088" y="4222750"/>
          <p14:tracePt t="25471" x="4002088" y="4203700"/>
          <p14:tracePt t="25481" x="4002088" y="4186238"/>
          <p14:tracePt t="25487" x="4002088" y="4176713"/>
          <p14:tracePt t="25495" x="4002088" y="4167188"/>
          <p14:tracePt t="25511" x="4002088" y="4159250"/>
          <p14:tracePt t="25519" x="4002088" y="4140200"/>
          <p14:tracePt t="25535" x="4002088" y="4130675"/>
          <p14:tracePt t="25543" x="4002088" y="4122738"/>
          <p14:tracePt t="25550" x="4002088" y="4094163"/>
          <p14:tracePt t="25558" x="4002088" y="4076700"/>
          <p14:tracePt t="25566" x="3992563" y="4057650"/>
          <p14:tracePt t="25575" x="3984625" y="4040188"/>
          <p14:tracePt t="25583" x="3975100" y="4030663"/>
          <p14:tracePt t="25590" x="3938588" y="3976688"/>
          <p14:tracePt t="25599" x="3919538" y="3948113"/>
          <p14:tracePt t="25607" x="3902075" y="3903663"/>
          <p14:tracePt t="25614" x="3883025" y="3830638"/>
          <p14:tracePt t="25623" x="3865563" y="3784600"/>
          <p14:tracePt t="25631" x="3865563" y="3757613"/>
          <p14:tracePt t="25638" x="3865563" y="3711575"/>
          <p14:tracePt t="25646" x="3865563" y="3675063"/>
          <p14:tracePt t="25655" x="3865563" y="3621088"/>
          <p14:tracePt t="25663" x="3865563" y="3575050"/>
          <p14:tracePt t="25671" x="3838575" y="3519488"/>
          <p14:tracePt t="25679" x="3838575" y="3502025"/>
          <p14:tracePt t="25687" x="3838575" y="3475038"/>
          <p14:tracePt t="25695" x="3838575" y="3455988"/>
          <p14:tracePt t="25703" x="3838575" y="3446463"/>
          <p14:tracePt t="25711" x="3838575" y="3429000"/>
          <p14:tracePt t="25720" x="3838575" y="3411538"/>
          <p14:tracePt t="25735" x="3838575" y="3382963"/>
          <p14:tracePt t="25742" x="3838575" y="3375025"/>
          <p14:tracePt t="25750" x="3838575" y="3365500"/>
          <p14:tracePt t="25759" x="3838575" y="3338513"/>
          <p14:tracePt t="25767" x="3838575" y="3319463"/>
          <p14:tracePt t="25775" x="3838575" y="3292475"/>
          <p14:tracePt t="25784" x="3838575" y="3265488"/>
          <p14:tracePt t="25792" x="3838575" y="3236913"/>
          <p14:tracePt t="25800" x="3838575" y="3219450"/>
          <p14:tracePt t="25807" x="3838575" y="3192463"/>
          <p14:tracePt t="25815" x="3838575" y="3182938"/>
          <p14:tracePt t="25823" x="3838575" y="3173413"/>
          <p14:tracePt t="25831" x="3838575" y="3146425"/>
          <p14:tracePt t="25839" x="3838575" y="3136900"/>
          <p14:tracePt t="25863" x="3838575" y="3127375"/>
          <p14:tracePt t="25889" x="3838575" y="3119438"/>
          <p14:tracePt t="25895" x="3838575" y="3109913"/>
          <p14:tracePt t="25912" x="3838575" y="3100388"/>
          <p14:tracePt t="25920" x="3838575" y="3090863"/>
          <p14:tracePt t="25936" x="3838575" y="3073400"/>
          <p14:tracePt t="25943" x="3838575" y="3063875"/>
          <p14:tracePt t="25960" x="3838575" y="3054350"/>
          <p14:tracePt t="25971" x="3838575" y="3036888"/>
          <p14:tracePt t="25975" x="3838575" y="3027363"/>
          <p14:tracePt t="25985" x="3838575" y="3017838"/>
          <p14:tracePt t="25991" x="3838575" y="3009900"/>
          <p14:tracePt t="26002" x="3838575" y="3000375"/>
          <p14:tracePt t="26008" x="3838575" y="2990850"/>
          <p14:tracePt t="26016" x="3838575" y="2982913"/>
          <p14:tracePt t="26024" x="3838575" y="2973388"/>
          <p14:tracePt t="26031" x="3838575" y="2946400"/>
          <p14:tracePt t="26039" x="3838575" y="2936875"/>
          <p14:tracePt t="26047" x="3838575" y="2927350"/>
          <p14:tracePt t="26055" x="3838575" y="2917825"/>
          <p14:tracePt t="26064" x="3838575" y="2900363"/>
          <p14:tracePt t="26071" x="3838575" y="2890838"/>
          <p14:tracePt t="26080" x="3838575" y="2873375"/>
          <p14:tracePt t="26096" x="3838575" y="2863850"/>
          <p14:tracePt t="26103" x="3838575" y="2844800"/>
          <p14:tracePt t="26110" x="3838575" y="2827338"/>
          <p14:tracePt t="26127" x="3838575" y="2817813"/>
          <p14:tracePt t="26134" x="3838575" y="2808288"/>
          <p14:tracePt t="26142" x="3838575" y="2800350"/>
          <p14:tracePt t="26159" x="3838575" y="2790825"/>
          <p14:tracePt t="26410" x="3846513" y="2781300"/>
          <p14:tracePt t="26424" x="3846513" y="2771775"/>
          <p14:tracePt t="26450" x="3846513" y="2754313"/>
          <p14:tracePt t="26737" x="3846513" y="2744788"/>
          <p14:tracePt t="26745" x="3846513" y="2735263"/>
          <p14:tracePt t="26751" x="3846513" y="2727325"/>
          <p14:tracePt t="26760" x="3846513" y="2708275"/>
          <p14:tracePt t="27529" x="3856038" y="2698750"/>
          <p14:tracePt t="27583" x="3856038" y="2690813"/>
          <p14:tracePt t="27607" x="3856038" y="2671763"/>
          <p14:tracePt t="27745" x="3856038" y="2662238"/>
          <p14:tracePt t="27751" x="3856038" y="2654300"/>
          <p14:tracePt t="27784" x="3856038" y="2644775"/>
          <p14:tracePt t="27940" x="3856038" y="2635250"/>
          <p14:tracePt t="27977" x="3856038" y="2625725"/>
          <p14:tracePt t="28000" x="3856038" y="2617788"/>
          <p14:tracePt t="28055" x="3856038" y="2608263"/>
          <p14:tracePt t="28078" x="3856038" y="2589213"/>
          <p14:tracePt t="28440" x="3856038" y="2581275"/>
          <p14:tracePt t="28472" x="3856038" y="2554288"/>
          <p14:tracePt t="28482" x="3856038" y="2544763"/>
          <p14:tracePt t="28488" x="3856038" y="2535238"/>
          <p14:tracePt t="28497" x="3856038" y="2525713"/>
          <p14:tracePt t="28504" x="3856038" y="2508250"/>
          <p14:tracePt t="29425" x="3865563" y="2498725"/>
          <p14:tracePt t="29435" x="3938588" y="2489200"/>
          <p14:tracePt t="29442" x="4011613" y="2481263"/>
          <p14:tracePt t="29450" x="4129088" y="2462213"/>
          <p14:tracePt t="29456" x="4221163" y="2435225"/>
          <p14:tracePt t="29463" x="4340225" y="2425700"/>
          <p14:tracePt t="29471" x="4430713" y="2425700"/>
          <p14:tracePt t="29479" x="4484688" y="2408238"/>
          <p14:tracePt t="29487" x="4549775" y="2398713"/>
          <p14:tracePt t="29495" x="4613275" y="2362200"/>
          <p14:tracePt t="29511" x="4630738" y="2352675"/>
          <p14:tracePt t="29519" x="4649788" y="2343150"/>
          <p14:tracePt t="29593" x="4659313" y="2335213"/>
          <p14:tracePt t="29608" x="4676775" y="2316163"/>
          <p14:tracePt t="29624" x="4686300" y="2306638"/>
          <p14:tracePt t="29632" x="4695825" y="2298700"/>
          <p14:tracePt t="29639" x="4703763" y="2289175"/>
          <p14:tracePt t="29646" x="4722813" y="2279650"/>
          <p14:tracePt t="29654" x="4740275" y="2262188"/>
          <p14:tracePt t="29662" x="4749800" y="2252663"/>
          <p14:tracePt t="29670" x="4786313" y="2233613"/>
          <p14:tracePt t="29686" x="4813300" y="2233613"/>
          <p14:tracePt t="29694" x="4822825" y="2225675"/>
          <p14:tracePt t="29702" x="4840288" y="2225675"/>
          <p14:tracePt t="29710" x="4859338" y="2216150"/>
          <p14:tracePt t="29718" x="4868863" y="2216150"/>
          <p14:tracePt t="29735" x="4895850" y="2206625"/>
          <p14:tracePt t="29742" x="4905375" y="2197100"/>
          <p14:tracePt t="29750" x="4913313" y="2189163"/>
          <p14:tracePt t="29759" x="4922838" y="2179638"/>
          <p14:tracePt t="29767" x="4941888" y="2179638"/>
          <p14:tracePt t="29817" x="4949825" y="2170113"/>
          <p14:tracePt t="29936" x="4949825" y="2179638"/>
          <p14:tracePt t="29943" x="4949825" y="2189163"/>
          <p14:tracePt t="29951" x="4941888" y="2197100"/>
          <p14:tracePt t="29959" x="4932363" y="2197100"/>
          <p14:tracePt t="29971" x="4932363" y="2206625"/>
          <p14:tracePt t="29975" x="4913313" y="2206625"/>
          <p14:tracePt t="29983" x="4868863" y="2243138"/>
          <p14:tracePt t="29990" x="4849813" y="2252663"/>
          <p14:tracePt t="29999" x="4813300" y="2262188"/>
          <p14:tracePt t="30007" x="4786313" y="2289175"/>
          <p14:tracePt t="30015" x="4740275" y="2316163"/>
          <p14:tracePt t="30022" x="4640263" y="2371725"/>
          <p14:tracePt t="30032" x="4557713" y="2416175"/>
          <p14:tracePt t="30038" x="4494213" y="2435225"/>
          <p14:tracePt t="30046" x="4421188" y="2462213"/>
          <p14:tracePt t="30055" x="4384675" y="2481263"/>
          <p14:tracePt t="30063" x="4330700" y="2498725"/>
          <p14:tracePt t="30071" x="4303713" y="2525713"/>
          <p14:tracePt t="30079" x="4275138" y="2535238"/>
          <p14:tracePt t="30087" x="4238625" y="2554288"/>
          <p14:tracePt t="30095" x="4211638" y="2581275"/>
          <p14:tracePt t="30111" x="4184650" y="2589213"/>
          <p14:tracePt t="30120" x="4175125" y="2589213"/>
          <p14:tracePt t="30127" x="4157663" y="2598738"/>
          <p14:tracePt t="30136" x="4111625" y="2608263"/>
          <p14:tracePt t="30143" x="4084638" y="2625725"/>
          <p14:tracePt t="30153" x="4057650" y="2635250"/>
          <p14:tracePt t="30159" x="4011613" y="2644775"/>
          <p14:tracePt t="30169" x="3965575" y="2662238"/>
          <p14:tracePt t="30176" x="3948113" y="2681288"/>
          <p14:tracePt t="30186" x="3919538" y="2681288"/>
          <p14:tracePt t="30192" x="3911600" y="2690813"/>
          <p14:tracePt t="30679" x="3902075" y="2690813"/>
          <p14:tracePt t="30711" x="3902075" y="2727325"/>
          <p14:tracePt t="30719" x="3865563" y="2844800"/>
          <p14:tracePt t="30727" x="3856038" y="2936875"/>
          <p14:tracePt t="30735" x="3838575" y="3054350"/>
          <p14:tracePt t="30743" x="3819525" y="3182938"/>
          <p14:tracePt t="30751" x="3792538" y="3292475"/>
          <p14:tracePt t="30759" x="3783013" y="3419475"/>
          <p14:tracePt t="30767" x="3783013" y="3548063"/>
          <p14:tracePt t="30775" x="3783013" y="3657600"/>
          <p14:tracePt t="30784" x="3765550" y="3775075"/>
          <p14:tracePt t="30791" x="3765550" y="3884613"/>
          <p14:tracePt t="30801" x="3765550" y="3957638"/>
          <p14:tracePt t="30807" x="3765550" y="4013200"/>
          <p14:tracePt t="30815" x="3756025" y="4094163"/>
          <p14:tracePt t="30824" x="3756025" y="4122738"/>
          <p14:tracePt t="30830" x="3756025" y="4140200"/>
          <p14:tracePt t="30840" x="3756025" y="4167188"/>
          <p14:tracePt t="30846" x="3756025" y="4195763"/>
          <p14:tracePt t="30854" x="3756025" y="4222750"/>
          <p14:tracePt t="30863" x="3729038" y="4295775"/>
          <p14:tracePt t="30871" x="3729038" y="4349750"/>
          <p14:tracePt t="30879" x="3729038" y="4413250"/>
          <p14:tracePt t="30887" x="3719513" y="4468813"/>
          <p14:tracePt t="30894" x="3719513" y="4541838"/>
          <p14:tracePt t="30902" x="3719513" y="4651375"/>
          <p14:tracePt t="30911" x="3719513" y="4724400"/>
          <p14:tracePt t="30919" x="3719513" y="4797425"/>
          <p14:tracePt t="30927" x="3719513" y="4860925"/>
          <p14:tracePt t="30935" x="3709988" y="4897438"/>
          <p14:tracePt t="30943" x="3709988" y="4906963"/>
          <p14:tracePt t="30951" x="3709988" y="4933950"/>
          <p14:tracePt t="30967" x="3702050" y="4943475"/>
          <p14:tracePt t="30983" x="3702050" y="4951413"/>
          <p14:tracePt t="31002" x="3702050" y="4970463"/>
          <p14:tracePt t="31024" x="3702050" y="4979988"/>
          <p14:tracePt t="31036" x="3702050" y="4987925"/>
          <p14:tracePt t="31048" x="3702050" y="5016500"/>
          <p14:tracePt t="31056" x="3702050" y="5033963"/>
          <p14:tracePt t="31064" x="3692525" y="5080000"/>
          <p14:tracePt t="31072" x="3683000" y="5106988"/>
          <p14:tracePt t="31080" x="3683000" y="5133975"/>
          <p14:tracePt t="31088" x="3683000" y="5160963"/>
          <p14:tracePt t="31096" x="3673475" y="5180013"/>
          <p14:tracePt t="31112" x="3673475" y="5197475"/>
          <p14:tracePt t="31138" x="3673475" y="5207000"/>
          <p14:tracePt t="31241" x="3673475" y="5170488"/>
          <p14:tracePt t="31249" x="3673475" y="5116513"/>
          <p14:tracePt t="31256" x="3673475" y="5097463"/>
          <p14:tracePt t="31272" x="3683000" y="5080000"/>
          <p14:tracePt t="31424" x="3673475" y="5126038"/>
          <p14:tracePt t="31434" x="3656013" y="5180013"/>
          <p14:tracePt t="31441" x="3619500" y="5280025"/>
          <p14:tracePt t="31452" x="3619500" y="5335588"/>
          <p14:tracePt t="31456" x="3619500" y="5389563"/>
          <p14:tracePt t="31463" x="3619500" y="5435600"/>
          <p14:tracePt t="31471" x="3619500" y="5489575"/>
          <p14:tracePt t="31479" x="3619500" y="5518150"/>
          <p14:tracePt t="31487" x="3619500" y="5545138"/>
          <p14:tracePt t="31496" x="3619500" y="5562600"/>
          <p14:tracePt t="31503" x="3619500" y="5572125"/>
          <p14:tracePt t="31695" x="3619500" y="5589588"/>
          <p14:tracePt t="31703" x="3746500" y="5645150"/>
          <p14:tracePt t="31711" x="3919538" y="5718175"/>
          <p14:tracePt t="31719" x="4065588" y="5764213"/>
          <p14:tracePt t="31727" x="4184650" y="5791200"/>
          <p14:tracePt t="31735" x="4267200" y="5845175"/>
          <p14:tracePt t="31743" x="4321175" y="5873750"/>
          <p14:tracePt t="31751" x="4357688" y="5900738"/>
          <p14:tracePt t="31758" x="4376738" y="5937250"/>
          <p14:tracePt t="31775" x="4376738" y="5946775"/>
          <p14:tracePt t="31791" x="4384675" y="5946775"/>
          <p14:tracePt t="31816" x="4384675" y="5964238"/>
          <p14:tracePt t="31880" x="4384675" y="5973763"/>
          <p14:tracePt t="31890" x="4384675" y="5983288"/>
          <p14:tracePt t="31894" x="4384675" y="6027738"/>
          <p14:tracePt t="31902" x="4367213" y="6091238"/>
          <p14:tracePt t="31911" x="4340225" y="6110288"/>
          <p14:tracePt t="31919" x="4294188" y="6119813"/>
          <p14:tracePt t="31927" x="4267200" y="6146800"/>
          <p14:tracePt t="31935" x="4211638" y="6164263"/>
          <p14:tracePt t="31942" x="4194175" y="6164263"/>
          <p14:tracePt t="31950" x="4157663" y="6183313"/>
          <p14:tracePt t="31959" x="4129088" y="6192838"/>
          <p14:tracePt t="31969" x="4121150" y="6192838"/>
          <p14:tracePt t="31975" x="4111625" y="6192838"/>
          <p14:tracePt t="32015" x="4102100" y="6192838"/>
          <p14:tracePt t="32023" x="4102100" y="6200775"/>
          <p14:tracePt t="32031" x="4094163" y="6210300"/>
          <p14:tracePt t="32039" x="4075113" y="6229350"/>
          <p14:tracePt t="32049" x="4029075" y="6246813"/>
          <p14:tracePt t="32054" x="4011613" y="6246813"/>
          <p14:tracePt t="32062" x="3965575" y="6273800"/>
          <p14:tracePt t="32070" x="3919538" y="6310313"/>
          <p14:tracePt t="32078" x="3902075" y="6310313"/>
          <p14:tracePt t="32087" x="3856038" y="6338888"/>
          <p14:tracePt t="32095" x="3846513" y="6346825"/>
          <p14:tracePt t="32111" x="3802063" y="6365875"/>
          <p14:tracePt t="32119" x="3783013" y="6392863"/>
          <p14:tracePt t="32127" x="3756025" y="6402388"/>
          <p14:tracePt t="32137" x="3738563" y="6402388"/>
          <p14:tracePt t="32142" x="3709988" y="6419850"/>
          <p14:tracePt t="32150" x="3683000" y="6438900"/>
          <p14:tracePt t="32158" x="3665538" y="6446838"/>
          <p14:tracePt t="32167" x="3665538" y="6456363"/>
          <p14:tracePt t="32174" x="3646488" y="6465888"/>
          <p14:tracePt t="32183" x="3609975" y="6492875"/>
          <p14:tracePt t="32199" x="3600450" y="6502400"/>
          <p14:tracePt t="32207" x="3600450" y="6511925"/>
          <p14:tracePt t="32223" x="3600450" y="6519863"/>
          <p14:tracePt t="32240" x="3592513" y="6538913"/>
          <p14:tracePt t="32425" x="3582988" y="6548438"/>
          <p14:tracePt t="32433" x="3573463" y="6556375"/>
          <p14:tracePt t="32443" x="3563938" y="6602413"/>
          <p14:tracePt t="32450" x="3546475" y="6665913"/>
          <p14:tracePt t="32455" x="3546475" y="6675438"/>
          <p14:tracePt t="32463" x="3536950" y="6711950"/>
          <p14:tracePt t="32471" x="3527425" y="6721475"/>
          <p14:tracePt t="34472" x="3536950" y="6602413"/>
          <p14:tracePt t="34483" x="3573463" y="6456363"/>
          <p14:tracePt t="34489" x="3609975" y="6375400"/>
          <p14:tracePt t="34496" x="3609975" y="6302375"/>
          <p14:tracePt t="34503" x="3636963" y="6200775"/>
          <p14:tracePt t="34513" x="3683000" y="6110288"/>
          <p14:tracePt t="34520" x="3683000" y="6064250"/>
          <p14:tracePt t="34527" x="3719513" y="5973763"/>
          <p14:tracePt t="34537" x="3756025" y="5881688"/>
          <p14:tracePt t="34542" x="3802063" y="5781675"/>
          <p14:tracePt t="34550" x="3829050" y="5672138"/>
          <p14:tracePt t="34558" x="3865563" y="5589588"/>
          <p14:tracePt t="34568" x="3902075" y="5489575"/>
          <p14:tracePt t="34575" x="3911600" y="5416550"/>
          <p14:tracePt t="34582" x="3948113" y="5335588"/>
          <p14:tracePt t="34590" x="3975100" y="5253038"/>
          <p14:tracePt t="34599" x="4002088" y="5197475"/>
          <p14:tracePt t="34607" x="4011613" y="5133975"/>
          <p14:tracePt t="34615" x="4021138" y="5089525"/>
          <p14:tracePt t="34623" x="4029075" y="5070475"/>
          <p14:tracePt t="34631" x="4057650" y="5033963"/>
          <p14:tracePt t="34639" x="4065588" y="5024438"/>
          <p14:tracePt t="34647" x="4065588" y="5006975"/>
          <p14:tracePt t="34655" x="4075113" y="4997450"/>
          <p14:tracePt t="34662" x="4075113" y="4987925"/>
          <p14:tracePt t="34670" x="4075113" y="4960938"/>
          <p14:tracePt t="34678" x="4075113" y="4951413"/>
          <p14:tracePt t="34687" x="4084638" y="4933950"/>
          <p14:tracePt t="34695" x="4111625" y="4914900"/>
          <p14:tracePt t="34702" x="4121150" y="4897438"/>
          <p14:tracePt t="34711" x="4129088" y="4870450"/>
          <p14:tracePt t="34719" x="4157663" y="4841875"/>
          <p14:tracePt t="34726" x="4175125" y="4814888"/>
          <p14:tracePt t="34735" x="4221163" y="4768850"/>
          <p14:tracePt t="34743" x="4257675" y="4724400"/>
          <p14:tracePt t="34750" x="4330700" y="4660900"/>
          <p14:tracePt t="34758" x="4367213" y="4614863"/>
          <p14:tracePt t="34767" x="4448175" y="4541838"/>
          <p14:tracePt t="34774" x="4557713" y="4486275"/>
          <p14:tracePt t="34782" x="4713288" y="4386263"/>
          <p14:tracePt t="34790" x="4849813" y="4332288"/>
          <p14:tracePt t="34799" x="5095875" y="4222750"/>
          <p14:tracePt t="34807" x="5297488" y="4140200"/>
          <p14:tracePt t="34816" x="5497513" y="4076700"/>
          <p14:tracePt t="34823" x="5707063" y="3967163"/>
          <p14:tracePt t="34831" x="5870575" y="3894138"/>
          <p14:tracePt t="34839" x="6007100" y="3821113"/>
          <p14:tracePt t="34847" x="6145213" y="3748088"/>
          <p14:tracePt t="34856" x="6208713" y="3694113"/>
          <p14:tracePt t="34862" x="6254750" y="3657600"/>
          <p14:tracePt t="34870" x="6291263" y="3621088"/>
          <p14:tracePt t="34886" x="6299200" y="3611563"/>
          <p14:tracePt t="34894" x="6308725" y="3602038"/>
          <p14:tracePt t="34976" x="6318250" y="3592513"/>
          <p14:tracePt t="34992" x="6326188" y="3584575"/>
          <p14:tracePt t="35001" x="6345238" y="3565525"/>
          <p14:tracePt t="35008" x="6362700" y="3548063"/>
          <p14:tracePt t="35017" x="6372225" y="3529013"/>
          <p14:tracePt t="35023" x="6381750" y="3511550"/>
          <p14:tracePt t="35032" x="6381750" y="3502025"/>
          <p14:tracePt t="35497" x="6381750" y="3475038"/>
          <p14:tracePt t="35505" x="6472238" y="3382963"/>
          <p14:tracePt t="35512" x="6554788" y="3346450"/>
          <p14:tracePt t="35520" x="6581775" y="3309938"/>
          <p14:tracePt t="35528" x="6600825" y="3292475"/>
          <p14:tracePt t="35537" x="6618288" y="3273425"/>
          <p14:tracePt t="35548" x="6645275" y="3255963"/>
          <p14:tracePt t="35560" x="6654800" y="3236913"/>
          <p14:tracePt t="35567" x="6654800" y="3228975"/>
          <p14:tracePt t="35585" x="6654800" y="3219450"/>
          <p14:tracePt t="35616" x="6654800" y="3209925"/>
          <p14:tracePt t="35704" x="6654800" y="3200400"/>
          <p14:tracePt t="35713" x="6664325" y="3182938"/>
          <p14:tracePt t="35727" x="6673850" y="3163888"/>
          <p14:tracePt t="35735" x="6691313" y="3127375"/>
          <p14:tracePt t="35750" x="6700838" y="3100388"/>
          <p14:tracePt t="35758" x="6710363" y="3073400"/>
          <p14:tracePt t="35905" x="6718300" y="3054350"/>
          <p14:tracePt t="35913" x="6718300" y="3046413"/>
          <p14:tracePt t="35922" x="6718300" y="3036888"/>
          <p14:tracePt t="35929" x="6718300" y="3027363"/>
          <p14:tracePt t="35935" x="6718300" y="3009900"/>
          <p14:tracePt t="36992" x="6727825" y="3000375"/>
          <p14:tracePt t="37000" x="6746875" y="2982913"/>
          <p14:tracePt t="37008" x="6764338" y="2946400"/>
          <p14:tracePt t="37017" x="6764338" y="2909888"/>
          <p14:tracePt t="37024" x="6783388" y="2890838"/>
          <p14:tracePt t="37035" x="6800850" y="2863850"/>
          <p14:tracePt t="37039" x="6819900" y="2836863"/>
          <p14:tracePt t="37055" x="6819900" y="2800350"/>
          <p14:tracePt t="37071" x="6827838" y="2790825"/>
          <p14:tracePt t="37079" x="6827838" y="2781300"/>
          <p14:tracePt t="37087" x="6827838" y="2771775"/>
          <p14:tracePt t="37095" x="6837363" y="2763838"/>
          <p14:tracePt t="37138" x="6846888" y="2744788"/>
          <p14:tracePt t="37153" x="6856413" y="2717800"/>
          <p14:tracePt t="37162" x="6900863" y="2681288"/>
          <p14:tracePt t="37168" x="6910388" y="2662238"/>
          <p14:tracePt t="37175" x="6929438" y="2644775"/>
          <p14:tracePt t="37184" x="6956425" y="2617788"/>
          <p14:tracePt t="37191" x="6964363" y="2608263"/>
          <p14:tracePt t="37199" x="6964363" y="2589213"/>
          <p14:tracePt t="37207" x="6992938" y="2571750"/>
          <p14:tracePt t="37216" x="6992938" y="2562225"/>
          <p14:tracePt t="37223" x="6992938" y="2554288"/>
          <p14:tracePt t="37231" x="6992938" y="2544763"/>
          <p14:tracePt t="37247" x="6992938" y="2535238"/>
          <p14:tracePt t="37505" x="6992938" y="2571750"/>
          <p14:tracePt t="37512" x="6992938" y="2617788"/>
          <p14:tracePt t="37520" x="6992938" y="2654300"/>
          <p14:tracePt t="37528" x="6992938" y="2681288"/>
          <p14:tracePt t="37537" x="6992938" y="2727325"/>
          <p14:tracePt t="37544" x="7019925" y="2771775"/>
          <p14:tracePt t="37552" x="7046913" y="2800350"/>
          <p14:tracePt t="37559" x="7056438" y="2827338"/>
          <p14:tracePt t="37570" x="7092950" y="2873375"/>
          <p14:tracePt t="37574" x="7119938" y="2936875"/>
          <p14:tracePt t="37585" x="7146925" y="2973388"/>
          <p14:tracePt t="37591" x="7175500" y="3017838"/>
          <p14:tracePt t="37599" x="7219950" y="3063875"/>
          <p14:tracePt t="37607" x="7256463" y="3100388"/>
          <p14:tracePt t="37616" x="7275513" y="3136900"/>
          <p14:tracePt t="37623" x="7292975" y="3173413"/>
          <p14:tracePt t="37632" x="7319963" y="3192463"/>
          <p14:tracePt t="37639" x="7339013" y="3209925"/>
          <p14:tracePt t="37647" x="7356475" y="3228975"/>
          <p14:tracePt t="37655" x="7366000" y="3236913"/>
          <p14:tracePt t="37663" x="7385050" y="3255963"/>
          <p14:tracePt t="37672" x="7385050" y="3265488"/>
          <p14:tracePt t="37679" x="7392988" y="3273425"/>
          <p14:tracePt t="37735" x="7402513" y="3282950"/>
          <p14:tracePt t="37743" x="7412038" y="3292475"/>
          <p14:tracePt t="37750" x="7429500" y="3319463"/>
          <p14:tracePt t="37759" x="7448550" y="3338513"/>
          <p14:tracePt t="37767" x="7475538" y="3355975"/>
          <p14:tracePt t="37774" x="7521575" y="3402013"/>
          <p14:tracePt t="37783" x="7567613" y="3419475"/>
          <p14:tracePt t="37790" x="7585075" y="3429000"/>
          <p14:tracePt t="37799" x="7612063" y="3455988"/>
          <p14:tracePt t="37840" x="7621588" y="3455988"/>
          <p14:tracePt t="37895" x="7648575" y="3455988"/>
          <p14:tracePt t="37903" x="7667625" y="3446463"/>
          <p14:tracePt t="37911" x="7685088" y="3438525"/>
          <p14:tracePt t="37920" x="7704138" y="3419475"/>
          <p14:tracePt t="37942" x="7712075" y="3411538"/>
          <p14:tracePt t="37975" x="7721600" y="3402013"/>
          <p14:tracePt t="37983" x="7740650" y="3382963"/>
          <p14:tracePt t="37990" x="7740650" y="3375025"/>
          <p14:tracePt t="37999" x="7748588" y="3365500"/>
          <p14:tracePt t="38006" x="7758113" y="3328988"/>
          <p14:tracePt t="38015" x="7767638" y="3309938"/>
          <p14:tracePt t="38023" x="7785100" y="3292475"/>
          <p14:tracePt t="38031" x="7785100" y="3282950"/>
          <p14:tracePt t="38039" x="7794625" y="3265488"/>
          <p14:tracePt t="38046" x="7804150" y="3246438"/>
          <p14:tracePt t="38063" x="7813675" y="3228975"/>
          <p14:tracePt t="38071" x="7821613" y="3219450"/>
          <p14:tracePt t="38079" x="7831138" y="3209925"/>
          <p14:tracePt t="38087" x="7831138" y="3192463"/>
          <p14:tracePt t="38095" x="7840663" y="3155950"/>
          <p14:tracePt t="38103" x="7850188" y="3136900"/>
          <p14:tracePt t="38111" x="7850188" y="3100388"/>
          <p14:tracePt t="38119" x="7877175" y="3054350"/>
          <p14:tracePt t="38126" x="7885113" y="3027363"/>
          <p14:tracePt t="38135" x="7894638" y="2990850"/>
          <p14:tracePt t="38143" x="7894638" y="2954338"/>
          <p14:tracePt t="38151" x="7904163" y="2936875"/>
          <p14:tracePt t="38160" x="7904163" y="2909888"/>
          <p14:tracePt t="38167" x="7921625" y="2890838"/>
          <p14:tracePt t="38176" x="7921625" y="2881313"/>
          <p14:tracePt t="38185" x="7931150" y="2863850"/>
          <p14:tracePt t="38200" x="7931150" y="2854325"/>
          <p14:tracePt t="38224" x="7931150" y="2844800"/>
          <p14:tracePt t="38252" x="7940675" y="2827338"/>
          <p14:tracePt t="38264" x="7940675" y="2817813"/>
          <p14:tracePt t="38271" x="7940675" y="2808288"/>
          <p14:tracePt t="38288" x="7950200" y="2808288"/>
          <p14:tracePt t="38352" x="7958138" y="2800350"/>
          <p14:tracePt t="38376" x="7977188" y="2790825"/>
          <p14:tracePt t="38383" x="7994650" y="2771775"/>
          <p14:tracePt t="38392" x="8013700" y="2754313"/>
          <p14:tracePt t="38400" x="8023225" y="2744788"/>
          <p14:tracePt t="38417" x="8040688" y="2727325"/>
          <p14:tracePt t="38434" x="8040688" y="2717800"/>
          <p14:tracePt t="38817" x="8050213" y="2717800"/>
          <p14:tracePt t="39704" x="8050213" y="2735263"/>
          <p14:tracePt t="39776" x="8023225" y="2763838"/>
          <p14:tracePt t="39783" x="7958138" y="2800350"/>
          <p14:tracePt t="39792" x="7931150" y="2827338"/>
          <p14:tracePt t="39800" x="7921625" y="2827338"/>
          <p14:tracePt t="39807" x="7885113" y="2873375"/>
          <p14:tracePt t="39816" x="7877175" y="2890838"/>
          <p14:tracePt t="39823" x="7877175" y="2900363"/>
          <p14:tracePt t="39831" x="7858125" y="2917825"/>
          <p14:tracePt t="39839" x="7850188" y="2917825"/>
          <p14:tracePt t="39847" x="7840663" y="2927350"/>
          <p14:tracePt t="39856" x="7821613" y="2936875"/>
          <p14:tracePt t="39863" x="7804150" y="2946400"/>
          <p14:tracePt t="39871" x="7785100" y="2963863"/>
          <p14:tracePt t="39879" x="7767638" y="2973388"/>
          <p14:tracePt t="39886" x="7758113" y="2982913"/>
          <p14:tracePt t="39902" x="7731125" y="2982913"/>
          <p14:tracePt t="39911" x="7721600" y="2990850"/>
          <p14:tracePt t="39919" x="7712075" y="3000375"/>
          <p14:tracePt t="39943" x="7712075" y="3009900"/>
          <p14:tracePt t="39971" x="7694613" y="3017838"/>
          <p14:tracePt t="39974" x="7675563" y="3027363"/>
          <p14:tracePt t="39983" x="7658100" y="3036888"/>
          <p14:tracePt t="39990" x="7648575" y="3046413"/>
          <p14:tracePt t="39999" x="7631113" y="3054350"/>
          <p14:tracePt t="40006" x="7612063" y="3063875"/>
          <p14:tracePt t="40015" x="7602538" y="3063875"/>
          <p14:tracePt t="40022" x="7594600" y="3063875"/>
          <p14:tracePt t="40039" x="7585075" y="3063875"/>
          <p14:tracePt t="40138" x="7575550" y="3063875"/>
          <p14:tracePt t="40144" x="7539038" y="3073400"/>
          <p14:tracePt t="40154" x="7502525" y="3073400"/>
          <p14:tracePt t="40160" x="7429500" y="3073400"/>
          <p14:tracePt t="40168" x="7319963" y="3073400"/>
          <p14:tracePt t="40175" x="7192963" y="3073400"/>
          <p14:tracePt t="40184" x="7029450" y="3073400"/>
          <p14:tracePt t="40191" x="6846888" y="3073400"/>
          <p14:tracePt t="40200" x="6691313" y="3073400"/>
          <p14:tracePt t="40207" x="6508750" y="3073400"/>
          <p14:tracePt t="40217" x="6362700" y="3073400"/>
          <p14:tracePt t="40223" x="6235700" y="3073400"/>
          <p14:tracePt t="40232" x="6126163" y="3073400"/>
          <p14:tracePt t="40239" x="6053138" y="3073400"/>
          <p14:tracePt t="40248" x="6007100" y="3063875"/>
          <p14:tracePt t="40255" x="5999163" y="3063875"/>
          <p14:tracePt t="40671" x="6007100" y="3063875"/>
          <p14:tracePt t="40679" x="6072188" y="3063875"/>
          <p14:tracePt t="40687" x="6208713" y="3063875"/>
          <p14:tracePt t="40695" x="6372225" y="3063875"/>
          <p14:tracePt t="40703" x="6600825" y="3063875"/>
          <p14:tracePt t="40711" x="6754813" y="3063875"/>
          <p14:tracePt t="40719" x="6900863" y="3063875"/>
          <p14:tracePt t="40727" x="7029450" y="3063875"/>
          <p14:tracePt t="40735" x="7110413" y="3063875"/>
          <p14:tracePt t="40743" x="7138988" y="3063875"/>
          <p14:tracePt t="40972" x="7073900" y="3073400"/>
          <p14:tracePt t="40977" x="7029450" y="3090863"/>
          <p14:tracePt t="40984" x="6973888" y="3090863"/>
          <p14:tracePt t="40991" x="6900863" y="3090863"/>
          <p14:tracePt t="41000" x="6846888" y="3090863"/>
          <p14:tracePt t="41008" x="6783388" y="3090863"/>
          <p14:tracePt t="41017" x="6691313" y="3090863"/>
          <p14:tracePt t="41024" x="6664325" y="3090863"/>
          <p14:tracePt t="41033" x="6645275" y="3090863"/>
          <p14:tracePt t="41040" x="6637338" y="3090863"/>
          <p14:tracePt t="41593" x="6627813" y="3082925"/>
          <p14:tracePt t="44056" x="6627813" y="3073400"/>
          <p14:tracePt t="44072" x="6637338" y="3046413"/>
          <p14:tracePt t="44088" x="6654800" y="3009900"/>
          <p14:tracePt t="44097" x="6654800" y="3000375"/>
          <p14:tracePt t="44106" x="6664325" y="2990850"/>
          <p14:tracePt t="44112" x="6681788" y="2973388"/>
          <p14:tracePt t="44119" x="6691313" y="2954338"/>
          <p14:tracePt t="44127" x="6700838" y="2946400"/>
          <p14:tracePt t="44136" x="6700838" y="2927350"/>
          <p14:tracePt t="44143" x="6700838" y="2909888"/>
          <p14:tracePt t="44152" x="6710363" y="2909888"/>
          <p14:tracePt t="44159" x="6727825" y="2890838"/>
          <p14:tracePt t="44166" x="6737350" y="2873375"/>
          <p14:tracePt t="44174" x="6746875" y="2863850"/>
          <p14:tracePt t="44184" x="6746875" y="2844800"/>
          <p14:tracePt t="44191" x="6773863" y="2808288"/>
          <p14:tracePt t="44200" x="6791325" y="2790825"/>
          <p14:tracePt t="44207" x="6800850" y="2771775"/>
          <p14:tracePt t="44218" x="6827838" y="2754313"/>
          <p14:tracePt t="44224" x="6846888" y="2727325"/>
          <p14:tracePt t="44233" x="6873875" y="2717800"/>
          <p14:tracePt t="44240" x="6883400" y="2698750"/>
          <p14:tracePt t="44249" x="6900863" y="2671763"/>
          <p14:tracePt t="44264" x="6910388" y="2654300"/>
          <p14:tracePt t="44281" x="6929438" y="2635250"/>
          <p14:tracePt t="44304" x="6937375" y="2625725"/>
          <p14:tracePt t="44328" x="6946900" y="2625725"/>
          <p14:tracePt t="44336" x="6946900" y="2617788"/>
          <p14:tracePt t="44344" x="6956425" y="2608263"/>
          <p14:tracePt t="44352" x="6964363" y="2598738"/>
          <p14:tracePt t="44762" x="6964363" y="2608263"/>
          <p14:tracePt t="44768" x="6992938" y="2690813"/>
          <p14:tracePt t="44776" x="7092950" y="2763838"/>
          <p14:tracePt t="44785" x="7229475" y="2854325"/>
          <p14:tracePt t="44792" x="7292975" y="2890838"/>
          <p14:tracePt t="44801" x="7375525" y="2963863"/>
          <p14:tracePt t="44810" x="7439025" y="3017838"/>
          <p14:tracePt t="44818" x="7475538" y="3036888"/>
          <p14:tracePt t="44825" x="7502525" y="3054350"/>
          <p14:tracePt t="44834" x="7512050" y="3063875"/>
          <p14:tracePt t="44841" x="7539038" y="3073400"/>
          <p14:tracePt t="45025" x="7548563" y="3082925"/>
          <p14:tracePt t="45033" x="7548563" y="3109913"/>
          <p14:tracePt t="45041" x="7548563" y="3146425"/>
          <p14:tracePt t="45050" x="7567613" y="3200400"/>
          <p14:tracePt t="45056" x="7567613" y="3246438"/>
          <p14:tracePt t="45066" x="7585075" y="3292475"/>
          <p14:tracePt t="45072" x="7585075" y="3319463"/>
          <p14:tracePt t="45080" x="7594600" y="3375025"/>
          <p14:tracePt t="45086" x="7602538" y="3419475"/>
          <p14:tracePt t="45094" x="7621588" y="3455988"/>
          <p14:tracePt t="45102" x="7639050" y="3492500"/>
          <p14:tracePt t="45110" x="7639050" y="3502025"/>
          <p14:tracePt t="45126" x="7648575" y="3511550"/>
          <p14:tracePt t="45305" x="7658100" y="3519488"/>
          <p14:tracePt t="45328" x="7704138" y="3519488"/>
          <p14:tracePt t="45336" x="7813675" y="3519488"/>
          <p14:tracePt t="45344" x="7958138" y="3519488"/>
          <p14:tracePt t="45353" x="8050213" y="3519488"/>
          <p14:tracePt t="45360" x="8159750" y="3519488"/>
          <p14:tracePt t="45367" x="8269288" y="3502025"/>
          <p14:tracePt t="45375" x="8405813" y="3455988"/>
          <p14:tracePt t="45384" x="8469313" y="3429000"/>
          <p14:tracePt t="45391" x="8523288" y="3419475"/>
          <p14:tracePt t="45398" x="8569325" y="3402013"/>
          <p14:tracePt t="45407" x="8615363" y="3365500"/>
          <p14:tracePt t="45416" x="8624888" y="3355975"/>
          <p14:tracePt t="45423" x="8651875" y="3319463"/>
          <p14:tracePt t="45434" x="8688388" y="3292475"/>
          <p14:tracePt t="45438" x="8697913" y="3255963"/>
          <p14:tracePt t="45447" x="8705850" y="3209925"/>
          <p14:tracePt t="45454" x="8734425" y="3163888"/>
          <p14:tracePt t="45462" x="8742363" y="3127375"/>
          <p14:tracePt t="45470" x="8751888" y="3109913"/>
          <p14:tracePt t="45479" x="8751888" y="3063875"/>
          <p14:tracePt t="45486" x="8770938" y="3036888"/>
          <p14:tracePt t="45494" x="8770938" y="3027363"/>
          <p14:tracePt t="45502" x="8770938" y="3017838"/>
          <p14:tracePt t="45606" x="8742363" y="3009900"/>
          <p14:tracePt t="45615" x="8651875" y="3009900"/>
          <p14:tracePt t="45622" x="8523288" y="3027363"/>
          <p14:tracePt t="45631" x="8350250" y="3046413"/>
          <p14:tracePt t="45639" x="8204200" y="3054350"/>
          <p14:tracePt t="45647" x="8004175" y="3090863"/>
          <p14:tracePt t="45655" x="7794625" y="3119438"/>
          <p14:tracePt t="45663" x="7612063" y="3136900"/>
          <p14:tracePt t="45671" x="7402513" y="3173413"/>
          <p14:tracePt t="45680" x="7239000" y="3200400"/>
          <p14:tracePt t="45687" x="7037388" y="3219450"/>
          <p14:tracePt t="45695" x="6856413" y="3265488"/>
          <p14:tracePt t="45703" x="6710363" y="3273425"/>
          <p14:tracePt t="45711" x="6581775" y="3292475"/>
          <p14:tracePt t="45719" x="6472238" y="3292475"/>
          <p14:tracePt t="45727" x="6399213" y="3292475"/>
          <p14:tracePt t="45735" x="6335713" y="3292475"/>
          <p14:tracePt t="45743" x="6281738" y="3292475"/>
          <p14:tracePt t="45751" x="6226175" y="3292475"/>
          <p14:tracePt t="45759" x="6172200" y="3292475"/>
          <p14:tracePt t="45767" x="6116638" y="3292475"/>
          <p14:tracePt t="45775" x="6053138" y="3292475"/>
          <p14:tracePt t="45782" x="5980113" y="3292475"/>
          <p14:tracePt t="45790" x="5926138" y="3292475"/>
          <p14:tracePt t="45799" x="5834063" y="3292475"/>
          <p14:tracePt t="45807" x="5743575" y="3292475"/>
          <p14:tracePt t="45815" x="5688013" y="3292475"/>
          <p14:tracePt t="45822" x="5634038" y="3292475"/>
          <p14:tracePt t="45831" x="5597525" y="3292475"/>
          <p14:tracePt t="45839" x="5580063" y="3292475"/>
          <p14:tracePt t="45927" x="5570538" y="3292475"/>
          <p14:tracePt t="45935" x="5551488" y="3292475"/>
          <p14:tracePt t="45943" x="5507038" y="3292475"/>
          <p14:tracePt t="45952" x="5434013" y="3292475"/>
          <p14:tracePt t="45960" x="5360988" y="3265488"/>
          <p14:tracePt t="45971" x="5241925" y="3246438"/>
          <p14:tracePt t="45976" x="5095875" y="3236913"/>
          <p14:tracePt t="45985" x="4949825" y="3219450"/>
          <p14:tracePt t="45990" x="4822825" y="3192463"/>
          <p14:tracePt t="45999" x="4676775" y="3173413"/>
          <p14:tracePt t="46006" x="4557713" y="3163888"/>
          <p14:tracePt t="46016" x="4484688" y="3146425"/>
          <p14:tracePt t="46022" x="4430713" y="3146425"/>
          <p14:tracePt t="46032" x="4384675" y="3127375"/>
          <p14:tracePt t="46038" x="4357688" y="3119438"/>
          <p14:tracePt t="46046" x="4348163" y="3119438"/>
          <p14:tracePt t="46055" x="4330700" y="3109913"/>
          <p14:tracePt t="46598" x="4284663" y="3109913"/>
          <p14:tracePt t="46606" x="4184650" y="3163888"/>
          <p14:tracePt t="46615" x="4157663" y="3182938"/>
          <p14:tracePt t="46622" x="4138613" y="3200400"/>
          <p14:tracePt t="46631" x="4121150" y="3236913"/>
          <p14:tracePt t="46638" x="4094163" y="3255963"/>
          <p14:tracePt t="46647" x="4075113" y="3265488"/>
          <p14:tracePt t="46655" x="4057650" y="3282950"/>
          <p14:tracePt t="46671" x="4048125" y="3292475"/>
          <p14:tracePt t="46810" x="4084638" y="3355975"/>
          <p14:tracePt t="46817" x="4202113" y="3429000"/>
          <p14:tracePt t="46826" x="4367213" y="3492500"/>
          <p14:tracePt t="46833" x="4521200" y="3548063"/>
          <p14:tracePt t="46840" x="4667250" y="3592513"/>
          <p14:tracePt t="46850" x="4840288" y="3638550"/>
          <p14:tracePt t="46857" x="4986338" y="3675063"/>
          <p14:tracePt t="46865" x="5114925" y="3711575"/>
          <p14:tracePt t="46874" x="5232400" y="3730625"/>
          <p14:tracePt t="46879" x="5305425" y="3738563"/>
          <p14:tracePt t="46889" x="5360988" y="3738563"/>
          <p14:tracePt t="46894" x="5378450" y="3738563"/>
          <p14:tracePt t="47137" x="5387975" y="3748088"/>
          <p14:tracePt t="47160" x="5387975" y="3757613"/>
          <p14:tracePt t="47170" x="5387975" y="3767138"/>
          <p14:tracePt t="47176" x="5378450" y="3784600"/>
          <p14:tracePt t="47188" x="5368925" y="3784600"/>
          <p14:tracePt t="47190" x="5341938" y="3803650"/>
          <p14:tracePt t="47199" x="5324475" y="3811588"/>
          <p14:tracePt t="47206" x="5314950" y="3821113"/>
          <p14:tracePt t="47230" x="5305425" y="3830638"/>
          <p14:tracePt t="47991" x="5305425" y="3840163"/>
          <p14:tracePt t="47999" x="5287963" y="3911600"/>
          <p14:tracePt t="48007" x="5287963" y="3957638"/>
          <p14:tracePt t="48015" x="5287963" y="4021138"/>
          <p14:tracePt t="48023" x="5287963" y="4094163"/>
          <p14:tracePt t="48033" x="5287963" y="4140200"/>
          <p14:tracePt t="48040" x="5278438" y="4195763"/>
          <p14:tracePt t="48048" x="5268913" y="4259263"/>
          <p14:tracePt t="48055" x="5268913" y="4295775"/>
          <p14:tracePt t="48063" x="5260975" y="4313238"/>
          <p14:tracePt t="48071" x="5251450" y="4340225"/>
          <p14:tracePt t="48079" x="5251450" y="4359275"/>
          <p14:tracePt t="48087" x="5232400" y="4376738"/>
          <p14:tracePt t="48142" x="5224463" y="4386263"/>
          <p14:tracePt t="48168" x="5214938" y="4413250"/>
          <p14:tracePt t="48176" x="5178425" y="4432300"/>
          <p14:tracePt t="48186" x="5122863" y="4459288"/>
          <p14:tracePt t="48190" x="5078413" y="4495800"/>
          <p14:tracePt t="48199" x="5014913" y="4505325"/>
          <p14:tracePt t="48206" x="4968875" y="4532313"/>
          <p14:tracePt t="48214" x="4905375" y="4568825"/>
          <p14:tracePt t="48222" x="4868863" y="4578350"/>
          <p14:tracePt t="48231" x="4822825" y="4587875"/>
          <p14:tracePt t="48239" x="4776788" y="4614863"/>
          <p14:tracePt t="48248" x="4767263" y="4632325"/>
          <p14:tracePt t="48255" x="4740275" y="4660900"/>
          <p14:tracePt t="48263" x="4722813" y="4678363"/>
          <p14:tracePt t="48271" x="4713288" y="4687888"/>
          <p14:tracePt t="48279" x="4695825" y="4705350"/>
          <p14:tracePt t="48286" x="4676775" y="4724400"/>
          <p14:tracePt t="48294" x="4667250" y="4732338"/>
          <p14:tracePt t="48302" x="4659313" y="4760913"/>
          <p14:tracePt t="48319" x="4649788" y="4778375"/>
          <p14:tracePt t="48327" x="4640263" y="4787900"/>
          <p14:tracePt t="48335" x="4640263" y="4797425"/>
          <p14:tracePt t="48368" x="4640263" y="4805363"/>
          <p14:tracePt t="48768" x="4630738" y="4805363"/>
          <p14:tracePt t="48776" x="4622800" y="4805363"/>
          <p14:tracePt t="48785" x="4594225" y="4814888"/>
          <p14:tracePt t="48793" x="4576763" y="4860925"/>
          <p14:tracePt t="48801" x="4549775" y="4924425"/>
          <p14:tracePt t="48809" x="4530725" y="4970463"/>
          <p14:tracePt t="48816" x="4521200" y="5016500"/>
          <p14:tracePt t="48823" x="4503738" y="5070475"/>
          <p14:tracePt t="48832" x="4476750" y="5106988"/>
          <p14:tracePt t="48840" x="4457700" y="5133975"/>
          <p14:tracePt t="48849" x="4430713" y="5153025"/>
          <p14:tracePt t="48855" x="4421188" y="5170488"/>
          <p14:tracePt t="48865" x="4421188" y="5180013"/>
          <p14:tracePt t="50418" x="4421188" y="5189538"/>
          <p14:tracePt t="50424" x="4513263" y="5133975"/>
          <p14:tracePt t="50434" x="4594225" y="5060950"/>
          <p14:tracePt t="50440" x="4686300" y="4997450"/>
          <p14:tracePt t="50451" x="4749800" y="4924425"/>
          <p14:tracePt t="50456" x="4886325" y="4824413"/>
          <p14:tracePt t="50462" x="4986338" y="4732338"/>
          <p14:tracePt t="50470" x="5086350" y="4641850"/>
          <p14:tracePt t="50480" x="5187950" y="4559300"/>
          <p14:tracePt t="50486" x="5278438" y="4486275"/>
          <p14:tracePt t="50495" x="5360988" y="4422775"/>
          <p14:tracePt t="50502" x="5441950" y="4349750"/>
          <p14:tracePt t="50510" x="5524500" y="4295775"/>
          <p14:tracePt t="50518" x="5570538" y="4240213"/>
          <p14:tracePt t="50527" x="5661025" y="4176713"/>
          <p14:tracePt t="50535" x="5724525" y="4122738"/>
          <p14:tracePt t="50543" x="5789613" y="4057650"/>
          <p14:tracePt t="50550" x="5834063" y="4021138"/>
          <p14:tracePt t="50558" x="5926138" y="3948113"/>
          <p14:tracePt t="50567" x="5972175" y="3911600"/>
          <p14:tracePt t="50575" x="6035675" y="3857625"/>
          <p14:tracePt t="50583" x="6099175" y="3794125"/>
          <p14:tracePt t="50591" x="6153150" y="3757613"/>
          <p14:tracePt t="50600" x="6199188" y="3711575"/>
          <p14:tracePt t="50606" x="6281738" y="3665538"/>
          <p14:tracePt t="50614" x="6362700" y="3611563"/>
          <p14:tracePt t="50624" x="6408738" y="3565525"/>
          <p14:tracePt t="50633" x="6464300" y="3511550"/>
          <p14:tracePt t="50640" x="6527800" y="3465513"/>
          <p14:tracePt t="50649" x="6573838" y="3429000"/>
          <p14:tracePt t="50656" x="6610350" y="3392488"/>
          <p14:tracePt t="50665" x="6673850" y="3346450"/>
          <p14:tracePt t="50672" x="6700838" y="3319463"/>
          <p14:tracePt t="50680" x="6737350" y="3292475"/>
          <p14:tracePt t="50690" x="6764338" y="3273425"/>
          <p14:tracePt t="50696" x="6783388" y="3246438"/>
          <p14:tracePt t="50704" x="6800850" y="3228975"/>
          <p14:tracePt t="50720" x="6810375" y="3219450"/>
          <p14:tracePt t="50735" x="6819900" y="3219450"/>
          <p14:tracePt t="51008" x="6819900" y="3209925"/>
          <p14:tracePt t="51040" x="6819900" y="3200400"/>
          <p14:tracePt t="51046" x="6819900" y="3173413"/>
          <p14:tracePt t="51054" x="6819900" y="3155950"/>
          <p14:tracePt t="51062" x="6819900" y="3119438"/>
          <p14:tracePt t="51070" x="6819900" y="3109913"/>
          <p14:tracePt t="51079" x="6819900" y="3090863"/>
          <p14:tracePt t="51087" x="6819900" y="3073400"/>
          <p14:tracePt t="51128" x="6827838" y="3063875"/>
          <p14:tracePt t="52473" x="6827838" y="3027363"/>
          <p14:tracePt t="52483" x="6827838" y="2990850"/>
          <p14:tracePt t="52488" x="6846888" y="2954338"/>
          <p14:tracePt t="52496" x="6873875" y="2873375"/>
          <p14:tracePt t="52505" x="6910388" y="2827338"/>
          <p14:tracePt t="52513" x="6919913" y="2781300"/>
          <p14:tracePt t="52519" x="6929438" y="2754313"/>
          <p14:tracePt t="52527" x="6946900" y="2735263"/>
          <p14:tracePt t="52535" x="6964363" y="2717800"/>
          <p14:tracePt t="52543" x="6973888" y="2681288"/>
          <p14:tracePt t="52787" x="6983413" y="2708275"/>
          <p14:tracePt t="52793" x="7019925" y="2735263"/>
          <p14:tracePt t="52799" x="7037388" y="2781300"/>
          <p14:tracePt t="52809" x="7056438" y="2808288"/>
          <p14:tracePt t="52815" x="7092950" y="2863850"/>
          <p14:tracePt t="52831" x="7102475" y="2873375"/>
          <p14:tracePt t="52839" x="7110413" y="2881313"/>
          <p14:tracePt t="52921" x="7119938" y="2917825"/>
          <p14:tracePt t="52928" x="7119938" y="2973388"/>
          <p14:tracePt t="52936" x="7102475" y="3082925"/>
          <p14:tracePt t="52944" x="7010400" y="3192463"/>
          <p14:tracePt t="52953" x="6846888" y="3355975"/>
          <p14:tracePt t="52966" x="6581775" y="3538538"/>
          <p14:tracePt t="52968" x="6281738" y="3748088"/>
          <p14:tracePt t="52975" x="5989638" y="3911600"/>
          <p14:tracePt t="52983" x="5607050" y="4103688"/>
          <p14:tracePt t="52991" x="5178425" y="4286250"/>
          <p14:tracePt t="53000" x="4905375" y="4405313"/>
          <p14:tracePt t="53007" x="4549775" y="4559300"/>
          <p14:tracePt t="53015" x="4348163" y="4641850"/>
          <p14:tracePt t="53023" x="4148138" y="4732338"/>
          <p14:tracePt t="53032" x="4011613" y="4805363"/>
          <p14:tracePt t="53039" x="3929063" y="4860925"/>
          <p14:tracePt t="53048" x="3865563" y="4897438"/>
          <p14:tracePt t="53055" x="3838575" y="4914900"/>
          <p14:tracePt t="53063" x="3819525" y="4924425"/>
          <p14:tracePt t="53070" x="3775075" y="4951413"/>
          <p14:tracePt t="53086" x="3765550" y="4960938"/>
          <p14:tracePt t="53095" x="3746500" y="4970463"/>
          <p14:tracePt t="53102" x="3738563" y="4970463"/>
          <p14:tracePt t="53110" x="3729038" y="4970463"/>
          <p14:tracePt t="53118" x="3702050" y="4979988"/>
          <p14:tracePt t="53134" x="3683000" y="4987925"/>
          <p14:tracePt t="53143" x="3673475" y="4997450"/>
          <p14:tracePt t="53151" x="3665538" y="4997450"/>
          <p14:tracePt t="53159" x="3646488" y="5006975"/>
          <p14:tracePt t="53167" x="3629025" y="5016500"/>
          <p14:tracePt t="53175" x="3619500" y="5053013"/>
          <p14:tracePt t="53185" x="3609975" y="5053013"/>
          <p14:tracePt t="53192" x="3600450" y="5053013"/>
          <p14:tracePt t="53345" x="3646488" y="5060950"/>
          <p14:tracePt t="53353" x="3756025" y="5060950"/>
          <p14:tracePt t="53360" x="3883025" y="5060950"/>
          <p14:tracePt t="53368" x="3992563" y="5060950"/>
          <p14:tracePt t="53376" x="4084638" y="5060950"/>
          <p14:tracePt t="53383" x="4157663" y="5060950"/>
          <p14:tracePt t="53392" x="4194175" y="5060950"/>
          <p14:tracePt t="53399" x="4230688" y="5060950"/>
          <p14:tracePt t="53707" x="4238625" y="5080000"/>
          <p14:tracePt t="53712" x="4238625" y="5089525"/>
          <p14:tracePt t="53720" x="4238625" y="5106988"/>
          <p14:tracePt t="53728" x="4238625" y="5126038"/>
          <p14:tracePt t="53736" x="4230688" y="5133975"/>
          <p14:tracePt t="53744" x="4230688" y="5143500"/>
          <p14:tracePt t="53751" x="4221163" y="5160963"/>
          <p14:tracePt t="53760" x="4221163" y="5180013"/>
          <p14:tracePt t="53775" x="4202113" y="5197475"/>
          <p14:tracePt t="53784" x="4202113" y="5207000"/>
          <p14:tracePt t="53791" x="4202113" y="5216525"/>
          <p14:tracePt t="53800" x="4202113" y="5226050"/>
          <p14:tracePt t="53808" x="4202113" y="5243513"/>
          <p14:tracePt t="53815" x="4202113" y="5253038"/>
          <p14:tracePt t="53831" x="4202113" y="5262563"/>
          <p14:tracePt t="53838" x="4202113" y="5280025"/>
          <p14:tracePt t="53847" x="4202113" y="5299075"/>
          <p14:tracePt t="53855" x="4202113" y="5326063"/>
          <p14:tracePt t="53864" x="4202113" y="5343525"/>
          <p14:tracePt t="53871" x="4202113" y="5372100"/>
          <p14:tracePt t="53879" x="4202113" y="5408613"/>
          <p14:tracePt t="53889" x="4267200" y="5462588"/>
          <p14:tracePt t="53896" x="4348163" y="5518150"/>
          <p14:tracePt t="53906" x="4413250" y="5554663"/>
          <p14:tracePt t="53910" x="4484688" y="5599113"/>
          <p14:tracePt t="53919" x="4576763" y="5654675"/>
          <p14:tracePt t="53926" x="4603750" y="5662613"/>
          <p14:tracePt t="53934" x="4659313" y="5699125"/>
          <p14:tracePt t="53942" x="4695825" y="5708650"/>
          <p14:tracePt t="53959" x="4703763" y="5718175"/>
          <p14:tracePt t="54344" x="4713288" y="5699125"/>
          <p14:tracePt t="54352" x="4713288" y="5645150"/>
          <p14:tracePt t="54360" x="4759325" y="5562600"/>
          <p14:tracePt t="54369" x="4786313" y="5472113"/>
          <p14:tracePt t="54375" x="4849813" y="5380038"/>
          <p14:tracePt t="54384" x="4913313" y="5280025"/>
          <p14:tracePt t="54390" x="4995863" y="5153025"/>
          <p14:tracePt t="54398" x="5105400" y="5024438"/>
          <p14:tracePt t="54406" x="5195888" y="4906963"/>
          <p14:tracePt t="54415" x="5314950" y="4768850"/>
          <p14:tracePt t="54422" x="5441950" y="4632325"/>
          <p14:tracePt t="54430" x="5561013" y="4495800"/>
          <p14:tracePt t="54439" x="5688013" y="4340225"/>
          <p14:tracePt t="54447" x="5826125" y="4222750"/>
          <p14:tracePt t="54455" x="5943600" y="4113213"/>
          <p14:tracePt t="54464" x="6043613" y="3994150"/>
          <p14:tracePt t="54471" x="6116638" y="3894138"/>
          <p14:tracePt t="54482" x="6189663" y="3794125"/>
          <p14:tracePt t="54487" x="6208713" y="3730625"/>
          <p14:tracePt t="54498" x="6226175" y="3684588"/>
          <p14:tracePt t="54502" x="6235700" y="3665538"/>
          <p14:tracePt t="54510" x="6235700" y="3629025"/>
          <p14:tracePt t="54518" x="6235700" y="3584575"/>
          <p14:tracePt t="54526" x="6235700" y="3565525"/>
          <p14:tracePt t="54535" x="6235700" y="3538538"/>
          <p14:tracePt t="54542" x="6235700" y="3519488"/>
          <p14:tracePt t="54551" x="6235700" y="3492500"/>
          <p14:tracePt t="54559" x="6226175" y="3482975"/>
          <p14:tracePt t="54567" x="6226175" y="3465513"/>
          <p14:tracePt t="54576" x="6218238" y="3446463"/>
          <p14:tracePt t="54582" x="6218238" y="3438525"/>
          <p14:tracePt t="54607" x="6218238" y="3419475"/>
          <p14:tracePt t="54623" x="6218238" y="3411538"/>
          <p14:tracePt t="54639" x="6218238" y="3402013"/>
          <p14:tracePt t="54649" x="6218238" y="3392488"/>
          <p14:tracePt t="54657" x="6218238" y="3375025"/>
          <p14:tracePt t="54680" x="6218238" y="3365500"/>
          <p14:tracePt t="54688" x="6226175" y="3346450"/>
          <p14:tracePt t="54695" x="6226175" y="3338513"/>
          <p14:tracePt t="54704" x="6226175" y="3328988"/>
          <p14:tracePt t="54712" x="6235700" y="3309938"/>
          <p14:tracePt t="54721" x="6245225" y="3282950"/>
          <p14:tracePt t="54729" x="6262688" y="3265488"/>
          <p14:tracePt t="54738" x="6299200" y="3228975"/>
          <p14:tracePt t="54744" x="6299200" y="3219450"/>
          <p14:tracePt t="54753" x="6326188" y="3192463"/>
          <p14:tracePt t="54759" x="6335713" y="3173413"/>
          <p14:tracePt t="54767" x="6345238" y="3173413"/>
          <p14:tracePt t="54777" x="6362700" y="3173413"/>
          <p14:tracePt t="54783" x="6372225" y="3163888"/>
          <p14:tracePt t="54790" x="6391275" y="3146425"/>
          <p14:tracePt t="54798" x="6399213" y="3136900"/>
          <p14:tracePt t="54806" x="6418263" y="3127375"/>
          <p14:tracePt t="54824" x="6427788" y="3119438"/>
          <p14:tracePt t="54831" x="6435725" y="3100388"/>
          <p14:tracePt t="54838" x="6445250" y="3100388"/>
          <p14:tracePt t="54855" x="6464300" y="3090863"/>
          <p14:tracePt t="54871" x="6472238" y="3082925"/>
          <p14:tracePt t="54880" x="6481763" y="3082925"/>
          <p14:tracePt t="54888" x="6491288" y="3082925"/>
          <p14:tracePt t="54894" x="6500813" y="3082925"/>
          <p14:tracePt t="54902" x="6518275" y="3063875"/>
          <p14:tracePt t="54919" x="6518275" y="3054350"/>
          <p14:tracePt t="54926" x="6527800" y="3046413"/>
          <p14:tracePt t="54935" x="6554788" y="3017838"/>
          <p14:tracePt t="54943" x="6573838" y="3000375"/>
          <p14:tracePt t="54951" x="6581775" y="2990850"/>
          <p14:tracePt t="54959" x="6591300" y="2973388"/>
          <p14:tracePt t="54968" x="6600825" y="2963863"/>
          <p14:tracePt t="54975" x="6618288" y="2946400"/>
          <p14:tracePt t="54983" x="6627813" y="2927350"/>
          <p14:tracePt t="54991" x="6637338" y="2917825"/>
          <p14:tracePt t="55015" x="6637338" y="2900363"/>
          <p14:tracePt t="55022" x="6645275" y="2890838"/>
          <p14:tracePt t="55038" x="6645275" y="2881313"/>
          <p14:tracePt t="55047" x="6654800" y="2873375"/>
          <p14:tracePt t="55054" x="6654800" y="2863850"/>
          <p14:tracePt t="55063" x="6664325" y="2854325"/>
          <p14:tracePt t="55071" x="6673850" y="2854325"/>
          <p14:tracePt t="55079" x="6691313" y="2844800"/>
          <p14:tracePt t="55087" x="6700838" y="2836863"/>
          <p14:tracePt t="55095" x="6710363" y="2827338"/>
          <p14:tracePt t="55103" x="6727825" y="2808288"/>
          <p14:tracePt t="55111" x="6727825" y="2800350"/>
          <p14:tracePt t="55119" x="6746875" y="2790825"/>
          <p14:tracePt t="55126" x="6754813" y="2781300"/>
          <p14:tracePt t="55134" x="6773863" y="2763838"/>
          <p14:tracePt t="55142" x="6783388" y="2763838"/>
          <p14:tracePt t="55151" x="6791325" y="2763838"/>
          <p14:tracePt t="55166" x="6800850" y="2763838"/>
          <p14:tracePt t="55272" x="6810375" y="2763838"/>
          <p14:tracePt t="55281" x="6819900" y="2763838"/>
          <p14:tracePt t="55288" x="6846888" y="2763838"/>
          <p14:tracePt t="55297" x="6873875" y="2763838"/>
          <p14:tracePt t="55303" x="6919913" y="2763838"/>
          <p14:tracePt t="55311" x="6973888" y="2763838"/>
          <p14:tracePt t="55319" x="7037388" y="2790825"/>
          <p14:tracePt t="55327" x="7073900" y="2800350"/>
          <p14:tracePt t="55335" x="7110413" y="2817813"/>
          <p14:tracePt t="55343" x="7165975" y="2827338"/>
          <p14:tracePt t="55351" x="7183438" y="2827338"/>
          <p14:tracePt t="55359" x="7192963" y="2836863"/>
          <p14:tracePt t="55472" x="7192963" y="2873375"/>
          <p14:tracePt t="55482" x="7192963" y="2890838"/>
          <p14:tracePt t="55489" x="7192963" y="2927350"/>
          <p14:tracePt t="55497" x="7183438" y="2963863"/>
          <p14:tracePt t="55503" x="7183438" y="2982913"/>
          <p14:tracePt t="55510" x="7183438" y="3009900"/>
          <p14:tracePt t="55518" x="7175500" y="3027363"/>
          <p14:tracePt t="55527" x="7175500" y="3046413"/>
          <p14:tracePt t="55543" x="7175500" y="3054350"/>
          <p14:tracePt t="55633" x="7175500" y="3063875"/>
          <p14:tracePt t="55640" x="7156450" y="3090863"/>
          <p14:tracePt t="55649" x="7156450" y="3100388"/>
          <p14:tracePt t="55656" x="7156450" y="3146425"/>
          <p14:tracePt t="55667" x="7156450" y="3182938"/>
          <p14:tracePt t="55672" x="7156450" y="3219450"/>
          <p14:tracePt t="55680" x="7156450" y="3255963"/>
          <p14:tracePt t="55687" x="7156450" y="3309938"/>
          <p14:tracePt t="55696" x="7183438" y="3375025"/>
          <p14:tracePt t="55703" x="7212013" y="3438525"/>
          <p14:tracePt t="55712" x="7248525" y="3482975"/>
          <p14:tracePt t="55719" x="7275513" y="3519488"/>
          <p14:tracePt t="55728" x="7319963" y="3548063"/>
          <p14:tracePt t="55736" x="7375525" y="3602038"/>
          <p14:tracePt t="55744" x="7402513" y="3621088"/>
          <p14:tracePt t="55751" x="7429500" y="3629025"/>
          <p14:tracePt t="55759" x="7448550" y="3638550"/>
          <p14:tracePt t="55767" x="7458075" y="3648075"/>
          <p14:tracePt t="55776" x="7466013" y="3648075"/>
          <p14:tracePt t="55864" x="7475538" y="3657600"/>
          <p14:tracePt t="55944" x="7539038" y="3657600"/>
          <p14:tracePt t="55952" x="7648575" y="3611563"/>
          <p14:tracePt t="55960" x="7685088" y="3584575"/>
          <p14:tracePt t="55968" x="7731125" y="3529013"/>
          <p14:tracePt t="55975" x="7777163" y="3492500"/>
          <p14:tracePt t="55983" x="7840663" y="3455988"/>
          <p14:tracePt t="55991" x="7867650" y="3438525"/>
          <p14:tracePt t="56000" x="7904163" y="3419475"/>
          <p14:tracePt t="56006" x="7913688" y="3411538"/>
          <p14:tracePt t="56015" x="7921625" y="3392488"/>
          <p14:tracePt t="56031" x="7931150" y="3375025"/>
          <p14:tracePt t="56144" x="7894638" y="3382963"/>
          <p14:tracePt t="56151" x="7867650" y="3419475"/>
          <p14:tracePt t="56159" x="7813675" y="3465513"/>
          <p14:tracePt t="56167" x="7748588" y="3519488"/>
          <p14:tracePt t="56175" x="7748588" y="3538538"/>
          <p14:tracePt t="56184" x="7675563" y="3602038"/>
          <p14:tracePt t="56191" x="7648575" y="3621088"/>
          <p14:tracePt t="56200" x="7585075" y="3657600"/>
          <p14:tracePt t="56208" x="7539038" y="3675063"/>
          <p14:tracePt t="56217" x="7512050" y="3711575"/>
          <p14:tracePt t="56224" x="7475538" y="3730625"/>
          <p14:tracePt t="56232" x="7448550" y="3738563"/>
          <p14:tracePt t="56240" x="7402513" y="3775075"/>
          <p14:tracePt t="56249" x="7375525" y="3794125"/>
          <p14:tracePt t="56256" x="7312025" y="3830638"/>
          <p14:tracePt t="56266" x="7212013" y="3903663"/>
          <p14:tracePt t="56272" x="7102475" y="3957638"/>
          <p14:tracePt t="56282" x="6983413" y="4003675"/>
          <p14:tracePt t="56288" x="6819900" y="4067175"/>
          <p14:tracePt t="56296" x="6645275" y="4140200"/>
          <p14:tracePt t="56304" x="6427788" y="4222750"/>
          <p14:tracePt t="56312" x="6181725" y="4340225"/>
          <p14:tracePt t="56319" x="5899150" y="4478338"/>
          <p14:tracePt t="56327" x="5588000" y="4605338"/>
          <p14:tracePt t="56335" x="5278438" y="4724400"/>
          <p14:tracePt t="56343" x="5068888" y="4833938"/>
          <p14:tracePt t="56351" x="4786313" y="4970463"/>
          <p14:tracePt t="56359" x="4649788" y="5033963"/>
          <p14:tracePt t="56367" x="4503738" y="5097463"/>
          <p14:tracePt t="56375" x="4403725" y="5153025"/>
          <p14:tracePt t="56384" x="4340225" y="5189538"/>
          <p14:tracePt t="56392" x="4303713" y="5207000"/>
          <p14:tracePt t="56762" x="4303713" y="5216525"/>
          <p14:tracePt t="56776" x="4311650" y="5216525"/>
          <p14:tracePt t="56784" x="4348163" y="5233988"/>
          <p14:tracePt t="56792" x="4376738" y="5262563"/>
          <p14:tracePt t="56799" x="4413250" y="5270500"/>
          <p14:tracePt t="56815" x="4467225" y="5307013"/>
          <p14:tracePt t="56823" x="4503738" y="5316538"/>
          <p14:tracePt t="56831" x="4530725" y="5353050"/>
          <p14:tracePt t="56839" x="4576763" y="5372100"/>
          <p14:tracePt t="56848" x="4622800" y="5399088"/>
          <p14:tracePt t="56855" x="4667250" y="5416550"/>
          <p14:tracePt t="56864" x="4730750" y="5453063"/>
          <p14:tracePt t="56871" x="4749800" y="5462588"/>
          <p14:tracePt t="56879" x="4803775" y="5481638"/>
          <p14:tracePt t="56900" x="4813300" y="5481638"/>
          <p14:tracePt t="56967" x="4840288" y="5508625"/>
          <p14:tracePt t="56974" x="4868863" y="5554663"/>
          <p14:tracePt t="56982" x="4932363" y="5626100"/>
          <p14:tracePt t="56990" x="4995863" y="5691188"/>
          <p14:tracePt t="56999" x="5059363" y="5727700"/>
          <p14:tracePt t="57007" x="5178425" y="5791200"/>
          <p14:tracePt t="57015" x="5278438" y="5827713"/>
          <p14:tracePt t="57022" x="5387975" y="5873750"/>
          <p14:tracePt t="57030" x="5487988" y="5918200"/>
          <p14:tracePt t="57039" x="5607050" y="5946775"/>
          <p14:tracePt t="57047" x="5680075" y="5973763"/>
          <p14:tracePt t="57054" x="5688013" y="5973763"/>
          <p14:tracePt t="57230" x="5697538" y="5973763"/>
          <p14:tracePt t="57247" x="5697538" y="6000750"/>
          <p14:tracePt t="57255" x="5653088" y="6027738"/>
          <p14:tracePt t="57263" x="5597525" y="6027738"/>
          <p14:tracePt t="57270" x="5551488" y="6037263"/>
          <p14:tracePt t="57279" x="5478463" y="6046788"/>
          <p14:tracePt t="57286" x="5424488" y="6046788"/>
          <p14:tracePt t="57295" x="5368925" y="6046788"/>
          <p14:tracePt t="57302" x="5268913" y="6046788"/>
          <p14:tracePt t="57311" x="5178425" y="6046788"/>
          <p14:tracePt t="57318" x="5068888" y="6046788"/>
          <p14:tracePt t="57326" x="4978400" y="6046788"/>
          <p14:tracePt t="57334" x="4922838" y="6046788"/>
          <p14:tracePt t="57343" x="4849813" y="6046788"/>
          <p14:tracePt t="57351" x="4803775" y="6046788"/>
          <p14:tracePt t="57359" x="4776788" y="6046788"/>
          <p14:tracePt t="57367" x="4759325" y="6046788"/>
          <p14:tracePt t="57375" x="4749800" y="6046788"/>
          <p14:tracePt t="57383" x="4740275" y="6046788"/>
          <p14:tracePt t="57391" x="4730750" y="6046788"/>
          <p14:tracePt t="57399" x="4713288" y="6046788"/>
          <p14:tracePt t="57407" x="4695825" y="6073775"/>
          <p14:tracePt t="57415" x="4676775" y="6083300"/>
          <p14:tracePt t="57423" x="4630738" y="6091238"/>
          <p14:tracePt t="57430" x="4603750" y="6100763"/>
          <p14:tracePt t="57438" x="4557713" y="6127750"/>
          <p14:tracePt t="57447" x="4494213" y="6146800"/>
          <p14:tracePt t="57455" x="4430713" y="6183313"/>
          <p14:tracePt t="57464" x="4403725" y="6192838"/>
          <p14:tracePt t="57470" x="4367213" y="6200775"/>
          <p14:tracePt t="57478" x="4348163" y="6210300"/>
          <p14:tracePt t="57486" x="4311650" y="6237288"/>
          <p14:tracePt t="57495" x="4294188" y="6246813"/>
          <p14:tracePt t="57583" x="4284663" y="6246813"/>
          <p14:tracePt t="57599" x="4257675" y="6273800"/>
          <p14:tracePt t="57606" x="4257675" y="6283325"/>
          <p14:tracePt t="57615" x="4257675" y="6319838"/>
          <p14:tracePt t="57623" x="4248150" y="6338888"/>
          <p14:tracePt t="57631" x="4248150" y="6365875"/>
          <p14:tracePt t="57638" x="4238625" y="6392863"/>
          <p14:tracePt t="57647" x="4230688" y="6429375"/>
          <p14:tracePt t="57664" x="4211638" y="6456363"/>
          <p14:tracePt t="57670" x="4211638" y="6465888"/>
          <p14:tracePt t="57679" x="4202113" y="6483350"/>
          <p14:tracePt t="57687" x="4202113" y="6492875"/>
          <p14:tracePt t="57696" x="4194175" y="6511925"/>
          <p14:tracePt t="57968" x="4194175" y="6519863"/>
          <p14:tracePt t="57976" x="4194175" y="6529388"/>
          <p14:tracePt t="57983" x="4194175" y="6538913"/>
          <p14:tracePt t="57991" x="4194175" y="6548438"/>
          <p14:tracePt t="58007" x="4194175" y="6556375"/>
          <p14:tracePt t="58018" x="4194175" y="6565900"/>
          <p14:tracePt t="59129" x="4194175" y="6548438"/>
          <p14:tracePt t="59139" x="4284663" y="6456363"/>
          <p14:tracePt t="59144" x="4421188" y="6356350"/>
          <p14:tracePt t="59155" x="4521200" y="6283325"/>
          <p14:tracePt t="59160" x="4640263" y="6192838"/>
          <p14:tracePt t="59170" x="4759325" y="6119813"/>
          <p14:tracePt t="59176" x="4876800" y="6000750"/>
          <p14:tracePt t="59185" x="4995863" y="5873750"/>
          <p14:tracePt t="59192" x="5114925" y="5791200"/>
          <p14:tracePt t="59202" x="5195888" y="5699125"/>
          <p14:tracePt t="59207" x="5287963" y="5599113"/>
          <p14:tracePt t="59215" x="5368925" y="5518150"/>
          <p14:tracePt t="59222" x="5461000" y="5399088"/>
          <p14:tracePt t="59231" x="5534025" y="5299075"/>
          <p14:tracePt t="59238" x="5588000" y="5197475"/>
          <p14:tracePt t="59247" x="5634038" y="5097463"/>
          <p14:tracePt t="59255" x="5670550" y="5033963"/>
          <p14:tracePt t="59264" x="5697538" y="4970463"/>
          <p14:tracePt t="59271" x="5724525" y="4897438"/>
          <p14:tracePt t="59279" x="5734050" y="4851400"/>
          <p14:tracePt t="59287" x="5743575" y="4824413"/>
          <p14:tracePt t="59295" x="5753100" y="4797425"/>
          <p14:tracePt t="59303" x="5770563" y="4768850"/>
          <p14:tracePt t="59310" x="5770563" y="4751388"/>
          <p14:tracePt t="59318" x="5770563" y="4724400"/>
          <p14:tracePt t="59327" x="5770563" y="4714875"/>
          <p14:tracePt t="59334" x="5770563" y="4678363"/>
          <p14:tracePt t="59342" x="5780088" y="4660900"/>
          <p14:tracePt t="59351" x="5780088" y="4605338"/>
          <p14:tracePt t="59359" x="5789613" y="4568825"/>
          <p14:tracePt t="59367" x="5789613" y="4522788"/>
          <p14:tracePt t="59375" x="5789613" y="4468813"/>
          <p14:tracePt t="59383" x="5789613" y="4413250"/>
          <p14:tracePt t="59391" x="5789613" y="4386263"/>
          <p14:tracePt t="59399" x="5789613" y="4332288"/>
          <p14:tracePt t="59407" x="5789613" y="4286250"/>
          <p14:tracePt t="59415" x="5797550" y="4249738"/>
          <p14:tracePt t="59423" x="5797550" y="4203700"/>
          <p14:tracePt t="59430" x="5797550" y="4186238"/>
          <p14:tracePt t="59438" x="5797550" y="4149725"/>
          <p14:tracePt t="59447" x="5797550" y="4130675"/>
          <p14:tracePt t="59454" x="5826125" y="4086225"/>
          <p14:tracePt t="59464" x="5826125" y="4057650"/>
          <p14:tracePt t="59470" x="5834063" y="4040188"/>
          <p14:tracePt t="59479" x="5834063" y="4003675"/>
          <p14:tracePt t="59486" x="5834063" y="3984625"/>
          <p14:tracePt t="59495" x="5843588" y="3940175"/>
          <p14:tracePt t="59502" x="5843588" y="3930650"/>
          <p14:tracePt t="59511" x="5843588" y="3903663"/>
          <p14:tracePt t="59518" x="5843588" y="3894138"/>
          <p14:tracePt t="59534" x="5853113" y="3884613"/>
          <p14:tracePt t="59543" x="5853113" y="3875088"/>
          <p14:tracePt t="59655" x="5880100" y="3840163"/>
          <p14:tracePt t="59663" x="5926138" y="3803650"/>
          <p14:tracePt t="59670" x="5989638" y="3784600"/>
          <p14:tracePt t="59679" x="6053138" y="3748088"/>
          <p14:tracePt t="59686" x="6116638" y="3721100"/>
          <p14:tracePt t="59695" x="6208713" y="3684588"/>
          <p14:tracePt t="59702" x="6245225" y="3675063"/>
          <p14:tracePt t="59710" x="6299200" y="3648075"/>
          <p14:tracePt t="59718" x="6345238" y="3629025"/>
          <p14:tracePt t="59726" x="6372225" y="3621088"/>
          <p14:tracePt t="59734" x="6391275" y="3611563"/>
          <p14:tracePt t="59742" x="6408738" y="3602038"/>
          <p14:tracePt t="59759" x="6418263" y="3584575"/>
          <p14:tracePt t="59767" x="6427788" y="3565525"/>
          <p14:tracePt t="59809" x="6464300" y="3529013"/>
          <p14:tracePt t="59830" x="6464300" y="3519488"/>
          <p14:tracePt t="59839" x="6464300" y="3511550"/>
          <p14:tracePt t="59847" x="6464300" y="3502025"/>
          <p14:tracePt t="59856" x="6464300" y="3492500"/>
          <p14:tracePt t="59870" x="6472238" y="3482975"/>
          <p14:tracePt t="60281" x="6508750" y="3438525"/>
          <p14:tracePt t="60288" x="6627813" y="3365500"/>
          <p14:tracePt t="60296" x="6710363" y="3309938"/>
          <p14:tracePt t="60304" x="6754813" y="3265488"/>
          <p14:tracePt t="60313" x="6810375" y="3228975"/>
          <p14:tracePt t="60320" x="6856413" y="3163888"/>
          <p14:tracePt t="60328" x="6864350" y="3155950"/>
          <p14:tracePt t="60336" x="6892925" y="3127375"/>
          <p14:tracePt t="60344" x="6892925" y="3119438"/>
          <p14:tracePt t="60352" x="6900863" y="3100388"/>
          <p14:tracePt t="60863" x="6910388" y="3100388"/>
          <p14:tracePt t="60871" x="6910388" y="3109913"/>
          <p14:tracePt t="60879" x="6910388" y="3127375"/>
          <p14:tracePt t="60888" x="6910388" y="3136900"/>
          <p14:tracePt t="60895" x="6873875" y="3163888"/>
          <p14:tracePt t="60902" x="6827838" y="3163888"/>
          <p14:tracePt t="60911" x="6773863" y="3173413"/>
          <p14:tracePt t="60919" x="6718300" y="3182938"/>
          <p14:tracePt t="60926" x="6673850" y="3192463"/>
          <p14:tracePt t="60934" x="6654800" y="3192463"/>
          <p14:tracePt t="60942" x="6637338" y="3192463"/>
          <p14:tracePt t="61007" x="6627813" y="3182938"/>
          <p14:tracePt t="61015" x="6627813" y="3173413"/>
          <p14:tracePt t="61022" x="6627813" y="3127375"/>
          <p14:tracePt t="61031" x="6627813" y="3109913"/>
          <p14:tracePt t="61038" x="6637338" y="3063875"/>
          <p14:tracePt t="61048" x="6645275" y="3046413"/>
          <p14:tracePt t="61054" x="6645275" y="3036888"/>
          <p14:tracePt t="61070" x="6645275" y="3027363"/>
          <p14:tracePt t="61079" x="6664325" y="3009900"/>
          <p14:tracePt t="61087" x="6664325" y="2990850"/>
          <p14:tracePt t="61095" x="6673850" y="2982913"/>
          <p14:tracePt t="61103" x="6681788" y="2973388"/>
          <p14:tracePt t="61110" x="6710363" y="2936875"/>
          <p14:tracePt t="61119" x="6718300" y="2927350"/>
          <p14:tracePt t="61126" x="6746875" y="2900363"/>
          <p14:tracePt t="61135" x="6764338" y="2881313"/>
          <p14:tracePt t="61142" x="6800850" y="2844800"/>
          <p14:tracePt t="61151" x="6827838" y="2827338"/>
          <p14:tracePt t="61158" x="6873875" y="2800350"/>
          <p14:tracePt t="61167" x="6937375" y="2754313"/>
          <p14:tracePt t="61174" x="6964363" y="2735263"/>
          <p14:tracePt t="61184" x="7000875" y="2717800"/>
          <p14:tracePt t="61191" x="7046913" y="2690813"/>
          <p14:tracePt t="61200" x="7073900" y="2671763"/>
          <p14:tracePt t="61206" x="7083425" y="2671763"/>
          <p14:tracePt t="61215" x="7102475" y="2662238"/>
          <p14:tracePt t="61231" x="7102475" y="2654300"/>
          <p14:tracePt t="61303" x="7110413" y="2654300"/>
          <p14:tracePt t="61311" x="7138988" y="2708275"/>
          <p14:tracePt t="61319" x="7156450" y="2781300"/>
          <p14:tracePt t="61327" x="7202488" y="2863850"/>
          <p14:tracePt t="61335" x="7219950" y="2909888"/>
          <p14:tracePt t="61342" x="7265988" y="2973388"/>
          <p14:tracePt t="61350" x="7302500" y="3073400"/>
          <p14:tracePt t="61359" x="7339013" y="3136900"/>
          <p14:tracePt t="61367" x="7392988" y="3219450"/>
          <p14:tracePt t="61375" x="7448550" y="3302000"/>
          <p14:tracePt t="61383" x="7502525" y="3365500"/>
          <p14:tracePt t="61391" x="7558088" y="3446463"/>
          <p14:tracePt t="61399" x="7594600" y="3492500"/>
          <p14:tracePt t="61406" x="7621588" y="3538538"/>
          <p14:tracePt t="61416" x="7658100" y="3602038"/>
          <p14:tracePt t="61422" x="7675563" y="3629025"/>
          <p14:tracePt t="61432" x="7694613" y="3648075"/>
          <p14:tracePt t="61439" x="7704138" y="3657600"/>
          <p14:tracePt t="61447" x="7712075" y="3657600"/>
          <p14:tracePt t="61486" x="7731125" y="3657600"/>
          <p14:tracePt t="61495" x="7758113" y="3638550"/>
          <p14:tracePt t="61502" x="7785100" y="3621088"/>
          <p14:tracePt t="61510" x="7821613" y="3592513"/>
          <p14:tracePt t="61518" x="7867650" y="3565525"/>
          <p14:tracePt t="61527" x="7885113" y="3556000"/>
          <p14:tracePt t="61534" x="7904163" y="3538538"/>
          <p14:tracePt t="61542" x="7913688" y="3529013"/>
          <p14:tracePt t="61614" x="7894638" y="3538538"/>
          <p14:tracePt t="61623" x="7758113" y="3602038"/>
          <p14:tracePt t="61630" x="7539038" y="3702050"/>
          <p14:tracePt t="61638" x="7229475" y="3803650"/>
          <p14:tracePt t="61647" x="6956425" y="3921125"/>
          <p14:tracePt t="61655" x="6627813" y="4003675"/>
          <p14:tracePt t="61664" x="6172200" y="4149725"/>
          <p14:tracePt t="61670" x="5916613" y="4222750"/>
          <p14:tracePt t="61679" x="5543550" y="4332288"/>
          <p14:tracePt t="61687" x="5351463" y="4395788"/>
          <p14:tracePt t="61695" x="5122863" y="4468813"/>
          <p14:tracePt t="61703" x="5005388" y="4495800"/>
          <p14:tracePt t="61711" x="4876800" y="4559300"/>
          <p14:tracePt t="61719" x="4795838" y="4614863"/>
          <p14:tracePt t="61727" x="4759325" y="4641850"/>
          <p14:tracePt t="61735" x="4695825" y="4697413"/>
          <p14:tracePt t="61743" x="4659313" y="4724400"/>
          <p14:tracePt t="61751" x="4613275" y="4797425"/>
          <p14:tracePt t="61759" x="4576763" y="4824413"/>
          <p14:tracePt t="61767" x="4557713" y="4870450"/>
          <p14:tracePt t="61775" x="4503738" y="4933950"/>
          <p14:tracePt t="61802" x="4384675" y="5060950"/>
          <p14:tracePt t="61807" x="4340225" y="5116513"/>
          <p14:tracePt t="61815" x="4311650" y="5143500"/>
          <p14:tracePt t="61822" x="4311650" y="5153025"/>
          <p14:tracePt t="61831" x="4294188" y="5170488"/>
          <p14:tracePt t="61839" x="4294188" y="5180013"/>
          <p14:tracePt t="62136" x="4284663" y="5189538"/>
          <p14:tracePt t="62167" x="4275138" y="5197475"/>
          <p14:tracePt t="62174" x="4267200" y="5233988"/>
          <p14:tracePt t="62183" x="4238625" y="5307013"/>
          <p14:tracePt t="62191" x="4238625" y="5335588"/>
          <p14:tracePt t="62199" x="4230688" y="5362575"/>
          <p14:tracePt t="62206" x="4221163" y="5408613"/>
          <p14:tracePt t="62217" x="4211638" y="5445125"/>
          <p14:tracePt t="62222" x="4211638" y="5489575"/>
          <p14:tracePt t="62232" x="4211638" y="5508625"/>
          <p14:tracePt t="62239" x="4211638" y="5535613"/>
          <p14:tracePt t="62247" x="4211638" y="5545138"/>
          <p14:tracePt t="62448" x="4211638" y="5581650"/>
          <p14:tracePt t="62456" x="4248150" y="5626100"/>
          <p14:tracePt t="62465" x="4311650" y="5691188"/>
          <p14:tracePt t="62473" x="4394200" y="5745163"/>
          <p14:tracePt t="62483" x="4476750" y="5800725"/>
          <p14:tracePt t="62487" x="4557713" y="5864225"/>
          <p14:tracePt t="62495" x="4640263" y="5900738"/>
          <p14:tracePt t="62503" x="4722813" y="5954713"/>
          <p14:tracePt t="62513" x="4803775" y="5991225"/>
          <p14:tracePt t="62518" x="4832350" y="6000750"/>
          <p14:tracePt t="62528" x="4849813" y="6018213"/>
          <p14:tracePt t="62952" x="4840288" y="6073775"/>
          <p14:tracePt t="62961" x="4759325" y="6127750"/>
          <p14:tracePt t="62967" x="4659313" y="6183313"/>
          <p14:tracePt t="62975" x="4594225" y="6219825"/>
          <p14:tracePt t="62983" x="4513263" y="6265863"/>
          <p14:tracePt t="62991" x="4484688" y="6273800"/>
          <p14:tracePt t="62999" x="4448175" y="6283325"/>
          <p14:tracePt t="63007" x="4430713" y="6292850"/>
          <p14:tracePt t="63015" x="4421188" y="6302375"/>
          <p14:tracePt t="63608" x="4421188" y="6292850"/>
          <p14:tracePt t="63616" x="4494213" y="6256338"/>
          <p14:tracePt t="63628" x="4594225" y="6229350"/>
          <p14:tracePt t="63633" x="4649788" y="6219825"/>
          <p14:tracePt t="63639" x="4686300" y="6219825"/>
          <p14:tracePt t="63648" x="4730750" y="6183313"/>
          <p14:tracePt t="63665" x="4740275" y="6183313"/>
          <p14:tracePt t="63671" x="4749800" y="6173788"/>
          <p14:tracePt t="63776" x="4749800" y="6146800"/>
          <p14:tracePt t="63784" x="4749800" y="6127750"/>
          <p14:tracePt t="64430" x="4749800" y="6100763"/>
          <p14:tracePt t="64438" x="4749800" y="6000750"/>
          <p14:tracePt t="64446" x="4749800" y="5910263"/>
          <p14:tracePt t="64454" x="4740275" y="5891213"/>
          <p14:tracePt t="64464" x="4740275" y="5845175"/>
          <p14:tracePt t="64471" x="4740275" y="5808663"/>
          <p14:tracePt t="64481" x="4713288" y="5764213"/>
          <p14:tracePt t="64488" x="4695825" y="5735638"/>
          <p14:tracePt t="64498" x="4640263" y="5718175"/>
          <p14:tracePt t="64504" x="4622800" y="5691188"/>
          <p14:tracePt t="64515" x="4613275" y="5681663"/>
          <p14:tracePt t="64520" x="4613275" y="5654675"/>
          <p14:tracePt t="64533" x="4613275" y="5618163"/>
          <p14:tracePt t="64536" x="4613275" y="5599113"/>
          <p14:tracePt t="64543" x="4613275" y="5572125"/>
          <p14:tracePt t="64551" x="4613275" y="5554663"/>
          <p14:tracePt t="64559" x="4613275" y="5535613"/>
          <p14:tracePt t="64567" x="4613275" y="5526088"/>
          <p14:tracePt t="64575" x="4613275" y="5499100"/>
          <p14:tracePt t="64582" x="4622800" y="5472113"/>
          <p14:tracePt t="64590" x="4630738" y="5462588"/>
          <p14:tracePt t="64713" x="4586288" y="5481638"/>
          <p14:tracePt t="64723" x="4530725" y="5499100"/>
          <p14:tracePt t="64726" x="4430713" y="5526088"/>
          <p14:tracePt t="64734" x="4384675" y="5535613"/>
          <p14:tracePt t="64742" x="4330700" y="5545138"/>
          <p14:tracePt t="64750" x="4284663" y="5554663"/>
          <p14:tracePt t="64759" x="4248150" y="5554663"/>
          <p14:tracePt t="64766" x="4221163" y="5554663"/>
          <p14:tracePt t="64774" x="4175125" y="5554663"/>
          <p14:tracePt t="64782" x="4148138" y="5554663"/>
          <p14:tracePt t="64791" x="4129088" y="5554663"/>
          <p14:tracePt t="64799" x="4111625" y="5545138"/>
          <p14:tracePt t="64808" x="4075113" y="5499100"/>
          <p14:tracePt t="64815" x="4048125" y="5408613"/>
          <p14:tracePt t="64823" x="4021138" y="5326063"/>
          <p14:tracePt t="64831" x="3992563" y="5216525"/>
          <p14:tracePt t="64839" x="3984625" y="5097463"/>
          <p14:tracePt t="64846" x="3938588" y="5006975"/>
          <p14:tracePt t="64855" x="3911600" y="4906963"/>
          <p14:tracePt t="64865" x="3883025" y="4824413"/>
          <p14:tracePt t="64872" x="3846513" y="4751388"/>
          <p14:tracePt t="64881" x="3819525" y="4705350"/>
          <p14:tracePt t="64888" x="3792538" y="4641850"/>
          <p14:tracePt t="64895" x="3783013" y="4595813"/>
          <p14:tracePt t="64903" x="3783013" y="4559300"/>
          <p14:tracePt t="64910" x="3765550" y="4514850"/>
          <p14:tracePt t="64919" x="3756025" y="4495800"/>
          <p14:tracePt t="64928" x="3756025" y="4449763"/>
          <p14:tracePt t="64936" x="3756025" y="4413250"/>
          <p14:tracePt t="64944" x="3756025" y="4386263"/>
          <p14:tracePt t="64968" x="3756025" y="4268788"/>
          <p14:tracePt t="64976" x="3792538" y="4222750"/>
          <p14:tracePt t="64984" x="3838575" y="4176713"/>
          <p14:tracePt t="64992" x="3883025" y="4149725"/>
          <p14:tracePt t="65001" x="3965575" y="4113213"/>
          <p14:tracePt t="65007" x="4065588" y="4086225"/>
          <p14:tracePt t="65015" x="4194175" y="4040188"/>
          <p14:tracePt t="65023" x="4321175" y="4030663"/>
          <p14:tracePt t="65030" x="4484688" y="4013200"/>
          <p14:tracePt t="65038" x="4649788" y="4013200"/>
          <p14:tracePt t="65046" x="4849813" y="4013200"/>
          <p14:tracePt t="65054" x="5068888" y="4013200"/>
          <p14:tracePt t="65062" x="5297488" y="4013200"/>
          <p14:tracePt t="65071" x="5561013" y="4013200"/>
          <p14:tracePt t="65080" x="5789613" y="4013200"/>
          <p14:tracePt t="65087" x="5972175" y="4021138"/>
          <p14:tracePt t="65095" x="6153150" y="4067175"/>
          <p14:tracePt t="65102" x="6281738" y="4094163"/>
          <p14:tracePt t="65110" x="6418263" y="4140200"/>
          <p14:tracePt t="65119" x="6472238" y="4159250"/>
          <p14:tracePt t="65127" x="6527800" y="4195763"/>
          <p14:tracePt t="65136" x="6527800" y="4203700"/>
          <p14:tracePt t="65142" x="6527800" y="4240213"/>
          <p14:tracePt t="65151" x="6527800" y="4295775"/>
          <p14:tracePt t="65160" x="6527800" y="4349750"/>
          <p14:tracePt t="65168" x="6518275" y="4413250"/>
          <p14:tracePt t="65176" x="6491288" y="4495800"/>
          <p14:tracePt t="65185" x="6454775" y="4559300"/>
          <p14:tracePt t="65192" x="6408738" y="4651375"/>
          <p14:tracePt t="65201" x="6381750" y="4732338"/>
          <p14:tracePt t="65208" x="6354763" y="4833938"/>
          <p14:tracePt t="65218" x="6318250" y="4897438"/>
          <p14:tracePt t="65224" x="6272213" y="4987925"/>
          <p14:tracePt t="65234" x="6254750" y="5070475"/>
          <p14:tracePt t="65238" x="6235700" y="5126038"/>
          <p14:tracePt t="65246" x="6199188" y="5189538"/>
          <p14:tracePt t="65254" x="6181725" y="5233988"/>
          <p14:tracePt t="65263" x="6145213" y="5289550"/>
          <p14:tracePt t="65270" x="6135688" y="5307013"/>
          <p14:tracePt t="65280" x="6108700" y="5326063"/>
          <p14:tracePt t="65287" x="6089650" y="5353050"/>
          <p14:tracePt t="65294" x="6072188" y="5372100"/>
          <p14:tracePt t="65303" x="6053138" y="5380038"/>
          <p14:tracePt t="65310" x="6026150" y="5408613"/>
          <p14:tracePt t="65318" x="5980113" y="5416550"/>
          <p14:tracePt t="65326" x="5935663" y="5426075"/>
          <p14:tracePt t="65335" x="5880100" y="5435600"/>
          <p14:tracePt t="65343" x="5789613" y="5435600"/>
          <p14:tracePt t="65351" x="5661025" y="5462588"/>
          <p14:tracePt t="65359" x="5514975" y="5462588"/>
          <p14:tracePt t="65367" x="5351463" y="5462588"/>
          <p14:tracePt t="65375" x="5151438" y="5462588"/>
          <p14:tracePt t="65383" x="4968875" y="5462588"/>
          <p14:tracePt t="65391" x="4786313" y="5462588"/>
          <p14:tracePt t="65399" x="4586288" y="5462588"/>
          <p14:tracePt t="65407" x="4457700" y="5445125"/>
          <p14:tracePt t="65415" x="4294188" y="5399088"/>
          <p14:tracePt t="65422" x="4175125" y="5372100"/>
          <p14:tracePt t="65432" x="4084638" y="5326063"/>
          <p14:tracePt t="65438" x="4048125" y="5316538"/>
          <p14:tracePt t="65447" x="4029075" y="5307013"/>
          <p14:tracePt t="65454" x="4002088" y="5289550"/>
          <p14:tracePt t="65463" x="4002088" y="5280025"/>
          <p14:tracePt t="65470" x="3992563" y="5270500"/>
          <p14:tracePt t="65480" x="3992563" y="5233988"/>
          <p14:tracePt t="65487" x="3984625" y="5197475"/>
          <p14:tracePt t="65495" x="3984625" y="5170488"/>
          <p14:tracePt t="65503" x="3984625" y="5116513"/>
          <p14:tracePt t="65513" x="3984625" y="5070475"/>
          <p14:tracePt t="65519" x="3975100" y="5016500"/>
          <p14:tracePt t="65527" x="3975100" y="4943475"/>
          <p14:tracePt t="65534" x="3975100" y="4897438"/>
          <p14:tracePt t="65542" x="3975100" y="4833938"/>
          <p14:tracePt t="65551" x="3975100" y="4778375"/>
          <p14:tracePt t="65559" x="3975100" y="4714875"/>
          <p14:tracePt t="65567" x="3975100" y="4624388"/>
          <p14:tracePt t="65575" x="3975100" y="4568825"/>
          <p14:tracePt t="65583" x="3975100" y="4514850"/>
          <p14:tracePt t="65591" x="3975100" y="4468813"/>
          <p14:tracePt t="65599" x="3975100" y="4432300"/>
          <p14:tracePt t="65607" x="3975100" y="4386263"/>
          <p14:tracePt t="65615" x="4029075" y="4322763"/>
          <p14:tracePt t="65623" x="4075113" y="4259263"/>
          <p14:tracePt t="65631" x="4129088" y="4195763"/>
          <p14:tracePt t="65639" x="4211638" y="4149725"/>
          <p14:tracePt t="65647" x="4294188" y="4113213"/>
          <p14:tracePt t="65655" x="4403725" y="4067175"/>
          <p14:tracePt t="65663" x="4557713" y="4057650"/>
          <p14:tracePt t="65671" x="4686300" y="4040188"/>
          <p14:tracePt t="65680" x="4849813" y="4040188"/>
          <p14:tracePt t="65687" x="4995863" y="4040188"/>
          <p14:tracePt t="65695" x="5122863" y="4040188"/>
          <p14:tracePt t="65703" x="5278438" y="4040188"/>
          <p14:tracePt t="65711" x="5360988" y="4040188"/>
          <p14:tracePt t="65719" x="5434013" y="4067175"/>
          <p14:tracePt t="65727" x="5478463" y="4076700"/>
          <p14:tracePt t="65735" x="5507038" y="4094163"/>
          <p14:tracePt t="65742" x="5524500" y="4094163"/>
          <p14:tracePt t="65750" x="5534025" y="4094163"/>
          <p14:tracePt t="65800" x="5534025" y="4113213"/>
          <p14:tracePt t="65810" x="5534025" y="4167188"/>
          <p14:tracePt t="65816" x="5534025" y="4213225"/>
          <p14:tracePt t="65824" x="5543550" y="4249738"/>
          <p14:tracePt t="65831" x="5588000" y="4313238"/>
          <p14:tracePt t="65840" x="5597525" y="4349750"/>
          <p14:tracePt t="65847" x="5607050" y="4386263"/>
          <p14:tracePt t="65855" x="5607050" y="4413250"/>
          <p14:tracePt t="65863" x="5624513" y="4459288"/>
          <p14:tracePt t="65871" x="5634038" y="4478338"/>
          <p14:tracePt t="65880" x="5634038" y="4495800"/>
          <p14:tracePt t="65887" x="5634038" y="4522788"/>
          <p14:tracePt t="65895" x="5643563" y="4541838"/>
          <p14:tracePt t="65903" x="5653088" y="4578350"/>
          <p14:tracePt t="65910" x="5653088" y="4587875"/>
          <p14:tracePt t="65926" x="5653088" y="4605338"/>
          <p14:tracePt t="65934" x="5653088" y="4614863"/>
          <p14:tracePt t="66106" x="5653088" y="4624388"/>
          <p14:tracePt t="66112" x="5653088" y="4632325"/>
          <p14:tracePt t="66120" x="5653088" y="4660900"/>
          <p14:tracePt t="66128" x="5653088" y="4678363"/>
          <p14:tracePt t="66137" x="5624513" y="4705350"/>
          <p14:tracePt t="66144" x="5616575" y="4714875"/>
          <p14:tracePt t="66151" x="5607050" y="4724400"/>
          <p14:tracePt t="66159" x="5580063" y="4741863"/>
          <p14:tracePt t="66167" x="5570538" y="4760913"/>
          <p14:tracePt t="66191" x="5561013" y="4768850"/>
          <p14:tracePt t="66223" x="5551488" y="4768850"/>
          <p14:tracePt t="66231" x="5551488" y="4778375"/>
          <p14:tracePt t="66246" x="5534025" y="4787900"/>
          <p14:tracePt t="66254" x="5487988" y="4814888"/>
          <p14:tracePt t="66263" x="5405438" y="4851400"/>
          <p14:tracePt t="66270" x="5360988" y="4860925"/>
          <p14:tracePt t="66279" x="5287963" y="4878388"/>
          <p14:tracePt t="66286" x="5178425" y="4887913"/>
          <p14:tracePt t="66295" x="5086350" y="4887913"/>
          <p14:tracePt t="66302" x="4986338" y="4914900"/>
          <p14:tracePt t="66311" x="4913313" y="4933950"/>
          <p14:tracePt t="66319" x="4840288" y="4933950"/>
          <p14:tracePt t="66327" x="4776788" y="4943475"/>
          <p14:tracePt t="66335" x="4740275" y="4943475"/>
          <p14:tracePt t="66342" x="4695825" y="4951413"/>
          <p14:tracePt t="66399" x="4686300" y="4951413"/>
          <p14:tracePt t="66552" x="4695825" y="4951413"/>
          <p14:tracePt t="66561" x="4730750" y="4951413"/>
          <p14:tracePt t="66568" x="4803775" y="4951413"/>
          <p14:tracePt t="66576" x="4876800" y="4951413"/>
          <p14:tracePt t="66583" x="4986338" y="4951413"/>
          <p14:tracePt t="66591" x="5095875" y="4951413"/>
          <p14:tracePt t="66598" x="5187950" y="4951413"/>
          <p14:tracePt t="66607" x="5297488" y="4951413"/>
          <p14:tracePt t="66615" x="5405438" y="4951413"/>
          <p14:tracePt t="66623" x="5451475" y="4951413"/>
          <p14:tracePt t="66630" x="5507038" y="4951413"/>
          <p14:tracePt t="66639" x="5580063" y="4951413"/>
          <p14:tracePt t="66647" x="5643563" y="4951413"/>
          <p14:tracePt t="66656" x="5670550" y="4933950"/>
          <p14:tracePt t="66663" x="5688013" y="4914900"/>
          <p14:tracePt t="66670" x="5697538" y="4897438"/>
          <p14:tracePt t="66681" x="5716588" y="4878388"/>
          <p14:tracePt t="66687" x="5724525" y="4878388"/>
          <p14:tracePt t="66697" x="5743575" y="4833938"/>
          <p14:tracePt t="66712" x="5761038" y="4805363"/>
          <p14:tracePt t="66720" x="5770563" y="4797425"/>
          <p14:tracePt t="66728" x="5770563" y="4778375"/>
          <p14:tracePt t="66736" x="5780088" y="4760913"/>
          <p14:tracePt t="66744" x="5789613" y="4751388"/>
          <p14:tracePt t="66832" x="5797550" y="4741863"/>
          <p14:tracePt t="66841" x="5826125" y="4732338"/>
          <p14:tracePt t="66847" x="5853113" y="4705350"/>
          <p14:tracePt t="66857" x="5870575" y="4697413"/>
          <p14:tracePt t="66866" x="5899150" y="4687888"/>
          <p14:tracePt t="66872" x="5935663" y="4651375"/>
          <p14:tracePt t="66881" x="5953125" y="4641850"/>
          <p14:tracePt t="66889" x="5962650" y="4641850"/>
          <p14:tracePt t="66898" x="5980113" y="4632325"/>
          <p14:tracePt t="66905" x="5999163" y="4624388"/>
          <p14:tracePt t="66920" x="6026150" y="4605338"/>
          <p14:tracePt t="66928" x="6035675" y="4605338"/>
          <p14:tracePt t="66937" x="6053138" y="4605338"/>
          <p14:tracePt t="66943" x="6080125" y="4605338"/>
          <p14:tracePt t="66951" x="6126163" y="4595813"/>
          <p14:tracePt t="66966" x="6181725" y="4595813"/>
          <p14:tracePt t="66967" x="6254750" y="4595813"/>
          <p14:tracePt t="66975" x="6362700" y="4595813"/>
          <p14:tracePt t="66983" x="6545263" y="4595813"/>
          <p14:tracePt t="66991" x="6710363" y="4595813"/>
          <p14:tracePt t="66999" x="6956425" y="4595813"/>
          <p14:tracePt t="67007" x="7256463" y="4595813"/>
          <p14:tracePt t="67015" x="7594600" y="4595813"/>
          <p14:tracePt t="67023" x="7858125" y="4595813"/>
          <p14:tracePt t="67031" x="8150225" y="4595813"/>
          <p14:tracePt t="67038" x="8378825" y="4595813"/>
          <p14:tracePt t="67046" x="8559800" y="4568825"/>
          <p14:tracePt t="67054" x="8734425" y="4532313"/>
          <p14:tracePt t="67063" x="8878888" y="4495800"/>
          <p14:tracePt t="67070" x="8988425" y="4459288"/>
          <p14:tracePt t="67079" x="9070975" y="4441825"/>
          <p14:tracePt t="67087" x="9080500" y="4441825"/>
          <p14:tracePt t="67095" x="9107488" y="4441825"/>
          <p14:tracePt t="67110" x="9117013" y="4432300"/>
          <p14:tracePt t="67135" x="9134475" y="4432300"/>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5676</TotalTime>
  <Words>4720</Words>
  <Application>Microsoft Office PowerPoint</Application>
  <PresentationFormat>画面に合わせる (4:3)</PresentationFormat>
  <Paragraphs>313</Paragraphs>
  <Slides>28</Slides>
  <Notes>28</Notes>
  <HiddenSlides>0</HiddenSlides>
  <MMClips>28</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28</vt:i4>
      </vt:variant>
    </vt:vector>
  </HeadingPairs>
  <TitlesOfParts>
    <vt:vector size="34" baseType="lpstr">
      <vt:lpstr>Arial</vt:lpstr>
      <vt:lpstr>Calibri</vt:lpstr>
      <vt:lpstr>Tahoma</vt:lpstr>
      <vt:lpstr>Times New Roman</vt:lpstr>
      <vt:lpstr>標準デザイン</vt:lpstr>
      <vt:lpstr>数式</vt:lpstr>
      <vt:lpstr>バイポーラトランジスタの動作と増幅回路</vt:lpstr>
      <vt:lpstr>バイポーラトランジスタ　 BJT(Binary Junction Transistor)</vt:lpstr>
      <vt:lpstr>バイポーラトランジスタの動作</vt:lpstr>
      <vt:lpstr>バイポーラトランジスタ動作のポイント</vt:lpstr>
      <vt:lpstr>バイポーラトランジスタの特性</vt:lpstr>
      <vt:lpstr>理想化したバイポーラトランジスタの特性</vt:lpstr>
      <vt:lpstr>小信号増幅回路</vt:lpstr>
      <vt:lpstr>小信号増幅回路の増幅原理</vt:lpstr>
      <vt:lpstr>動作点が適切でないと、、、</vt:lpstr>
      <vt:lpstr>CR結合小信号増幅回路</vt:lpstr>
      <vt:lpstr>演習8-1</vt:lpstr>
      <vt:lpstr>自己バイアス回路</vt:lpstr>
      <vt:lpstr>電流帰還バイアス回路</vt:lpstr>
      <vt:lpstr>ベース接地回路</vt:lpstr>
      <vt:lpstr>ベース接地回路の動作</vt:lpstr>
      <vt:lpstr>コレクタ接地回路（エミッタフォロア）</vt:lpstr>
      <vt:lpstr>増幅回路の接地形式による違い</vt:lpstr>
      <vt:lpstr>大信号増幅回路と小信号増幅回路</vt:lpstr>
      <vt:lpstr>大信号増幅回路</vt:lpstr>
      <vt:lpstr>大信号増幅回路の使い方</vt:lpstr>
      <vt:lpstr>大信号増幅回路の使い方</vt:lpstr>
      <vt:lpstr>DTL(Diode-Transistor Logic)</vt:lpstr>
      <vt:lpstr>TTL（Transistor-Transistor Logic)</vt:lpstr>
      <vt:lpstr>トランジスタ素子</vt:lpstr>
      <vt:lpstr>トランジスタの特性：実例(東芝2SC1627A） http://www.semicon.toshiba.co.jp/docs/datasheet/ja/Transistor/2SC1627A_ja_datasheet_061107.pdf</vt:lpstr>
      <vt:lpstr>トランジスタ素子の実際</vt:lpstr>
      <vt:lpstr>今日のポイント</vt:lpstr>
      <vt:lpstr>演習8-2　大信号増幅回路</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電子回路基礎</dc:title>
  <dc:creator>hideo</dc:creator>
  <cp:lastModifiedBy>hunga</cp:lastModifiedBy>
  <cp:revision>191</cp:revision>
  <dcterms:created xsi:type="dcterms:W3CDTF">2008-04-12T07:01:50Z</dcterms:created>
  <dcterms:modified xsi:type="dcterms:W3CDTF">2020-05-17T14:19:29Z</dcterms:modified>
</cp:coreProperties>
</file>