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751" r:id="rId3"/>
    <p:sldId id="356" r:id="rId4"/>
    <p:sldId id="357" r:id="rId5"/>
    <p:sldId id="755" r:id="rId6"/>
    <p:sldId id="365" r:id="rId7"/>
    <p:sldId id="358" r:id="rId8"/>
    <p:sldId id="363" r:id="rId9"/>
    <p:sldId id="366" r:id="rId10"/>
    <p:sldId id="360" r:id="rId11"/>
    <p:sldId id="362" r:id="rId12"/>
    <p:sldId id="368" r:id="rId13"/>
    <p:sldId id="361" r:id="rId14"/>
    <p:sldId id="367" r:id="rId15"/>
    <p:sldId id="353" r:id="rId16"/>
    <p:sldId id="364" r:id="rId17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CC66"/>
    <a:srgbClr val="00CC66"/>
    <a:srgbClr val="FF66FF"/>
    <a:srgbClr val="FFFF00"/>
    <a:srgbClr val="FF66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4040" autoAdjust="0"/>
  </p:normalViewPr>
  <p:slideViewPr>
    <p:cSldViewPr>
      <p:cViewPr varScale="1">
        <p:scale>
          <a:sx n="84" d="100"/>
          <a:sy n="84" d="100"/>
        </p:scale>
        <p:origin x="240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7A74D3-242A-4E2D-AC46-BA3013E29C6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このスライドは演習をやるための最短な道のりを示しています。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137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Xwindow</a:t>
            </a:r>
            <a:r>
              <a:rPr kumimoji="1" lang="ja-JP" altLang="en-US" dirty="0"/>
              <a:t>を扱えない場合は、バッチモードで動作させます。この場合、出力はキャラクタで表示されます。値自体が欲しい場合、</a:t>
            </a:r>
            <a:r>
              <a:rPr kumimoji="1" lang="en-US" altLang="ja-JP" dirty="0"/>
              <a:t>.plot</a:t>
            </a:r>
            <a:r>
              <a:rPr kumimoji="1" lang="ja-JP" altLang="en-US" dirty="0"/>
              <a:t>の代わりに</a:t>
            </a:r>
            <a:r>
              <a:rPr kumimoji="1" lang="en-US" altLang="ja-JP" dirty="0"/>
              <a:t>.print</a:t>
            </a:r>
            <a:r>
              <a:rPr kumimoji="1" lang="ja-JP" altLang="en-US" dirty="0"/>
              <a:t>を使ってください。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8938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dtlinv.cir</a:t>
            </a:r>
            <a:r>
              <a:rPr kumimoji="1" lang="ja-JP" altLang="en-US" dirty="0"/>
              <a:t>は</a:t>
            </a:r>
            <a:r>
              <a:rPr kumimoji="1" lang="en-US" altLang="ja-JP" dirty="0" err="1"/>
              <a:t>DTL</a:t>
            </a:r>
            <a:r>
              <a:rPr kumimoji="1" lang="ja-JP" altLang="en-US" dirty="0"/>
              <a:t>のシミュレーション用入力デッキです。今度はダイオード、抵抗、</a:t>
            </a:r>
            <a:r>
              <a:rPr kumimoji="1" lang="en-US" altLang="ja-JP" dirty="0" err="1"/>
              <a:t>BJT</a:t>
            </a:r>
            <a:r>
              <a:rPr kumimoji="1" lang="ja-JP" altLang="en-US" dirty="0"/>
              <a:t>が使われます。</a:t>
            </a:r>
            <a:r>
              <a:rPr kumimoji="1" lang="en-US" altLang="ja-JP" dirty="0" err="1"/>
              <a:t>BJT</a:t>
            </a:r>
            <a:r>
              <a:rPr kumimoji="1" lang="ja-JP" altLang="en-US" dirty="0"/>
              <a:t>は戦闘が</a:t>
            </a:r>
            <a:r>
              <a:rPr kumimoji="1" lang="ja-JP" altLang="en-US" dirty="0" err="1"/>
              <a:t>ｑ</a:t>
            </a:r>
            <a:r>
              <a:rPr kumimoji="1" lang="ja-JP" altLang="en-US" dirty="0"/>
              <a:t>で始まり、</a:t>
            </a:r>
            <a:r>
              <a:rPr kumimoji="1" lang="en-US" altLang="ja-JP" dirty="0" err="1"/>
              <a:t>Collecter</a:t>
            </a:r>
            <a:r>
              <a:rPr kumimoji="1" lang="ja-JP" altLang="en-US" dirty="0"/>
              <a:t> </a:t>
            </a:r>
            <a:r>
              <a:rPr kumimoji="1" lang="en-US" altLang="ja-JP" dirty="0"/>
              <a:t>Base</a:t>
            </a:r>
            <a:r>
              <a:rPr kumimoji="1" lang="ja-JP" altLang="en-US" dirty="0"/>
              <a:t> </a:t>
            </a:r>
            <a:r>
              <a:rPr kumimoji="1" lang="en-US" altLang="ja-JP" dirty="0"/>
              <a:t>Emitter</a:t>
            </a:r>
            <a:r>
              <a:rPr kumimoji="1" lang="ja-JP" altLang="en-US" dirty="0"/>
              <a:t>の順です。やや複雑ですが、問題ないと思います。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934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0869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では演習をやってみましょう。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5063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ディジタル回路の動特性は、伝搬遅延時間で表されます。出力の安定レベルを</a:t>
            </a:r>
            <a:r>
              <a:rPr kumimoji="1" lang="en-US" altLang="ja-JP" dirty="0"/>
              <a:t>VOL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VOH</a:t>
            </a:r>
            <a:r>
              <a:rPr kumimoji="1" lang="ja-JP" altLang="en-US" dirty="0"/>
              <a:t>としてます。立下り伝搬遅延時間</a:t>
            </a:r>
            <a:r>
              <a:rPr kumimoji="1" lang="en-US" altLang="ja-JP" dirty="0" err="1"/>
              <a:t>tpHL</a:t>
            </a:r>
            <a:r>
              <a:rPr kumimoji="1" lang="ja-JP" altLang="en-US" dirty="0"/>
              <a:t>は入力が（</a:t>
            </a:r>
            <a:r>
              <a:rPr kumimoji="1" lang="en-US" altLang="ja-JP" dirty="0"/>
              <a:t>VOH-VOL</a:t>
            </a:r>
            <a:r>
              <a:rPr kumimoji="1" lang="ja-JP" altLang="en-US" dirty="0"/>
              <a:t>）</a:t>
            </a:r>
            <a:r>
              <a:rPr kumimoji="1" lang="en-US" altLang="ja-JP" dirty="0"/>
              <a:t>/2</a:t>
            </a:r>
            <a:r>
              <a:rPr kumimoji="1" lang="ja-JP" altLang="en-US" dirty="0"/>
              <a:t>をよぎってから、これに反応して出力が</a:t>
            </a:r>
            <a:r>
              <a:rPr kumimoji="1" lang="en-US" altLang="ja-JP" dirty="0"/>
              <a:t>VOH</a:t>
            </a:r>
            <a:r>
              <a:rPr kumimoji="1" lang="ja-JP" altLang="en-US" dirty="0"/>
              <a:t>から（</a:t>
            </a:r>
            <a:r>
              <a:rPr kumimoji="1" lang="en-US" altLang="ja-JP" dirty="0"/>
              <a:t>VOH-VOL)/2</a:t>
            </a:r>
            <a:r>
              <a:rPr kumimoji="1" lang="ja-JP" altLang="en-US" dirty="0"/>
              <a:t>をよぎるまでの時間です。</a:t>
            </a:r>
            <a:r>
              <a:rPr kumimoji="1" lang="en-US" altLang="ja-JP" dirty="0"/>
              <a:t>CMOS</a:t>
            </a:r>
            <a:r>
              <a:rPr kumimoji="1" lang="ja-JP" altLang="en-US" dirty="0"/>
              <a:t>の場合、</a:t>
            </a:r>
            <a:r>
              <a:rPr kumimoji="1" lang="en-US" altLang="ja-JP" dirty="0"/>
              <a:t>VOH=VDD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VOL=GND</a:t>
            </a:r>
            <a:r>
              <a:rPr kumimoji="1" lang="ja-JP" altLang="en-US" dirty="0"/>
              <a:t>と考えて良いので、入力が</a:t>
            </a:r>
            <a:r>
              <a:rPr kumimoji="1" lang="en-US" altLang="ja-JP" dirty="0"/>
              <a:t>VDD/2</a:t>
            </a:r>
            <a:r>
              <a:rPr kumimoji="1" lang="ja-JP" altLang="en-US" dirty="0"/>
              <a:t>をよぎってから、出力が</a:t>
            </a:r>
            <a:r>
              <a:rPr kumimoji="1" lang="en-US" altLang="ja-JP" dirty="0"/>
              <a:t>VDD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VDD/2</a:t>
            </a:r>
            <a:r>
              <a:rPr kumimoji="1" lang="ja-JP" altLang="en-US" dirty="0"/>
              <a:t>に変化するまでの時間と考えて良いです。立ち上がり伝搬遅延時間</a:t>
            </a:r>
            <a:r>
              <a:rPr kumimoji="1" lang="en-US" altLang="ja-JP" dirty="0" err="1"/>
              <a:t>tpLH</a:t>
            </a:r>
            <a:r>
              <a:rPr kumimoji="1" lang="ja-JP" altLang="en-US" dirty="0"/>
              <a:t>は、入力が</a:t>
            </a:r>
            <a:r>
              <a:rPr kumimoji="1" lang="en-US" altLang="ja-JP" dirty="0"/>
              <a:t>VDD/</a:t>
            </a:r>
            <a:r>
              <a:rPr kumimoji="1" lang="ja-JP" altLang="en-US" dirty="0"/>
              <a:t>２をよぎってから、出力が０</a:t>
            </a:r>
            <a:r>
              <a:rPr kumimoji="1" lang="en-US" altLang="ja-JP" dirty="0"/>
              <a:t>V</a:t>
            </a:r>
            <a:r>
              <a:rPr kumimoji="1" lang="ja-JP" altLang="en-US" dirty="0"/>
              <a:t>から</a:t>
            </a:r>
            <a:r>
              <a:rPr kumimoji="1" lang="en-US" altLang="ja-JP" dirty="0"/>
              <a:t>VDD/2</a:t>
            </a:r>
            <a:r>
              <a:rPr kumimoji="1" lang="ja-JP" altLang="en-US" dirty="0"/>
              <a:t>に変化するまでの時間です。</a:t>
            </a:r>
            <a:r>
              <a:rPr kumimoji="1" lang="en-US" altLang="ja-JP" dirty="0"/>
              <a:t>VDD/</a:t>
            </a:r>
            <a:r>
              <a:rPr kumimoji="1" lang="ja-JP" altLang="en-US" dirty="0"/>
              <a:t>２をスレッショルドレベルと考えて良いので、この値は入力がスレッショルドレベルをよぎってから、出力がスレッショルドレベルをよぎるまで、つまり、ディジタル的な信号の伝わる時間を示します。</a:t>
            </a:r>
            <a:r>
              <a:rPr kumimoji="1" lang="en-US" altLang="ja-JP" dirty="0"/>
              <a:t>p</a:t>
            </a:r>
            <a:r>
              <a:rPr kumimoji="1" lang="ja-JP" altLang="en-US" dirty="0"/>
              <a:t>は</a:t>
            </a:r>
            <a:r>
              <a:rPr kumimoji="1" lang="en-US" altLang="ja-JP" dirty="0"/>
              <a:t>propagation</a:t>
            </a:r>
            <a:r>
              <a:rPr kumimoji="1" lang="en-US" altLang="ja-JP" baseline="0" dirty="0"/>
              <a:t> delay</a:t>
            </a:r>
            <a:r>
              <a:rPr kumimoji="1" lang="ja-JP" altLang="en-US" baseline="0" dirty="0"/>
              <a:t>の頭文字です。変化の方向は出力で見ることに注意してください。</a:t>
            </a:r>
            <a:r>
              <a:rPr kumimoji="1" lang="en-US" altLang="ja-JP" baseline="0" dirty="0" err="1"/>
              <a:t>tpHL</a:t>
            </a:r>
            <a:r>
              <a:rPr kumimoji="1" lang="ja-JP" altLang="en-US" baseline="0" dirty="0"/>
              <a:t>と</a:t>
            </a:r>
            <a:r>
              <a:rPr kumimoji="1" lang="en-US" altLang="ja-JP" baseline="0" dirty="0" err="1"/>
              <a:t>tpLH</a:t>
            </a:r>
            <a:r>
              <a:rPr kumimoji="1" lang="ja-JP" altLang="en-US" baseline="0" dirty="0"/>
              <a:t>は同じと見なせる場合もありますが、素子によってはかなり違う場合もあります。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D04CF-7480-499F-A576-0EDD78FFF53A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768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情報工学科で重要なのは、論理回路の動作を</a:t>
            </a:r>
            <a:r>
              <a:rPr kumimoji="1" lang="en-US" altLang="ja-JP" dirty="0"/>
              <a:t>L</a:t>
            </a:r>
            <a:r>
              <a:rPr kumimoji="1" lang="ja-JP" altLang="en-US" dirty="0"/>
              <a:t>と</a:t>
            </a:r>
            <a:r>
              <a:rPr kumimoji="1" lang="en-US" altLang="ja-JP" dirty="0"/>
              <a:t>H</a:t>
            </a:r>
            <a:r>
              <a:rPr kumimoji="1" lang="ja-JP" altLang="en-US" dirty="0"/>
              <a:t>（０と１）で解析する論理シミュレーションだと思います。これでも遅延、電力を見積もることができ、大規模回路の設計検証には欠かせません。これは計算機構成同演習、コンピュータアーキテクチャ</a:t>
            </a:r>
            <a:r>
              <a:rPr kumimoji="1" lang="en-US" altLang="ja-JP" dirty="0"/>
              <a:t>B</a:t>
            </a:r>
            <a:r>
              <a:rPr kumimoji="1" lang="ja-JP" altLang="en-US" dirty="0" err="1"/>
              <a:t>、</a:t>
            </a:r>
            <a:r>
              <a:rPr kumimoji="1" lang="en-US" altLang="ja-JP" dirty="0"/>
              <a:t>VLSI</a:t>
            </a:r>
            <a:r>
              <a:rPr kumimoji="1" lang="ja-JP" altLang="en-US" dirty="0"/>
              <a:t>設計論で時間を掛けて紹介します。これに対して電子回路シミュレーションは、電圧、電流のアナログ的な変化をシミュレーションします。このため、アナログ、ディジタルの両方で使うことができ、遅延や電力を精密にシミュレーションできます。しかし、実行時間が大きいため、大規模集積回路をまるごとシミュレーションすることはできませ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4885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SPICE</a:t>
            </a:r>
            <a:r>
              <a:rPr kumimoji="1" lang="ja-JP" altLang="en-US" dirty="0"/>
              <a:t>は</a:t>
            </a:r>
            <a:r>
              <a:rPr kumimoji="1" lang="en-US" altLang="ja-JP" dirty="0"/>
              <a:t>1980</a:t>
            </a:r>
            <a:r>
              <a:rPr kumimoji="1" lang="ja-JP" altLang="en-US" dirty="0"/>
              <a:t>年代に</a:t>
            </a:r>
            <a:r>
              <a:rPr kumimoji="1" lang="en-US" altLang="ja-JP" dirty="0" err="1"/>
              <a:t>UCB</a:t>
            </a:r>
            <a:r>
              <a:rPr kumimoji="1" lang="ja-JP" altLang="en-US" dirty="0"/>
              <a:t>で開発された由緒正しい電子回路シミュレータで、改良に改良がくわえられ、今でも世界中で用いられています。目的によってさまざまな版があり、プロ仕様の</a:t>
            </a:r>
            <a:r>
              <a:rPr kumimoji="1" lang="en-US" altLang="ja-JP" dirty="0" err="1"/>
              <a:t>hspice</a:t>
            </a:r>
            <a:r>
              <a:rPr kumimoji="1" lang="ja-JP" altLang="en-US" dirty="0"/>
              <a:t>は普通に使うと高額なライセンス料が必要です。（教育目的で</a:t>
            </a:r>
            <a:r>
              <a:rPr kumimoji="1" lang="en-US" altLang="ja-JP" dirty="0" err="1"/>
              <a:t>VDEC</a:t>
            </a:r>
            <a:r>
              <a:rPr kumimoji="1" lang="ja-JP" altLang="en-US" dirty="0"/>
              <a:t>のライセンスを使えば安いです。電子工学科はこれで演習をやっています。）今回はフリーソフトの</a:t>
            </a:r>
            <a:r>
              <a:rPr kumimoji="1" lang="en-US" altLang="ja-JP" dirty="0" err="1"/>
              <a:t>ngspice</a:t>
            </a:r>
            <a:r>
              <a:rPr kumimoji="1" lang="ja-JP" altLang="en-US" dirty="0"/>
              <a:t>を利用します。</a:t>
            </a:r>
            <a:r>
              <a:rPr kumimoji="1" lang="en-US" altLang="ja-JP" dirty="0" err="1"/>
              <a:t>SPIECE</a:t>
            </a:r>
            <a:r>
              <a:rPr kumimoji="1" lang="ja-JP" altLang="en-US" dirty="0"/>
              <a:t>の概念は</a:t>
            </a:r>
            <a:r>
              <a:rPr kumimoji="1" lang="en-US" altLang="ja-JP" dirty="0"/>
              <a:t>80</a:t>
            </a:r>
            <a:r>
              <a:rPr kumimoji="1" lang="ja-JP" altLang="en-US" dirty="0"/>
              <a:t>年代のソフトの考え方なので、はっきり言って古臭いです。基本的な考え方はバッチ処理であり、あらかじめ入力デッキというファイルを作ってやって、これをシミュレータに入力して、出て来た結果を後で見て解析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5683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では</a:t>
            </a:r>
            <a:r>
              <a:rPr kumimoji="1" lang="en-US" altLang="ja-JP" dirty="0"/>
              <a:t>SPICE</a:t>
            </a:r>
            <a:r>
              <a:rPr kumimoji="1" lang="ja-JP" altLang="en-US" dirty="0"/>
              <a:t>の入力デッキを見てみましょう。例題の</a:t>
            </a:r>
            <a:r>
              <a:rPr kumimoji="1" lang="en-US" altLang="ja-JP" dirty="0"/>
              <a:t>CMOS</a:t>
            </a:r>
            <a:r>
              <a:rPr kumimoji="1" lang="ja-JP" altLang="en-US" dirty="0"/>
              <a:t>インバータ（</a:t>
            </a:r>
            <a:r>
              <a:rPr kumimoji="1" lang="en-US" altLang="ja-JP" dirty="0" err="1"/>
              <a:t>cmosinv.cir</a:t>
            </a:r>
            <a:r>
              <a:rPr kumimoji="1" lang="en-US" altLang="ja-JP" dirty="0"/>
              <a:t>)</a:t>
            </a:r>
            <a:r>
              <a:rPr kumimoji="1" lang="ja-JP" altLang="en-US" dirty="0"/>
              <a:t>を見てみましょう。回路記述、モデル記述、シミュレーション制御の</a:t>
            </a:r>
            <a:r>
              <a:rPr kumimoji="1" lang="en-US" altLang="ja-JP" dirty="0"/>
              <a:t>3</a:t>
            </a:r>
            <a:r>
              <a:rPr kumimoji="1" lang="ja-JP" altLang="en-US" dirty="0" err="1"/>
              <a:t>つの</a:t>
            </a:r>
            <a:r>
              <a:rPr kumimoji="1" lang="ja-JP" altLang="en-US" dirty="0"/>
              <a:t>パートからできています。先頭の＊を付けるとコメントで、行を折り返す場合は次の行の先頭に＋を付けます。また、一行の長さに制限のある場合もあるので気を付けましょう。この辺、なんといっても</a:t>
            </a:r>
            <a:r>
              <a:rPr kumimoji="1" lang="en-US" altLang="ja-JP" dirty="0"/>
              <a:t>SPICE</a:t>
            </a:r>
            <a:r>
              <a:rPr kumimoji="1" lang="ja-JP" altLang="en-US" dirty="0"/>
              <a:t>は昔のソフトです。変数名にも約束事が多いので注意してください。情報工学科で習うモダンでクールなプログラミング環境とは違う、ということを認識してください。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65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まず回路の記述には、節点記述法を使います。節点は</a:t>
            </a:r>
            <a:r>
              <a:rPr kumimoji="1" lang="en-US" altLang="ja-JP" dirty="0"/>
              <a:t>0</a:t>
            </a:r>
            <a:r>
              <a:rPr kumimoji="1" lang="ja-JP" altLang="en-US" dirty="0"/>
              <a:t>が</a:t>
            </a:r>
            <a:r>
              <a:rPr kumimoji="1" lang="en-US" altLang="ja-JP" dirty="0" err="1"/>
              <a:t>GND</a:t>
            </a:r>
            <a:r>
              <a:rPr kumimoji="1" lang="ja-JP" altLang="en-US" dirty="0"/>
              <a:t>以外は、適当に（いい加減）に番号を振ります。これに素子を接続していきますが、素子は「素子名　端子の番号の並び　モデル名」の順番で定義します。</a:t>
            </a:r>
            <a:r>
              <a:rPr kumimoji="1" lang="en-US" altLang="ja-JP" dirty="0"/>
              <a:t>MOS</a:t>
            </a:r>
            <a:r>
              <a:rPr kumimoji="1" lang="ja-JP" altLang="en-US" dirty="0"/>
              <a:t> </a:t>
            </a:r>
            <a:r>
              <a:rPr kumimoji="1" lang="en-US" altLang="ja-JP" dirty="0"/>
              <a:t>FET</a:t>
            </a:r>
            <a:r>
              <a:rPr kumimoji="1" lang="ja-JP" altLang="en-US" dirty="0"/>
              <a:t>は、素子名の先頭を</a:t>
            </a:r>
            <a:r>
              <a:rPr kumimoji="1" lang="en-US" altLang="ja-JP" dirty="0"/>
              <a:t>m</a:t>
            </a:r>
            <a:r>
              <a:rPr kumimoji="1" lang="ja-JP" altLang="en-US" dirty="0"/>
              <a:t>にします。後は何でもいいのですが、ここでは番号を順に振っていて、ここでは</a:t>
            </a:r>
            <a:r>
              <a:rPr kumimoji="1" lang="en-US" altLang="ja-JP" dirty="0" err="1"/>
              <a:t>m1</a:t>
            </a:r>
            <a:r>
              <a:rPr kumimoji="1" lang="ja-JP" altLang="en-US" dirty="0"/>
              <a:t>は</a:t>
            </a:r>
            <a:r>
              <a:rPr kumimoji="1" lang="en-US" altLang="ja-JP" dirty="0" err="1"/>
              <a:t>pMOS</a:t>
            </a:r>
            <a:r>
              <a:rPr kumimoji="1" lang="ja-JP" altLang="en-US" dirty="0"/>
              <a:t>です。次に端子の番号を順に書いていきますが、</a:t>
            </a:r>
            <a:r>
              <a:rPr kumimoji="1" lang="en-US" altLang="ja-JP" dirty="0"/>
              <a:t>MOS</a:t>
            </a:r>
            <a:r>
              <a:rPr kumimoji="1" lang="ja-JP" altLang="en-US" dirty="0"/>
              <a:t> </a:t>
            </a:r>
            <a:r>
              <a:rPr kumimoji="1" lang="en-US" altLang="ja-JP" dirty="0"/>
              <a:t>FET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Drain Gate Source Base(Substrate)</a:t>
            </a:r>
            <a:r>
              <a:rPr kumimoji="1" lang="ja-JP" altLang="en-US" dirty="0"/>
              <a:t>の順です。</a:t>
            </a:r>
            <a:r>
              <a:rPr kumimoji="1" lang="en-US" altLang="ja-JP" dirty="0"/>
              <a:t>Base</a:t>
            </a:r>
            <a:r>
              <a:rPr kumimoji="1" lang="ja-JP" altLang="en-US" dirty="0"/>
              <a:t>は</a:t>
            </a:r>
            <a:r>
              <a:rPr kumimoji="1" lang="en-US" altLang="ja-JP" dirty="0" err="1"/>
              <a:t>pMOS</a:t>
            </a:r>
            <a:r>
              <a:rPr kumimoji="1" lang="ja-JP" altLang="en-US" dirty="0"/>
              <a:t>では電源、</a:t>
            </a:r>
            <a:r>
              <a:rPr kumimoji="1" lang="en-US" altLang="ja-JP" dirty="0" err="1"/>
              <a:t>nMOS</a:t>
            </a:r>
            <a:r>
              <a:rPr kumimoji="1" lang="ja-JP" altLang="en-US" dirty="0"/>
              <a:t>では</a:t>
            </a:r>
            <a:r>
              <a:rPr kumimoji="1" lang="en-US" altLang="ja-JP" dirty="0" err="1"/>
              <a:t>GND</a:t>
            </a:r>
            <a:r>
              <a:rPr kumimoji="1" lang="ja-JP" altLang="en-US" dirty="0"/>
              <a:t>に繋ぎます。</a:t>
            </a:r>
            <a:r>
              <a:rPr kumimoji="1" lang="en-US" altLang="ja-JP" dirty="0" err="1"/>
              <a:t>m1</a:t>
            </a:r>
            <a:r>
              <a:rPr kumimoji="1" lang="ja-JP" altLang="en-US" dirty="0"/>
              <a:t>の場合、</a:t>
            </a:r>
            <a:r>
              <a:rPr kumimoji="1" lang="en-US" altLang="ja-JP" dirty="0"/>
              <a:t>2</a:t>
            </a:r>
            <a:r>
              <a:rPr kumimoji="1" lang="en-US" altLang="ja-JP" baseline="0" dirty="0"/>
              <a:t> 1 3 3</a:t>
            </a:r>
            <a:r>
              <a:rPr kumimoji="1" lang="ja-JP" altLang="en-US" baseline="0" dirty="0"/>
              <a:t>になります。最後はモデル名です。ここでは後程</a:t>
            </a:r>
            <a:r>
              <a:rPr kumimoji="1" lang="en-US" altLang="ja-JP" baseline="0" dirty="0" err="1"/>
              <a:t>pmos1</a:t>
            </a:r>
            <a:r>
              <a:rPr kumimoji="1" lang="ja-JP" altLang="en-US" baseline="0" dirty="0"/>
              <a:t>と</a:t>
            </a:r>
            <a:r>
              <a:rPr kumimoji="1" lang="en-US" altLang="ja-JP" baseline="0" dirty="0" err="1"/>
              <a:t>nmos1</a:t>
            </a:r>
            <a:r>
              <a:rPr kumimoji="1" lang="ja-JP" altLang="en-US" baseline="0" dirty="0"/>
              <a:t>の二種類のモデルを定義しますが、それ以外は使いません。</a:t>
            </a:r>
            <a:r>
              <a:rPr kumimoji="1" lang="ja-JP" altLang="en-US" b="1" u="sng" baseline="0" dirty="0">
                <a:solidFill>
                  <a:srgbClr val="FF0000"/>
                </a:solidFill>
              </a:rPr>
              <a:t>なので、ここで</a:t>
            </a:r>
            <a:r>
              <a:rPr kumimoji="1" lang="en-US" altLang="ja-JP" b="1" u="sng" baseline="0" dirty="0" err="1">
                <a:solidFill>
                  <a:srgbClr val="FF0000"/>
                </a:solidFill>
              </a:rPr>
              <a:t>pmos2</a:t>
            </a:r>
            <a:r>
              <a:rPr kumimoji="1" lang="ja-JP" altLang="en-US" b="1" u="sng" baseline="0" dirty="0">
                <a:solidFill>
                  <a:srgbClr val="FF0000"/>
                </a:solidFill>
              </a:rPr>
              <a:t>とか</a:t>
            </a:r>
            <a:r>
              <a:rPr kumimoji="1" lang="en-US" altLang="ja-JP" b="1" u="sng" baseline="0" dirty="0" err="1">
                <a:solidFill>
                  <a:srgbClr val="FF0000"/>
                </a:solidFill>
              </a:rPr>
              <a:t>nmos2</a:t>
            </a:r>
            <a:r>
              <a:rPr kumimoji="1" lang="ja-JP" altLang="en-US" b="1" u="sng" baseline="0" dirty="0">
                <a:solidFill>
                  <a:srgbClr val="FF0000"/>
                </a:solidFill>
              </a:rPr>
              <a:t>とか書いてはいけません。</a:t>
            </a:r>
            <a:r>
              <a:rPr kumimoji="1" lang="ja-JP" altLang="en-US" b="0" u="none" baseline="0" dirty="0">
                <a:solidFill>
                  <a:srgbClr val="FF0000"/>
                </a:solidFill>
              </a:rPr>
              <a:t>このモデル名はコンデンサや抵抗では省略されます。他の素子についてはマニュアルを参照してください。全ての素子をこのルールで定義すると、右に示す回路図ができあがります。</a:t>
            </a:r>
            <a:endParaRPr kumimoji="1" lang="ja-JP" altLang="en-US" b="0" u="none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133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先頭に</a:t>
            </a:r>
            <a:r>
              <a:rPr kumimoji="1" lang="en-US" altLang="ja-JP" dirty="0"/>
              <a:t>v</a:t>
            </a:r>
            <a:r>
              <a:rPr kumimoji="1" lang="ja-JP" altLang="en-US" dirty="0"/>
              <a:t>を付けると電圧源を表します。固定電源の場合、電圧源の両端の端子番号を書き、その後に掛ける電圧を指定します。入力信号も電圧源として定義されますが、ここでは</a:t>
            </a:r>
            <a:r>
              <a:rPr kumimoji="1" lang="en-US" altLang="ja-JP" dirty="0"/>
              <a:t>pulse</a:t>
            </a:r>
            <a:r>
              <a:rPr kumimoji="1" lang="ja-JP" altLang="en-US" dirty="0"/>
              <a:t>など変化する入力を定義することができます。この演習で使う</a:t>
            </a:r>
            <a:r>
              <a:rPr kumimoji="1" lang="en-US" altLang="ja-JP" dirty="0"/>
              <a:t>pulse</a:t>
            </a:r>
            <a:r>
              <a:rPr kumimoji="1" lang="ja-JP" altLang="en-US" dirty="0"/>
              <a:t>は図のように電圧の時間変化を表します。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696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図の①のような場所は点に見えないぞ！という質問がありますが、これは二つの</a:t>
            </a:r>
            <a:r>
              <a:rPr kumimoji="1" lang="en-US" altLang="ja-JP" dirty="0"/>
              <a:t>FET</a:t>
            </a:r>
            <a:r>
              <a:rPr kumimoji="1" lang="ja-JP" altLang="en-US" dirty="0"/>
              <a:t>がくっついているのでどう見ても点です。ちゃんと番号を与えなければならないです。</a:t>
            </a:r>
            <a:r>
              <a:rPr kumimoji="1" lang="en-US" altLang="ja-JP" dirty="0"/>
              <a:t>2</a:t>
            </a:r>
            <a:r>
              <a:rPr kumimoji="1" lang="ja-JP" altLang="en-US" dirty="0"/>
              <a:t>つ入力があるときの入力電圧の与え方がわからない、という質問も良く受けるのですが、別々に定義してやればいいので簡単です。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8638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次にモデルを定義する部分がありますが、ここはいじってはいけません。最後の</a:t>
            </a:r>
            <a:r>
              <a:rPr kumimoji="1" lang="en-US" altLang="ja-JP" dirty="0"/>
              <a:t>.</a:t>
            </a:r>
            <a:r>
              <a:rPr kumimoji="1" lang="en-US" altLang="ja-JP" dirty="0" err="1"/>
              <a:t>tran</a:t>
            </a:r>
            <a:r>
              <a:rPr kumimoji="1" lang="ja-JP" altLang="en-US" dirty="0"/>
              <a:t>はシミュレーションの時間的な刻み幅と終了時刻を示す部分です。刻み幅は、大きすぎると値が発散するのですが、小さいとシミュレーション時間が掛かります。ここでは</a:t>
            </a:r>
            <a:r>
              <a:rPr kumimoji="1" lang="en-US" altLang="ja-JP" dirty="0" err="1"/>
              <a:t>0.1ns</a:t>
            </a:r>
            <a:r>
              <a:rPr kumimoji="1" lang="ja-JP" altLang="en-US" dirty="0"/>
              <a:t>固定でいいと思います。終了時刻はシミュレーションの入力波形に応じて変化させてください。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4870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ncspice</a:t>
            </a:r>
            <a:r>
              <a:rPr kumimoji="1" lang="en-US" altLang="ja-JP" dirty="0"/>
              <a:t> </a:t>
            </a:r>
            <a:r>
              <a:rPr kumimoji="1" lang="ja-JP" altLang="en-US" dirty="0"/>
              <a:t>入力デッキで立ち上がります。</a:t>
            </a:r>
            <a:r>
              <a:rPr kumimoji="1" lang="en-US" altLang="ja-JP" dirty="0"/>
              <a:t>run</a:t>
            </a:r>
            <a:r>
              <a:rPr kumimoji="1" lang="ja-JP" altLang="en-US" dirty="0"/>
              <a:t>で実行し、終わったら</a:t>
            </a:r>
            <a:r>
              <a:rPr kumimoji="1" lang="en-US" altLang="ja-JP" dirty="0"/>
              <a:t>plot v(</a:t>
            </a:r>
            <a:r>
              <a:rPr kumimoji="1" lang="ja-JP" altLang="en-US" dirty="0"/>
              <a:t>節点番号）で、見たい節点の番号を表示できます。この波形は左クリックで座標が表示され、右クリック→ドラッグで拡大画面が表示されますので、適当に遊んでみて使いかたを覚えてください。</a:t>
            </a:r>
            <a:r>
              <a:rPr kumimoji="1" lang="en-US" altLang="ja-JP" dirty="0"/>
              <a:t>help</a:t>
            </a:r>
            <a:r>
              <a:rPr kumimoji="1" lang="ja-JP" altLang="en-US" dirty="0"/>
              <a:t>で他の機能を表示できます。抜ける時は</a:t>
            </a:r>
            <a:r>
              <a:rPr kumimoji="1" lang="en-US" altLang="ja-JP" dirty="0"/>
              <a:t>quit</a:t>
            </a:r>
            <a:r>
              <a:rPr kumimoji="1" lang="ja-JP" altLang="en-US" dirty="0"/>
              <a:t>と打ち込んでください。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A74D3-242A-4E2D-AC46-BA3013E29C6B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33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9BC69-1ED3-4EAD-B9CC-5891D46925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1425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396CF-8682-4045-BB8B-98CE534202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516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E980D-7E21-4916-80C2-6D547DE480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70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BFEC9-5124-4B6B-AD46-416BA93A8C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389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0812D-6DD5-421E-B737-FBA6AAA28F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936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E2223-85F7-48E7-A094-898C7CDB96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210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799A7-F026-447A-B2A8-ACA261EE28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630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857D6-32BA-433F-98A9-2DEAF63A46B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365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8054D-76E0-4B27-9418-6C26609DC9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986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AB04-314E-4421-842C-D28372C0CF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23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82546-CD32-4DB5-9EAB-14E09F2A30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353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EC3AD0-5A16-4DDE-8E35-F6A58D716AE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login_name@XXXX.educ.cc.keio.ac.jp" TargetMode="External"/><Relationship Id="rId5" Type="http://schemas.openxmlformats.org/officeDocument/2006/relationships/hyperlink" Target="https://www.st.itc.keio.ac.jp/ja/com_remote_st.html" TargetMode="External"/><Relationship Id="rId4" Type="http://schemas.openxmlformats.org/officeDocument/2006/relationships/hyperlink" Target="https://id-info.itc.keio.ac.j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://www.am.ics.keio.ac.jp/digital/spice20.tar" TargetMode="External"/><Relationship Id="rId4" Type="http://schemas.openxmlformats.org/officeDocument/2006/relationships/hyperlink" Target="mailto:login_name@XXXX.educ.cc.keio.ac.j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br>
              <a:rPr lang="ja-JP" altLang="en-US" sz="4000" dirty="0"/>
            </a:br>
            <a:r>
              <a:rPr lang="ja-JP" altLang="en-US" sz="4000" dirty="0"/>
              <a:t>電子回路シミュレータＳＰＩＣＥ</a:t>
            </a:r>
            <a:br>
              <a:rPr lang="ja-JP" altLang="en-US" sz="4000" dirty="0"/>
            </a:br>
            <a:endParaRPr lang="ja-JP" altLang="en-US" sz="40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/>
          <a:lstStyle/>
          <a:p>
            <a:r>
              <a:rPr lang="ja-JP" altLang="en-US" sz="3200"/>
              <a:t>情報工学科</a:t>
            </a:r>
          </a:p>
          <a:p>
            <a:r>
              <a:rPr lang="ja-JP" altLang="en-US" sz="3200"/>
              <a:t>天野英晴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083308C-6A09-472B-8026-7640874E8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9"/>
    </mc:Choice>
    <mc:Fallback>
      <p:transition spd="slow" advTm="2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モデルとシミュレーション制御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ja-JP" dirty="0"/>
              <a:t>.model nmos1 …. NMOS FET</a:t>
            </a:r>
            <a:r>
              <a:rPr lang="ja-JP" altLang="en-US" dirty="0"/>
              <a:t>のモデル</a:t>
            </a:r>
          </a:p>
          <a:p>
            <a:pPr>
              <a:buFontTx/>
              <a:buNone/>
            </a:pPr>
            <a:r>
              <a:rPr lang="en-US" altLang="ja-JP" dirty="0"/>
              <a:t>.model pmos1 …..PMOS FET</a:t>
            </a:r>
            <a:r>
              <a:rPr lang="ja-JP" altLang="en-US" dirty="0"/>
              <a:t>のモデル</a:t>
            </a:r>
          </a:p>
          <a:p>
            <a:pPr lvl="1">
              <a:buFontTx/>
              <a:buNone/>
            </a:pPr>
            <a:r>
              <a:rPr lang="ja-JP" altLang="en-US" dirty="0"/>
              <a:t>この部分はいじってはダメ！</a:t>
            </a:r>
          </a:p>
          <a:p>
            <a:pPr lvl="1">
              <a:buFontTx/>
              <a:buNone/>
            </a:pPr>
            <a:endParaRPr lang="ja-JP" altLang="en-US" dirty="0"/>
          </a:p>
          <a:p>
            <a:pPr lvl="1">
              <a:buFontTx/>
              <a:buNone/>
            </a:pPr>
            <a:endParaRPr lang="ja-JP" altLang="en-US" dirty="0"/>
          </a:p>
          <a:p>
            <a:pPr>
              <a:buFontTx/>
              <a:buNone/>
            </a:pPr>
            <a:r>
              <a:rPr lang="en-US" altLang="ja-JP" dirty="0"/>
              <a:t>.</a:t>
            </a:r>
            <a:r>
              <a:rPr lang="en-US" altLang="ja-JP" dirty="0" err="1"/>
              <a:t>tran</a:t>
            </a:r>
            <a:r>
              <a:rPr lang="en-US" altLang="ja-JP" dirty="0"/>
              <a:t> 0.1ns 40ns</a:t>
            </a:r>
          </a:p>
          <a:p>
            <a:pPr>
              <a:buFontTx/>
              <a:buNone/>
            </a:pPr>
            <a:r>
              <a:rPr lang="en-US" altLang="ja-JP" dirty="0"/>
              <a:t>.plot </a:t>
            </a:r>
            <a:r>
              <a:rPr lang="en-US" altLang="ja-JP" dirty="0" err="1"/>
              <a:t>tran</a:t>
            </a:r>
            <a:r>
              <a:rPr lang="en-US" altLang="ja-JP" dirty="0"/>
              <a:t> v(1) v(2)</a:t>
            </a:r>
          </a:p>
          <a:p>
            <a:pPr>
              <a:buFontTx/>
              <a:buNone/>
            </a:pPr>
            <a:r>
              <a:rPr lang="en-US" altLang="ja-JP" dirty="0"/>
              <a:t>end</a:t>
            </a:r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2339975" y="3429000"/>
            <a:ext cx="6264275" cy="863600"/>
          </a:xfrm>
          <a:prstGeom prst="wedgeRoundRectCallout">
            <a:avLst>
              <a:gd name="adj1" fmla="val -56769"/>
              <a:gd name="adj2" fmla="val 6011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シミュレーションの刻み幅：大きくしすぎると値が発散する</a:t>
            </a:r>
          </a:p>
          <a:p>
            <a:pPr algn="ctr"/>
            <a:r>
              <a:rPr lang="ja-JP" altLang="en-US"/>
              <a:t>小さすぎるとシミュレーション時間がかかる</a:t>
            </a:r>
          </a:p>
        </p:txBody>
      </p:sp>
      <p:sp>
        <p:nvSpPr>
          <p:cNvPr id="114693" name="AutoShape 5"/>
          <p:cNvSpPr>
            <a:spLocks noChangeArrowheads="1"/>
          </p:cNvSpPr>
          <p:nvPr/>
        </p:nvSpPr>
        <p:spPr bwMode="auto">
          <a:xfrm>
            <a:off x="4716463" y="5300663"/>
            <a:ext cx="3816350" cy="863600"/>
          </a:xfrm>
          <a:prstGeom prst="wedgeRoundRectCallout">
            <a:avLst>
              <a:gd name="adj1" fmla="val -85648"/>
              <a:gd name="adj2" fmla="val -10661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シミュレーションの終了時刻</a:t>
            </a:r>
          </a:p>
          <a:p>
            <a:pPr algn="ctr"/>
            <a:r>
              <a:rPr lang="ja-JP" altLang="en-US"/>
              <a:t>入力波形に合わせて変更のこと</a:t>
            </a:r>
          </a:p>
        </p:txBody>
      </p:sp>
      <p:sp>
        <p:nvSpPr>
          <p:cNvPr id="114694" name="AutoShape 6"/>
          <p:cNvSpPr>
            <a:spLocks noChangeArrowheads="1"/>
          </p:cNvSpPr>
          <p:nvPr/>
        </p:nvSpPr>
        <p:spPr bwMode="auto">
          <a:xfrm>
            <a:off x="755650" y="3716338"/>
            <a:ext cx="1223963" cy="5048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過渡解析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36EB116E-F25A-45F9-A5E9-D6065D0AD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269" y="6159501"/>
            <a:ext cx="3816350" cy="588962"/>
          </a:xfrm>
          <a:prstGeom prst="wedgeRoundRectCallout">
            <a:avLst>
              <a:gd name="adj1" fmla="val -73335"/>
              <a:gd name="adj2" fmla="val -1820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 dirty="0"/>
              <a:t>波形表示用　</a:t>
            </a:r>
            <a:r>
              <a:rPr lang="en-US" altLang="ja-JP" dirty="0"/>
              <a:t>Batch mode</a:t>
            </a:r>
            <a:r>
              <a:rPr lang="ja-JP" altLang="en-US" dirty="0"/>
              <a:t>でなければ不要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51241FA-2121-4295-BFDE-A08D31D47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70"/>
    </mc:Choice>
    <mc:Fallback>
      <p:transition spd="slow" advTm="128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8" x="8797925" y="3721100"/>
          <p14:tracePt t="1295" x="8615363" y="3738563"/>
          <p14:tracePt t="1300" x="8432800" y="3738563"/>
          <p14:tracePt t="1309" x="8269288" y="3738563"/>
          <p14:tracePt t="1316" x="8104188" y="3738563"/>
          <p14:tracePt t="1324" x="7977188" y="3738563"/>
          <p14:tracePt t="1332" x="7904163" y="3738563"/>
          <p14:tracePt t="1340" x="7850188" y="3738563"/>
          <p14:tracePt t="1348" x="7813675" y="3738563"/>
          <p14:tracePt t="1356" x="7767638" y="3738563"/>
          <p14:tracePt t="1364" x="7748588" y="3738563"/>
          <p14:tracePt t="1372" x="7712075" y="3738563"/>
          <p14:tracePt t="1380" x="7639050" y="3738563"/>
          <p14:tracePt t="1388" x="7548563" y="3738563"/>
          <p14:tracePt t="1396" x="7439025" y="3738563"/>
          <p14:tracePt t="1404" x="7312025" y="3738563"/>
          <p14:tracePt t="1412" x="7165975" y="3738563"/>
          <p14:tracePt t="1420" x="7019925" y="3738563"/>
          <p14:tracePt t="1429" x="6873875" y="3738563"/>
          <p14:tracePt t="1436" x="6727825" y="3738563"/>
          <p14:tracePt t="1447" x="6581775" y="3738563"/>
          <p14:tracePt t="1452" x="6454775" y="3738563"/>
          <p14:tracePt t="1463" x="6381750" y="3738563"/>
          <p14:tracePt t="1468" x="6308725" y="3721100"/>
          <p14:tracePt t="1477" x="6245225" y="3711575"/>
          <p14:tracePt t="1484" x="6218238" y="3711575"/>
          <p14:tracePt t="1492" x="6199188" y="3711575"/>
          <p14:tracePt t="1500" x="6172200" y="3711575"/>
          <p14:tracePt t="1540" x="6162675" y="3702050"/>
          <p14:tracePt t="1548" x="6153150" y="3702050"/>
          <p14:tracePt t="1556" x="6135688" y="3702050"/>
          <p14:tracePt t="1564" x="6108700" y="3702050"/>
          <p14:tracePt t="1572" x="6062663" y="3702050"/>
          <p14:tracePt t="1580" x="6007100" y="3702050"/>
          <p14:tracePt t="1588" x="5972175" y="3702050"/>
          <p14:tracePt t="1596" x="5935663" y="3702050"/>
          <p14:tracePt t="1604" x="5899150" y="3702050"/>
          <p14:tracePt t="1612" x="5870575" y="3702050"/>
          <p14:tracePt t="1620" x="5853113" y="3694113"/>
          <p14:tracePt t="3998" x="5843588" y="3684588"/>
          <p14:tracePt t="4036" x="5870575" y="3629025"/>
          <p14:tracePt t="4044" x="5962650" y="3482975"/>
          <p14:tracePt t="4052" x="6026150" y="3392488"/>
          <p14:tracePt t="4060" x="6053138" y="3338513"/>
          <p14:tracePt t="4068" x="6108700" y="3255963"/>
          <p14:tracePt t="4077" x="6116638" y="3173413"/>
          <p14:tracePt t="4085" x="6145213" y="3109913"/>
          <p14:tracePt t="4095" x="6162675" y="3017838"/>
          <p14:tracePt t="4102" x="6181725" y="2973388"/>
          <p14:tracePt t="4111" x="6208713" y="2927350"/>
          <p14:tracePt t="4117" x="6218238" y="2890838"/>
          <p14:tracePt t="4125" x="6235700" y="2844800"/>
          <p14:tracePt t="4132" x="6235700" y="2827338"/>
          <p14:tracePt t="4145" x="6262688" y="2763838"/>
          <p14:tracePt t="4148" x="6262688" y="2744788"/>
          <p14:tracePt t="4157" x="6272213" y="2727325"/>
          <p14:tracePt t="4174" x="6272213" y="2708275"/>
          <p14:tracePt t="4222" x="6272213" y="2698750"/>
          <p14:tracePt t="4300" x="6218238" y="2690813"/>
          <p14:tracePt t="4309" x="6072188" y="2690813"/>
          <p14:tracePt t="4316" x="5853113" y="2744788"/>
          <p14:tracePt t="4324" x="5616575" y="2781300"/>
          <p14:tracePt t="4332" x="5232400" y="2800350"/>
          <p14:tracePt t="4340" x="4730750" y="2844800"/>
          <p14:tracePt t="4348" x="4238625" y="2900363"/>
          <p14:tracePt t="4356" x="3792538" y="2900363"/>
          <p14:tracePt t="4364" x="3346450" y="2900363"/>
          <p14:tracePt t="4372" x="2898775" y="2900363"/>
          <p14:tracePt t="4381" x="2525713" y="2900363"/>
          <p14:tracePt t="4389" x="2352675" y="2900363"/>
          <p14:tracePt t="4397" x="2206625" y="2900363"/>
          <p14:tracePt t="4405" x="2087563" y="2890838"/>
          <p14:tracePt t="4413" x="2051050" y="2890838"/>
          <p14:tracePt t="4421" x="2033588" y="2881313"/>
          <p14:tracePt t="4484" x="2024063" y="2881313"/>
          <p14:tracePt t="4492" x="1997075" y="2881313"/>
          <p14:tracePt t="4501" x="1924050" y="2881313"/>
          <p14:tracePt t="4509" x="1851025" y="2881313"/>
          <p14:tracePt t="4517" x="1741488" y="2881313"/>
          <p14:tracePt t="4526" x="1649413" y="2881313"/>
          <p14:tracePt t="4533" x="1541463" y="2881313"/>
          <p14:tracePt t="4541" x="1449388" y="2881313"/>
          <p14:tracePt t="4549" x="1358900" y="2881313"/>
          <p14:tracePt t="4556" x="1285875" y="2881313"/>
          <p14:tracePt t="4564" x="1212850" y="2881313"/>
          <p14:tracePt t="4572" x="1157288" y="2881313"/>
          <p14:tracePt t="4580" x="1112838" y="2881313"/>
          <p14:tracePt t="4588" x="1076325" y="2881313"/>
          <p14:tracePt t="4596" x="1066800" y="2873375"/>
          <p14:tracePt t="4678" x="1066800" y="2854325"/>
          <p14:tracePt t="4686" x="1066800" y="2844800"/>
          <p14:tracePt t="4694" x="1076325" y="2827338"/>
          <p14:tracePt t="4701" x="1084263" y="2790825"/>
          <p14:tracePt t="4712" x="1103313" y="2763838"/>
          <p14:tracePt t="4717" x="1103313" y="2744788"/>
          <p14:tracePt t="4728" x="1103313" y="2698750"/>
          <p14:tracePt t="4733" x="1103313" y="2671763"/>
          <p14:tracePt t="4740" x="1103313" y="2654300"/>
          <p14:tracePt t="4748" x="1103313" y="2625725"/>
          <p14:tracePt t="4756" x="1076325" y="2598738"/>
          <p14:tracePt t="4764" x="1057275" y="2589213"/>
          <p14:tracePt t="4772" x="1030288" y="2554288"/>
          <p14:tracePt t="4780" x="1003300" y="2535238"/>
          <p14:tracePt t="4788" x="957263" y="2498725"/>
          <p14:tracePt t="4796" x="947738" y="2489200"/>
          <p14:tracePt t="4804" x="930275" y="2462213"/>
          <p14:tracePt t="4812" x="911225" y="2444750"/>
          <p14:tracePt t="4821" x="903288" y="2435225"/>
          <p14:tracePt t="4831" x="893763" y="2435225"/>
          <p14:tracePt t="4847" x="893763" y="2425700"/>
          <p14:tracePt t="4854" x="884238" y="2416175"/>
          <p14:tracePt t="4862" x="884238" y="2408238"/>
          <p14:tracePt t="4871" x="866775" y="2371725"/>
          <p14:tracePt t="4877" x="857250" y="2362200"/>
          <p14:tracePt t="4884" x="830263" y="2352675"/>
          <p14:tracePt t="4893" x="811213" y="2335213"/>
          <p14:tracePt t="4900" x="801688" y="2325688"/>
          <p14:tracePt t="4909" x="774700" y="2316163"/>
          <p14:tracePt t="4917" x="765175" y="2306638"/>
          <p14:tracePt t="4927" x="747713" y="2279650"/>
          <p14:tracePt t="4933" x="747713" y="2270125"/>
          <p14:tracePt t="4941" x="720725" y="2243138"/>
          <p14:tracePt t="4956" x="711200" y="2243138"/>
          <p14:tracePt t="4980" x="701675" y="2233613"/>
          <p14:tracePt t="4988" x="692150" y="2225675"/>
          <p14:tracePt t="5174" x="701675" y="2225675"/>
          <p14:tracePt t="5182" x="728663" y="2206625"/>
          <p14:tracePt t="5189" x="811213" y="2206625"/>
          <p14:tracePt t="5197" x="957263" y="2206625"/>
          <p14:tracePt t="5205" x="1120775" y="2206625"/>
          <p14:tracePt t="5213" x="1303338" y="2206625"/>
          <p14:tracePt t="5221" x="1449388" y="2206625"/>
          <p14:tracePt t="5230" x="1595438" y="2206625"/>
          <p14:tracePt t="5238" x="1704975" y="2206625"/>
          <p14:tracePt t="5245" x="1751013" y="2206625"/>
          <p14:tracePt t="5254" x="1778000" y="2206625"/>
          <p14:tracePt t="5302" x="1787525" y="2197100"/>
          <p14:tracePt t="5630" x="1831975" y="2179638"/>
          <p14:tracePt t="5638" x="1887538" y="2152650"/>
          <p14:tracePt t="5645" x="1968500" y="2143125"/>
          <p14:tracePt t="5655" x="2060575" y="2125663"/>
          <p14:tracePt t="5662" x="2143125" y="2116138"/>
          <p14:tracePt t="5671" x="2233613" y="2089150"/>
          <p14:tracePt t="5676" x="2279650" y="2089150"/>
          <p14:tracePt t="5685" x="2306638" y="2079625"/>
          <p14:tracePt t="5694" x="2324100" y="2079625"/>
          <p14:tracePt t="5701" x="2333625" y="2079625"/>
          <p14:tracePt t="5712" x="2333625" y="2070100"/>
          <p14:tracePt t="5717" x="2343150" y="2070100"/>
          <p14:tracePt t="6076" x="2352675" y="2070100"/>
          <p14:tracePt t="6141" x="2306638" y="2097088"/>
          <p14:tracePt t="6148" x="2233613" y="2170113"/>
          <p14:tracePt t="6156" x="2179638" y="2233613"/>
          <p14:tracePt t="6164" x="2114550" y="2298700"/>
          <p14:tracePt t="6172" x="2051050" y="2371725"/>
          <p14:tracePt t="6180" x="1987550" y="2416175"/>
          <p14:tracePt t="6188" x="1931988" y="2471738"/>
          <p14:tracePt t="6196" x="1868488" y="2498725"/>
          <p14:tracePt t="6204" x="1824038" y="2525713"/>
          <p14:tracePt t="6212" x="1795463" y="2562225"/>
          <p14:tracePt t="6220" x="1758950" y="2581275"/>
          <p14:tracePt t="6228" x="1741488" y="2598738"/>
          <p14:tracePt t="6237" x="1731963" y="2598738"/>
          <p14:tracePt t="6247" x="1714500" y="2608263"/>
          <p14:tracePt t="6814" x="1768475" y="2608263"/>
          <p14:tracePt t="6822" x="1841500" y="2571750"/>
          <p14:tracePt t="6829" x="1887538" y="2562225"/>
          <p14:tracePt t="6837" x="1931988" y="2544763"/>
          <p14:tracePt t="6847" x="2033588" y="2489200"/>
          <p14:tracePt t="6854" x="2070100" y="2481263"/>
          <p14:tracePt t="6861" x="2133600" y="2444750"/>
          <p14:tracePt t="6869" x="2179638" y="2435225"/>
          <p14:tracePt t="6877" x="2206625" y="2398713"/>
          <p14:tracePt t="6885" x="2233613" y="2379663"/>
          <p14:tracePt t="6893" x="2233613" y="2371725"/>
          <p14:tracePt t="6901" x="2243138" y="2362200"/>
          <p14:tracePt t="6912" x="2243138" y="2352675"/>
          <p14:tracePt t="6917" x="2260600" y="2343150"/>
          <p14:tracePt t="6933" x="2270125" y="2325688"/>
          <p14:tracePt t="6944" x="2279650" y="2298700"/>
          <p14:tracePt t="6964" x="2287588" y="2279650"/>
          <p14:tracePt t="6980" x="2306638" y="2270125"/>
          <p14:tracePt t="6988" x="2316163" y="2270125"/>
          <p14:tracePt t="6996" x="2324100" y="2262188"/>
          <p14:tracePt t="7012" x="2333625" y="2252663"/>
          <p14:tracePt t="7020" x="2343150" y="2243138"/>
          <p14:tracePt t="7061" x="2360613" y="2225675"/>
          <p14:tracePt t="7094" x="2360613" y="2216150"/>
          <p14:tracePt t="7110" x="2379663" y="2206625"/>
          <p14:tracePt t="7118" x="2389188" y="2206625"/>
          <p14:tracePt t="7129" x="2397125" y="2197100"/>
          <p14:tracePt t="7135" x="2406650" y="2197100"/>
          <p14:tracePt t="7145" x="2433638" y="2179638"/>
          <p14:tracePt t="7148" x="2443163" y="2179638"/>
          <p14:tracePt t="7159" x="2462213" y="2170113"/>
          <p14:tracePt t="7180" x="2470150" y="2160588"/>
          <p14:tracePt t="7366" x="2489200" y="2160588"/>
          <p14:tracePt t="7373" x="2616200" y="2160588"/>
          <p14:tracePt t="7381" x="2762250" y="2160588"/>
          <p14:tracePt t="7390" x="2962275" y="2160588"/>
          <p14:tracePt t="7397" x="3144838" y="2160588"/>
          <p14:tracePt t="7405" x="3327400" y="2160588"/>
          <p14:tracePt t="7413" x="3482975" y="2160588"/>
          <p14:tracePt t="7421" x="3592513" y="2160588"/>
          <p14:tracePt t="7429" x="3692525" y="2160588"/>
          <p14:tracePt t="7437" x="3746500" y="2160588"/>
          <p14:tracePt t="7445" x="3765550" y="2160588"/>
          <p14:tracePt t="7484" x="3783013" y="2160588"/>
          <p14:tracePt t="7766" x="3746500" y="2197100"/>
          <p14:tracePt t="7777" x="3709988" y="2233613"/>
          <p14:tracePt t="7782" x="3582988" y="2289175"/>
          <p14:tracePt t="7791" x="3446463" y="2352675"/>
          <p14:tracePt t="7799" x="3254375" y="2435225"/>
          <p14:tracePt t="7805" x="2990850" y="2508250"/>
          <p14:tracePt t="7813" x="2716213" y="2598738"/>
          <p14:tracePt t="7821" x="2389188" y="2681288"/>
          <p14:tracePt t="7829" x="2124075" y="2781300"/>
          <p14:tracePt t="7837" x="1887538" y="2800350"/>
          <p14:tracePt t="7845" x="1576388" y="2817813"/>
          <p14:tracePt t="7853" x="1431925" y="2844800"/>
          <p14:tracePt t="7860" x="1293813" y="2863850"/>
          <p14:tracePt t="7869" x="1239838" y="2873375"/>
          <p14:tracePt t="7876" x="1185863" y="2873375"/>
          <p14:tracePt t="8012" x="1176338" y="2873375"/>
          <p14:tracePt t="8766" x="1185863" y="2873375"/>
          <p14:tracePt t="8773" x="1293813" y="2873375"/>
          <p14:tracePt t="8781" x="1403350" y="2873375"/>
          <p14:tracePt t="8790" x="1568450" y="2873375"/>
          <p14:tracePt t="8796" x="1695450" y="2873375"/>
          <p14:tracePt t="8804" x="1824038" y="2873375"/>
          <p14:tracePt t="8812" x="1968500" y="2873375"/>
          <p14:tracePt t="8820" x="2078038" y="2873375"/>
          <p14:tracePt t="8828" x="2151063" y="2873375"/>
          <p14:tracePt t="8836" x="2224088" y="2873375"/>
          <p14:tracePt t="8844" x="2260600" y="2873375"/>
          <p14:tracePt t="9288" x="2270125" y="2873375"/>
          <p14:tracePt t="9294" x="2297113" y="2873375"/>
          <p14:tracePt t="9302" x="2370138" y="2873375"/>
          <p14:tracePt t="9314" x="2425700" y="2873375"/>
          <p14:tracePt t="9318" x="2498725" y="2873375"/>
          <p14:tracePt t="9328" x="2606675" y="2873375"/>
          <p14:tracePt t="9334" x="2679700" y="2873375"/>
          <p14:tracePt t="9344" x="2725738" y="2873375"/>
          <p14:tracePt t="9350" x="2762250" y="2873375"/>
          <p14:tracePt t="9362" x="2771775" y="2873375"/>
          <p14:tracePt t="9365" x="2781300" y="2873375"/>
          <p14:tracePt t="9958" x="2817813" y="2873375"/>
          <p14:tracePt t="9967" x="2852738" y="2873375"/>
          <p14:tracePt t="9972" x="2898775" y="2873375"/>
          <p14:tracePt t="9980" x="2954338" y="2873375"/>
          <p14:tracePt t="9988" x="3044825" y="2873375"/>
          <p14:tracePt t="9996" x="3117850" y="2873375"/>
          <p14:tracePt t="10005" x="3190875" y="2873375"/>
          <p14:tracePt t="10012" x="3300413" y="2873375"/>
          <p14:tracePt t="10020" x="3390900" y="2873375"/>
          <p14:tracePt t="10028" x="3446463" y="2873375"/>
          <p14:tracePt t="10045" x="3546475" y="2873375"/>
          <p14:tracePt t="10052" x="3556000" y="2873375"/>
          <p14:tracePt t="10060" x="3573463" y="2873375"/>
          <p14:tracePt t="10068" x="3582988" y="2873375"/>
          <p14:tracePt t="10118" x="3592513" y="2873375"/>
          <p14:tracePt t="10124" x="3619500" y="2873375"/>
          <p14:tracePt t="10132" x="3636963" y="2873375"/>
          <p14:tracePt t="10141" x="3709988" y="2854325"/>
          <p14:tracePt t="10148" x="3756025" y="2854325"/>
          <p14:tracePt t="10156" x="3810000" y="2854325"/>
          <p14:tracePt t="10165" x="3865563" y="2854325"/>
          <p14:tracePt t="10172" x="3919538" y="2854325"/>
          <p14:tracePt t="10180" x="3948113" y="2854325"/>
          <p14:tracePt t="10188" x="3965575" y="2854325"/>
          <p14:tracePt t="10196" x="3992563" y="2854325"/>
          <p14:tracePt t="10888" x="3975100" y="2890838"/>
          <p14:tracePt t="10894" x="3956050" y="2927350"/>
          <p14:tracePt t="10904" x="3938588" y="2954338"/>
          <p14:tracePt t="10911" x="3911600" y="2990850"/>
          <p14:tracePt t="10918" x="3883025" y="3009900"/>
          <p14:tracePt t="10927" x="3856038" y="3063875"/>
          <p14:tracePt t="10934" x="3829050" y="3082925"/>
          <p14:tracePt t="10944" x="3819525" y="3100388"/>
          <p14:tracePt t="10949" x="3802063" y="3136900"/>
          <p14:tracePt t="10958" x="3792538" y="3155950"/>
          <p14:tracePt t="10966" x="3783013" y="3163888"/>
          <p14:tracePt t="11124" x="3775075" y="3173413"/>
          <p14:tracePt t="11462" x="3775075" y="3192463"/>
          <p14:tracePt t="11470" x="3802063" y="3228975"/>
          <p14:tracePt t="11477" x="3819525" y="3246438"/>
          <p14:tracePt t="11485" x="3846513" y="3273425"/>
          <p14:tracePt t="11493" x="3883025" y="3309938"/>
          <p14:tracePt t="11500" x="3902075" y="3319463"/>
          <p14:tracePt t="11508" x="3929063" y="3338513"/>
          <p14:tracePt t="11516" x="3948113" y="3355975"/>
          <p14:tracePt t="11525" x="3956050" y="3365500"/>
          <p14:tracePt t="11532" x="3965575" y="3375025"/>
          <p14:tracePt t="11542" x="3992563" y="3382963"/>
          <p14:tracePt t="11548" x="4002088" y="3392488"/>
          <p14:tracePt t="11556" x="4011613" y="3402013"/>
          <p14:tracePt t="11564" x="4021138" y="3411538"/>
          <p14:tracePt t="11572" x="4038600" y="3438525"/>
          <p14:tracePt t="11580" x="4038600" y="3446463"/>
          <p14:tracePt t="11588" x="4048125" y="3482975"/>
          <p14:tracePt t="11596" x="4057650" y="3492500"/>
          <p14:tracePt t="11604" x="4057650" y="3519488"/>
          <p14:tracePt t="11612" x="4065588" y="3538538"/>
          <p14:tracePt t="11621" x="4084638" y="3565525"/>
          <p14:tracePt t="11631" x="4084638" y="3584575"/>
          <p14:tracePt t="11637" x="4084638" y="3592513"/>
          <p14:tracePt t="11646" x="4084638" y="3621088"/>
          <p14:tracePt t="11653" x="4084638" y="3629025"/>
          <p14:tracePt t="11661" x="4084638" y="3648075"/>
          <p14:tracePt t="11669" x="4084638" y="3665538"/>
          <p14:tracePt t="11676" x="4084638" y="3702050"/>
          <p14:tracePt t="11684" x="4084638" y="3730625"/>
          <p14:tracePt t="11692" x="4084638" y="3757613"/>
          <p14:tracePt t="11700" x="4075113" y="3775075"/>
          <p14:tracePt t="11708" x="4065588" y="3821113"/>
          <p14:tracePt t="11716" x="4038600" y="3867150"/>
          <p14:tracePt t="11724" x="4021138" y="3884613"/>
          <p14:tracePt t="11732" x="3984625" y="3940175"/>
          <p14:tracePt t="11748" x="3975100" y="3976688"/>
          <p14:tracePt t="11757" x="3956050" y="4003675"/>
          <p14:tracePt t="11765" x="3938588" y="4021138"/>
          <p14:tracePt t="11774" x="3911600" y="4040188"/>
          <p14:tracePt t="11781" x="3892550" y="4049713"/>
          <p14:tracePt t="11790" x="3875088" y="4057650"/>
          <p14:tracePt t="11796" x="3856038" y="4076700"/>
          <p14:tracePt t="11804" x="3838575" y="4086225"/>
          <p14:tracePt t="11812" x="3829050" y="4094163"/>
          <p14:tracePt t="11820" x="3810000" y="4113213"/>
          <p14:tracePt t="11828" x="3783013" y="4122738"/>
          <p14:tracePt t="11836" x="3775075" y="4130675"/>
          <p14:tracePt t="11844" x="3738563" y="4140200"/>
          <p14:tracePt t="11852" x="3673475" y="4167188"/>
          <p14:tracePt t="11860" x="3619500" y="4176713"/>
          <p14:tracePt t="11868" x="3556000" y="4186238"/>
          <p14:tracePt t="11878" x="3482975" y="4203700"/>
          <p14:tracePt t="11886" x="3373438" y="4203700"/>
          <p14:tracePt t="11895" x="3263900" y="4203700"/>
          <p14:tracePt t="11902" x="3154363" y="4203700"/>
          <p14:tracePt t="11911" x="3027363" y="4203700"/>
          <p14:tracePt t="11919" x="2935288" y="4203700"/>
          <p14:tracePt t="11928" x="2825750" y="4203700"/>
          <p14:tracePt t="11934" x="2698750" y="4195763"/>
          <p14:tracePt t="11946" x="2579688" y="4140200"/>
          <p14:tracePt t="11950" x="2470150" y="4122738"/>
          <p14:tracePt t="11957" x="2389188" y="4086225"/>
          <p14:tracePt t="11964" x="2306638" y="4030663"/>
          <p14:tracePt t="11973" x="2270125" y="4013200"/>
          <p14:tracePt t="11980" x="2224088" y="3967163"/>
          <p14:tracePt t="11988" x="2197100" y="3940175"/>
          <p14:tracePt t="11996" x="2170113" y="3921125"/>
          <p14:tracePt t="12004" x="2160588" y="3911600"/>
          <p14:tracePt t="12012" x="2143125" y="3884613"/>
          <p14:tracePt t="12020" x="2106613" y="3857625"/>
          <p14:tracePt t="12042" x="2087563" y="3821113"/>
          <p14:tracePt t="12044" x="2060575" y="3784600"/>
          <p14:tracePt t="12052" x="2051050" y="3767138"/>
          <p14:tracePt t="12060" x="2014538" y="3711575"/>
          <p14:tracePt t="12068" x="1997075" y="3675063"/>
          <p14:tracePt t="12076" x="1960563" y="3621088"/>
          <p14:tracePt t="12084" x="1951038" y="3592513"/>
          <p14:tracePt t="12092" x="1924050" y="3548063"/>
          <p14:tracePt t="12100" x="1878013" y="3482975"/>
          <p14:tracePt t="12108" x="1860550" y="3419475"/>
          <p14:tracePt t="12116" x="1841500" y="3355975"/>
          <p14:tracePt t="12125" x="1824038" y="3302000"/>
          <p14:tracePt t="12132" x="1824038" y="3246438"/>
          <p14:tracePt t="12140" x="1824038" y="3182938"/>
          <p14:tracePt t="12148" x="1824038" y="3109913"/>
          <p14:tracePt t="12156" x="1824038" y="3054350"/>
          <p14:tracePt t="12164" x="1824038" y="3000375"/>
          <p14:tracePt t="12172" x="1824038" y="2954338"/>
          <p14:tracePt t="12180" x="1851025" y="2881313"/>
          <p14:tracePt t="12188" x="1887538" y="2817813"/>
          <p14:tracePt t="12196" x="1914525" y="2754313"/>
          <p14:tracePt t="12204" x="1951038" y="2690813"/>
          <p14:tracePt t="12213" x="2005013" y="2625725"/>
          <p14:tracePt t="12221" x="2078038" y="2554288"/>
          <p14:tracePt t="12230" x="2160588" y="2489200"/>
          <p14:tracePt t="12237" x="2224088" y="2435225"/>
          <p14:tracePt t="12248" x="2324100" y="2389188"/>
          <p14:tracePt t="12253" x="2433638" y="2352675"/>
          <p14:tracePt t="12262" x="2533650" y="2335213"/>
          <p14:tracePt t="12269" x="2662238" y="2289175"/>
          <p14:tracePt t="12277" x="2735263" y="2279650"/>
          <p14:tracePt t="12284" x="2862263" y="2279650"/>
          <p14:tracePt t="12293" x="2944813" y="2262188"/>
          <p14:tracePt t="12300" x="3054350" y="2233613"/>
          <p14:tracePt t="12308" x="3127375" y="2233613"/>
          <p14:tracePt t="12316" x="3208338" y="2233613"/>
          <p14:tracePt t="12325" x="3317875" y="2233613"/>
          <p14:tracePt t="12332" x="3373438" y="2233613"/>
          <p14:tracePt t="12341" x="3419475" y="2252663"/>
          <p14:tracePt t="12348" x="3482975" y="2289175"/>
          <p14:tracePt t="12356" x="3500438" y="2306638"/>
          <p14:tracePt t="12364" x="3556000" y="2352675"/>
          <p14:tracePt t="12373" x="3609975" y="2389188"/>
          <p14:tracePt t="12380" x="3646488" y="2444750"/>
          <p14:tracePt t="12388" x="3673475" y="2489200"/>
          <p14:tracePt t="12396" x="3709988" y="2535238"/>
          <p14:tracePt t="12404" x="3738563" y="2554288"/>
          <p14:tracePt t="12412" x="3792538" y="2617788"/>
          <p14:tracePt t="12420" x="3810000" y="2644775"/>
          <p14:tracePt t="12428" x="3846513" y="2681288"/>
          <p14:tracePt t="12436" x="3865563" y="2708275"/>
          <p14:tracePt t="12444" x="3902075" y="2735263"/>
          <p14:tracePt t="12452" x="3911600" y="2781300"/>
          <p14:tracePt t="12460" x="3919538" y="2808288"/>
          <p14:tracePt t="12468" x="3938588" y="2873375"/>
          <p14:tracePt t="12478" x="3956050" y="2909888"/>
          <p14:tracePt t="12484" x="3956050" y="2963863"/>
          <p14:tracePt t="12492" x="3956050" y="3027363"/>
          <p14:tracePt t="12501" x="3965575" y="3082925"/>
          <p14:tracePt t="12509" x="3965575" y="3136900"/>
          <p14:tracePt t="12516" x="3965575" y="3182938"/>
          <p14:tracePt t="12526" x="3965575" y="3236913"/>
          <p14:tracePt t="12532" x="3965575" y="3292475"/>
          <p14:tracePt t="12544" x="3965575" y="3338513"/>
          <p14:tracePt t="12556" x="3965575" y="3375025"/>
          <p14:tracePt t="12564" x="3965575" y="3411538"/>
          <p14:tracePt t="12573" x="3938588" y="3446463"/>
          <p14:tracePt t="12580" x="3929063" y="3455988"/>
          <p14:tracePt t="12588" x="3902075" y="3502025"/>
          <p14:tracePt t="12596" x="3892550" y="3502025"/>
          <p14:tracePt t="12604" x="3883025" y="3511550"/>
          <p14:tracePt t="12612" x="3856038" y="3529013"/>
          <p14:tracePt t="12621" x="3838575" y="3538538"/>
          <p14:tracePt t="12629" x="3802063" y="3548063"/>
          <p14:tracePt t="12637" x="3792538" y="3548063"/>
          <p14:tracePt t="12647" x="3765550" y="3548063"/>
          <p14:tracePt t="12653" x="3746500" y="3548063"/>
          <p14:tracePt t="12662" x="3709988" y="3548063"/>
          <p14:tracePt t="12669" x="3656013" y="3548063"/>
          <p14:tracePt t="12677" x="3592513" y="3548063"/>
          <p14:tracePt t="12685" x="3482975" y="3548063"/>
          <p14:tracePt t="12694" x="3390900" y="3548063"/>
          <p14:tracePt t="12701" x="3244850" y="3502025"/>
          <p14:tracePt t="12711" x="3071813" y="3455988"/>
          <p14:tracePt t="12717" x="2944813" y="3429000"/>
          <p14:tracePt t="12727" x="2781300" y="3365500"/>
          <p14:tracePt t="12733" x="2625725" y="3302000"/>
          <p14:tracePt t="12745" x="2533650" y="3273425"/>
          <p14:tracePt t="12749" x="2452688" y="3236913"/>
          <p14:tracePt t="12760" x="2389188" y="3209925"/>
          <p14:tracePt t="12765" x="2343150" y="3200400"/>
          <p14:tracePt t="12777" x="2316163" y="3173413"/>
          <p14:tracePt t="12780" x="2297113" y="3173413"/>
          <p14:tracePt t="12791" x="2287588" y="3163888"/>
          <p14:tracePt t="12877" x="2279650" y="3155950"/>
          <p14:tracePt t="12885" x="2279650" y="3146425"/>
          <p14:tracePt t="12893" x="2279650" y="3119438"/>
          <p14:tracePt t="12901" x="2279650" y="3082925"/>
          <p14:tracePt t="12911" x="2251075" y="3036888"/>
          <p14:tracePt t="12917" x="2224088" y="3000375"/>
          <p14:tracePt t="12928" x="2206625" y="2963863"/>
          <p14:tracePt t="12933" x="2187575" y="2927350"/>
          <p14:tracePt t="12945" x="2179638" y="2890838"/>
          <p14:tracePt t="12949" x="2160588" y="2854325"/>
          <p14:tracePt t="12958" x="2160588" y="2836863"/>
          <p14:tracePt t="12965" x="2160588" y="2808288"/>
          <p14:tracePt t="12977" x="2160588" y="2790825"/>
          <p14:tracePt t="12981" x="2160588" y="2771775"/>
          <p14:tracePt t="12994" x="2160588" y="2744788"/>
          <p14:tracePt t="12996" x="2160588" y="2727325"/>
          <p14:tracePt t="13005" x="2160588" y="2717800"/>
          <p14:tracePt t="13013" x="2187575" y="2681288"/>
          <p14:tracePt t="13021" x="2206625" y="2662238"/>
          <p14:tracePt t="13029" x="2260600" y="2617788"/>
          <p14:tracePt t="13037" x="2306638" y="2608263"/>
          <p14:tracePt t="13044" x="2370138" y="2562225"/>
          <p14:tracePt t="13059" x="2443163" y="2554288"/>
          <p14:tracePt t="13061" x="2525713" y="2544763"/>
          <p14:tracePt t="13068" x="2598738" y="2517775"/>
          <p14:tracePt t="13076" x="2698750" y="2498725"/>
          <p14:tracePt t="13084" x="2789238" y="2498725"/>
          <p14:tracePt t="13092" x="2881313" y="2498725"/>
          <p14:tracePt t="13101" x="3008313" y="2498725"/>
          <p14:tracePt t="13111" x="3100388" y="2498725"/>
          <p14:tracePt t="13117" x="3190875" y="2498725"/>
          <p14:tracePt t="13127" x="3300413" y="2498725"/>
          <p14:tracePt t="13132" x="3363913" y="2498725"/>
          <p14:tracePt t="13143" x="3419475" y="2525713"/>
          <p14:tracePt t="13148" x="3500438" y="2544763"/>
          <p14:tracePt t="13156" x="3527425" y="2562225"/>
          <p14:tracePt t="13164" x="3563938" y="2581275"/>
          <p14:tracePt t="13172" x="3582988" y="2598738"/>
          <p14:tracePt t="13180" x="3600450" y="2635250"/>
          <p14:tracePt t="13188" x="3619500" y="2654300"/>
          <p14:tracePt t="13196" x="3629025" y="2690813"/>
          <p14:tracePt t="13204" x="3636963" y="2708275"/>
          <p14:tracePt t="13212" x="3636963" y="2727325"/>
          <p14:tracePt t="13220" x="3646488" y="2763838"/>
          <p14:tracePt t="13228" x="3673475" y="2790825"/>
          <p14:tracePt t="13236" x="3683000" y="2817813"/>
          <p14:tracePt t="13244" x="3683000" y="2844800"/>
          <p14:tracePt t="13252" x="3683000" y="2863850"/>
          <p14:tracePt t="13260" x="3683000" y="2900363"/>
          <p14:tracePt t="13268" x="3683000" y="2909888"/>
          <p14:tracePt t="13276" x="3683000" y="2927350"/>
          <p14:tracePt t="13284" x="3683000" y="2963863"/>
          <p14:tracePt t="13296" x="3683000" y="2990850"/>
          <p14:tracePt t="13301" x="3683000" y="3000375"/>
          <p14:tracePt t="13310" x="3683000" y="3027363"/>
          <p14:tracePt t="13316" x="3665538" y="3046413"/>
          <p14:tracePt t="13326" x="3646488" y="3063875"/>
          <p14:tracePt t="13332" x="3609975" y="3090863"/>
          <p14:tracePt t="13341" x="3592513" y="3109913"/>
          <p14:tracePt t="13348" x="3573463" y="3119438"/>
          <p14:tracePt t="13357" x="3527425" y="3155950"/>
          <p14:tracePt t="13364" x="3509963" y="3163888"/>
          <p14:tracePt t="13374" x="3482975" y="3173413"/>
          <p14:tracePt t="13380" x="3419475" y="3200400"/>
          <p14:tracePt t="13388" x="3346450" y="3228975"/>
          <p14:tracePt t="13396" x="3281363" y="3228975"/>
          <p14:tracePt t="13404" x="3171825" y="3228975"/>
          <p14:tracePt t="13412" x="3081338" y="3236913"/>
          <p14:tracePt t="13421" x="2971800" y="3236913"/>
          <p14:tracePt t="13429" x="2917825" y="3236913"/>
          <p14:tracePt t="13437" x="2808288" y="3236913"/>
          <p14:tracePt t="13444" x="2716213" y="3236913"/>
          <p14:tracePt t="13453" x="2643188" y="3236913"/>
          <p14:tracePt t="13461" x="2562225" y="3236913"/>
          <p14:tracePt t="13469" x="2506663" y="3236913"/>
          <p14:tracePt t="13478" x="2462213" y="3236913"/>
          <p14:tracePt t="13485" x="2425700" y="3209925"/>
          <p14:tracePt t="13492" x="2379663" y="3200400"/>
          <p14:tracePt t="13500" x="2360613" y="3200400"/>
          <p14:tracePt t="13508" x="2352675" y="3192463"/>
          <p14:tracePt t="13516" x="2324100" y="3192463"/>
          <p14:tracePt t="13540" x="2316163" y="3192463"/>
          <p14:tracePt t="13548" x="2306638" y="3192463"/>
          <p14:tracePt t="13556" x="2279650" y="3182938"/>
          <p14:tracePt t="13573" x="2260600" y="3163888"/>
          <p14:tracePt t="13580" x="2243138" y="3155950"/>
          <p14:tracePt t="13589" x="2233613" y="3146425"/>
          <p14:tracePt t="13596" x="2214563" y="3146425"/>
          <p14:tracePt t="13605" x="2206625" y="3136900"/>
          <p14:tracePt t="13613" x="2187575" y="3119438"/>
          <p14:tracePt t="13645" x="2187575" y="3109913"/>
          <p14:tracePt t="13653" x="2187575" y="3082925"/>
          <p14:tracePt t="13661" x="2187575" y="3063875"/>
          <p14:tracePt t="13669" x="2187575" y="3027363"/>
          <p14:tracePt t="13677" x="2187575" y="2982913"/>
          <p14:tracePt t="13685" x="2187575" y="2963863"/>
          <p14:tracePt t="13692" x="2187575" y="2927350"/>
          <p14:tracePt t="13700" x="2187575" y="2881313"/>
          <p14:tracePt t="13708" x="2214563" y="2836863"/>
          <p14:tracePt t="13717" x="2251075" y="2790825"/>
          <p14:tracePt t="13728" x="2260600" y="2763838"/>
          <p14:tracePt t="13733" x="2297113" y="2717800"/>
          <p14:tracePt t="13744" x="2324100" y="2681288"/>
          <p14:tracePt t="13776" x="2616200" y="2517775"/>
          <p14:tracePt t="13780" x="2689225" y="2498725"/>
          <p14:tracePt t="13790" x="2789238" y="2462213"/>
          <p14:tracePt t="13796" x="2835275" y="2462213"/>
          <p14:tracePt t="13804" x="2898775" y="2462213"/>
          <p14:tracePt t="13812" x="2971800" y="2462213"/>
          <p14:tracePt t="13821" x="3044825" y="2462213"/>
          <p14:tracePt t="13828" x="3108325" y="2462213"/>
          <p14:tracePt t="13836" x="3144838" y="2462213"/>
          <p14:tracePt t="13844" x="3200400" y="2471738"/>
          <p14:tracePt t="13852" x="3208338" y="2481263"/>
          <p14:tracePt t="13861" x="3236913" y="2489200"/>
          <p14:tracePt t="13868" x="3236913" y="2498725"/>
          <p14:tracePt t="13876" x="3254375" y="2517775"/>
          <p14:tracePt t="13884" x="3263900" y="2544763"/>
          <p14:tracePt t="13893" x="3263900" y="2598738"/>
          <p14:tracePt t="13900" x="3281363" y="2617788"/>
          <p14:tracePt t="13908" x="3309938" y="2671763"/>
          <p14:tracePt t="13916" x="3317875" y="2708275"/>
          <p14:tracePt t="13925" x="3327400" y="2763838"/>
          <p14:tracePt t="13932" x="3336925" y="2808288"/>
          <p14:tracePt t="13941" x="3373438" y="2836863"/>
          <p14:tracePt t="13948" x="3382963" y="2881313"/>
          <p14:tracePt t="13956" x="3390900" y="2881313"/>
          <p14:tracePt t="13964" x="3390900" y="2909888"/>
          <p14:tracePt t="13972" x="3409950" y="2936875"/>
          <p14:tracePt t="14052" x="3409950" y="2963863"/>
          <p14:tracePt t="14060" x="3382963" y="3009900"/>
          <p14:tracePt t="14068" x="3336925" y="3046413"/>
          <p14:tracePt t="14076" x="3254375" y="3100388"/>
          <p14:tracePt t="14084" x="3171825" y="3155950"/>
          <p14:tracePt t="14092" x="3071813" y="3192463"/>
          <p14:tracePt t="14100" x="2971800" y="3265488"/>
          <p14:tracePt t="14108" x="2862263" y="3319463"/>
          <p14:tracePt t="14116" x="2744788" y="3365500"/>
          <p14:tracePt t="14125" x="2625725" y="3411538"/>
          <p14:tracePt t="14132" x="2498725" y="3465513"/>
          <p14:tracePt t="14140" x="2397125" y="3482975"/>
          <p14:tracePt t="14148" x="2343150" y="3511550"/>
          <p14:tracePt t="14156" x="2306638" y="3519488"/>
          <p14:tracePt t="14164" x="2279650" y="3519488"/>
          <p14:tracePt t="14172" x="2270125" y="3519488"/>
          <p14:tracePt t="14180" x="2260600" y="3519488"/>
          <p14:tracePt t="14220" x="2224088" y="3519488"/>
          <p14:tracePt t="14228" x="2151063" y="3492500"/>
          <p14:tracePt t="14236" x="2124075" y="3455988"/>
          <p14:tracePt t="14244" x="2060575" y="3419475"/>
          <p14:tracePt t="14252" x="1997075" y="3365500"/>
          <p14:tracePt t="14260" x="1931988" y="3309938"/>
          <p14:tracePt t="14268" x="1860550" y="3265488"/>
          <p14:tracePt t="14276" x="1814513" y="3236913"/>
          <p14:tracePt t="14285" x="1768475" y="3219450"/>
          <p14:tracePt t="14293" x="1741488" y="3192463"/>
          <p14:tracePt t="14300" x="1731963" y="3192463"/>
          <p14:tracePt t="14381" x="1722438" y="3182938"/>
          <p14:tracePt t="14389" x="1722438" y="3155950"/>
          <p14:tracePt t="14397" x="1722438" y="3109913"/>
          <p14:tracePt t="14405" x="1722438" y="3073400"/>
          <p14:tracePt t="14413" x="1741488" y="3017838"/>
          <p14:tracePt t="14421" x="1758950" y="2982913"/>
          <p14:tracePt t="14429" x="1768475" y="2927350"/>
          <p14:tracePt t="14436" x="1814513" y="2863850"/>
          <p14:tracePt t="14444" x="1824038" y="2836863"/>
          <p14:tracePt t="14452" x="1831975" y="2790825"/>
          <p14:tracePt t="14460" x="1851025" y="2763838"/>
          <p14:tracePt t="14468" x="1860550" y="2727325"/>
          <p14:tracePt t="14477" x="1868488" y="2708275"/>
          <p14:tracePt t="14484" x="1878013" y="2681288"/>
          <p14:tracePt t="14493" x="1905000" y="2654300"/>
          <p14:tracePt t="14500" x="1914525" y="2635250"/>
          <p14:tracePt t="14508" x="1914525" y="2625725"/>
          <p14:tracePt t="14525" x="1924050" y="2617788"/>
          <p14:tracePt t="14532" x="1931988" y="2608263"/>
          <p14:tracePt t="14542" x="1951038" y="2589213"/>
          <p14:tracePt t="14548" x="1960563" y="2581275"/>
          <p14:tracePt t="14556" x="1978025" y="2571750"/>
          <p14:tracePt t="14564" x="2033588" y="2571750"/>
          <p14:tracePt t="14572" x="2087563" y="2571750"/>
          <p14:tracePt t="14580" x="2160588" y="2571750"/>
          <p14:tracePt t="14588" x="2251075" y="2571750"/>
          <p14:tracePt t="14596" x="2379663" y="2571750"/>
          <p14:tracePt t="14604" x="2506663" y="2571750"/>
          <p14:tracePt t="14612" x="2579688" y="2571750"/>
          <p14:tracePt t="14621" x="2708275" y="2571750"/>
          <p14:tracePt t="14628" x="2835275" y="2571750"/>
          <p14:tracePt t="14636" x="2954338" y="2598738"/>
          <p14:tracePt t="14645" x="3027363" y="2608263"/>
          <p14:tracePt t="14652" x="3108325" y="2617788"/>
          <p14:tracePt t="14662" x="3136900" y="2625725"/>
          <p14:tracePt t="14677" x="3154363" y="2625725"/>
          <p14:tracePt t="14709" x="3163888" y="2635250"/>
          <p14:tracePt t="14717" x="3163888" y="2644775"/>
          <p14:tracePt t="14727" x="3163888" y="2654300"/>
          <p14:tracePt t="14733" x="3163888" y="2662238"/>
          <p14:tracePt t="14742" x="3171825" y="2690813"/>
          <p14:tracePt t="14749" x="3181350" y="2698750"/>
          <p14:tracePt t="14777" x="3208338" y="2727325"/>
          <p14:tracePt t="14780" x="3217863" y="2735263"/>
          <p14:tracePt t="14860" x="3217863" y="2744788"/>
          <p14:tracePt t="14868" x="3217863" y="2771775"/>
          <p14:tracePt t="14878" x="3217863" y="2790825"/>
          <p14:tracePt t="14884" x="3217863" y="2808288"/>
          <p14:tracePt t="14892" x="3217863" y="2827338"/>
          <p14:tracePt t="14909" x="3217863" y="2854325"/>
          <p14:tracePt t="14916" x="3217863" y="2863850"/>
          <p14:tracePt t="14925" x="3217863" y="2873375"/>
          <p14:tracePt t="14941" x="3217863" y="2890838"/>
          <p14:tracePt t="14964" x="3217863" y="2900363"/>
          <p14:tracePt t="15045" x="3217863" y="2909888"/>
          <p14:tracePt t="15364" x="3208338" y="2917825"/>
          <p14:tracePt t="15380" x="3200400" y="2927350"/>
          <p14:tracePt t="15404" x="3200400" y="2936875"/>
          <p14:tracePt t="15429" x="3190875" y="2946400"/>
          <p14:tracePt t="32903" x="3144838" y="2963863"/>
          <p14:tracePt t="32910" x="2789238" y="3319463"/>
          <p14:tracePt t="32918" x="2525713" y="3629025"/>
          <p14:tracePt t="32925" x="2352675" y="3803650"/>
          <p14:tracePt t="32934" x="2260600" y="3940175"/>
          <p14:tracePt t="32943" x="2197100" y="4076700"/>
          <p14:tracePt t="32950" x="2160588" y="4195763"/>
          <p14:tracePt t="32959" x="2114550" y="4268788"/>
          <p14:tracePt t="32966" x="2106613" y="4332288"/>
          <p14:tracePt t="32974" x="2106613" y="4359275"/>
          <p14:tracePt t="32981" x="2106613" y="4376738"/>
          <p14:tracePt t="32990" x="2097088" y="4395788"/>
          <p14:tracePt t="33310" x="2060575" y="4432300"/>
          <p14:tracePt t="33316" x="2014538" y="4478338"/>
          <p14:tracePt t="33324" x="1997075" y="4495800"/>
          <p14:tracePt t="33332" x="1951038" y="4541838"/>
          <p14:tracePt t="33340" x="1931988" y="4559300"/>
          <p14:tracePt t="33348" x="1887538" y="4605338"/>
          <p14:tracePt t="33356" x="1868488" y="4614863"/>
          <p14:tracePt t="33364" x="1841500" y="4641850"/>
          <p14:tracePt t="33372" x="1824038" y="4660900"/>
          <p14:tracePt t="33380" x="1795463" y="4687888"/>
          <p14:tracePt t="33390" x="1778000" y="4697413"/>
          <p14:tracePt t="33396" x="1768475" y="4705350"/>
          <p14:tracePt t="33404" x="1758950" y="4714875"/>
          <p14:tracePt t="33412" x="1741488" y="4732338"/>
          <p14:tracePt t="33420" x="1722438" y="4741863"/>
          <p14:tracePt t="33428" x="1714500" y="4751388"/>
          <p14:tracePt t="33437" x="1704975" y="4751388"/>
          <p14:tracePt t="33445" x="1668463" y="4778375"/>
          <p14:tracePt t="33453" x="1658938" y="4787900"/>
          <p14:tracePt t="33461" x="1622425" y="4787900"/>
          <p14:tracePt t="33469" x="1585913" y="4797425"/>
          <p14:tracePt t="33477" x="1531938" y="4797425"/>
          <p14:tracePt t="33485" x="1468438" y="4797425"/>
          <p14:tracePt t="33493" x="1449388" y="4797425"/>
          <p14:tracePt t="33501" x="1412875" y="4797425"/>
          <p14:tracePt t="33509" x="1385888" y="4797425"/>
          <p14:tracePt t="33517" x="1376363" y="4797425"/>
          <p14:tracePt t="33525" x="1358900" y="4797425"/>
          <p14:tracePt t="33533" x="1339850" y="4797425"/>
          <p14:tracePt t="33614" x="1330325" y="4797425"/>
          <p14:tracePt t="33622" x="1285875" y="4797425"/>
          <p14:tracePt t="33629" x="1193800" y="4797425"/>
          <p14:tracePt t="33638" x="1139825" y="4797425"/>
          <p14:tracePt t="33646" x="1011238" y="4805363"/>
          <p14:tracePt t="33654" x="947738" y="4851400"/>
          <p14:tracePt t="33661" x="866775" y="4860925"/>
          <p14:tracePt t="33670" x="830263" y="4870450"/>
          <p14:tracePt t="33679" x="765175" y="4897438"/>
          <p14:tracePt t="33685" x="757238" y="4897438"/>
          <p14:tracePt t="33692" x="738188" y="4897438"/>
          <p14:tracePt t="33700" x="728663" y="4906963"/>
          <p14:tracePt t="33708" x="720725" y="4906963"/>
          <p14:tracePt t="34093" x="720725" y="4897438"/>
          <p14:tracePt t="34101" x="728663" y="4851400"/>
          <p14:tracePt t="34109" x="738188" y="4814888"/>
          <p14:tracePt t="34116" x="757238" y="4778375"/>
          <p14:tracePt t="34124" x="784225" y="4732338"/>
          <p14:tracePt t="34132" x="801688" y="4697413"/>
          <p14:tracePt t="34143" x="801688" y="4678363"/>
          <p14:tracePt t="34148" x="811213" y="4660900"/>
          <p14:tracePt t="34157" x="830263" y="4641850"/>
          <p14:tracePt t="34164" x="838200" y="4632325"/>
          <p14:tracePt t="34397" x="838200" y="4651375"/>
          <p14:tracePt t="34408" x="838200" y="4678363"/>
          <p14:tracePt t="34414" x="838200" y="4687888"/>
          <p14:tracePt t="34422" x="838200" y="4697413"/>
          <p14:tracePt t="34429" x="838200" y="4705350"/>
          <p14:tracePt t="34694" x="847725" y="4714875"/>
          <p14:tracePt t="34702" x="866775" y="4714875"/>
          <p14:tracePt t="34709" x="884238" y="4697413"/>
          <p14:tracePt t="34717" x="893763" y="4687888"/>
          <p14:tracePt t="34758" x="911225" y="4687888"/>
          <p14:tracePt t="34766" x="920750" y="4687888"/>
          <p14:tracePt t="34774" x="957263" y="4687888"/>
          <p14:tracePt t="34782" x="974725" y="4687888"/>
          <p14:tracePt t="34792" x="1003300" y="4687888"/>
          <p14:tracePt t="34798" x="1020763" y="4687888"/>
          <p14:tracePt t="34810" x="1030288" y="4687888"/>
          <p14:tracePt t="34822" x="1047750" y="4687888"/>
          <p14:tracePt t="34854" x="1047750" y="4697413"/>
          <p14:tracePt t="35593" x="1076325" y="4687888"/>
          <p14:tracePt t="35596" x="1139825" y="4651375"/>
          <p14:tracePt t="35604" x="1166813" y="4632325"/>
          <p14:tracePt t="35612" x="1203325" y="4605338"/>
          <p14:tracePt t="35629" x="1222375" y="4587875"/>
          <p14:tracePt t="35637" x="1230313" y="4587875"/>
          <p14:tracePt t="35645" x="1239838" y="4578350"/>
          <p14:tracePt t="35870" x="1249363" y="4578350"/>
          <p14:tracePt t="35884" x="1276350" y="4551363"/>
          <p14:tracePt t="35892" x="1293813" y="4541838"/>
          <p14:tracePt t="35900" x="1303338" y="4532313"/>
          <p14:tracePt t="35908" x="1322388" y="4514850"/>
          <p14:tracePt t="35916" x="1339850" y="4495800"/>
          <p14:tracePt t="35924" x="1349375" y="4486275"/>
          <p14:tracePt t="35932" x="1358900" y="4468813"/>
          <p14:tracePt t="35941" x="1358900" y="4459288"/>
          <p14:tracePt t="35949" x="1366838" y="4441825"/>
          <p14:tracePt t="35958" x="1385888" y="4413250"/>
          <p14:tracePt t="35965" x="1395413" y="4405313"/>
          <p14:tracePt t="35981" x="1395413" y="4376738"/>
          <p14:tracePt t="35997" x="1395413" y="4368800"/>
          <p14:tracePt t="36014" x="1395413" y="4359275"/>
          <p14:tracePt t="36462" x="1395413" y="4340225"/>
          <p14:tracePt t="36472" x="1395413" y="4332288"/>
          <p14:tracePt t="36488" x="1395413" y="4313238"/>
          <p14:tracePt t="36524" x="1385888" y="4313238"/>
          <p14:tracePt t="36532" x="1376363" y="4313238"/>
          <p14:tracePt t="36540" x="1358900" y="4313238"/>
          <p14:tracePt t="36548" x="1349375" y="4313238"/>
          <p14:tracePt t="36556" x="1322388" y="4322763"/>
          <p14:tracePt t="36564" x="1303338" y="4322763"/>
          <p14:tracePt t="36573" x="1293813" y="4322763"/>
          <p14:tracePt t="36580" x="1276350" y="4322763"/>
          <p14:tracePt t="36589" x="1266825" y="4322763"/>
          <p14:tracePt t="36596" x="1258888" y="4322763"/>
          <p14:tracePt t="36654" x="1249363" y="4322763"/>
          <p14:tracePt t="36670" x="1212850" y="4322763"/>
          <p14:tracePt t="36678" x="1157288" y="4340225"/>
          <p14:tracePt t="36686" x="1084263" y="4340225"/>
          <p14:tracePt t="36696" x="993775" y="4340225"/>
          <p14:tracePt t="36701" x="903288" y="4340225"/>
          <p14:tracePt t="36710" x="820738" y="4340225"/>
          <p14:tracePt t="36717" x="728663" y="4340225"/>
          <p14:tracePt t="36725" x="692150" y="4340225"/>
          <p14:tracePt t="36733" x="620713" y="4349750"/>
          <p14:tracePt t="36741" x="565150" y="4359275"/>
          <p14:tracePt t="36749" x="555625" y="4359275"/>
          <p14:tracePt t="36757" x="538163" y="4359275"/>
          <p14:tracePt t="36950" x="528638" y="4368800"/>
          <p14:tracePt t="36958" x="528638" y="4376738"/>
          <p14:tracePt t="36965" x="528638" y="4386263"/>
          <p14:tracePt t="36974" x="601663" y="4386263"/>
          <p14:tracePt t="36980" x="647700" y="4386263"/>
          <p14:tracePt t="36989" x="784225" y="4386263"/>
          <p14:tracePt t="36996" x="866775" y="4368800"/>
          <p14:tracePt t="37004" x="957263" y="4349750"/>
          <p14:tracePt t="37012" x="1047750" y="4340225"/>
          <p14:tracePt t="37020" x="1112838" y="4303713"/>
          <p14:tracePt t="37028" x="1120775" y="4295775"/>
          <p14:tracePt t="37040" x="1139825" y="4286250"/>
          <p14:tracePt t="37044" x="1157288" y="4276725"/>
          <p14:tracePt t="37188" x="1157288" y="4268788"/>
          <p14:tracePt t="37206" x="1130300" y="4268788"/>
          <p14:tracePt t="37212" x="1093788" y="4268788"/>
          <p14:tracePt t="37220" x="1066800" y="4276725"/>
          <p14:tracePt t="37228" x="1039813" y="4276725"/>
          <p14:tracePt t="37236" x="1020763" y="4276725"/>
          <p14:tracePt t="37244" x="1003300" y="4286250"/>
          <p14:tracePt t="37422" x="1003300" y="4276725"/>
          <p14:tracePt t="37428" x="984250" y="4249738"/>
          <p14:tracePt t="37436" x="984250" y="4222750"/>
          <p14:tracePt t="37444" x="974725" y="4213225"/>
          <p14:tracePt t="37452" x="966788" y="4203700"/>
          <p14:tracePt t="37460" x="957263" y="4176713"/>
          <p14:tracePt t="37468" x="947738" y="4159250"/>
          <p14:tracePt t="37476" x="939800" y="4149725"/>
          <p14:tracePt t="37484" x="930275" y="4130675"/>
          <p14:tracePt t="37500" x="920750" y="4113213"/>
          <p14:tracePt t="37508" x="920750" y="4086225"/>
          <p14:tracePt t="37516" x="920750" y="4067175"/>
          <p14:tracePt t="37524" x="920750" y="4040188"/>
          <p14:tracePt t="37533" x="911225" y="3994150"/>
          <p14:tracePt t="37543" x="911225" y="3967163"/>
          <p14:tracePt t="37550" x="893763" y="3921125"/>
          <p14:tracePt t="37559" x="884238" y="3894138"/>
          <p14:tracePt t="37568" x="866775" y="3875088"/>
          <p14:tracePt t="37575" x="857250" y="3830638"/>
          <p14:tracePt t="37590" x="857250" y="3803650"/>
          <p14:tracePt t="37598" x="857250" y="3794125"/>
          <p14:tracePt t="37620" x="857250" y="3775075"/>
          <p14:tracePt t="37636" x="857250" y="3757613"/>
          <p14:tracePt t="37652" x="857250" y="3748088"/>
          <p14:tracePt t="37668" x="857250" y="3738563"/>
          <p14:tracePt t="37766" x="903288" y="3730625"/>
          <p14:tracePt t="37774" x="1047750" y="3684588"/>
          <p14:tracePt t="37784" x="1176338" y="3657600"/>
          <p14:tracePt t="37788" x="1258888" y="3648075"/>
          <p14:tracePt t="37798" x="1312863" y="3648075"/>
          <p14:tracePt t="37803" x="1385888" y="3629025"/>
          <p14:tracePt t="37812" x="1431925" y="3621088"/>
          <p14:tracePt t="37820" x="1458913" y="3611563"/>
          <p14:tracePt t="37828" x="1476375" y="3611563"/>
          <p14:tracePt t="37836" x="1495425" y="3611563"/>
          <p14:tracePt t="37966" x="1504950" y="3611563"/>
          <p14:tracePt t="37991" x="1512888" y="3611563"/>
          <p14:tracePt t="37999" x="1541463" y="3611563"/>
          <p14:tracePt t="38009" x="1568450" y="3611563"/>
          <p14:tracePt t="38013" x="1622425" y="3611563"/>
          <p14:tracePt t="38027" x="1668463" y="3611563"/>
          <p14:tracePt t="38028" x="1704975" y="3611563"/>
          <p14:tracePt t="38036" x="1722438" y="3611563"/>
          <p14:tracePt t="38044" x="1741488" y="3611563"/>
          <p14:tracePt t="38052" x="1751013" y="3611563"/>
          <p14:tracePt t="38100" x="1758950" y="3611563"/>
          <p14:tracePt t="38116" x="1758950" y="3629025"/>
          <p14:tracePt t="38180" x="1758950" y="3648075"/>
          <p14:tracePt t="38188" x="1758950" y="3657600"/>
          <p14:tracePt t="38204" x="1758950" y="3665538"/>
          <p14:tracePt t="38212" x="1758950" y="3684588"/>
          <p14:tracePt t="38220" x="1768475" y="3694113"/>
          <p14:tracePt t="38228" x="1787525" y="3721100"/>
          <p14:tracePt t="38236" x="1795463" y="3730625"/>
          <p14:tracePt t="38244" x="1804988" y="3748088"/>
          <p14:tracePt t="38252" x="1804988" y="3757613"/>
          <p14:tracePt t="38260" x="1804988" y="3767138"/>
          <p14:tracePt t="38276" x="1804988" y="3775075"/>
          <p14:tracePt t="38300" x="1804988" y="3784600"/>
          <p14:tracePt t="38350" x="1804988" y="3794125"/>
          <p14:tracePt t="38365" x="1804988" y="3811588"/>
          <p14:tracePt t="38372" x="1804988" y="3821113"/>
          <p14:tracePt t="38388" x="1804988" y="3848100"/>
          <p14:tracePt t="38396" x="1804988" y="3857625"/>
          <p14:tracePt t="38404" x="1804988" y="3867150"/>
          <p14:tracePt t="38412" x="1804988" y="3894138"/>
          <p14:tracePt t="38420" x="1804988" y="3911600"/>
          <p14:tracePt t="38428" x="1804988" y="3921125"/>
          <p14:tracePt t="38436" x="1804988" y="3957638"/>
          <p14:tracePt t="38444" x="1804988" y="3994150"/>
          <p14:tracePt t="38452" x="1804988" y="4040188"/>
          <p14:tracePt t="38460" x="1804988" y="4057650"/>
          <p14:tracePt t="38468" x="1804988" y="4094163"/>
          <p14:tracePt t="38476" x="1804988" y="4103688"/>
          <p14:tracePt t="38484" x="1804988" y="4140200"/>
          <p14:tracePt t="38492" x="1787525" y="4159250"/>
          <p14:tracePt t="38500" x="1778000" y="4167188"/>
          <p14:tracePt t="38508" x="1768475" y="4176713"/>
          <p14:tracePt t="38516" x="1751013" y="4195763"/>
          <p14:tracePt t="38532" x="1741488" y="4203700"/>
          <p14:tracePt t="38662" x="1695450" y="4213225"/>
          <p14:tracePt t="38670" x="1631950" y="4232275"/>
          <p14:tracePt t="38676" x="1541463" y="4232275"/>
          <p14:tracePt t="38684" x="1431925" y="4232275"/>
          <p14:tracePt t="38692" x="1303338" y="4232275"/>
          <p14:tracePt t="38700" x="1212850" y="4232275"/>
          <p14:tracePt t="38708" x="1120775" y="4232275"/>
          <p14:tracePt t="38716" x="1047750" y="4232275"/>
          <p14:tracePt t="38724" x="974725" y="4232275"/>
          <p14:tracePt t="38732" x="930275" y="4232275"/>
          <p14:tracePt t="38740" x="911225" y="4232275"/>
          <p14:tracePt t="38748" x="893763" y="4232275"/>
          <p14:tracePt t="39102" x="874713" y="4232275"/>
          <p14:tracePt t="39110" x="820738" y="4249738"/>
          <p14:tracePt t="39118" x="801688" y="4268788"/>
          <p14:tracePt t="39127" x="774700" y="4276725"/>
          <p14:tracePt t="39132" x="765175" y="4286250"/>
          <p14:tracePt t="39141" x="747713" y="4303713"/>
          <p14:tracePt t="39148" x="728663" y="4322763"/>
          <p14:tracePt t="39157" x="728663" y="4332288"/>
          <p14:tracePt t="39164" x="720725" y="4332288"/>
          <p14:tracePt t="39180" x="720725" y="4340225"/>
          <p14:tracePt t="39278" x="728663" y="4340225"/>
          <p14:tracePt t="39288" x="747713" y="4332288"/>
          <p14:tracePt t="39294" x="774700" y="4303713"/>
          <p14:tracePt t="39302" x="793750" y="4286250"/>
          <p14:tracePt t="39311" x="830263" y="4259263"/>
          <p14:tracePt t="39318" x="847725" y="4240213"/>
          <p14:tracePt t="39325" x="857250" y="4222750"/>
          <p14:tracePt t="39332" x="874713" y="4203700"/>
          <p14:tracePt t="39342" x="893763" y="4186238"/>
          <p14:tracePt t="39348" x="903288" y="4176713"/>
          <p14:tracePt t="39356" x="911225" y="4167188"/>
          <p14:tracePt t="39364" x="920750" y="4159250"/>
          <p14:tracePt t="39373" x="920750" y="4149725"/>
          <p14:tracePt t="39380" x="930275" y="4149725"/>
          <p14:tracePt t="39716" x="930275" y="4140200"/>
          <p14:tracePt t="39724" x="930275" y="4086225"/>
          <p14:tracePt t="39733" x="930275" y="4049713"/>
          <p14:tracePt t="39741" x="920750" y="4030663"/>
          <p14:tracePt t="39749" x="893763" y="3984625"/>
          <p14:tracePt t="39757" x="857250" y="3921125"/>
          <p14:tracePt t="39765" x="847725" y="3903663"/>
          <p14:tracePt t="39773" x="838200" y="3875088"/>
          <p14:tracePt t="39781" x="830263" y="3857625"/>
          <p14:tracePt t="39789" x="820738" y="3840163"/>
          <p14:tracePt t="39796" x="811213" y="3830638"/>
          <p14:tracePt t="39812" x="811213" y="3821113"/>
          <p14:tracePt t="39820" x="811213" y="3803650"/>
          <p14:tracePt t="39837" x="811213" y="3784600"/>
          <p14:tracePt t="39854" x="811213" y="3775075"/>
          <p14:tracePt t="39862" x="811213" y="3757613"/>
          <p14:tracePt t="39934" x="820738" y="3738563"/>
          <p14:tracePt t="39942" x="847725" y="3730625"/>
          <p14:tracePt t="39949" x="903288" y="3702050"/>
          <p14:tracePt t="39959" x="966788" y="3694113"/>
          <p14:tracePt t="39965" x="1057275" y="3675063"/>
          <p14:tracePt t="39974" x="1139825" y="3665538"/>
          <p14:tracePt t="39981" x="1249363" y="3665538"/>
          <p14:tracePt t="39990" x="1339850" y="3638550"/>
          <p14:tracePt t="39996" x="1468438" y="3621088"/>
          <p14:tracePt t="40004" x="1585913" y="3611563"/>
          <p14:tracePt t="40012" x="1677988" y="3592513"/>
          <p14:tracePt t="40020" x="1731963" y="3592513"/>
          <p14:tracePt t="40041" x="1831975" y="3592513"/>
          <p14:tracePt t="40044" x="1851025" y="3592513"/>
          <p14:tracePt t="40060" x="1860550" y="3584575"/>
          <p14:tracePt t="40290" x="1860550" y="3611563"/>
          <p14:tracePt t="40295" x="1860550" y="3621088"/>
          <p14:tracePt t="40302" x="1841500" y="3648075"/>
          <p14:tracePt t="40311" x="1841500" y="3675063"/>
          <p14:tracePt t="40317" x="1841500" y="3702050"/>
          <p14:tracePt t="40325" x="1831975" y="3748088"/>
          <p14:tracePt t="40333" x="1831975" y="3784600"/>
          <p14:tracePt t="40342" x="1824038" y="3821113"/>
          <p14:tracePt t="40349" x="1804988" y="3875088"/>
          <p14:tracePt t="40358" x="1804988" y="3930650"/>
          <p14:tracePt t="40364" x="1804988" y="3984625"/>
          <p14:tracePt t="40373" x="1804988" y="4030663"/>
          <p14:tracePt t="40380" x="1804988" y="4067175"/>
          <p14:tracePt t="40390" x="1804988" y="4094163"/>
          <p14:tracePt t="40396" x="1804988" y="4130675"/>
          <p14:tracePt t="40403" x="1804988" y="4149725"/>
          <p14:tracePt t="40412" x="1804988" y="4167188"/>
          <p14:tracePt t="40582" x="1804988" y="4176713"/>
          <p14:tracePt t="40592" x="1804988" y="4186238"/>
          <p14:tracePt t="40598" x="1741488" y="4232275"/>
          <p14:tracePt t="40610" x="1649413" y="4240213"/>
          <p14:tracePt t="40614" x="1576388" y="4259263"/>
          <p14:tracePt t="40621" x="1512888" y="4286250"/>
          <p14:tracePt t="40629" x="1449388" y="4295775"/>
          <p14:tracePt t="40637" x="1431925" y="4303713"/>
          <p14:tracePt t="40644" x="1422400" y="4303713"/>
          <p14:tracePt t="40996" x="1376363" y="4349750"/>
          <p14:tracePt t="41005" x="1330325" y="4359275"/>
          <p14:tracePt t="41012" x="1312863" y="4368800"/>
          <p14:tracePt t="41020" x="1276350" y="4395788"/>
          <p14:tracePt t="41042" x="1266825" y="4405313"/>
          <p14:tracePt t="41044" x="1258888" y="4413250"/>
          <p14:tracePt t="41052" x="1230313" y="4422775"/>
          <p14:tracePt t="41060" x="1222375" y="4441825"/>
          <p14:tracePt t="41068" x="1212850" y="4449763"/>
          <p14:tracePt t="41092" x="1203325" y="4468813"/>
          <p14:tracePt t="41582" x="1203325" y="4486275"/>
          <p14:tracePt t="41829" x="1203325" y="4505325"/>
          <p14:tracePt t="41844" x="1203325" y="4514850"/>
          <p14:tracePt t="42230" x="1203325" y="4532313"/>
          <p14:tracePt t="42238" x="1203325" y="4568825"/>
          <p14:tracePt t="42246" x="1203325" y="4578350"/>
          <p14:tracePt t="42254" x="1203325" y="4605338"/>
          <p14:tracePt t="42262" x="1203325" y="4624388"/>
          <p14:tracePt t="42270" x="1203325" y="4651375"/>
          <p14:tracePt t="42278" x="1203325" y="4660900"/>
          <p14:tracePt t="42286" x="1222375" y="4687888"/>
          <p14:tracePt t="42293" x="1239838" y="4705350"/>
          <p14:tracePt t="42301" x="1276350" y="4724400"/>
          <p14:tracePt t="42309" x="1276350" y="4732338"/>
          <p14:tracePt t="42317" x="1293813" y="4751388"/>
          <p14:tracePt t="42333" x="1293813" y="4760913"/>
          <p14:tracePt t="42342" x="1303338" y="4760913"/>
          <p14:tracePt t="43213" x="1312863" y="4768850"/>
          <p14:tracePt t="43222" x="1322388" y="4797425"/>
          <p14:tracePt t="43230" x="1366838" y="4851400"/>
          <p14:tracePt t="43238" x="1395413" y="4878388"/>
          <p14:tracePt t="43246" x="1449388" y="4897438"/>
          <p14:tracePt t="43254" x="1541463" y="4914900"/>
          <p14:tracePt t="43261" x="1568450" y="4924425"/>
          <p14:tracePt t="43268" x="1612900" y="4933950"/>
          <p14:tracePt t="43276" x="1677988" y="4960938"/>
          <p14:tracePt t="43284" x="1714500" y="4960938"/>
          <p14:tracePt t="43292" x="1768475" y="4960938"/>
          <p14:tracePt t="43300" x="1814513" y="4970463"/>
          <p14:tracePt t="43308" x="1831975" y="4970463"/>
          <p14:tracePt t="43316" x="1841500" y="4970463"/>
          <p14:tracePt t="43348" x="1860550" y="4970463"/>
          <p14:tracePt t="43382" x="1868488" y="4970463"/>
          <p14:tracePt t="43393" x="1878013" y="4970463"/>
          <p14:tracePt t="43396" x="1887538" y="4970463"/>
          <p14:tracePt t="43404" x="1895475" y="4970463"/>
          <p14:tracePt t="43412" x="1905000" y="4960938"/>
          <p14:tracePt t="43469" x="1905000" y="4951413"/>
          <p14:tracePt t="43485" x="1905000" y="4933950"/>
          <p14:tracePt t="43501" x="1905000" y="4924425"/>
          <p14:tracePt t="43708" x="1914525" y="4914900"/>
          <p14:tracePt t="43716" x="1931988" y="4878388"/>
          <p14:tracePt t="43724" x="1941513" y="4870450"/>
          <p14:tracePt t="43733" x="1951038" y="4870450"/>
          <p14:tracePt t="43742" x="1960563" y="4860925"/>
          <p14:tracePt t="43750" x="1987550" y="4841875"/>
          <p14:tracePt t="43757" x="2005013" y="4833938"/>
          <p14:tracePt t="43766" x="2005013" y="4824413"/>
          <p14:tracePt t="43782" x="2033588" y="4814888"/>
          <p14:tracePt t="44359" x="2041525" y="4814888"/>
          <p14:tracePt t="44366" x="2051050" y="4814888"/>
          <p14:tracePt t="44382" x="2070100" y="4814888"/>
          <p14:tracePt t="44407" x="2078038" y="4814888"/>
          <p14:tracePt t="44446" x="2087563" y="4805363"/>
          <p14:tracePt t="44454" x="2097088" y="4797425"/>
          <p14:tracePt t="44486" x="2097088" y="4787900"/>
          <p14:tracePt t="44582" x="2106613" y="4778375"/>
          <p14:tracePt t="44590" x="2124075" y="4768850"/>
          <p14:tracePt t="44616" x="2143125" y="4751388"/>
          <p14:tracePt t="44815" x="2151063" y="4751388"/>
          <p14:tracePt t="44836" x="2170113" y="4741863"/>
          <p14:tracePt t="44852" x="2179638" y="4732338"/>
          <p14:tracePt t="44868" x="2197100" y="4714875"/>
          <p14:tracePt t="45004" x="2206625" y="4705350"/>
          <p14:tracePt t="45182" x="2197100" y="4714875"/>
          <p14:tracePt t="45190" x="2187575" y="4714875"/>
          <p14:tracePt t="45198" x="2170113" y="4724400"/>
          <p14:tracePt t="45208" x="2160588" y="4732338"/>
          <p14:tracePt t="45213" x="2151063" y="4741863"/>
          <p14:tracePt t="45223" x="2151063" y="4751388"/>
          <p14:tracePt t="45230" x="2143125" y="4760913"/>
          <p14:tracePt t="45238" x="2133600" y="4768850"/>
          <p14:tracePt t="45245" x="2124075" y="4778375"/>
          <p14:tracePt t="45269" x="2114550" y="4787900"/>
          <p14:tracePt t="45285" x="2106613" y="4797425"/>
          <p14:tracePt t="45409" x="2097088" y="4805363"/>
          <p14:tracePt t="45428" x="2087563" y="4805363"/>
          <p14:tracePt t="45436" x="2070100" y="4814888"/>
          <p14:tracePt t="45444" x="2051050" y="4824413"/>
          <p14:tracePt t="45452" x="2033588" y="4824413"/>
          <p14:tracePt t="45460" x="2005013" y="4824413"/>
          <p14:tracePt t="45468" x="1960563" y="4824413"/>
          <p14:tracePt t="45476" x="1931988" y="4824413"/>
          <p14:tracePt t="45484" x="1905000" y="4824413"/>
          <p14:tracePt t="45492" x="1878013" y="4824413"/>
          <p14:tracePt t="45500" x="1841500" y="4824413"/>
          <p14:tracePt t="45508" x="1831975" y="4824413"/>
          <p14:tracePt t="45516" x="1824038" y="4824413"/>
          <p14:tracePt t="45641" x="1804988" y="4814888"/>
          <p14:tracePt t="45653" x="1787525" y="4787900"/>
          <p14:tracePt t="45661" x="1787525" y="4778375"/>
          <p14:tracePt t="45670" x="1778000" y="4751388"/>
          <p14:tracePt t="45677" x="1768475" y="4732338"/>
          <p14:tracePt t="45685" x="1768475" y="4724400"/>
          <p14:tracePt t="45693" x="1758950" y="4714875"/>
          <p14:tracePt t="45708" x="1758950" y="4705350"/>
          <p14:tracePt t="45740" x="1758950" y="4697413"/>
          <p14:tracePt t="45756" x="1758950" y="4687888"/>
          <p14:tracePt t="45764" x="1758950" y="4668838"/>
          <p14:tracePt t="45774" x="1758950" y="4660900"/>
          <p14:tracePt t="45781" x="1758950" y="4651375"/>
          <p14:tracePt t="45792" x="1758950" y="4641850"/>
          <p14:tracePt t="45797" x="1758950" y="4614863"/>
          <p14:tracePt t="45805" x="1768475" y="4595813"/>
          <p14:tracePt t="45812" x="1768475" y="4578350"/>
          <p14:tracePt t="45823" x="1778000" y="4578350"/>
          <p14:tracePt t="45829" x="1778000" y="4568825"/>
          <p14:tracePt t="45840" x="1787525" y="4551363"/>
          <p14:tracePt t="45845" x="1787525" y="4541838"/>
          <p14:tracePt t="45853" x="1795463" y="4522788"/>
          <p14:tracePt t="45869" x="1804988" y="4514850"/>
          <p14:tracePt t="45885" x="1814513" y="4505325"/>
          <p14:tracePt t="45901" x="1841500" y="4486275"/>
          <p14:tracePt t="45909" x="1860550" y="4478338"/>
          <p14:tracePt t="45916" x="1905000" y="4468813"/>
          <p14:tracePt t="45924" x="1941513" y="4468813"/>
          <p14:tracePt t="45932" x="1987550" y="4468813"/>
          <p14:tracePt t="45956" x="2124075" y="4468813"/>
          <p14:tracePt t="45964" x="2151063" y="4468813"/>
          <p14:tracePt t="45972" x="2170113" y="4468813"/>
          <p14:tracePt t="45980" x="2187575" y="4468813"/>
          <p14:tracePt t="45989" x="2197100" y="4468813"/>
          <p14:tracePt t="45996" x="2214563" y="4478338"/>
          <p14:tracePt t="46005" x="2224088" y="4486275"/>
          <p14:tracePt t="46012" x="2243138" y="4495800"/>
          <p14:tracePt t="46020" x="2260600" y="4505325"/>
          <p14:tracePt t="46028" x="2279650" y="4522788"/>
          <p14:tracePt t="46038" x="2297113" y="4532313"/>
          <p14:tracePt t="46060" x="2306638" y="4541838"/>
          <p14:tracePt t="46100" x="2316163" y="4551363"/>
          <p14:tracePt t="46116" x="2316163" y="4559300"/>
          <p14:tracePt t="46124" x="2316163" y="4568825"/>
          <p14:tracePt t="46141" x="2316163" y="4578350"/>
          <p14:tracePt t="46148" x="2316163" y="4595813"/>
          <p14:tracePt t="46156" x="2316163" y="4605338"/>
          <p14:tracePt t="46164" x="2324100" y="4624388"/>
          <p14:tracePt t="46180" x="2324100" y="4641850"/>
          <p14:tracePt t="46189" x="2343150" y="4660900"/>
          <p14:tracePt t="46196" x="2352675" y="4678363"/>
          <p14:tracePt t="46205" x="2360613" y="4697413"/>
          <p14:tracePt t="46212" x="2379663" y="4724400"/>
          <p14:tracePt t="46220" x="2389188" y="4741863"/>
          <p14:tracePt t="46228" x="2397125" y="4760913"/>
          <p14:tracePt t="46236" x="2406650" y="4778375"/>
          <p14:tracePt t="46245" x="2425700" y="4814888"/>
          <p14:tracePt t="46252" x="2433638" y="4824413"/>
          <p14:tracePt t="46260" x="2443163" y="4851400"/>
          <p14:tracePt t="46452" x="2452688" y="4860925"/>
          <p14:tracePt t="46484" x="2470150" y="4860925"/>
          <p14:tracePt t="46492" x="2506663" y="4860925"/>
          <p14:tracePt t="46500" x="2552700" y="4841875"/>
          <p14:tracePt t="46508" x="2579688" y="4824413"/>
          <p14:tracePt t="46516" x="2616200" y="4814888"/>
          <p14:tracePt t="46524" x="2671763" y="4805363"/>
          <p14:tracePt t="46532" x="2735263" y="4778375"/>
          <p14:tracePt t="46540" x="2808288" y="4778375"/>
          <p14:tracePt t="46548" x="2881313" y="4778375"/>
          <p14:tracePt t="46556" x="2954338" y="4778375"/>
          <p14:tracePt t="46564" x="3008313" y="4778375"/>
          <p14:tracePt t="46572" x="3117850" y="4778375"/>
          <p14:tracePt t="46580" x="3171825" y="4778375"/>
          <p14:tracePt t="46588" x="3273425" y="4787900"/>
          <p14:tracePt t="46596" x="3336925" y="4814888"/>
          <p14:tracePt t="46606" x="3390900" y="4833938"/>
          <p14:tracePt t="46614" x="3427413" y="4833938"/>
          <p14:tracePt t="46624" x="3446463" y="4841875"/>
          <p14:tracePt t="46629" x="3455988" y="4841875"/>
          <p14:tracePt t="46646" x="3463925" y="4851400"/>
          <p14:tracePt t="46654" x="3473450" y="4851400"/>
          <p14:tracePt t="47196" x="3427413" y="4851400"/>
          <p14:tracePt t="47210" x="3354388" y="4851400"/>
          <p14:tracePt t="47212" x="3254375" y="4878388"/>
          <p14:tracePt t="47220" x="3163888" y="4897438"/>
          <p14:tracePt t="47228" x="3108325" y="4897438"/>
          <p14:tracePt t="47236" x="3054350" y="4897438"/>
          <p14:tracePt t="47244" x="3008313" y="4897438"/>
          <p14:tracePt t="47252" x="2981325" y="4897438"/>
          <p14:tracePt t="47260" x="2962275" y="4897438"/>
          <p14:tracePt t="47381" x="2944813" y="4887913"/>
          <p14:tracePt t="47388" x="2925763" y="4878388"/>
          <p14:tracePt t="47396" x="2881313" y="4841875"/>
          <p14:tracePt t="47404" x="2862263" y="4833938"/>
          <p14:tracePt t="47412" x="2817813" y="4797425"/>
          <p14:tracePt t="47420" x="2798763" y="4778375"/>
          <p14:tracePt t="47428" x="2781300" y="4768850"/>
          <p14:tracePt t="47436" x="2744788" y="4732338"/>
          <p14:tracePt t="47452" x="2735263" y="4724400"/>
          <p14:tracePt t="47460" x="2716213" y="4705350"/>
          <p14:tracePt t="47476" x="2708275" y="4697413"/>
          <p14:tracePt t="47492" x="2708275" y="4687888"/>
          <p14:tracePt t="47500" x="2708275" y="4668838"/>
          <p14:tracePt t="47508" x="2708275" y="4641850"/>
          <p14:tracePt t="47516" x="2708275" y="4624388"/>
          <p14:tracePt t="47524" x="2708275" y="4605338"/>
          <p14:tracePt t="47532" x="2708275" y="4568825"/>
          <p14:tracePt t="47540" x="2716213" y="4532313"/>
          <p14:tracePt t="47548" x="2725738" y="4505325"/>
          <p14:tracePt t="47556" x="2744788" y="4486275"/>
          <p14:tracePt t="47564" x="2771775" y="4459288"/>
          <p14:tracePt t="47573" x="2771775" y="4449763"/>
          <p14:tracePt t="47581" x="2798763" y="4422775"/>
          <p14:tracePt t="47591" x="2835275" y="4413250"/>
          <p14:tracePt t="47597" x="2852738" y="4405313"/>
          <p14:tracePt t="47607" x="2881313" y="4405313"/>
          <p14:tracePt t="47613" x="2898775" y="4395788"/>
          <p14:tracePt t="47621" x="2944813" y="4368800"/>
          <p14:tracePt t="47628" x="2981325" y="4368800"/>
          <p14:tracePt t="47636" x="3017838" y="4359275"/>
          <p14:tracePt t="47644" x="3035300" y="4359275"/>
          <p14:tracePt t="47652" x="3054350" y="4349750"/>
          <p14:tracePt t="47660" x="3081338" y="4349750"/>
          <p14:tracePt t="47668" x="3100388" y="4349750"/>
          <p14:tracePt t="47676" x="3136900" y="4349750"/>
          <p14:tracePt t="47685" x="3181350" y="4349750"/>
          <p14:tracePt t="47692" x="3208338" y="4349750"/>
          <p14:tracePt t="47702" x="3263900" y="4349750"/>
          <p14:tracePt t="47708" x="3336925" y="4359275"/>
          <p14:tracePt t="47718" x="3400425" y="4376738"/>
          <p14:tracePt t="47724" x="3427413" y="4386263"/>
          <p14:tracePt t="47732" x="3490913" y="4405313"/>
          <p14:tracePt t="47740" x="3509963" y="4413250"/>
          <p14:tracePt t="47756" x="3519488" y="4413250"/>
          <p14:tracePt t="47781" x="3527425" y="4413250"/>
          <p14:tracePt t="47790" x="3536950" y="4422775"/>
          <p14:tracePt t="47844" x="3536950" y="4432300"/>
          <p14:tracePt t="47852" x="3536950" y="4449763"/>
          <p14:tracePt t="47860" x="3536950" y="4468813"/>
          <p14:tracePt t="47868" x="3536950" y="4486275"/>
          <p14:tracePt t="47876" x="3536950" y="4514850"/>
          <p14:tracePt t="47885" x="3536950" y="4541838"/>
          <p14:tracePt t="47892" x="3536950" y="4551363"/>
          <p14:tracePt t="47902" x="3536950" y="4587875"/>
          <p14:tracePt t="47908" x="3536950" y="4595813"/>
          <p14:tracePt t="47917" x="3536950" y="4614863"/>
          <p14:tracePt t="47924" x="3536950" y="4632325"/>
          <p14:tracePt t="47932" x="3546475" y="4632325"/>
          <p14:tracePt t="47940" x="3546475" y="4641850"/>
          <p14:tracePt t="47948" x="3546475" y="4651375"/>
          <p14:tracePt t="48028" x="3546475" y="4678363"/>
          <p14:tracePt t="48036" x="3546475" y="4697413"/>
          <p14:tracePt t="48044" x="3527425" y="4741863"/>
          <p14:tracePt t="48052" x="3500438" y="4760913"/>
          <p14:tracePt t="48060" x="3446463" y="4797425"/>
          <p14:tracePt t="48068" x="3382963" y="4824413"/>
          <p14:tracePt t="48076" x="3317875" y="4860925"/>
          <p14:tracePt t="48084" x="3273425" y="4870450"/>
          <p14:tracePt t="48092" x="3236913" y="4878388"/>
          <p14:tracePt t="48100" x="3181350" y="4914900"/>
          <p14:tracePt t="48108" x="3163888" y="4914900"/>
          <p14:tracePt t="48116" x="3163888" y="4924425"/>
          <p14:tracePt t="48830" x="3181350" y="4914900"/>
          <p14:tracePt t="48838" x="3181350" y="4906963"/>
          <p14:tracePt t="48846" x="3200400" y="4897438"/>
          <p14:tracePt t="48851" x="3217863" y="4887913"/>
          <p14:tracePt t="48860" x="3263900" y="4870450"/>
          <p14:tracePt t="48868" x="3273425" y="4870450"/>
          <p14:tracePt t="48876" x="3281363" y="4860925"/>
          <p14:tracePt t="48884" x="3300413" y="4860925"/>
          <p14:tracePt t="48892" x="3309938" y="4851400"/>
          <p14:tracePt t="48900" x="3309938" y="4841875"/>
          <p14:tracePt t="49118" x="3317875" y="4841875"/>
          <p14:tracePt t="49430" x="3309938" y="4841875"/>
          <p14:tracePt t="49438" x="3273425" y="4841875"/>
          <p14:tracePt t="49446" x="3227388" y="4860925"/>
          <p14:tracePt t="49454" x="3217863" y="4860925"/>
          <p14:tracePt t="49461" x="3163888" y="4870450"/>
          <p14:tracePt t="49468" x="3117850" y="4870450"/>
          <p14:tracePt t="49476" x="3100388" y="4870450"/>
          <p14:tracePt t="49484" x="3044825" y="4887913"/>
          <p14:tracePt t="49492" x="3017838" y="4887913"/>
          <p14:tracePt t="49500" x="2990850" y="4887913"/>
          <p14:tracePt t="49508" x="2971800" y="4887913"/>
          <p14:tracePt t="49516" x="2962275" y="4887913"/>
          <p14:tracePt t="49598" x="2944813" y="4887913"/>
          <p14:tracePt t="49607" x="2925763" y="4878388"/>
          <p14:tracePt t="49614" x="2889250" y="4851400"/>
          <p14:tracePt t="49626" x="2871788" y="4841875"/>
          <p14:tracePt t="49628" x="2825750" y="4797425"/>
          <p14:tracePt t="49636" x="2808288" y="4787900"/>
          <p14:tracePt t="49646" x="2781300" y="4768850"/>
          <p14:tracePt t="49653" x="2762250" y="4751388"/>
          <p14:tracePt t="49662" x="2752725" y="4741863"/>
          <p14:tracePt t="49676" x="2735263" y="4724400"/>
          <p14:tracePt t="49708" x="2735263" y="4714875"/>
          <p14:tracePt t="49716" x="2735263" y="4705350"/>
          <p14:tracePt t="49724" x="2735263" y="4697413"/>
          <p14:tracePt t="49732" x="2735263" y="4687888"/>
          <p14:tracePt t="49740" x="2735263" y="4668838"/>
          <p14:tracePt t="49748" x="2735263" y="4651375"/>
          <p14:tracePt t="49756" x="2735263" y="4632325"/>
          <p14:tracePt t="49765" x="2735263" y="4624388"/>
          <p14:tracePt t="49772" x="2735263" y="4595813"/>
          <p14:tracePt t="49781" x="2744788" y="4578350"/>
          <p14:tracePt t="49790" x="2752725" y="4568825"/>
          <p14:tracePt t="49796" x="2771775" y="4541838"/>
          <p14:tracePt t="49805" x="2798763" y="4522788"/>
          <p14:tracePt t="49812" x="2817813" y="4514850"/>
          <p14:tracePt t="49821" x="2835275" y="4495800"/>
          <p14:tracePt t="49829" x="2871788" y="4486275"/>
          <p14:tracePt t="49838" x="2908300" y="4478338"/>
          <p14:tracePt t="49846" x="2971800" y="4449763"/>
          <p14:tracePt t="49853" x="3035300" y="4441825"/>
          <p14:tracePt t="49863" x="3090863" y="4422775"/>
          <p14:tracePt t="49869" x="3136900" y="4422775"/>
          <p14:tracePt t="49877" x="3163888" y="4422775"/>
          <p14:tracePt t="49885" x="3200400" y="4422775"/>
          <p14:tracePt t="49894" x="3217863" y="4422775"/>
          <p14:tracePt t="49901" x="3236913" y="4422775"/>
          <p14:tracePt t="49910" x="3244850" y="4422775"/>
          <p14:tracePt t="49924" x="3263900" y="4422775"/>
          <p14:tracePt t="49956" x="3273425" y="4422775"/>
          <p14:tracePt t="49981" x="3281363" y="4422775"/>
          <p14:tracePt t="49990" x="3327400" y="4441825"/>
          <p14:tracePt t="50014" x="3336925" y="4449763"/>
          <p14:tracePt t="50022" x="3346450" y="4459288"/>
          <p14:tracePt t="50042" x="3354388" y="4459288"/>
          <p14:tracePt t="50125" x="3363913" y="4468813"/>
          <p14:tracePt t="50214" x="3363913" y="4478338"/>
          <p14:tracePt t="50222" x="3363913" y="4486275"/>
          <p14:tracePt t="50470" x="3363913" y="4495800"/>
          <p14:tracePt t="50478" x="3363913" y="4505325"/>
          <p14:tracePt t="50485" x="3363913" y="4522788"/>
          <p14:tracePt t="50501" x="3363913" y="4532313"/>
          <p14:tracePt t="50509" x="3354388" y="4551363"/>
          <p14:tracePt t="50525" x="3354388" y="4559300"/>
          <p14:tracePt t="50533" x="3354388" y="4568825"/>
          <p14:tracePt t="50630" x="3354388" y="4578350"/>
          <p14:tracePt t="50638" x="3346450" y="4587875"/>
          <p14:tracePt t="50645" x="3336925" y="4595813"/>
          <p14:tracePt t="50653" x="3317875" y="4614863"/>
          <p14:tracePt t="50669" x="3309938" y="4624388"/>
          <p14:tracePt t="50677" x="3290888" y="4641850"/>
          <p14:tracePt t="50692" x="3290888" y="4651375"/>
          <p14:tracePt t="50700" x="3290888" y="4660900"/>
          <p14:tracePt t="50708" x="3273425" y="4668838"/>
          <p14:tracePt t="50716" x="3273425" y="4678363"/>
          <p14:tracePt t="50724" x="3263900" y="4678363"/>
          <p14:tracePt t="50733" x="3244850" y="4678363"/>
          <p14:tracePt t="50741" x="3236913" y="4687888"/>
          <p14:tracePt t="50756" x="3227388" y="4697413"/>
          <p14:tracePt t="65805" x="3200400" y="4724400"/>
          <p14:tracePt t="65814" x="3117850" y="4768850"/>
          <p14:tracePt t="65820" x="3035300" y="4824413"/>
          <p14:tracePt t="65828" x="2971800" y="4860925"/>
          <p14:tracePt t="65836" x="2925763" y="4878388"/>
          <p14:tracePt t="65844" x="2871788" y="4897438"/>
          <p14:tracePt t="65853" x="2825750" y="4914900"/>
          <p14:tracePt t="65859" x="2798763" y="4933950"/>
          <p14:tracePt t="65868" x="2762250" y="4933950"/>
          <p14:tracePt t="65876" x="2752725" y="4933950"/>
          <p14:tracePt t="65884" x="2725738" y="4943475"/>
          <p14:tracePt t="65909" x="2716213" y="4943475"/>
          <p14:tracePt t="66108" x="2735263" y="4914900"/>
          <p14:tracePt t="66116" x="2771775" y="4906963"/>
          <p14:tracePt t="66125" x="2825750" y="4870450"/>
          <p14:tracePt t="66132" x="2889250" y="4851400"/>
          <p14:tracePt t="66141" x="2962275" y="4841875"/>
          <p14:tracePt t="66148" x="3063875" y="4814888"/>
          <p14:tracePt t="66156" x="3100388" y="4805363"/>
          <p14:tracePt t="66164" x="3144838" y="4805363"/>
          <p14:tracePt t="66173" x="3200400" y="4797425"/>
          <p14:tracePt t="66180" x="3217863" y="4797425"/>
          <p14:tracePt t="66188" x="3227388" y="4797425"/>
          <p14:tracePt t="66310" x="3236913" y="4797425"/>
          <p14:tracePt t="66612" x="3263900" y="4797425"/>
          <p14:tracePt t="66620" x="3273425" y="4797425"/>
          <p14:tracePt t="66628" x="3300413" y="4797425"/>
          <p14:tracePt t="66636" x="3309938" y="4797425"/>
          <p14:tracePt t="66805" x="3317875" y="4797425"/>
          <p14:tracePt t="66822" x="3327400" y="4797425"/>
          <p14:tracePt t="66829" x="3363913" y="4787900"/>
          <p14:tracePt t="66838" x="3363913" y="4778375"/>
          <p14:tracePt t="66845" x="3373438" y="4768850"/>
          <p14:tracePt t="66856" x="3382963" y="4760913"/>
          <p14:tracePt t="69172" x="3346450" y="4760913"/>
          <p14:tracePt t="69180" x="3044825" y="4760913"/>
          <p14:tracePt t="69188" x="2643188" y="4697413"/>
          <p14:tracePt t="69196" x="2143125" y="4595813"/>
          <p14:tracePt t="69204" x="1704975" y="4532313"/>
          <p14:tracePt t="69212" x="1468438" y="4495800"/>
          <p14:tracePt t="69220" x="1285875" y="4459288"/>
          <p14:tracePt t="69228" x="1166813" y="4449763"/>
          <p14:tracePt t="69237" x="1112838" y="4449763"/>
          <p14:tracePt t="69244" x="1093788" y="4449763"/>
          <p14:tracePt t="69293" x="1084263" y="4449763"/>
          <p14:tracePt t="69302" x="1084263" y="4459288"/>
          <p14:tracePt t="69309" x="1084263" y="4486275"/>
          <p14:tracePt t="69325" x="1084263" y="4495800"/>
          <p14:tracePt t="69333" x="1084263" y="4522788"/>
          <p14:tracePt t="69341" x="1084263" y="4532313"/>
          <p14:tracePt t="69359" x="1084263" y="4541838"/>
          <p14:tracePt t="69376" x="1084263" y="4551363"/>
          <p14:tracePt t="69380" x="1120775" y="4587875"/>
          <p14:tracePt t="69494" x="1130300" y="4587875"/>
          <p14:tracePt t="69502" x="1149350" y="4587875"/>
          <p14:tracePt t="69510" x="1239838" y="4595813"/>
          <p14:tracePt t="69518" x="1330325" y="4595813"/>
          <p14:tracePt t="69528" x="1495425" y="4614863"/>
          <p14:tracePt t="69534" x="1677988" y="4641850"/>
          <p14:tracePt t="69542" x="1824038" y="4660900"/>
          <p14:tracePt t="69550" x="2005013" y="4687888"/>
          <p14:tracePt t="69562" x="2143125" y="4724400"/>
          <p14:tracePt t="69565" x="2251075" y="4724400"/>
          <p14:tracePt t="69575" x="2360613" y="4724400"/>
          <p14:tracePt t="69580" x="2416175" y="4724400"/>
          <p14:tracePt t="69590" x="2433638" y="4724400"/>
          <p14:tracePt t="69595" x="2443163" y="4724400"/>
          <p14:tracePt t="69604" x="2452688" y="4724400"/>
          <p14:tracePt t="69612" x="2462213" y="4724400"/>
          <p14:tracePt t="69893" x="2525713" y="4687888"/>
          <p14:tracePt t="69901" x="2589213" y="4651375"/>
          <p14:tracePt t="69909" x="2635250" y="4651375"/>
          <p14:tracePt t="69917" x="2662238" y="4641850"/>
          <p14:tracePt t="69925" x="2689225" y="4632325"/>
          <p14:tracePt t="69933" x="2735263" y="4605338"/>
          <p14:tracePt t="69941" x="2744788" y="4605338"/>
          <p14:tracePt t="69949" x="2752725" y="4605338"/>
          <p14:tracePt t="69957" x="2781300" y="4595813"/>
          <p14:tracePt t="69981" x="2798763" y="4587875"/>
          <p14:tracePt t="70479" x="2798763" y="4578350"/>
          <p14:tracePt t="70486" x="2798763" y="4532313"/>
          <p14:tracePt t="70499" x="2798763" y="4449763"/>
          <p14:tracePt t="70503" x="2798763" y="4340225"/>
          <p14:tracePt t="70509" x="2798763" y="4268788"/>
          <p14:tracePt t="70516" x="2798763" y="4195763"/>
          <p14:tracePt t="70524" x="2798763" y="4122738"/>
          <p14:tracePt t="70532" x="2798763" y="4013200"/>
          <p14:tracePt t="70540" x="2808288" y="3930650"/>
          <p14:tracePt t="70548" x="2808288" y="3894138"/>
          <p14:tracePt t="70556" x="2835275" y="3848100"/>
          <p14:tracePt t="70564" x="2835275" y="3821113"/>
          <p14:tracePt t="70572" x="2844800" y="3794125"/>
          <p14:tracePt t="70580" x="2852738" y="3775075"/>
          <p14:tracePt t="70588" x="2852738" y="3757613"/>
          <p14:tracePt t="70605" x="2862263" y="3748088"/>
          <p14:tracePt t="70717" x="2889250" y="3721100"/>
          <p14:tracePt t="70725" x="3017838" y="3721100"/>
          <p14:tracePt t="70733" x="3144838" y="3721100"/>
          <p14:tracePt t="70741" x="3309938" y="3721100"/>
          <p14:tracePt t="70749" x="3482975" y="3721100"/>
          <p14:tracePt t="70757" x="3656013" y="3694113"/>
          <p14:tracePt t="70766" x="3765550" y="3694113"/>
          <p14:tracePt t="70773" x="3875088" y="3675063"/>
          <p14:tracePt t="70781" x="3911600" y="3675063"/>
          <p14:tracePt t="70792" x="3948113" y="3665538"/>
          <p14:tracePt t="70966" x="3956050" y="3675063"/>
          <p14:tracePt t="70973" x="3956050" y="3711575"/>
          <p14:tracePt t="70982" x="3956050" y="3730625"/>
          <p14:tracePt t="70990" x="3956050" y="3775075"/>
          <p14:tracePt t="70998" x="3948113" y="3794125"/>
          <p14:tracePt t="71005" x="3938588" y="3811588"/>
          <p14:tracePt t="71016" x="3938588" y="3830638"/>
          <p14:tracePt t="71020" x="3929063" y="3857625"/>
          <p14:tracePt t="71029" x="3919538" y="3875088"/>
          <p14:tracePt t="71039" x="3919538" y="3884613"/>
          <p14:tracePt t="71046" x="3911600" y="3921125"/>
          <p14:tracePt t="71061" x="3911600" y="3948113"/>
          <p14:tracePt t="71069" x="3892550" y="3967163"/>
          <p14:tracePt t="71085" x="3892550" y="3976688"/>
          <p14:tracePt t="71101" x="3883025" y="4003675"/>
          <p14:tracePt t="71125" x="3883025" y="4013200"/>
          <p14:tracePt t="71133" x="3883025" y="4021138"/>
          <p14:tracePt t="71148" x="3883025" y="4049713"/>
          <p14:tracePt t="71156" x="3883025" y="4076700"/>
          <p14:tracePt t="71164" x="3883025" y="4086225"/>
          <p14:tracePt t="71172" x="3892550" y="4103688"/>
          <p14:tracePt t="71180" x="3902075" y="4140200"/>
          <p14:tracePt t="71189" x="3902075" y="4159250"/>
          <p14:tracePt t="71196" x="3911600" y="4195763"/>
          <p14:tracePt t="71206" x="3911600" y="4213225"/>
          <p14:tracePt t="71212" x="3911600" y="4249738"/>
          <p14:tracePt t="71220" x="3911600" y="4259263"/>
          <p14:tracePt t="71228" x="3911600" y="4276725"/>
          <p14:tracePt t="71236" x="3911600" y="4295775"/>
          <p14:tracePt t="71596" x="3929063" y="4303713"/>
          <p14:tracePt t="71604" x="4075113" y="4303713"/>
          <p14:tracePt t="71612" x="4321175" y="4303713"/>
          <p14:tracePt t="71621" x="4521200" y="4303713"/>
          <p14:tracePt t="71629" x="4667250" y="4276725"/>
          <p14:tracePt t="71639" x="4832350" y="4276725"/>
          <p14:tracePt t="71645" x="4978400" y="4276725"/>
          <p14:tracePt t="71656" x="5049838" y="4276725"/>
          <p14:tracePt t="71661" x="5095875" y="4276725"/>
          <p14:tracePt t="71671" x="5105400" y="4276725"/>
          <p14:tracePt t="71924" x="5041900" y="4276725"/>
          <p14:tracePt t="71932" x="4978400" y="4303713"/>
          <p14:tracePt t="71940" x="4895850" y="4359275"/>
          <p14:tracePt t="71948" x="4786313" y="4405313"/>
          <p14:tracePt t="71956" x="4686300" y="4449763"/>
          <p14:tracePt t="71964" x="4567238" y="4478338"/>
          <p14:tracePt t="71972" x="4476750" y="4486275"/>
          <p14:tracePt t="71980" x="4367213" y="4505325"/>
          <p14:tracePt t="71988" x="4267200" y="4532313"/>
          <p14:tracePt t="71996" x="4202113" y="4551363"/>
          <p14:tracePt t="72004" x="4165600" y="4568825"/>
          <p14:tracePt t="72012" x="4157663" y="4568825"/>
          <p14:tracePt t="72045" x="4138613" y="4568825"/>
          <p14:tracePt t="72156" x="4111625" y="4568825"/>
          <p14:tracePt t="72164" x="4057650" y="4568825"/>
          <p14:tracePt t="72172" x="3929063" y="4568825"/>
          <p14:tracePt t="72180" x="3765550" y="4568825"/>
          <p14:tracePt t="72188" x="3619500" y="4568825"/>
          <p14:tracePt t="72196" x="3436938" y="4568825"/>
          <p14:tracePt t="72204" x="3263900" y="4568825"/>
          <p14:tracePt t="72213" x="3117850" y="4568825"/>
          <p14:tracePt t="72224" x="2971800" y="4568825"/>
          <p14:tracePt t="72229" x="2844800" y="4568825"/>
          <p14:tracePt t="72238" x="2708275" y="4578350"/>
          <p14:tracePt t="72245" x="2616200" y="4605338"/>
          <p14:tracePt t="72256" x="2552700" y="4614863"/>
          <p14:tracePt t="72262" x="2516188" y="4614863"/>
          <p14:tracePt t="72272" x="2498725" y="4624388"/>
          <p14:tracePt t="72598" x="2506663" y="4624388"/>
          <p14:tracePt t="72605" x="2543175" y="4624388"/>
          <p14:tracePt t="72614" x="2579688" y="4624388"/>
          <p14:tracePt t="72625" x="2616200" y="4624388"/>
          <p14:tracePt t="72628" x="2625725" y="4624388"/>
          <p14:tracePt t="72636" x="2662238" y="4624388"/>
          <p14:tracePt t="72644" x="2689225" y="4614863"/>
          <p14:tracePt t="72654" x="2708275" y="4614863"/>
          <p14:tracePt t="72660" x="2716213" y="4605338"/>
          <p14:tracePt t="72676" x="2725738" y="4595813"/>
          <p14:tracePt t="72950" x="2735263" y="4595813"/>
          <p14:tracePt t="72958" x="2744788" y="4595813"/>
          <p14:tracePt t="72965" x="2789238" y="4587875"/>
          <p14:tracePt t="72973" x="2835275" y="4587875"/>
          <p14:tracePt t="72981" x="2862263" y="4568825"/>
          <p14:tracePt t="72992" x="2898775" y="4568825"/>
          <p14:tracePt t="72997" x="2935288" y="4568825"/>
          <p14:tracePt t="73005" x="2962275" y="4559300"/>
          <p14:tracePt t="73013" x="2990850" y="4559300"/>
          <p14:tracePt t="73021" x="3008313" y="4559300"/>
          <p14:tracePt t="73043" x="3027363" y="4559300"/>
          <p14:tracePt t="73420" x="3035300" y="4559300"/>
          <p14:tracePt t="73428" x="3044825" y="4568825"/>
          <p14:tracePt t="73478" x="3054350" y="4578350"/>
          <p14:tracePt t="73558" x="3063875" y="4578350"/>
          <p14:tracePt t="73565" x="3081338" y="4578350"/>
          <p14:tracePt t="73868" x="3090863" y="4595813"/>
          <p14:tracePt t="73876" x="3090863" y="4614863"/>
          <p14:tracePt t="73884" x="3081338" y="4632325"/>
          <p14:tracePt t="73892" x="3081338" y="4641850"/>
          <p14:tracePt t="73902" x="3071813" y="4641850"/>
          <p14:tracePt t="74111" x="3063875" y="4651375"/>
          <p14:tracePt t="74124" x="3063875" y="4660900"/>
          <p14:tracePt t="74141" x="3044825" y="4668838"/>
          <p14:tracePt t="74160" x="3035300" y="4678363"/>
          <p14:tracePt t="74167" x="3027363" y="4687888"/>
          <p14:tracePt t="74182" x="3017838" y="4697413"/>
          <p14:tracePt t="74197" x="2998788" y="4705350"/>
          <p14:tracePt t="74205" x="2990850" y="4705350"/>
          <p14:tracePt t="74236" x="2971800" y="4705350"/>
          <p14:tracePt t="74244" x="2954338" y="4732338"/>
          <p14:tracePt t="74260" x="2935288" y="4741863"/>
          <p14:tracePt t="74268" x="2917825" y="4741863"/>
          <p14:tracePt t="74276" x="2898775" y="4751388"/>
          <p14:tracePt t="74285" x="2852738" y="4760913"/>
          <p14:tracePt t="74292" x="2825750" y="4760913"/>
          <p14:tracePt t="74300" x="2781300" y="4768850"/>
          <p14:tracePt t="74308" x="2762250" y="4778375"/>
          <p14:tracePt t="74316" x="2735263" y="4787900"/>
          <p14:tracePt t="74324" x="2708275" y="4797425"/>
          <p14:tracePt t="74332" x="2698750" y="4797425"/>
          <p14:tracePt t="74340" x="2679700" y="4797425"/>
          <p14:tracePt t="74741" x="2725738" y="4797425"/>
          <p14:tracePt t="74749" x="2871788" y="4797425"/>
          <p14:tracePt t="74757" x="2998788" y="4797425"/>
          <p14:tracePt t="74765" x="3108325" y="4797425"/>
          <p14:tracePt t="74773" x="3217863" y="4797425"/>
          <p14:tracePt t="74781" x="3273425" y="4797425"/>
          <p14:tracePt t="74789" x="3317875" y="4797425"/>
          <p14:tracePt t="74797" x="3346450" y="4787900"/>
          <p14:tracePt t="75237" x="3363913" y="4787900"/>
          <p14:tracePt t="75244" x="3373438" y="4787900"/>
          <p14:tracePt t="75252" x="3400425" y="4787900"/>
          <p14:tracePt t="75260" x="3409950" y="4797425"/>
          <p14:tracePt t="77861" x="3446463" y="4797425"/>
          <p14:tracePt t="77870" x="3500438" y="4797425"/>
          <p14:tracePt t="77877" x="3556000" y="4797425"/>
          <p14:tracePt t="77886" x="3619500" y="4797425"/>
          <p14:tracePt t="77894" x="3636963" y="4797425"/>
          <p14:tracePt t="77902" x="3665538" y="4797425"/>
          <p14:tracePt t="77909" x="3683000" y="4797425"/>
          <p14:tracePt t="77917" x="3702050" y="4797425"/>
          <p14:tracePt t="80708" x="3646488" y="4833938"/>
          <p14:tracePt t="80715" x="3573463" y="4841875"/>
          <p14:tracePt t="80724" x="3427413" y="4841875"/>
          <p14:tracePt t="80732" x="3300413" y="4860925"/>
          <p14:tracePt t="80740" x="3190875" y="4860925"/>
          <p14:tracePt t="80748" x="3108325" y="4860925"/>
          <p14:tracePt t="80756" x="3071813" y="4860925"/>
          <p14:tracePt t="80764" x="3044825" y="4860925"/>
          <p14:tracePt t="80772" x="3027363" y="4860925"/>
          <p14:tracePt t="80780" x="3017838" y="4860925"/>
          <p14:tracePt t="81118" x="3008313" y="4860925"/>
          <p14:tracePt t="81140" x="3044825" y="4860925"/>
          <p14:tracePt t="81148" x="3071813" y="4860925"/>
          <p14:tracePt t="81156" x="3100388" y="4860925"/>
          <p14:tracePt t="81164" x="3108325" y="4860925"/>
          <p14:tracePt t="81188" x="3117850" y="4860925"/>
          <p14:tracePt t="81393" x="3154363" y="4860925"/>
          <p14:tracePt t="81398" x="3208338" y="4860925"/>
          <p14:tracePt t="81411" x="3281363" y="4860925"/>
          <p14:tracePt t="81414" x="3373438" y="4860925"/>
          <p14:tracePt t="81420" x="3446463" y="4860925"/>
          <p14:tracePt t="81428" x="3509963" y="4860925"/>
          <p14:tracePt t="81436" x="3563938" y="4860925"/>
          <p14:tracePt t="81444" x="3600450" y="4860925"/>
          <p14:tracePt t="81452" x="3619500" y="4860925"/>
          <p14:tracePt t="81460" x="3629025" y="4860925"/>
          <p14:tracePt t="81469" x="3646488" y="4860925"/>
          <p14:tracePt t="93814" x="3436938" y="5006975"/>
          <p14:tracePt t="93821" x="3208338" y="5180013"/>
          <p14:tracePt t="93830" x="3071813" y="5262563"/>
          <p14:tracePt t="93837" x="2962275" y="5316538"/>
          <p14:tracePt t="93844" x="2862263" y="5372100"/>
          <p14:tracePt t="93852" x="2725738" y="5416550"/>
          <p14:tracePt t="93860" x="2598738" y="5481638"/>
          <p14:tracePt t="93868" x="2498725" y="5535613"/>
          <p14:tracePt t="93876" x="2397125" y="5562600"/>
          <p14:tracePt t="93883" x="2316163" y="5599113"/>
          <p14:tracePt t="93893" x="2270125" y="5626100"/>
          <p14:tracePt t="93904" x="2224088" y="5662613"/>
          <p14:tracePt t="93909" x="2197100" y="5672138"/>
          <p14:tracePt t="93919" x="2187575" y="5681663"/>
          <p14:tracePt t="93925" x="2160588" y="5691188"/>
          <p14:tracePt t="94029" x="2151063" y="5691188"/>
          <p14:tracePt t="94037" x="2143125" y="5699125"/>
          <p14:tracePt t="94045" x="2106613" y="5699125"/>
          <p14:tracePt t="94053" x="2070100" y="5699125"/>
          <p14:tracePt t="94061" x="2024063" y="5699125"/>
          <p14:tracePt t="94069" x="1997075" y="5699125"/>
          <p14:tracePt t="94077" x="1960563" y="5699125"/>
          <p14:tracePt t="94086" x="1931988" y="5699125"/>
          <p14:tracePt t="94093" x="1924050" y="5699125"/>
          <p14:tracePt t="94105" x="1905000" y="5699125"/>
          <p14:tracePt t="94109" x="1887538" y="5699125"/>
          <p14:tracePt t="94121" x="1868488" y="5699125"/>
          <p14:tracePt t="94126" x="1860550" y="5699125"/>
          <p14:tracePt t="94135" x="1824038" y="5699125"/>
          <p14:tracePt t="94144" x="1787525" y="5699125"/>
          <p14:tracePt t="94147" x="1714500" y="5691188"/>
          <p14:tracePt t="94156" x="1658938" y="5691188"/>
          <p14:tracePt t="94164" x="1549400" y="5691188"/>
          <p14:tracePt t="94172" x="1431925" y="5672138"/>
          <p14:tracePt t="94180" x="1303338" y="5662613"/>
          <p14:tracePt t="94188" x="1176338" y="5635625"/>
          <p14:tracePt t="94196" x="1047750" y="5618163"/>
          <p14:tracePt t="94204" x="939800" y="5608638"/>
          <p14:tracePt t="94212" x="820738" y="5545138"/>
          <p14:tracePt t="94220" x="757238" y="5535613"/>
          <p14:tracePt t="94228" x="674688" y="5489575"/>
          <p14:tracePt t="94236" x="647700" y="5481638"/>
          <p14:tracePt t="94244" x="638175" y="5481638"/>
          <p14:tracePt t="94252" x="628650" y="5472113"/>
          <p14:tracePt t="94292" x="628650" y="5462588"/>
          <p14:tracePt t="94317" x="628650" y="5453063"/>
          <p14:tracePt t="94325" x="628650" y="5445125"/>
          <p14:tracePt t="94334" x="628650" y="5416550"/>
          <p14:tracePt t="94341" x="628650" y="5408613"/>
          <p14:tracePt t="94349" x="628650" y="5399088"/>
          <p14:tracePt t="94359" x="628650" y="5380038"/>
          <p14:tracePt t="94365" x="628650" y="5362575"/>
          <p14:tracePt t="94373" x="628650" y="5353050"/>
          <p14:tracePt t="94381" x="628650" y="5335588"/>
          <p14:tracePt t="94390" x="628650" y="5326063"/>
          <p14:tracePt t="94397" x="628650" y="5316538"/>
          <p14:tracePt t="94445" x="638175" y="5316538"/>
          <p14:tracePt t="94461" x="647700" y="5316538"/>
          <p14:tracePt t="94468" x="674688" y="5316538"/>
          <p14:tracePt t="94477" x="711200" y="5316538"/>
          <p14:tracePt t="94486" x="747713" y="5326063"/>
          <p14:tracePt t="94493" x="801688" y="5335588"/>
          <p14:tracePt t="94502" x="857250" y="5335588"/>
          <p14:tracePt t="94508" x="903288" y="5335588"/>
          <p14:tracePt t="94517" x="957263" y="5335588"/>
          <p14:tracePt t="94524" x="1011238" y="5335588"/>
          <p14:tracePt t="94532" x="1047750" y="5335588"/>
          <p14:tracePt t="94540" x="1093788" y="5335588"/>
          <p14:tracePt t="94548" x="1120775" y="5335588"/>
          <p14:tracePt t="94556" x="1157288" y="5335588"/>
          <p14:tracePt t="94564" x="1203325" y="5335588"/>
          <p14:tracePt t="94572" x="1266825" y="5326063"/>
          <p14:tracePt t="94580" x="1276350" y="5326063"/>
          <p14:tracePt t="94588" x="1293813" y="5316538"/>
          <p14:tracePt t="94596" x="1322388" y="5299075"/>
          <p14:tracePt t="95054" x="1330325" y="5316538"/>
          <p14:tracePt t="95070" x="1330325" y="5326063"/>
          <p14:tracePt t="95557" x="1330325" y="5335588"/>
          <p14:tracePt t="96230" x="1330325" y="5362575"/>
          <p14:tracePt t="96237" x="1330325" y="5380038"/>
          <p14:tracePt t="96245" x="1330325" y="5408613"/>
          <p14:tracePt t="96256" x="1330325" y="5416550"/>
          <p14:tracePt t="96261" x="1330325" y="5426075"/>
          <p14:tracePt t="96271" x="1330325" y="5453063"/>
          <p14:tracePt t="96630" x="1330325" y="5445125"/>
          <p14:tracePt t="96638" x="1349375" y="5426075"/>
          <p14:tracePt t="96646" x="1376363" y="5408613"/>
          <p14:tracePt t="96653" x="1385888" y="5408613"/>
          <p14:tracePt t="96659" x="1395413" y="5408613"/>
          <p14:tracePt t="96668" x="1403350" y="5408613"/>
          <p14:tracePt t="97116" x="1395413" y="5408613"/>
          <p14:tracePt t="97124" x="1358900" y="5408613"/>
          <p14:tracePt t="97132" x="1349375" y="5416550"/>
          <p14:tracePt t="97141" x="1339850" y="5416550"/>
          <p14:tracePt t="97159" x="1330325" y="5426075"/>
          <p14:tracePt t="97518" x="1349375" y="5426075"/>
          <p14:tracePt t="97526" x="1422400" y="5453063"/>
          <p14:tracePt t="97534" x="1568450" y="5462588"/>
          <p14:tracePt t="97541" x="1695450" y="5462588"/>
          <p14:tracePt t="97550" x="1787525" y="5462588"/>
          <p14:tracePt t="97557" x="1841500" y="5462588"/>
          <p14:tracePt t="97564" x="1905000" y="5462588"/>
          <p14:tracePt t="97572" x="1941513" y="5462588"/>
          <p14:tracePt t="97580" x="1960563" y="5462588"/>
          <p14:tracePt t="97588" x="1978025" y="5462588"/>
          <p14:tracePt t="97830" x="1987550" y="5462588"/>
          <p14:tracePt t="97864" x="1978025" y="5462588"/>
          <p14:tracePt t="97868" x="1951038" y="5462588"/>
          <p14:tracePt t="97876" x="1905000" y="5462588"/>
          <p14:tracePt t="97884" x="1878013" y="5462588"/>
          <p14:tracePt t="97892" x="1841500" y="5462588"/>
          <p14:tracePt t="97900" x="1804988" y="5462588"/>
          <p14:tracePt t="97908" x="1768475" y="5472113"/>
          <p14:tracePt t="97918" x="1722438" y="5472113"/>
          <p14:tracePt t="97924" x="1695450" y="5481638"/>
          <p14:tracePt t="97932" x="1677988" y="5481638"/>
          <p14:tracePt t="97940" x="1649413" y="5481638"/>
          <p14:tracePt t="97948" x="1641475" y="5481638"/>
          <p14:tracePt t="97956" x="1631950" y="5481638"/>
          <p14:tracePt t="97964" x="1612900" y="5489575"/>
          <p14:tracePt t="98013" x="1604963" y="5489575"/>
          <p14:tracePt t="98318" x="1641475" y="5489575"/>
          <p14:tracePt t="98325" x="1685925" y="5489575"/>
          <p14:tracePt t="98334" x="1751013" y="5462588"/>
          <p14:tracePt t="98341" x="1787525" y="5453063"/>
          <p14:tracePt t="98352" x="1831975" y="5445125"/>
          <p14:tracePt t="98358" x="1860550" y="5435600"/>
          <p14:tracePt t="98364" x="1914525" y="5408613"/>
          <p14:tracePt t="98372" x="1924050" y="5408613"/>
          <p14:tracePt t="98380" x="1960563" y="5399088"/>
          <p14:tracePt t="98388" x="1997075" y="5399088"/>
          <p14:tracePt t="98396" x="2014538" y="5389563"/>
          <p14:tracePt t="98404" x="2033588" y="5380038"/>
          <p14:tracePt t="98502" x="2041525" y="5380038"/>
          <p14:tracePt t="98528" x="2051050" y="5380038"/>
          <p14:tracePt t="98531" x="2060575" y="5380038"/>
          <p14:tracePt t="98548" x="2078038" y="5380038"/>
          <p14:tracePt t="98556" x="2087563" y="5380038"/>
          <p14:tracePt t="98572" x="2097088" y="5380038"/>
          <p14:tracePt t="98596" x="2106613" y="5372100"/>
          <p14:tracePt t="98604" x="2114550" y="5362575"/>
          <p14:tracePt t="98758" x="2124075" y="5362575"/>
          <p14:tracePt t="98773" x="2114550" y="5389563"/>
          <p14:tracePt t="98781" x="2087563" y="5399088"/>
          <p14:tracePt t="98789" x="2070100" y="5408613"/>
          <p14:tracePt t="98797" x="2024063" y="5408613"/>
          <p14:tracePt t="98805" x="1987550" y="5416550"/>
          <p14:tracePt t="98813" x="1941513" y="5426075"/>
          <p14:tracePt t="98821" x="1895475" y="5453063"/>
          <p14:tracePt t="98829" x="1851025" y="5462588"/>
          <p14:tracePt t="98839" x="1814513" y="5462588"/>
          <p14:tracePt t="98845" x="1758950" y="5472113"/>
          <p14:tracePt t="98853" x="1714500" y="5472113"/>
          <p14:tracePt t="98861" x="1677988" y="5472113"/>
          <p14:tracePt t="98868" x="1658938" y="5472113"/>
          <p14:tracePt t="98876" x="1649413" y="5472113"/>
          <p14:tracePt t="98884" x="1631950" y="5472113"/>
          <p14:tracePt t="98900" x="1622425" y="5472113"/>
          <p14:tracePt t="98917" x="1612900" y="5472113"/>
          <p14:tracePt t="98924" x="1595438" y="5472113"/>
          <p14:tracePt t="98933" x="1576388" y="5472113"/>
          <p14:tracePt t="98940" x="1541463" y="5472113"/>
          <p14:tracePt t="98949" x="1512888" y="5472113"/>
          <p14:tracePt t="98957" x="1476375" y="5472113"/>
          <p14:tracePt t="98965" x="1431925" y="5472113"/>
          <p14:tracePt t="98973" x="1376363" y="5472113"/>
          <p14:tracePt t="98981" x="1322388" y="5489575"/>
          <p14:tracePt t="98989" x="1276350" y="5489575"/>
          <p14:tracePt t="98997" x="1249363" y="5489575"/>
          <p14:tracePt t="99005" x="1212850" y="5489575"/>
          <p14:tracePt t="99013" x="1176338" y="5489575"/>
          <p14:tracePt t="99021" x="1157288" y="5508625"/>
          <p14:tracePt t="99150" x="1139825" y="5508625"/>
          <p14:tracePt t="99158" x="1130300" y="5508625"/>
          <p14:tracePt t="99166" x="1112838" y="5499100"/>
          <p14:tracePt t="99190" x="1084263" y="5489575"/>
          <p14:tracePt t="99198" x="1066800" y="5481638"/>
          <p14:tracePt t="99205" x="1047750" y="5472113"/>
          <p14:tracePt t="99212" x="1039813" y="5472113"/>
          <p14:tracePt t="99221" x="1030288" y="5472113"/>
          <p14:tracePt t="99229" x="1020763" y="5462588"/>
          <p14:tracePt t="99470" x="1039813" y="5445125"/>
          <p14:tracePt t="99477" x="1149350" y="5445125"/>
          <p14:tracePt t="99485" x="1285875" y="5399088"/>
          <p14:tracePt t="99493" x="1395413" y="5399088"/>
          <p14:tracePt t="99503" x="1512888" y="5343525"/>
          <p14:tracePt t="99510" x="1658938" y="5326063"/>
          <p14:tracePt t="99523" x="1751013" y="5316538"/>
          <p14:tracePt t="99526" x="1860550" y="5316538"/>
          <p14:tracePt t="99536" x="1951038" y="5316538"/>
          <p14:tracePt t="99541" x="2024063" y="5316538"/>
          <p14:tracePt t="99549" x="2070100" y="5316538"/>
          <p14:tracePt t="99557" x="2087563" y="5316538"/>
          <p14:tracePt t="99565" x="2097088" y="5316538"/>
          <p14:tracePt t="101132" x="2133600" y="5316538"/>
          <p14:tracePt t="101140" x="2197100" y="5316538"/>
          <p14:tracePt t="101148" x="2270125" y="5316538"/>
          <p14:tracePt t="101156" x="2343150" y="5316538"/>
          <p14:tracePt t="101164" x="2379663" y="5316538"/>
          <p14:tracePt t="101172" x="2397125" y="5316538"/>
          <p14:tracePt t="101204" x="2416175" y="5316538"/>
          <p14:tracePt t="102222" x="2433638" y="5316538"/>
          <p14:tracePt t="102230" x="2452688" y="5316538"/>
          <p14:tracePt t="102238" x="2462213" y="5316538"/>
          <p14:tracePt t="102245" x="2479675" y="5316538"/>
          <p14:tracePt t="102254" x="2498725" y="5316538"/>
          <p14:tracePt t="102262" x="2516188" y="5326063"/>
          <p14:tracePt t="102269" x="2525713" y="5335588"/>
          <p14:tracePt t="102277" x="2552700" y="5343525"/>
          <p14:tracePt t="102293" x="2570163" y="5353050"/>
          <p14:tracePt t="102582" x="2652713" y="5353050"/>
          <p14:tracePt t="102593" x="2762250" y="5353050"/>
          <p14:tracePt t="102595" x="2908300" y="5353050"/>
          <p14:tracePt t="102604" x="3054350" y="5353050"/>
          <p14:tracePt t="102612" x="3200400" y="5353050"/>
          <p14:tracePt t="102620" x="3309938" y="5353050"/>
          <p14:tracePt t="102628" x="3400425" y="5353050"/>
          <p14:tracePt t="102636" x="3490913" y="5353050"/>
          <p14:tracePt t="102644" x="3519488" y="5353050"/>
          <p14:tracePt t="102652" x="3546475" y="5353050"/>
          <p14:tracePt t="104108" x="3546475" y="5372100"/>
          <p14:tracePt t="104116" x="3536950" y="5380038"/>
          <p14:tracePt t="104124" x="3527425" y="5380038"/>
          <p14:tracePt t="104133" x="3509963" y="5399088"/>
          <p14:tracePt t="104148" x="3500438" y="5399088"/>
          <p14:tracePt t="104156" x="3482975" y="5408613"/>
          <p14:tracePt t="104164" x="3473450" y="5408613"/>
          <p14:tracePt t="104172" x="3463925" y="5416550"/>
          <p14:tracePt t="104180" x="3436938" y="5416550"/>
          <p14:tracePt t="104189" x="3427413" y="5426075"/>
          <p14:tracePt t="104196" x="3400425" y="5435600"/>
          <p14:tracePt t="104212" x="3382963" y="5435600"/>
          <p14:tracePt t="104220" x="3373438" y="5435600"/>
          <p14:tracePt t="104228" x="3354388" y="5435600"/>
          <p14:tracePt t="104236" x="3346450" y="5435600"/>
          <p14:tracePt t="104244" x="3327400" y="5435600"/>
          <p14:tracePt t="104252" x="3309938" y="5453063"/>
          <p14:tracePt t="104260" x="3290888" y="5453063"/>
          <p14:tracePt t="104268" x="3254375" y="5453063"/>
          <p14:tracePt t="104276" x="3236913" y="5453063"/>
          <p14:tracePt t="104285" x="3208338" y="5453063"/>
          <p14:tracePt t="104292" x="3181350" y="5453063"/>
          <p14:tracePt t="104300" x="3163888" y="5453063"/>
          <p14:tracePt t="104308" x="3144838" y="5453063"/>
          <p14:tracePt t="104316" x="3127375" y="5453063"/>
          <p14:tracePt t="104324" x="3108325" y="5453063"/>
          <p14:tracePt t="104333" x="3100388" y="5453063"/>
          <p14:tracePt t="104340" x="3081338" y="5453063"/>
          <p14:tracePt t="104348" x="3071813" y="5453063"/>
          <p14:tracePt t="104357" x="3063875" y="5453063"/>
          <p14:tracePt t="104438" x="3044825" y="5453063"/>
          <p14:tracePt t="104445" x="3027363" y="5453063"/>
          <p14:tracePt t="104453" x="2971800" y="5453063"/>
          <p14:tracePt t="104461" x="2908300" y="5453063"/>
          <p14:tracePt t="104471" x="2852738" y="5453063"/>
          <p14:tracePt t="104478" x="2798763" y="5453063"/>
          <p14:tracePt t="104485" x="2735263" y="5445125"/>
          <p14:tracePt t="104493" x="2698750" y="5435600"/>
          <p14:tracePt t="104501" x="2652713" y="5408613"/>
          <p14:tracePt t="104508" x="2643188" y="5408613"/>
          <p14:tracePt t="104516" x="2635250" y="5408613"/>
          <p14:tracePt t="104548" x="2625725" y="5399088"/>
          <p14:tracePt t="106188" x="2671763" y="5408613"/>
          <p14:tracePt t="106196" x="2781300" y="5408613"/>
          <p14:tracePt t="106204" x="2908300" y="5408613"/>
          <p14:tracePt t="106212" x="2998788" y="5435600"/>
          <p14:tracePt t="106220" x="3090863" y="5435600"/>
          <p14:tracePt t="106228" x="3171825" y="5435600"/>
          <p14:tracePt t="106236" x="3208338" y="5435600"/>
          <p14:tracePt t="106244" x="3263900" y="5435600"/>
          <p14:tracePt t="106252" x="3290888" y="5435600"/>
          <p14:tracePt t="106260" x="3336925" y="5435600"/>
          <p14:tracePt t="106268" x="3363913" y="5435600"/>
          <p14:tracePt t="106276" x="3390900" y="5435600"/>
          <p14:tracePt t="106284" x="3409950" y="5416550"/>
          <p14:tracePt t="106292" x="3446463" y="5408613"/>
          <p14:tracePt t="106301" x="3455988" y="5408613"/>
          <p14:tracePt t="106308" x="3463925" y="5399088"/>
          <p14:tracePt t="106316" x="3473450" y="5399088"/>
          <p14:tracePt t="106324" x="3490913" y="5380038"/>
          <p14:tracePt t="106341" x="3500438" y="5380038"/>
          <p14:tracePt t="106364" x="3519488" y="5372100"/>
          <p14:tracePt t="106446" x="3527425" y="5372100"/>
          <p14:tracePt t="106453" x="3536950" y="5372100"/>
          <p14:tracePt t="106470" x="3546475" y="5372100"/>
          <p14:tracePt t="106614" x="3573463" y="5353050"/>
          <p14:tracePt t="106622" x="3600450" y="5316538"/>
          <p14:tracePt t="106639" x="3609975" y="5307013"/>
          <p14:tracePt t="106647" x="3619500" y="5299075"/>
          <p14:tracePt t="106655" x="3629025" y="5280025"/>
          <p14:tracePt t="106669" x="3636963" y="5270500"/>
          <p14:tracePt t="106893" x="3636963" y="5280025"/>
          <p14:tracePt t="106900" x="3629025" y="5289550"/>
          <p14:tracePt t="106908" x="3619500" y="5299075"/>
          <p14:tracePt t="106916" x="3600450" y="5299075"/>
          <p14:tracePt t="106924" x="3600450" y="5307013"/>
          <p14:tracePt t="106940" x="3592513" y="5307013"/>
          <p14:tracePt t="106950" x="3563938" y="5316538"/>
          <p14:tracePt t="106957" x="3556000" y="5316538"/>
          <p14:tracePt t="106965" x="3546475" y="5326063"/>
          <p14:tracePt t="106981" x="3519488" y="5335588"/>
          <p14:tracePt t="106989" x="3509963" y="5343525"/>
          <p14:tracePt t="106997" x="3482975" y="5362575"/>
          <p14:tracePt t="107005" x="3473450" y="5362575"/>
          <p14:tracePt t="107013" x="3455988" y="5372100"/>
          <p14:tracePt t="107022" x="3436938" y="5380038"/>
          <p14:tracePt t="107042" x="3419475" y="5389563"/>
          <p14:tracePt t="107828" x="3373438" y="5389563"/>
          <p14:tracePt t="107836" x="3244850" y="5389563"/>
          <p14:tracePt t="107844" x="3100388" y="5389563"/>
          <p14:tracePt t="107852" x="2944813" y="5416550"/>
          <p14:tracePt t="107860" x="2817813" y="5435600"/>
          <p14:tracePt t="107868" x="2725738" y="5435600"/>
          <p14:tracePt t="107876" x="2671763" y="5435600"/>
          <p14:tracePt t="107885" x="2606675" y="5445125"/>
          <p14:tracePt t="107893" x="2579688" y="5445125"/>
          <p14:tracePt t="107900" x="2562225" y="5445125"/>
          <p14:tracePt t="108230" x="2552700" y="5445125"/>
          <p14:tracePt t="108294" x="2552700" y="5426075"/>
          <p14:tracePt t="108301" x="2552700" y="5416550"/>
          <p14:tracePt t="108318" x="2562225" y="5389563"/>
          <p14:tracePt t="108344" x="2570163" y="5380038"/>
          <p14:tracePt t="108580" x="2589213" y="5380038"/>
          <p14:tracePt t="108589" x="2635250" y="5389563"/>
          <p14:tracePt t="108601" x="2708275" y="5408613"/>
          <p14:tracePt t="108606" x="2808288" y="5426075"/>
          <p14:tracePt t="108618" x="2881313" y="5462588"/>
          <p14:tracePt t="108621" x="3017838" y="5481638"/>
          <p14:tracePt t="108629" x="3127375" y="5489575"/>
          <p14:tracePt t="108637" x="3236913" y="5526088"/>
          <p14:tracePt t="108645" x="3327400" y="5526088"/>
          <p14:tracePt t="108653" x="3390900" y="5535613"/>
          <p14:tracePt t="108661" x="3446463" y="5535613"/>
          <p14:tracePt t="108671" x="3463925" y="5535613"/>
          <p14:tracePt t="108677" x="3473450" y="5535613"/>
          <p14:tracePt t="108685" x="3482975" y="5535613"/>
          <p14:tracePt t="108694" x="3490913" y="5535613"/>
          <p14:tracePt t="108701" x="3509963" y="5535613"/>
          <p14:tracePt t="108709" x="3519488" y="5535613"/>
          <p14:tracePt t="108725" x="3527425" y="5526088"/>
          <p14:tracePt t="108736" x="3546475" y="5526088"/>
          <p14:tracePt t="108741" x="3556000" y="5518150"/>
          <p14:tracePt t="108752" x="3563938" y="5518150"/>
          <p14:tracePt t="108757" x="3582988" y="5508625"/>
          <p14:tracePt t="108773" x="3600450" y="5489575"/>
          <p14:tracePt t="108781" x="3609975" y="5489575"/>
          <p14:tracePt t="108868" x="3636963" y="5481638"/>
          <p14:tracePt t="111023" x="3519488" y="5481638"/>
          <p14:tracePt t="111033" x="3309938" y="5518150"/>
          <p14:tracePt t="111039" x="3127375" y="5535613"/>
          <p14:tracePt t="111045" x="2962275" y="5581650"/>
          <p14:tracePt t="111052" x="2762250" y="5662613"/>
          <p14:tracePt t="111062" x="2616200" y="5672138"/>
          <p14:tracePt t="111069" x="2489200" y="5699125"/>
          <p14:tracePt t="111078" x="2343150" y="5735638"/>
          <p14:tracePt t="111087" x="2197100" y="5745163"/>
          <p14:tracePt t="111091" x="2041525" y="5764213"/>
          <p14:tracePt t="111100" x="1914525" y="5772150"/>
          <p14:tracePt t="111108" x="1787525" y="5808663"/>
          <p14:tracePt t="111117" x="1731963" y="5808663"/>
          <p14:tracePt t="111124" x="1722438" y="5808663"/>
          <p14:tracePt t="111208" x="1714500" y="5818188"/>
          <p14:tracePt t="111214" x="1668463" y="5827713"/>
          <p14:tracePt t="111223" x="1531938" y="5864225"/>
          <p14:tracePt t="111230" x="1422400" y="5864225"/>
          <p14:tracePt t="111237" x="1312863" y="5864225"/>
          <p14:tracePt t="111244" x="1203325" y="5873750"/>
          <p14:tracePt t="111252" x="1130300" y="5873750"/>
          <p14:tracePt t="111260" x="1057275" y="5873750"/>
          <p14:tracePt t="111268" x="1003300" y="5873750"/>
          <p14:tracePt t="111276" x="939800" y="5873750"/>
          <p14:tracePt t="111284" x="911225" y="5873750"/>
          <p14:tracePt t="111293" x="893763" y="5873750"/>
          <p14:tracePt t="112518" x="884238" y="5881688"/>
          <p14:tracePt t="112868" x="884238" y="5900738"/>
          <p14:tracePt t="112877" x="866775" y="5927725"/>
          <p14:tracePt t="112885" x="811213" y="5973763"/>
          <p14:tracePt t="112893" x="801688" y="5983288"/>
          <p14:tracePt t="112902" x="793750" y="5991225"/>
          <p14:tracePt t="112910" x="774700" y="5991225"/>
          <p14:tracePt t="112918" x="765175" y="6000750"/>
          <p14:tracePt t="112940" x="757238" y="6010275"/>
          <p14:tracePt t="112989" x="747713" y="6018213"/>
          <p14:tracePt t="112997" x="738188" y="6027738"/>
          <p14:tracePt t="113005" x="720725" y="6037263"/>
          <p14:tracePt t="113016" x="711200" y="6037263"/>
          <p14:tracePt t="113020" x="701675" y="6046788"/>
          <p14:tracePt t="113030" x="692150" y="6054725"/>
          <p14:tracePt t="113039" x="684213" y="6064250"/>
          <p14:tracePt t="113462" x="674688" y="6054725"/>
          <p14:tracePt t="113470" x="674688" y="6037263"/>
          <p14:tracePt t="113478" x="674688" y="6018213"/>
          <p14:tracePt t="113485" x="674688" y="6000750"/>
          <p14:tracePt t="113494" x="674688" y="5973763"/>
          <p14:tracePt t="113501" x="674688" y="5964238"/>
          <p14:tracePt t="113509" x="674688" y="5954713"/>
          <p14:tracePt t="113525" x="674688" y="5937250"/>
          <p14:tracePt t="113535" x="674688" y="5927725"/>
          <p14:tracePt t="113552" x="674688" y="5910263"/>
          <p14:tracePt t="113612" x="684213" y="5910263"/>
          <p14:tracePt t="113621" x="711200" y="5910263"/>
          <p14:tracePt t="113629" x="720725" y="5910263"/>
          <p14:tracePt t="113637" x="738188" y="5891213"/>
          <p14:tracePt t="113645" x="747713" y="5881688"/>
          <p14:tracePt t="113653" x="765175" y="5864225"/>
          <p14:tracePt t="113672" x="774700" y="5854700"/>
          <p14:tracePt t="113677" x="784225" y="5854700"/>
          <p14:tracePt t="113693" x="801688" y="5837238"/>
          <p14:tracePt t="113720" x="811213" y="5837238"/>
          <p14:tracePt t="113725" x="820738" y="5837238"/>
          <p14:tracePt t="113735" x="838200" y="5827713"/>
          <p14:tracePt t="113757" x="847725" y="5827713"/>
          <p14:tracePt t="113781" x="847725" y="5818188"/>
          <p14:tracePt t="113789" x="857250" y="5800725"/>
          <p14:tracePt t="113805" x="893763" y="5800725"/>
          <p14:tracePt t="113813" x="893763" y="5791200"/>
          <p14:tracePt t="113821" x="920750" y="5781675"/>
          <p14:tracePt t="113829" x="930275" y="5781675"/>
          <p14:tracePt t="113836" x="966788" y="5772150"/>
          <p14:tracePt t="113844" x="984250" y="5772150"/>
          <p14:tracePt t="113852" x="1030288" y="5772150"/>
          <p14:tracePt t="113860" x="1047750" y="5772150"/>
          <p14:tracePt t="113868" x="1076325" y="5772150"/>
          <p14:tracePt t="113877" x="1112838" y="5772150"/>
          <p14:tracePt t="113886" x="1139825" y="5772150"/>
          <p14:tracePt t="113901" x="1176338" y="5772150"/>
          <p14:tracePt t="113909" x="1193800" y="5772150"/>
          <p14:tracePt t="113919" x="1203325" y="5772150"/>
          <p14:tracePt t="113925" x="1212850" y="5772150"/>
          <p14:tracePt t="113936" x="1222375" y="5772150"/>
          <p14:tracePt t="114045" x="1230313" y="5781675"/>
          <p14:tracePt t="114077" x="1230313" y="5791200"/>
          <p14:tracePt t="114088" x="1230313" y="5800725"/>
          <p14:tracePt t="114109" x="1230313" y="5818188"/>
          <p14:tracePt t="114118" x="1222375" y="5845175"/>
          <p14:tracePt t="114133" x="1212850" y="5873750"/>
          <p14:tracePt t="114140" x="1212850" y="5881688"/>
          <p14:tracePt t="114156" x="1212850" y="5900738"/>
          <p14:tracePt t="114173" x="1193800" y="5927725"/>
          <p14:tracePt t="114183" x="1193800" y="5946775"/>
          <p14:tracePt t="114198" x="1185863" y="5954713"/>
          <p14:tracePt t="114236" x="1166813" y="5964238"/>
          <p14:tracePt t="114268" x="1157288" y="5983288"/>
          <p14:tracePt t="114284" x="1120775" y="5991225"/>
          <p14:tracePt t="114756" x="1103313" y="6010275"/>
          <p14:tracePt t="114764" x="1066800" y="6027738"/>
          <p14:tracePt t="114772" x="1057275" y="6037263"/>
          <p14:tracePt t="115796" x="1066800" y="6037263"/>
          <p14:tracePt t="115804" x="1139825" y="6037263"/>
          <p14:tracePt t="115812" x="1230313" y="6018213"/>
          <p14:tracePt t="115820" x="1349375" y="6000750"/>
          <p14:tracePt t="115828" x="1476375" y="5991225"/>
          <p14:tracePt t="115837" x="1585913" y="5946775"/>
          <p14:tracePt t="115844" x="1668463" y="5937250"/>
          <p14:tracePt t="115852" x="1714500" y="5900738"/>
          <p14:tracePt t="115860" x="1804988" y="5881688"/>
          <p14:tracePt t="115869" x="1905000" y="5873750"/>
          <p14:tracePt t="115877" x="2033588" y="5854700"/>
          <p14:tracePt t="115887" x="2106613" y="5845175"/>
          <p14:tracePt t="115893" x="2224088" y="5827713"/>
          <p14:tracePt t="115902" x="2260600" y="5818188"/>
          <p14:tracePt t="115909" x="2279650" y="5808663"/>
          <p14:tracePt t="115949" x="2287588" y="5800725"/>
          <p14:tracePt t="115957" x="2306638" y="5791200"/>
          <p14:tracePt t="115966" x="2316163" y="5781675"/>
          <p14:tracePt t="115973" x="2324100" y="5781675"/>
          <p14:tracePt t="115981" x="2343150" y="5764213"/>
          <p14:tracePt t="115989" x="2360613" y="5718175"/>
          <p14:tracePt t="115997" x="2370138" y="5708650"/>
          <p14:tracePt t="116004" x="2389188" y="5672138"/>
          <p14:tracePt t="116020" x="2425700" y="5626100"/>
          <p14:tracePt t="116028" x="2433638" y="5608638"/>
          <p14:tracePt t="116036" x="2443163" y="5572125"/>
          <p14:tracePt t="116050" x="2443163" y="5554663"/>
          <p14:tracePt t="116051" x="2462213" y="5535613"/>
          <p14:tracePt t="116060" x="2470150" y="5518150"/>
          <p14:tracePt t="116068" x="2479675" y="5481638"/>
          <p14:tracePt t="116076" x="2479675" y="5472113"/>
          <p14:tracePt t="116086" x="2489200" y="5445125"/>
          <p14:tracePt t="116093" x="2489200" y="5435600"/>
          <p14:tracePt t="116105" x="2489200" y="5426075"/>
          <p14:tracePt t="116116" x="2489200" y="5416550"/>
          <p14:tracePt t="116156" x="2506663" y="5399088"/>
          <p14:tracePt t="116172" x="2433638" y="5389563"/>
          <p14:tracePt t="116180" x="2251075" y="5389563"/>
          <p14:tracePt t="116188" x="2051050" y="5389563"/>
          <p14:tracePt t="116196" x="1851025" y="5389563"/>
          <p14:tracePt t="116204" x="1704975" y="5389563"/>
          <p14:tracePt t="116213" x="1549400" y="5389563"/>
          <p14:tracePt t="116222" x="1422400" y="5389563"/>
          <p14:tracePt t="116230" x="1322388" y="5372100"/>
          <p14:tracePt t="116238" x="1266825" y="5372100"/>
          <p14:tracePt t="116245" x="1230313" y="5372100"/>
          <p14:tracePt t="116253" x="1193800" y="5372100"/>
          <p14:tracePt t="116390" x="1176338" y="5372100"/>
          <p14:tracePt t="116397" x="1130300" y="5372100"/>
          <p14:tracePt t="116413" x="1120775" y="5372100"/>
          <p14:tracePt t="116423" x="1084263" y="5372100"/>
          <p14:tracePt t="116429" x="1039813" y="5399088"/>
          <p14:tracePt t="116440" x="1020763" y="5408613"/>
          <p14:tracePt t="116445" x="966788" y="5426075"/>
          <p14:tracePt t="116454" x="947738" y="5426075"/>
          <p14:tracePt t="116461" x="930275" y="5435600"/>
          <p14:tracePt t="116471" x="920750" y="5435600"/>
          <p14:tracePt t="116477" x="903288" y="5435600"/>
          <p14:tracePt t="116590" x="893763" y="5435600"/>
          <p14:tracePt t="116606" x="884238" y="5435600"/>
          <p14:tracePt t="116613" x="866775" y="5435600"/>
          <p14:tracePt t="116621" x="838200" y="5462588"/>
          <p14:tracePt t="116637" x="820738" y="5462588"/>
          <p14:tracePt t="116644" x="811213" y="5462588"/>
          <p14:tracePt t="116676" x="793750" y="5472113"/>
          <p14:tracePt t="116837" x="784225" y="5481638"/>
          <p14:tracePt t="117036" x="757238" y="5481638"/>
          <p14:tracePt t="117044" x="720725" y="5489575"/>
          <p14:tracePt t="117052" x="674688" y="5489575"/>
          <p14:tracePt t="117060" x="647700" y="5489575"/>
          <p14:tracePt t="117068" x="611188" y="5489575"/>
          <p14:tracePt t="117076" x="574675" y="5489575"/>
          <p14:tracePt t="117084" x="555625" y="5489575"/>
          <p14:tracePt t="117100" x="528638" y="5489575"/>
          <p14:tracePt t="117116" x="519113" y="5489575"/>
          <p14:tracePt t="117125" x="511175" y="5489575"/>
          <p14:tracePt t="117148" x="482600" y="5489575"/>
          <p14:tracePt t="117334" x="482600" y="5481638"/>
          <p14:tracePt t="117366" x="492125" y="5481638"/>
          <p14:tracePt t="117374" x="565150" y="5472113"/>
          <p14:tracePt t="117383" x="638175" y="5453063"/>
          <p14:tracePt t="117388" x="738188" y="5426075"/>
          <p14:tracePt t="117397" x="847725" y="5416550"/>
          <p14:tracePt t="117405" x="957263" y="5399088"/>
          <p14:tracePt t="117412" x="1066800" y="5399088"/>
          <p14:tracePt t="117420" x="1149350" y="5389563"/>
          <p14:tracePt t="117428" x="1185863" y="5389563"/>
          <p14:tracePt t="117435" x="1258888" y="5389563"/>
          <p14:tracePt t="117444" x="1349375" y="5389563"/>
          <p14:tracePt t="117452" x="1395413" y="5362575"/>
          <p14:tracePt t="117460" x="1431925" y="5362575"/>
          <p14:tracePt t="117468" x="1485900" y="5362575"/>
          <p14:tracePt t="117476" x="1549400" y="5362575"/>
          <p14:tracePt t="117484" x="1604963" y="5362575"/>
          <p14:tracePt t="117492" x="1677988" y="5362575"/>
          <p14:tracePt t="117500" x="1704975" y="5362575"/>
          <p14:tracePt t="117508" x="1778000" y="5362575"/>
          <p14:tracePt t="117516" x="1868488" y="5362575"/>
          <p14:tracePt t="117525" x="1924050" y="5362575"/>
          <p14:tracePt t="117532" x="1997075" y="5362575"/>
          <p14:tracePt t="117541" x="2070100" y="5362575"/>
          <p14:tracePt t="117549" x="2143125" y="5362575"/>
          <p14:tracePt t="117557" x="2206625" y="5362575"/>
          <p14:tracePt t="117568" x="2260600" y="5362575"/>
          <p14:tracePt t="117573" x="2316163" y="5362575"/>
          <p14:tracePt t="117583" x="2370138" y="5362575"/>
          <p14:tracePt t="117589" x="2416175" y="5353050"/>
          <p14:tracePt t="117597" x="2443163" y="5353050"/>
          <p14:tracePt t="117605" x="2462213" y="5353050"/>
          <p14:tracePt t="117613" x="2498725" y="5343525"/>
          <p14:tracePt t="117621" x="2533650" y="5335588"/>
          <p14:tracePt t="117629" x="2562225" y="5335588"/>
          <p14:tracePt t="117637" x="2606675" y="5316538"/>
          <p14:tracePt t="117645" x="2643188" y="5299075"/>
          <p14:tracePt t="117653" x="2708275" y="5299075"/>
          <p14:tracePt t="117661" x="2735263" y="5299075"/>
          <p14:tracePt t="117669" x="2771775" y="5299075"/>
          <p14:tracePt t="117677" x="2798763" y="5299075"/>
          <p14:tracePt t="117685" x="2817813" y="5299075"/>
          <p14:tracePt t="117693" x="2862263" y="5299075"/>
          <p14:tracePt t="117701" x="2881313" y="5299075"/>
          <p14:tracePt t="117709" x="2908300" y="5299075"/>
          <p14:tracePt t="117717" x="2917825" y="5299075"/>
          <p14:tracePt t="117725" x="2954338" y="5289550"/>
          <p14:tracePt t="117734" x="2971800" y="5289550"/>
          <p14:tracePt t="117741" x="2998788" y="5280025"/>
          <p14:tracePt t="117750" x="3017838" y="5280025"/>
          <p14:tracePt t="117758" x="3044825" y="5280025"/>
          <p14:tracePt t="117767" x="3063875" y="5262563"/>
          <p14:tracePt t="117773" x="3100388" y="5262563"/>
          <p14:tracePt t="117788" x="3108325" y="5262563"/>
          <p14:tracePt t="117795" x="3136900" y="5262563"/>
          <p14:tracePt t="117804" x="3144838" y="5262563"/>
          <p14:tracePt t="117812" x="3154363" y="5262563"/>
          <p14:tracePt t="117820" x="3171825" y="5262563"/>
          <p14:tracePt t="117844" x="3181350" y="5262563"/>
          <p14:tracePt t="118124" x="3190875" y="5262563"/>
          <p14:tracePt t="118132" x="3200400" y="5262563"/>
          <p14:tracePt t="118150" x="3200400" y="5270500"/>
          <p14:tracePt t="118157" x="3200400" y="5289550"/>
          <p14:tracePt t="118173" x="3217863" y="5316538"/>
          <p14:tracePt t="118182" x="3236913" y="5326063"/>
          <p14:tracePt t="118190" x="3254375" y="5326063"/>
          <p14:tracePt t="118197" x="3290888" y="5343525"/>
          <p14:tracePt t="118205" x="3327400" y="5353050"/>
          <p14:tracePt t="118213" x="3363913" y="5372100"/>
          <p14:tracePt t="118222" x="3373438" y="5372100"/>
          <p14:tracePt t="118229" x="3382963" y="5372100"/>
          <p14:tracePt t="118237" x="3409950" y="5372100"/>
          <p14:tracePt t="118243" x="3419475" y="5372100"/>
          <p14:tracePt t="118252" x="3427413" y="5372100"/>
          <p14:tracePt t="118318" x="3436938" y="5372100"/>
          <p14:tracePt t="118660" x="3436938" y="5380038"/>
          <p14:tracePt t="118676" x="3500438" y="5408613"/>
          <p14:tracePt t="118684" x="3609975" y="5416550"/>
          <p14:tracePt t="118692" x="3738563" y="5435600"/>
          <p14:tracePt t="118701" x="3846513" y="5435600"/>
          <p14:tracePt t="118708" x="3929063" y="5462588"/>
          <p14:tracePt t="118717" x="4002088" y="5472113"/>
          <p14:tracePt t="118725" x="4029075" y="5472113"/>
          <p14:tracePt t="118741" x="4038600" y="5472113"/>
          <p14:tracePt t="118910" x="4048125" y="5481638"/>
          <p14:tracePt t="118926" x="4048125" y="5489575"/>
          <p14:tracePt t="118957" x="4038600" y="5499100"/>
          <p14:tracePt t="118973" x="4038600" y="5508625"/>
          <p14:tracePt t="118981" x="4029075" y="5518150"/>
          <p14:tracePt t="118989" x="4011613" y="5526088"/>
          <p14:tracePt t="118998" x="4011613" y="5545138"/>
          <p14:tracePt t="119005" x="3984625" y="5562600"/>
          <p14:tracePt t="119016" x="3956050" y="5581650"/>
          <p14:tracePt t="119022" x="3938588" y="5599113"/>
          <p14:tracePt t="119032" x="3892550" y="5654675"/>
          <p14:tracePt t="119052" x="3829050" y="5691188"/>
          <p14:tracePt t="119054" x="3792538" y="5735638"/>
          <p14:tracePt t="119062" x="3765550" y="5781675"/>
          <p14:tracePt t="119068" x="3729038" y="5818188"/>
          <p14:tracePt t="119076" x="3683000" y="5837238"/>
          <p14:tracePt t="119084" x="3646488" y="5881688"/>
          <p14:tracePt t="119092" x="3629025" y="5918200"/>
          <p14:tracePt t="119100" x="3619500" y="5946775"/>
          <p14:tracePt t="119108" x="3609975" y="5973763"/>
          <p14:tracePt t="119116" x="3592513" y="6010275"/>
          <p14:tracePt t="119124" x="3573463" y="6037263"/>
          <p14:tracePt t="119133" x="3573463" y="6046788"/>
          <p14:tracePt t="119140" x="3573463" y="6073775"/>
          <p14:tracePt t="119148" x="3573463" y="6083300"/>
          <p14:tracePt t="119156" x="3573463" y="6100763"/>
          <p14:tracePt t="119165" x="3573463" y="6110288"/>
          <p14:tracePt t="119172" x="3573463" y="6119813"/>
          <p14:tracePt t="119180" x="3573463" y="6137275"/>
          <p14:tracePt t="119188" x="3573463" y="6146800"/>
          <p14:tracePt t="119196" x="3573463" y="6164263"/>
          <p14:tracePt t="119212" x="3573463" y="6183313"/>
          <p14:tracePt t="119220" x="3573463" y="6192838"/>
          <p14:tracePt t="119228" x="3573463" y="6210300"/>
          <p14:tracePt t="119235" x="3573463" y="6229350"/>
          <p14:tracePt t="119261" x="3573463" y="6237288"/>
          <p14:tracePt t="120380" x="3573463" y="6246813"/>
          <p14:tracePt t="124670" x="3592513" y="6246813"/>
          <p14:tracePt t="124677" x="3619500" y="6210300"/>
          <p14:tracePt t="124684" x="3629025" y="6164263"/>
          <p14:tracePt t="124692" x="3636963" y="6137275"/>
          <p14:tracePt t="124701" x="3646488" y="6091238"/>
          <p14:tracePt t="124709" x="3646488" y="6064250"/>
          <p14:tracePt t="124716" x="3646488" y="6037263"/>
          <p14:tracePt t="124726" x="3646488" y="5983288"/>
          <p14:tracePt t="124735" x="3646488" y="5964238"/>
          <p14:tracePt t="124741" x="3646488" y="5918200"/>
          <p14:tracePt t="124751" x="3646488" y="5881688"/>
          <p14:tracePt t="124757" x="3646488" y="5864225"/>
          <p14:tracePt t="124767" x="3646488" y="5837238"/>
          <p14:tracePt t="124773" x="3646488" y="5818188"/>
          <p14:tracePt t="124784" x="3646488" y="5791200"/>
          <p14:tracePt t="124789" x="3646488" y="5772150"/>
          <p14:tracePt t="124799" x="3629025" y="5754688"/>
          <p14:tracePt t="124805" x="3629025" y="5745163"/>
          <p14:tracePt t="124813" x="3629025" y="5735638"/>
          <p14:tracePt t="124821" x="3629025" y="5727700"/>
          <p14:tracePt t="124837" x="3629025" y="5708650"/>
          <p14:tracePt t="124845" x="3629025" y="5699125"/>
          <p14:tracePt t="124861" x="3629025" y="5691188"/>
          <p14:tracePt t="124892" x="3629025" y="5662613"/>
          <p14:tracePt t="124908" x="3629025" y="5654675"/>
          <p14:tracePt t="124917" x="3629025" y="5645150"/>
          <p14:tracePt t="124924" x="3629025" y="5635625"/>
          <p14:tracePt t="124940" x="3629025" y="5626100"/>
          <p14:tracePt t="124972" x="3629025" y="5618163"/>
          <p14:tracePt t="124998" x="3629025" y="5608638"/>
          <p14:tracePt t="125004" x="3629025" y="5589588"/>
          <p14:tracePt t="125012" x="3629025" y="5581650"/>
          <p14:tracePt t="125034" x="3636963" y="5562600"/>
          <p14:tracePt t="125044" x="3636963" y="5554663"/>
          <p14:tracePt t="125051" x="3636963" y="5545138"/>
          <p14:tracePt t="125068" x="3636963" y="5535613"/>
          <p14:tracePt t="125092" x="3636963" y="5526088"/>
          <p14:tracePt t="125119" x="3636963" y="5508625"/>
          <p14:tracePt t="125262" x="3600450" y="5554663"/>
          <p14:tracePt t="125269" x="3463925" y="5562600"/>
          <p14:tracePt t="125278" x="3317875" y="5581650"/>
          <p14:tracePt t="125288" x="3190875" y="5581650"/>
          <p14:tracePt t="125294" x="3081338" y="5581650"/>
          <p14:tracePt t="125302" x="2971800" y="5581650"/>
          <p14:tracePt t="125311" x="2862263" y="5581650"/>
          <p14:tracePt t="125317" x="2771775" y="5581650"/>
          <p14:tracePt t="125325" x="2698750" y="5581650"/>
          <p14:tracePt t="125332" x="2606675" y="5581650"/>
          <p14:tracePt t="125341" x="2533650" y="5581650"/>
          <p14:tracePt t="125351" x="2479675" y="5581650"/>
          <p14:tracePt t="125357" x="2433638" y="5581650"/>
          <p14:tracePt t="125366" x="2406650" y="5581650"/>
          <p14:tracePt t="125373" x="2379663" y="5581650"/>
          <p14:tracePt t="125382" x="2360613" y="5581650"/>
          <p14:tracePt t="125389" x="2343150" y="5581650"/>
          <p14:tracePt t="125398" x="2333625" y="5581650"/>
          <p14:tracePt t="125406" x="2324100" y="5581650"/>
          <p14:tracePt t="125412" x="2297113" y="5581650"/>
          <p14:tracePt t="125421" x="2279650" y="5581650"/>
          <p14:tracePt t="125429" x="2243138" y="5581650"/>
          <p14:tracePt t="125438" x="2197100" y="5581650"/>
          <p14:tracePt t="125445" x="2143125" y="5581650"/>
          <p14:tracePt t="125455" x="2087563" y="5581650"/>
          <p14:tracePt t="125460" x="2014538" y="5581650"/>
          <p14:tracePt t="125468" x="1960563" y="5581650"/>
          <p14:tracePt t="125476" x="1905000" y="5581650"/>
          <p14:tracePt t="125484" x="1824038" y="5581650"/>
          <p14:tracePt t="125492" x="1787525" y="5581650"/>
          <p14:tracePt t="125500" x="1751013" y="5581650"/>
          <p14:tracePt t="125508" x="1731963" y="5581650"/>
          <p14:tracePt t="125516" x="1695450" y="5581650"/>
          <p14:tracePt t="125524" x="1677988" y="5581650"/>
          <p14:tracePt t="125540" x="1658938" y="5581650"/>
          <p14:tracePt t="125549" x="1641475" y="5581650"/>
          <p14:tracePt t="125555" x="1622425" y="5581650"/>
          <p14:tracePt t="125564" x="1595438" y="5581650"/>
          <p14:tracePt t="125572" x="1549400" y="5581650"/>
          <p14:tracePt t="125581" x="1512888" y="5581650"/>
          <p14:tracePt t="125588" x="1485900" y="5581650"/>
          <p14:tracePt t="125596" x="1431925" y="5581650"/>
          <p14:tracePt t="125604" x="1385888" y="5581650"/>
          <p14:tracePt t="125612" x="1330325" y="5581650"/>
          <p14:tracePt t="125620" x="1276350" y="5581650"/>
          <p14:tracePt t="125628" x="1222375" y="5581650"/>
          <p14:tracePt t="125636" x="1193800" y="5581650"/>
          <p14:tracePt t="125644" x="1157288" y="5581650"/>
          <p14:tracePt t="125652" x="1130300" y="5581650"/>
          <p14:tracePt t="125660" x="1112838" y="5581650"/>
          <p14:tracePt t="125668" x="1093788" y="5581650"/>
          <p14:tracePt t="125773" x="1084263" y="5581650"/>
          <p14:tracePt t="125789" x="1066800" y="5581650"/>
          <p14:tracePt t="125798" x="1047750" y="5581650"/>
          <p14:tracePt t="125805" x="1003300" y="5581650"/>
          <p14:tracePt t="125814" x="984250" y="5581650"/>
          <p14:tracePt t="125821" x="957263" y="5581650"/>
          <p14:tracePt t="125829" x="939800" y="5581650"/>
          <p14:tracePt t="125837" x="911225" y="5581650"/>
          <p14:tracePt t="125845" x="903288" y="5581650"/>
          <p14:tracePt t="125853" x="884238" y="5581650"/>
          <p14:tracePt t="125861" x="847725" y="5581650"/>
          <p14:tracePt t="125872" x="811213" y="5581650"/>
          <p14:tracePt t="125877" x="757238" y="5581650"/>
          <p14:tracePt t="125885" x="711200" y="5581650"/>
          <p14:tracePt t="125893" x="655638" y="5581650"/>
          <p14:tracePt t="125900" x="620713" y="5581650"/>
          <p14:tracePt t="125908" x="584200" y="5581650"/>
          <p14:tracePt t="125916" x="555625" y="5581650"/>
          <p14:tracePt t="125924" x="547688" y="5581650"/>
          <p14:tracePt t="126188" x="620713" y="5581650"/>
          <p14:tracePt t="126197" x="765175" y="5554663"/>
          <p14:tracePt t="126204" x="920750" y="5535613"/>
          <p14:tracePt t="126211" x="1084263" y="5518150"/>
          <p14:tracePt t="126220" x="1249363" y="5508625"/>
          <p14:tracePt t="126228" x="1395413" y="5481638"/>
          <p14:tracePt t="126236" x="1541463" y="5481638"/>
          <p14:tracePt t="126244" x="1685925" y="5481638"/>
          <p14:tracePt t="126252" x="1814513" y="5481638"/>
          <p14:tracePt t="126260" x="1960563" y="5481638"/>
          <p14:tracePt t="126268" x="2070100" y="5481638"/>
          <p14:tracePt t="126276" x="2179638" y="5481638"/>
          <p14:tracePt t="126284" x="2306638" y="5481638"/>
          <p14:tracePt t="126292" x="2397125" y="5481638"/>
          <p14:tracePt t="126300" x="2470150" y="5481638"/>
          <p14:tracePt t="126308" x="2562225" y="5481638"/>
          <p14:tracePt t="126316" x="2635250" y="5481638"/>
          <p14:tracePt t="126324" x="2689225" y="5481638"/>
          <p14:tracePt t="126332" x="2752725" y="5481638"/>
          <p14:tracePt t="126340" x="2825750" y="5481638"/>
          <p14:tracePt t="126349" x="2881313" y="5481638"/>
          <p14:tracePt t="126356" x="2935288" y="5481638"/>
          <p14:tracePt t="126365" x="2981325" y="5481638"/>
          <p14:tracePt t="126372" x="2998788" y="5481638"/>
          <p14:tracePt t="126382" x="3027363" y="5481638"/>
          <p14:tracePt t="127110" x="3035300" y="5472113"/>
          <p14:tracePt t="127117" x="3071813" y="5453063"/>
          <p14:tracePt t="127126" x="3171825" y="5389563"/>
          <p14:tracePt t="127132" x="3336925" y="5316538"/>
          <p14:tracePt t="127141" x="3527425" y="5233988"/>
          <p14:tracePt t="127147" x="3636963" y="5160963"/>
          <p14:tracePt t="127156" x="3765550" y="5106988"/>
          <p14:tracePt t="127164" x="3929063" y="5070475"/>
          <p14:tracePt t="127173" x="4102100" y="5024438"/>
          <p14:tracePt t="127184" x="4311650" y="4960938"/>
          <p14:tracePt t="127190" x="4476750" y="4933950"/>
          <p14:tracePt t="127200" x="4640263" y="4914900"/>
          <p14:tracePt t="127207" x="4776788" y="4887913"/>
          <p14:tracePt t="127213" x="4868863" y="4878388"/>
          <p14:tracePt t="127220" x="4922838" y="4878388"/>
          <p14:tracePt t="127253" x="4886325" y="4897438"/>
          <p14:tracePt t="127259" x="4803775" y="4970463"/>
          <p14:tracePt t="127268" x="4540250" y="5133975"/>
          <p14:tracePt t="127471" x="4530725" y="5116513"/>
          <p14:tracePt t="127485" x="4530725" y="5097463"/>
          <p14:tracePt t="127494" x="4530725" y="5060950"/>
          <p14:tracePt t="127502" x="4549775" y="5033963"/>
          <p14:tracePt t="127510" x="4576763" y="5016500"/>
          <p14:tracePt t="127517" x="4613275" y="4970463"/>
          <p14:tracePt t="127525" x="4676775" y="4914900"/>
          <p14:tracePt t="127534" x="4722813" y="4897438"/>
          <p14:tracePt t="127540" x="4822825" y="4833938"/>
          <p14:tracePt t="127548" x="4978400" y="4778375"/>
          <p14:tracePt t="127556" x="5214938" y="4687888"/>
          <p14:tracePt t="127564" x="5424488" y="4605338"/>
          <p14:tracePt t="127573" x="5597525" y="4505325"/>
          <p14:tracePt t="127583" x="5899150" y="4432300"/>
          <p14:tracePt t="127589" x="6262688" y="4340225"/>
          <p14:tracePt t="127600" x="6664325" y="4232275"/>
          <p14:tracePt t="127605" x="6973888" y="4130675"/>
          <p14:tracePt t="127613" x="7212013" y="4113213"/>
          <p14:tracePt t="127621" x="7412038" y="4094163"/>
          <p14:tracePt t="127629" x="7648575" y="4049713"/>
          <p14:tracePt t="127637" x="7840663" y="4030663"/>
          <p14:tracePt t="127645" x="8004175" y="4013200"/>
          <p14:tracePt t="127653" x="8159750" y="3967163"/>
          <p14:tracePt t="127660" x="8323263" y="3967163"/>
          <p14:tracePt t="127668" x="8469313" y="3957638"/>
          <p14:tracePt t="127676" x="8596313" y="3957638"/>
          <p14:tracePt t="127684" x="8724900" y="3940175"/>
          <p14:tracePt t="127692" x="8815388" y="3930650"/>
          <p14:tracePt t="127700" x="8934450" y="3903663"/>
          <p14:tracePt t="127708" x="9043988" y="38846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altLang="ja-JP"/>
              <a:t>ngspice </a:t>
            </a:r>
            <a:r>
              <a:rPr lang="ja-JP" altLang="en-US"/>
              <a:t>の起動とシミュレーション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dirty="0" err="1"/>
              <a:t>ngspice</a:t>
            </a:r>
            <a:r>
              <a:rPr lang="en-US" altLang="ja-JP" dirty="0"/>
              <a:t> </a:t>
            </a:r>
            <a:r>
              <a:rPr lang="en-US" altLang="ja-JP" dirty="0" err="1"/>
              <a:t>cmosinv.cir</a:t>
            </a:r>
            <a:endParaRPr lang="en-US" altLang="ja-JP" dirty="0"/>
          </a:p>
          <a:p>
            <a:pPr>
              <a:buFontTx/>
              <a:buNone/>
            </a:pPr>
            <a:r>
              <a:rPr lang="en-US" altLang="ja-JP" dirty="0" err="1">
                <a:solidFill>
                  <a:srgbClr val="0066FF"/>
                </a:solidFill>
              </a:rPr>
              <a:t>ngspice</a:t>
            </a:r>
            <a:r>
              <a:rPr lang="en-US" altLang="ja-JP" dirty="0">
                <a:solidFill>
                  <a:srgbClr val="0066FF"/>
                </a:solidFill>
              </a:rPr>
              <a:t>-&gt; </a:t>
            </a:r>
            <a:r>
              <a:rPr lang="en-US" altLang="ja-JP" dirty="0"/>
              <a:t>run</a:t>
            </a:r>
          </a:p>
          <a:p>
            <a:pPr>
              <a:buFontTx/>
              <a:buNone/>
            </a:pPr>
            <a:r>
              <a:rPr lang="en-US" altLang="ja-JP" dirty="0" err="1">
                <a:solidFill>
                  <a:srgbClr val="0066FF"/>
                </a:solidFill>
              </a:rPr>
              <a:t>ngspice</a:t>
            </a:r>
            <a:r>
              <a:rPr lang="en-US" altLang="ja-JP" dirty="0">
                <a:solidFill>
                  <a:srgbClr val="0066FF"/>
                </a:solidFill>
              </a:rPr>
              <a:t>-&gt;</a:t>
            </a:r>
            <a:r>
              <a:rPr lang="en-US" altLang="ja-JP" dirty="0"/>
              <a:t>plot v(1) v(2)</a:t>
            </a:r>
          </a:p>
          <a:p>
            <a:pPr>
              <a:buFontTx/>
              <a:buNone/>
            </a:pPr>
            <a:endParaRPr lang="en-US" altLang="ja-JP" dirty="0">
              <a:solidFill>
                <a:srgbClr val="0066FF"/>
              </a:solidFill>
            </a:endParaRPr>
          </a:p>
        </p:txBody>
      </p:sp>
      <p:pic>
        <p:nvPicPr>
          <p:cNvPr id="116740" name="Picture 4" descr="pl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49530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47675" y="3433763"/>
            <a:ext cx="24225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左クリックで、座標が</a:t>
            </a:r>
          </a:p>
          <a:p>
            <a:r>
              <a:rPr lang="ja-JP" altLang="en-US"/>
              <a:t>表示される</a:t>
            </a:r>
          </a:p>
          <a:p>
            <a:endParaRPr lang="ja-JP" altLang="en-US"/>
          </a:p>
          <a:p>
            <a:r>
              <a:rPr lang="ja-JP" altLang="en-US"/>
              <a:t>右クリック→ドラッグで</a:t>
            </a:r>
          </a:p>
          <a:p>
            <a:r>
              <a:rPr lang="ja-JP" altLang="en-US"/>
              <a:t>拡大画面が表示される</a:t>
            </a:r>
          </a:p>
          <a:p>
            <a:endParaRPr lang="ja-JP" altLang="en-US"/>
          </a:p>
          <a:p>
            <a:r>
              <a:rPr lang="ja-JP" altLang="en-US"/>
              <a:t>他の機能は</a:t>
            </a:r>
            <a:r>
              <a:rPr lang="en-US" altLang="ja-JP"/>
              <a:t>help</a:t>
            </a:r>
            <a:r>
              <a:rPr lang="ja-JP" altLang="en-US"/>
              <a:t>で表示</a:t>
            </a:r>
          </a:p>
          <a:p>
            <a:r>
              <a:rPr lang="ja-JP" altLang="en-US"/>
              <a:t>される</a:t>
            </a:r>
          </a:p>
          <a:p>
            <a:endParaRPr lang="ja-JP" altLang="en-US"/>
          </a:p>
          <a:p>
            <a:r>
              <a:rPr lang="ja-JP" altLang="en-US"/>
              <a:t>抜ける時は</a:t>
            </a:r>
            <a:r>
              <a:rPr lang="en-US" altLang="ja-JP"/>
              <a:t>quit</a:t>
            </a:r>
          </a:p>
        </p:txBody>
      </p:sp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4FDB744C-5F04-42D3-96AB-717A6DD9A7BE}"/>
              </a:ext>
            </a:extLst>
          </p:cNvPr>
          <p:cNvSpPr/>
          <p:nvPr/>
        </p:nvSpPr>
        <p:spPr>
          <a:xfrm>
            <a:off x="5076056" y="1187450"/>
            <a:ext cx="3312368" cy="1089422"/>
          </a:xfrm>
          <a:prstGeom prst="wedgeRect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今年は</a:t>
            </a:r>
            <a:r>
              <a:rPr kumimoji="1" lang="en-US" altLang="ja-JP" dirty="0" err="1"/>
              <a:t>Xwindows</a:t>
            </a:r>
            <a:r>
              <a:rPr kumimoji="1" lang="ja-JP" altLang="en-US" dirty="0"/>
              <a:t>環境がちゃんと動かないと苦しい</a:t>
            </a:r>
            <a:endParaRPr kumimoji="1" lang="en-US" altLang="ja-JP" dirty="0"/>
          </a:p>
          <a:p>
            <a:pPr algn="ctr"/>
            <a:r>
              <a:rPr lang="ja-JP" altLang="en-US" dirty="0"/>
              <a:t>→</a:t>
            </a:r>
            <a:r>
              <a:rPr lang="en-US" altLang="ja-JP" dirty="0"/>
              <a:t>Batch</a:t>
            </a:r>
            <a:r>
              <a:rPr lang="ja-JP" altLang="en-US" dirty="0"/>
              <a:t> </a:t>
            </a:r>
            <a:r>
              <a:rPr lang="en-US" altLang="ja-JP" dirty="0"/>
              <a:t>mode</a:t>
            </a:r>
            <a:r>
              <a:rPr lang="ja-JP" altLang="en-US" dirty="0"/>
              <a:t>で動かす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10FF68A-2841-4B6E-93E1-D2019E12A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41"/>
    </mc:Choice>
    <mc:Fallback>
      <p:transition spd="slow" advTm="6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9" x="8815388" y="4167188"/>
          <p14:tracePt t="585" x="8605838" y="4203700"/>
          <p14:tracePt t="591" x="8459788" y="4203700"/>
          <p14:tracePt t="599" x="8332788" y="4203700"/>
          <p14:tracePt t="607" x="8259763" y="4203700"/>
          <p14:tracePt t="616" x="8213725" y="4203700"/>
          <p14:tracePt t="623" x="8186738" y="4213225"/>
          <p14:tracePt t="673" x="8169275" y="4213225"/>
          <p14:tracePt t="681" x="8150225" y="4213225"/>
          <p14:tracePt t="691" x="8123238" y="4213225"/>
          <p14:tracePt t="696" x="8086725" y="4213225"/>
          <p14:tracePt t="703" x="8031163" y="4213225"/>
          <p14:tracePt t="711" x="7994650" y="4213225"/>
          <p14:tracePt t="720" x="7958138" y="4213225"/>
          <p14:tracePt t="727" x="7913688" y="4222750"/>
          <p14:tracePt t="735" x="7885113" y="4249738"/>
          <p14:tracePt t="743" x="7867650" y="4249738"/>
          <p14:tracePt t="752" x="7858125" y="4249738"/>
          <p14:tracePt t="759" x="7850188" y="4249738"/>
          <p14:tracePt t="776" x="7831138" y="4249738"/>
          <p14:tracePt t="875" x="7813675" y="4259263"/>
          <p14:tracePt t="882" x="7785100" y="4259263"/>
          <p14:tracePt t="889" x="7767638" y="4268788"/>
          <p14:tracePt t="900" x="7731125" y="4268788"/>
          <p14:tracePt t="905" x="7712075" y="4276725"/>
          <p14:tracePt t="916" x="7667625" y="4303713"/>
          <p14:tracePt t="934" x="7667625" y="4313238"/>
          <p14:tracePt t="937" x="7648575" y="4313238"/>
          <p14:tracePt t="953" x="7639050" y="4313238"/>
          <p14:tracePt t="1761" x="7631113" y="4303713"/>
          <p14:tracePt t="1772" x="7631113" y="4213225"/>
          <p14:tracePt t="1777" x="7631113" y="4159250"/>
          <p14:tracePt t="1785" x="7631113" y="4086225"/>
          <p14:tracePt t="1793" x="7631113" y="4013200"/>
          <p14:tracePt t="1802" x="7631113" y="3957638"/>
          <p14:tracePt t="1809" x="7631113" y="3911600"/>
          <p14:tracePt t="1817" x="7631113" y="3875088"/>
          <p14:tracePt t="1827" x="7621588" y="3830638"/>
          <p14:tracePt t="1833" x="7567613" y="3767138"/>
          <p14:tracePt t="1841" x="7548563" y="3730625"/>
          <p14:tracePt t="1848" x="7512050" y="3675063"/>
          <p14:tracePt t="1859" x="7494588" y="3648075"/>
          <p14:tracePt t="1865" x="7448550" y="3592513"/>
          <p14:tracePt t="1882" x="7375525" y="3482975"/>
          <p14:tracePt t="1887" x="7319963" y="3438525"/>
          <p14:tracePt t="1896" x="7275513" y="3402013"/>
          <p14:tracePt t="1903" x="7239000" y="3375025"/>
          <p14:tracePt t="1911" x="7212013" y="3346450"/>
          <p14:tracePt t="1920" x="7146925" y="3302000"/>
          <p14:tracePt t="1927" x="7129463" y="3292475"/>
          <p14:tracePt t="1935" x="7110413" y="3265488"/>
          <p14:tracePt t="1943" x="7102475" y="3255963"/>
          <p14:tracePt t="1952" x="7092950" y="3246438"/>
          <p14:tracePt t="2112" x="7083425" y="3236913"/>
          <p14:tracePt t="2129" x="7073900" y="3228975"/>
          <p14:tracePt t="2137" x="7019925" y="3200400"/>
          <p14:tracePt t="2145" x="6892925" y="3127375"/>
          <p14:tracePt t="2154" x="6754813" y="3046413"/>
          <p14:tracePt t="2161" x="6600825" y="2990850"/>
          <p14:tracePt t="2171" x="6435725" y="2909888"/>
          <p14:tracePt t="2177" x="6262688" y="2836863"/>
          <p14:tracePt t="2187" x="6116638" y="2771775"/>
          <p14:tracePt t="2193" x="5943600" y="2698750"/>
          <p14:tracePt t="2203" x="5816600" y="2671763"/>
          <p14:tracePt t="2211" x="5680075" y="2625725"/>
          <p14:tracePt t="2215" x="5588000" y="2598738"/>
          <p14:tracePt t="2223" x="5524500" y="2571750"/>
          <p14:tracePt t="2231" x="5461000" y="2562225"/>
          <p14:tracePt t="2239" x="5424488" y="2554288"/>
          <p14:tracePt t="2247" x="5387975" y="2544763"/>
          <p14:tracePt t="2377" x="5324475" y="2517775"/>
          <p14:tracePt t="2386" x="5260975" y="2498725"/>
          <p14:tracePt t="2393" x="5151438" y="2481263"/>
          <p14:tracePt t="2402" x="5032375" y="2435225"/>
          <p14:tracePt t="2407" x="4922838" y="2408238"/>
          <p14:tracePt t="2416" x="4822825" y="2371725"/>
          <p14:tracePt t="2423" x="4695825" y="2335213"/>
          <p14:tracePt t="2432" x="4576763" y="2306638"/>
          <p14:tracePt t="2439" x="4467225" y="2298700"/>
          <p14:tracePt t="2451" x="4321175" y="2279650"/>
          <p14:tracePt t="2455" x="4194175" y="2270125"/>
          <p14:tracePt t="2463" x="4075113" y="2243138"/>
          <p14:tracePt t="2473" x="3984625" y="2225675"/>
          <p14:tracePt t="2480" x="3902075" y="2216150"/>
          <p14:tracePt t="2487" x="3810000" y="2216150"/>
          <p14:tracePt t="2496" x="3738563" y="2197100"/>
          <p14:tracePt t="2504" x="3665538" y="2197100"/>
          <p14:tracePt t="2511" x="3556000" y="2197100"/>
          <p14:tracePt t="2519" x="3463925" y="2197100"/>
          <p14:tracePt t="2527" x="3336925" y="2197100"/>
          <p14:tracePt t="2535" x="3208338" y="2197100"/>
          <p14:tracePt t="2543" x="3063875" y="2197100"/>
          <p14:tracePt t="2551" x="2971800" y="2197100"/>
          <p14:tracePt t="2560" x="2844800" y="2197100"/>
          <p14:tracePt t="2568" x="2698750" y="2197100"/>
          <p14:tracePt t="2575" x="2625725" y="2197100"/>
          <p14:tracePt t="2583" x="2479675" y="2197100"/>
          <p14:tracePt t="2591" x="2370138" y="2197100"/>
          <p14:tracePt t="2599" x="2279650" y="2197100"/>
          <p14:tracePt t="2608" x="2197100" y="2197100"/>
          <p14:tracePt t="2616" x="2124075" y="2197100"/>
          <p14:tracePt t="2624" x="2087563" y="2197100"/>
          <p14:tracePt t="2632" x="2024063" y="2179638"/>
          <p14:tracePt t="2640" x="1987550" y="2170113"/>
          <p14:tracePt t="2649" x="1960563" y="2170113"/>
          <p14:tracePt t="2656" x="1941513" y="2170113"/>
          <p14:tracePt t="2664" x="1905000" y="2152650"/>
          <p14:tracePt t="2681" x="1887538" y="2152650"/>
          <p14:tracePt t="2688" x="1860550" y="2152650"/>
          <p14:tracePt t="2697" x="1831975" y="2125663"/>
          <p14:tracePt t="2705" x="1814513" y="2106613"/>
          <p14:tracePt t="2712" x="1795463" y="2097088"/>
          <p14:tracePt t="2719" x="1787525" y="2097088"/>
          <p14:tracePt t="2728" x="1768475" y="2079625"/>
          <p14:tracePt t="2744" x="1751013" y="2070100"/>
          <p14:tracePt t="2929" x="1731963" y="2060575"/>
          <p14:tracePt t="2937" x="1695450" y="2033588"/>
          <p14:tracePt t="2946" x="1649413" y="1997075"/>
          <p14:tracePt t="2953" x="1604963" y="1960563"/>
          <p14:tracePt t="2965" x="1541463" y="1933575"/>
          <p14:tracePt t="2968" x="1476375" y="1897063"/>
          <p14:tracePt t="2976" x="1431925" y="1878013"/>
          <p14:tracePt t="2985" x="1385888" y="1841500"/>
          <p14:tracePt t="2998" x="1358900" y="1833563"/>
          <p14:tracePt t="3002" x="1322388" y="1797050"/>
          <p14:tracePt t="3009" x="1312863" y="1787525"/>
          <p14:tracePt t="3019" x="1303338" y="1787525"/>
          <p14:tracePt t="3026" x="1303338" y="1778000"/>
          <p14:tracePt t="3040" x="1303338" y="1768475"/>
          <p14:tracePt t="3048" x="1303338" y="1760538"/>
          <p14:tracePt t="3064" x="1303338" y="1751013"/>
          <p14:tracePt t="3081" x="1303338" y="1741488"/>
          <p14:tracePt t="3088" x="1303338" y="1724025"/>
          <p14:tracePt t="3103" x="1303338" y="1714500"/>
          <p14:tracePt t="3128" x="1303338" y="1704975"/>
          <p14:tracePt t="3144" x="1303338" y="1687513"/>
          <p14:tracePt t="3161" x="1303338" y="1677988"/>
          <p14:tracePt t="3193" x="1303338" y="1668463"/>
          <p14:tracePt t="3201" x="1303338" y="1660525"/>
          <p14:tracePt t="3219" x="1293813" y="1651000"/>
          <p14:tracePt t="3225" x="1285875" y="1631950"/>
          <p14:tracePt t="3243" x="1258888" y="1604963"/>
          <p14:tracePt t="3258" x="1249363" y="1595438"/>
          <p14:tracePt t="3267" x="1239838" y="1587500"/>
          <p14:tracePt t="3275" x="1222375" y="1577975"/>
          <p14:tracePt t="3283" x="1212850" y="1568450"/>
          <p14:tracePt t="3291" x="1185863" y="1558925"/>
          <p14:tracePt t="3298" x="1176338" y="1550988"/>
          <p14:tracePt t="3773" x="1166813" y="1558925"/>
          <p14:tracePt t="4481" x="1176338" y="1568450"/>
          <p14:tracePt t="4489" x="1230313" y="1568450"/>
          <p14:tracePt t="4499" x="1339850" y="1568450"/>
          <p14:tracePt t="4505" x="1468438" y="1568450"/>
          <p14:tracePt t="4511" x="1558925" y="1568450"/>
          <p14:tracePt t="4519" x="1595438" y="1568450"/>
          <p14:tracePt t="4527" x="1631950" y="1587500"/>
          <p14:tracePt t="4535" x="1668463" y="1587500"/>
          <p14:tracePt t="4551" x="1685925" y="1595438"/>
          <p14:tracePt t="4945" x="1714500" y="1604963"/>
          <p14:tracePt t="4953" x="1751013" y="1604963"/>
          <p14:tracePt t="4963" x="1841500" y="1604963"/>
          <p14:tracePt t="4972" x="1914525" y="1604963"/>
          <p14:tracePt t="4975" x="1987550" y="1595438"/>
          <p14:tracePt t="4985" x="2051050" y="1577975"/>
          <p14:tracePt t="4997" x="2106613" y="1577975"/>
          <p14:tracePt t="5002" x="2133600" y="1568450"/>
          <p14:tracePt t="5009" x="2151063" y="1568450"/>
          <p14:tracePt t="5018" x="2170113" y="1568450"/>
          <p14:tracePt t="5058" x="2179638" y="1568450"/>
          <p14:tracePt t="5369" x="2170113" y="1568450"/>
          <p14:tracePt t="5377" x="2133600" y="1587500"/>
          <p14:tracePt t="5385" x="2097088" y="1595438"/>
          <p14:tracePt t="5393" x="2087563" y="1595438"/>
          <p14:tracePt t="5609" x="2097088" y="1595438"/>
          <p14:tracePt t="5617" x="2114550" y="1595438"/>
          <p14:tracePt t="5625" x="2124075" y="1595438"/>
          <p14:tracePt t="5634" x="2160588" y="1595438"/>
          <p14:tracePt t="5642" x="2187575" y="1595438"/>
          <p14:tracePt t="5649" x="2224088" y="1595438"/>
          <p14:tracePt t="5659" x="2297113" y="1595438"/>
          <p14:tracePt t="5665" x="2324100" y="1595438"/>
          <p14:tracePt t="5672" x="2343150" y="1595438"/>
          <p14:tracePt t="5681" x="2370138" y="1595438"/>
          <p14:tracePt t="5688" x="2389188" y="1595438"/>
          <p14:tracePt t="5697" x="2406650" y="1595438"/>
          <p14:tracePt t="5713" x="2416175" y="1595438"/>
          <p14:tracePt t="5720" x="2425700" y="1595438"/>
          <p14:tracePt t="5728" x="2433638" y="1595438"/>
          <p14:tracePt t="5737" x="2462213" y="1595438"/>
          <p14:tracePt t="5743" x="2462213" y="1587500"/>
          <p14:tracePt t="5752" x="2498725" y="1587500"/>
          <p14:tracePt t="5759" x="2516188" y="1587500"/>
          <p14:tracePt t="5767" x="2552700" y="1577975"/>
          <p14:tracePt t="5775" x="2570163" y="1568450"/>
          <p14:tracePt t="5784" x="2606675" y="1541463"/>
          <p14:tracePt t="5791" x="2652713" y="1531938"/>
          <p14:tracePt t="5800" x="2671763" y="1531938"/>
          <p14:tracePt t="5808" x="2716213" y="1522413"/>
          <p14:tracePt t="5816" x="2752725" y="1522413"/>
          <p14:tracePt t="5826" x="2771775" y="1514475"/>
          <p14:tracePt t="5832" x="2798763" y="1514475"/>
          <p14:tracePt t="5840" x="2844800" y="1514475"/>
          <p14:tracePt t="5849" x="2862263" y="1514475"/>
          <p14:tracePt t="5856" x="2898775" y="1514475"/>
          <p14:tracePt t="5864" x="2954338" y="1514475"/>
          <p14:tracePt t="5884" x="3063875" y="1514475"/>
          <p14:tracePt t="5887" x="3127375" y="1514475"/>
          <p14:tracePt t="5897" x="3181350" y="1514475"/>
          <p14:tracePt t="5903" x="3254375" y="1514475"/>
          <p14:tracePt t="5914" x="3327400" y="1514475"/>
          <p14:tracePt t="5919" x="3363913" y="1514475"/>
          <p14:tracePt t="5928" x="3436938" y="1514475"/>
          <p14:tracePt t="5936" x="3527425" y="1514475"/>
          <p14:tracePt t="5944" x="3600450" y="1514475"/>
          <p14:tracePt t="5952" x="3656013" y="1514475"/>
          <p14:tracePt t="5960" x="3719513" y="1514475"/>
          <p14:tracePt t="5968" x="3738563" y="1514475"/>
          <p14:tracePt t="5976" x="3765550" y="1514475"/>
          <p14:tracePt t="5983" x="3775075" y="1514475"/>
          <p14:tracePt t="6096" x="3792538" y="1514475"/>
          <p14:tracePt t="6103" x="3810000" y="1514475"/>
          <p14:tracePt t="6112" x="3865563" y="1514475"/>
          <p14:tracePt t="6120" x="3919538" y="1514475"/>
          <p14:tracePt t="6128" x="4002088" y="1514475"/>
          <p14:tracePt t="6137" x="4075113" y="1514475"/>
          <p14:tracePt t="6145" x="4148138" y="1514475"/>
          <p14:tracePt t="6153" x="4202113" y="1514475"/>
          <p14:tracePt t="6161" x="4238625" y="1514475"/>
          <p14:tracePt t="6169" x="4275138" y="1514475"/>
          <p14:tracePt t="6177" x="4303713" y="1514475"/>
          <p14:tracePt t="6497" x="4230688" y="1514475"/>
          <p14:tracePt t="6505" x="4129088" y="1541463"/>
          <p14:tracePt t="6514" x="3984625" y="1558925"/>
          <p14:tracePt t="6521" x="3856038" y="1577975"/>
          <p14:tracePt t="6531" x="3709988" y="1587500"/>
          <p14:tracePt t="6538" x="3563938" y="1587500"/>
          <p14:tracePt t="6546" x="3455988" y="1587500"/>
          <p14:tracePt t="6553" x="3327400" y="1587500"/>
          <p14:tracePt t="6562" x="3217863" y="1587500"/>
          <p14:tracePt t="6568" x="3136900" y="1587500"/>
          <p14:tracePt t="6576" x="3063875" y="1587500"/>
          <p14:tracePt t="6583" x="3008313" y="1587500"/>
          <p14:tracePt t="6591" x="2971800" y="1587500"/>
          <p14:tracePt t="6599" x="2962275" y="1587500"/>
          <p14:tracePt t="6607" x="2917825" y="1587500"/>
          <p14:tracePt t="6623" x="2881313" y="1587500"/>
          <p14:tracePt t="6673" x="2871788" y="1587500"/>
          <p14:tracePt t="6682" x="2862263" y="1587500"/>
          <p14:tracePt t="6690" x="2835275" y="1587500"/>
          <p14:tracePt t="6698" x="2762250" y="1614488"/>
          <p14:tracePt t="6707" x="2725738" y="1614488"/>
          <p14:tracePt t="6715" x="2671763" y="1614488"/>
          <p14:tracePt t="6721" x="2606675" y="1624013"/>
          <p14:tracePt t="6731" x="2570163" y="1624013"/>
          <p14:tracePt t="6737" x="2533650" y="1624013"/>
          <p14:tracePt t="6744" x="2506663" y="1624013"/>
          <p14:tracePt t="6759" x="2498725" y="1624013"/>
          <p14:tracePt t="7049" x="2543175" y="1624013"/>
          <p14:tracePt t="7057" x="2635250" y="1624013"/>
          <p14:tracePt t="7064" x="2762250" y="1624013"/>
          <p14:tracePt t="7073" x="2852738" y="1624013"/>
          <p14:tracePt t="7082" x="2944813" y="1624013"/>
          <p14:tracePt t="7087" x="3017838" y="1624013"/>
          <p14:tracePt t="7096" x="3071813" y="1624013"/>
          <p14:tracePt t="7103" x="3163888" y="1624013"/>
          <p14:tracePt t="7112" x="3254375" y="1624013"/>
          <p14:tracePt t="7119" x="3327400" y="1624013"/>
          <p14:tracePt t="7128" x="3390900" y="1624013"/>
          <p14:tracePt t="7136" x="3446463" y="1624013"/>
          <p14:tracePt t="7144" x="3500438" y="1624013"/>
          <p14:tracePt t="7152" x="3536950" y="1624013"/>
          <p14:tracePt t="7160" x="3556000" y="1624013"/>
          <p14:tracePt t="7170" x="3563938" y="1624013"/>
          <p14:tracePt t="7177" x="3582988" y="1624013"/>
          <p14:tracePt t="7193" x="3592513" y="1624013"/>
          <p14:tracePt t="7203" x="3600450" y="1624013"/>
          <p14:tracePt t="7208" x="3619500" y="1624013"/>
          <p14:tracePt t="7217" x="3636963" y="1624013"/>
          <p14:tracePt t="7225" x="3656013" y="1624013"/>
          <p14:tracePt t="7233" x="3692525" y="1624013"/>
          <p14:tracePt t="7241" x="3719513" y="1624013"/>
          <p14:tracePt t="7247" x="3746500" y="1624013"/>
          <p14:tracePt t="7255" x="3802063" y="1624013"/>
          <p14:tracePt t="7263" x="3865563" y="1624013"/>
          <p14:tracePt t="7271" x="3919538" y="1624013"/>
          <p14:tracePt t="7279" x="3992563" y="1624013"/>
          <p14:tracePt t="7287" x="4065588" y="1624013"/>
          <p14:tracePt t="7296" x="4138613" y="1624013"/>
          <p14:tracePt t="7303" x="4230688" y="1624013"/>
          <p14:tracePt t="7312" x="4321175" y="1624013"/>
          <p14:tracePt t="7320" x="4357688" y="1624013"/>
          <p14:tracePt t="7328" x="4413250" y="1624013"/>
          <p14:tracePt t="7336" x="4421188" y="1624013"/>
          <p14:tracePt t="7345" x="4430713" y="1624013"/>
          <p14:tracePt t="7745" x="4357688" y="1624013"/>
          <p14:tracePt t="7753" x="4248150" y="1624013"/>
          <p14:tracePt t="7762" x="4102100" y="1624013"/>
          <p14:tracePt t="7768" x="3956050" y="1624013"/>
          <p14:tracePt t="7776" x="3792538" y="1624013"/>
          <p14:tracePt t="7785" x="3592513" y="1624013"/>
          <p14:tracePt t="7791" x="3427413" y="1624013"/>
          <p14:tracePt t="7799" x="3273425" y="1624013"/>
          <p14:tracePt t="7808" x="3127375" y="1624013"/>
          <p14:tracePt t="7815" x="3017838" y="1624013"/>
          <p14:tracePt t="7823" x="2925763" y="1624013"/>
          <p14:tracePt t="7831" x="2881313" y="1624013"/>
          <p14:tracePt t="7840" x="2852738" y="1624013"/>
          <p14:tracePt t="7848" x="2844800" y="1624013"/>
          <p14:tracePt t="7969" x="2835275" y="1624013"/>
          <p14:tracePt t="7985" x="2825750" y="1624013"/>
          <p14:tracePt t="7993" x="2798763" y="1624013"/>
          <p14:tracePt t="8001" x="2781300" y="1624013"/>
          <p14:tracePt t="8009" x="2752725" y="1624013"/>
          <p14:tracePt t="8017" x="2716213" y="1624013"/>
          <p14:tracePt t="8025" x="2689225" y="1624013"/>
          <p14:tracePt t="8033" x="2652713" y="1624013"/>
          <p14:tracePt t="8057" x="2643188" y="1624013"/>
          <p14:tracePt t="8152" x="2625725" y="1624013"/>
          <p14:tracePt t="8161" x="2598738" y="1624013"/>
          <p14:tracePt t="8169" x="2552700" y="1624013"/>
          <p14:tracePt t="8177" x="2516188" y="1624013"/>
          <p14:tracePt t="8185" x="2470150" y="1624013"/>
          <p14:tracePt t="8191" x="2443163" y="1624013"/>
          <p14:tracePt t="8199" x="2416175" y="1624013"/>
          <p14:tracePt t="8207" x="2397125" y="1624013"/>
          <p14:tracePt t="8593" x="2316163" y="1624013"/>
          <p14:tracePt t="8601" x="2160588" y="1641475"/>
          <p14:tracePt t="8609" x="2033588" y="1660525"/>
          <p14:tracePt t="8618" x="1887538" y="1687513"/>
          <p14:tracePt t="8623" x="1758950" y="1697038"/>
          <p14:tracePt t="8631" x="1649413" y="1714500"/>
          <p14:tracePt t="8639" x="1549400" y="1724025"/>
          <p14:tracePt t="8647" x="1439863" y="1760538"/>
          <p14:tracePt t="8656" x="1385888" y="1760538"/>
          <p14:tracePt t="8664" x="1339850" y="1768475"/>
          <p14:tracePt t="8672" x="1322388" y="1768475"/>
          <p14:tracePt t="8680" x="1312863" y="1768475"/>
          <p14:tracePt t="9097" x="1303338" y="1760538"/>
          <p14:tracePt t="9107" x="1330325" y="1714500"/>
          <p14:tracePt t="9114" x="1349375" y="1687513"/>
          <p14:tracePt t="9121" x="1366838" y="1651000"/>
          <p14:tracePt t="9132" x="1395413" y="1631950"/>
          <p14:tracePt t="9137" x="1439863" y="1595438"/>
          <p14:tracePt t="9145" x="1476375" y="1577975"/>
          <p14:tracePt t="9153" x="1531938" y="1541463"/>
          <p14:tracePt t="9163" x="1549400" y="1541463"/>
          <p14:tracePt t="9170" x="1568450" y="1531938"/>
          <p14:tracePt t="9176" x="1595438" y="1531938"/>
          <p14:tracePt t="9409" x="1604963" y="1531938"/>
          <p14:tracePt t="9415" x="1622425" y="1531938"/>
          <p14:tracePt t="9423" x="1641475" y="1531938"/>
          <p14:tracePt t="9432" x="1641475" y="1541463"/>
          <p14:tracePt t="9448" x="1658938" y="1550988"/>
          <p14:tracePt t="9456" x="1668463" y="1558925"/>
          <p14:tracePt t="9464" x="1677988" y="1558925"/>
          <p14:tracePt t="9471" x="1695450" y="1577975"/>
          <p14:tracePt t="9480" x="1704975" y="1587500"/>
          <p14:tracePt t="9488" x="1722438" y="1604963"/>
          <p14:tracePt t="9497" x="1758950" y="1631950"/>
          <p14:tracePt t="9505" x="1795463" y="1651000"/>
          <p14:tracePt t="9514" x="1824038" y="1660525"/>
          <p14:tracePt t="9521" x="1878013" y="1677988"/>
          <p14:tracePt t="9533" x="1960563" y="1697038"/>
          <p14:tracePt t="9536" x="2033588" y="1704975"/>
          <p14:tracePt t="9545" x="2151063" y="1724025"/>
          <p14:tracePt t="9553" x="2224088" y="1724025"/>
          <p14:tracePt t="9561" x="2333625" y="1724025"/>
          <p14:tracePt t="9569" x="2425700" y="1724025"/>
          <p14:tracePt t="9577" x="2462213" y="1724025"/>
          <p14:tracePt t="9585" x="2506663" y="1724025"/>
          <p14:tracePt t="9592" x="2533650" y="1724025"/>
          <p14:tracePt t="9601" x="2562225" y="1724025"/>
          <p14:tracePt t="9616" x="2570163" y="1724025"/>
          <p14:tracePt t="9624" x="2579688" y="1714500"/>
          <p14:tracePt t="9887" x="2570163" y="1704975"/>
          <p14:tracePt t="9898" x="2552700" y="1704975"/>
          <p14:tracePt t="9905" x="2525713" y="1704975"/>
          <p14:tracePt t="9914" x="2470150" y="1704975"/>
          <p14:tracePt t="9921" x="2397125" y="1704975"/>
          <p14:tracePt t="9931" x="2270125" y="1704975"/>
          <p14:tracePt t="9937" x="2179638" y="1704975"/>
          <p14:tracePt t="9945" x="2070100" y="1687513"/>
          <p14:tracePt t="9953" x="2005013" y="1677988"/>
          <p14:tracePt t="9961" x="1931988" y="1668463"/>
          <p14:tracePt t="9969" x="1895475" y="1668463"/>
          <p14:tracePt t="9979" x="1878013" y="1651000"/>
          <p14:tracePt t="10073" x="1878013" y="1641475"/>
          <p14:tracePt t="10089" x="1887538" y="1641475"/>
          <p14:tracePt t="10106" x="1914525" y="1631950"/>
          <p14:tracePt t="10129" x="1924050" y="1631950"/>
          <p14:tracePt t="10137" x="1941513" y="1624013"/>
          <p14:tracePt t="10146" x="1960563" y="1624013"/>
          <p14:tracePt t="10153" x="1960563" y="1614488"/>
          <p14:tracePt t="10289" x="1968500" y="1614488"/>
          <p14:tracePt t="10298" x="1978025" y="1614488"/>
          <p14:tracePt t="10305" x="2005013" y="1614488"/>
          <p14:tracePt t="10314" x="2024063" y="1614488"/>
          <p14:tracePt t="10321" x="2041525" y="1614488"/>
          <p14:tracePt t="10331" x="2060575" y="1614488"/>
          <p14:tracePt t="10337" x="2070100" y="1614488"/>
          <p14:tracePt t="10346" x="2078038" y="1614488"/>
          <p14:tracePt t="10353" x="2097088" y="1614488"/>
          <p14:tracePt t="10362" x="2133600" y="1614488"/>
          <p14:tracePt t="10378" x="2151063" y="1614488"/>
          <p14:tracePt t="10385" x="2187575" y="1624013"/>
          <p14:tracePt t="10609" x="2243138" y="1624013"/>
          <p14:tracePt t="10617" x="2316163" y="1624013"/>
          <p14:tracePt t="10627" x="2370138" y="1624013"/>
          <p14:tracePt t="10633" x="2443163" y="1624013"/>
          <p14:tracePt t="10641" x="2498725" y="1624013"/>
          <p14:tracePt t="10650" x="2543175" y="1624013"/>
          <p14:tracePt t="10656" x="2579688" y="1624013"/>
          <p14:tracePt t="10664" x="2625725" y="1624013"/>
          <p14:tracePt t="10672" x="2652713" y="1624013"/>
          <p14:tracePt t="10680" x="2679700" y="1624013"/>
          <p14:tracePt t="10689" x="2725738" y="1624013"/>
          <p14:tracePt t="10696" x="2744788" y="1624013"/>
          <p14:tracePt t="10703" x="2771775" y="1624013"/>
          <p14:tracePt t="10713" x="2798763" y="1624013"/>
          <p14:tracePt t="10719" x="2835275" y="1624013"/>
          <p14:tracePt t="10728" x="2881313" y="1624013"/>
          <p14:tracePt t="10736" x="2917825" y="1624013"/>
          <p14:tracePt t="10743" x="2954338" y="1624013"/>
          <p14:tracePt t="10751" x="2981325" y="1624013"/>
          <p14:tracePt t="10759" x="3035300" y="1624013"/>
          <p14:tracePt t="10767" x="3063875" y="1604963"/>
          <p14:tracePt t="10775" x="3081338" y="1604963"/>
          <p14:tracePt t="10783" x="3127375" y="1604963"/>
          <p14:tracePt t="10791" x="3144838" y="1595438"/>
          <p14:tracePt t="10799" x="3171825" y="1595438"/>
          <p14:tracePt t="10807" x="3190875" y="1595438"/>
          <p14:tracePt t="10816" x="3227388" y="1587500"/>
          <p14:tracePt t="10823" x="3244850" y="1587500"/>
          <p14:tracePt t="10833" x="3290888" y="1587500"/>
          <p14:tracePt t="10840" x="3327400" y="1568450"/>
          <p14:tracePt t="10850" x="3390900" y="1550988"/>
          <p14:tracePt t="10857" x="3490913" y="1531938"/>
          <p14:tracePt t="10864" x="3546475" y="1531938"/>
          <p14:tracePt t="10872" x="3600450" y="1531938"/>
          <p14:tracePt t="10883" x="3692525" y="1531938"/>
          <p14:tracePt t="10899" x="3819525" y="1531938"/>
          <p14:tracePt t="10903" x="3892550" y="1531938"/>
          <p14:tracePt t="10913" x="3975100" y="1531938"/>
          <p14:tracePt t="10919" x="4029075" y="1531938"/>
          <p14:tracePt t="10928" x="4065588" y="1531938"/>
          <p14:tracePt t="10935" x="4094163" y="1531938"/>
          <p14:tracePt t="10944" x="4102100" y="1531938"/>
          <p14:tracePt t="10951" x="4111625" y="1531938"/>
          <p14:tracePt t="13496" x="4121150" y="1531938"/>
          <p14:tracePt t="13503" x="4121150" y="1550988"/>
          <p14:tracePt t="13512" x="4021138" y="1614488"/>
          <p14:tracePt t="13519" x="3883025" y="1677988"/>
          <p14:tracePt t="13528" x="3756025" y="1704975"/>
          <p14:tracePt t="13535" x="3619500" y="1731963"/>
          <p14:tracePt t="13544" x="3509963" y="1778000"/>
          <p14:tracePt t="13551" x="3373438" y="1804988"/>
          <p14:tracePt t="13560" x="3300413" y="1833563"/>
          <p14:tracePt t="13568" x="3236913" y="1841500"/>
          <p14:tracePt t="13576" x="3171825" y="1878013"/>
          <p14:tracePt t="13584" x="3144838" y="1878013"/>
          <p14:tracePt t="13592" x="3136900" y="1878013"/>
          <p14:tracePt t="13744" x="3127375" y="1887538"/>
          <p14:tracePt t="13993" x="3144838" y="1897063"/>
          <p14:tracePt t="14009" x="3181350" y="1914525"/>
          <p14:tracePt t="14017" x="3190875" y="1914525"/>
          <p14:tracePt t="14027" x="3190875" y="1924050"/>
          <p14:tracePt t="14031" x="3200400" y="1933575"/>
          <p14:tracePt t="14048" x="3200400" y="1951038"/>
          <p14:tracePt t="14055" x="3200400" y="1960563"/>
          <p14:tracePt t="14063" x="3200400" y="1970088"/>
          <p14:tracePt t="14083" x="3200400" y="1987550"/>
          <p14:tracePt t="14098" x="3200400" y="1997075"/>
          <p14:tracePt t="14105" x="3200400" y="2006600"/>
          <p14:tracePt t="14130" x="3190875" y="2016125"/>
          <p14:tracePt t="14137" x="3181350" y="2024063"/>
          <p14:tracePt t="14153" x="3163888" y="2043113"/>
          <p14:tracePt t="14161" x="3154363" y="2052638"/>
          <p14:tracePt t="14169" x="3136900" y="2070100"/>
          <p14:tracePt t="14178" x="3127375" y="2089150"/>
          <p14:tracePt t="14187" x="3117850" y="2089150"/>
          <p14:tracePt t="14193" x="3100388" y="2106613"/>
          <p14:tracePt t="14202" x="3090863" y="2125663"/>
          <p14:tracePt t="14361" x="3081338" y="2133600"/>
          <p14:tracePt t="14369" x="3071813" y="2133600"/>
          <p14:tracePt t="14377" x="3054350" y="2133600"/>
          <p14:tracePt t="14386" x="3008313" y="2133600"/>
          <p14:tracePt t="14393" x="2954338" y="2133600"/>
          <p14:tracePt t="14401" x="2917825" y="2133600"/>
          <p14:tracePt t="14410" x="2871788" y="2133600"/>
          <p14:tracePt t="14417" x="2817813" y="2133600"/>
          <p14:tracePt t="14424" x="2798763" y="2125663"/>
          <p14:tracePt t="14432" x="2771775" y="2125663"/>
          <p14:tracePt t="14439" x="2744788" y="2116138"/>
          <p14:tracePt t="14553" x="2735263" y="2106613"/>
          <p14:tracePt t="14577" x="2735263" y="2097088"/>
          <p14:tracePt t="14585" x="2735263" y="2089150"/>
          <p14:tracePt t="14593" x="2744788" y="2070100"/>
          <p14:tracePt t="14604" x="2771775" y="2052638"/>
          <p14:tracePt t="14608" x="2771775" y="2043113"/>
          <p14:tracePt t="14616" x="2789238" y="2024063"/>
          <p14:tracePt t="14624" x="2798763" y="2024063"/>
          <p14:tracePt t="14632" x="2798763" y="2016125"/>
          <p14:tracePt t="16162" x="2781300" y="2079625"/>
          <p14:tracePt t="16171" x="2698750" y="2133600"/>
          <p14:tracePt t="16177" x="2643188" y="2170113"/>
          <p14:tracePt t="16185" x="2616200" y="2206625"/>
          <p14:tracePt t="16193" x="2616200" y="2279650"/>
          <p14:tracePt t="16203" x="2616200" y="2306638"/>
          <p14:tracePt t="16209" x="2616200" y="2343150"/>
          <p14:tracePt t="16217" x="2616200" y="2389188"/>
          <p14:tracePt t="16225" x="2616200" y="2425700"/>
          <p14:tracePt t="16234" x="2616200" y="2462213"/>
          <p14:tracePt t="16241" x="2616200" y="2498725"/>
          <p14:tracePt t="16249" x="2616200" y="2525713"/>
          <p14:tracePt t="16259" x="2616200" y="2544763"/>
          <p14:tracePt t="16264" x="2616200" y="2554288"/>
          <p14:tracePt t="16272" x="2616200" y="2571750"/>
          <p14:tracePt t="16447" x="2616200" y="2598738"/>
          <p14:tracePt t="16455" x="2616200" y="2625725"/>
          <p14:tracePt t="16463" x="2616200" y="2654300"/>
          <p14:tracePt t="16472" x="2616200" y="2690813"/>
          <p14:tracePt t="16480" x="2616200" y="2727325"/>
          <p14:tracePt t="16488" x="2625725" y="2763838"/>
          <p14:tracePt t="16496" x="2625725" y="2790825"/>
          <p14:tracePt t="16504" x="2662238" y="2836863"/>
          <p14:tracePt t="16512" x="2671763" y="2844800"/>
          <p14:tracePt t="16520" x="2679700" y="2863850"/>
          <p14:tracePt t="16530" x="2689225" y="2873375"/>
          <p14:tracePt t="16536" x="2689225" y="2881313"/>
          <p14:tracePt t="16601" x="2698750" y="2881313"/>
          <p14:tracePt t="16664" x="2716213" y="2873375"/>
          <p14:tracePt t="16672" x="2735263" y="2854325"/>
          <p14:tracePt t="16680" x="2771775" y="2827338"/>
          <p14:tracePt t="16688" x="2781300" y="2808288"/>
          <p14:tracePt t="16697" x="2798763" y="2771775"/>
          <p14:tracePt t="16705" x="2817813" y="2754313"/>
          <p14:tracePt t="16712" x="2825750" y="2735263"/>
          <p14:tracePt t="16720" x="2862263" y="2708275"/>
          <p14:tracePt t="16728" x="2871788" y="2698750"/>
          <p14:tracePt t="16735" x="2881313" y="2681288"/>
          <p14:tracePt t="16743" x="2889250" y="2671763"/>
          <p14:tracePt t="16751" x="2908300" y="2654300"/>
          <p14:tracePt t="16759" x="2917825" y="2644775"/>
          <p14:tracePt t="16768" x="2944813" y="2617788"/>
          <p14:tracePt t="16775" x="2962275" y="2598738"/>
          <p14:tracePt t="16783" x="2981325" y="2581275"/>
          <p14:tracePt t="16791" x="2990850" y="2571750"/>
          <p14:tracePt t="16799" x="3008313" y="2554288"/>
          <p14:tracePt t="16808" x="3027363" y="2535238"/>
          <p14:tracePt t="16816" x="3035300" y="2525713"/>
          <p14:tracePt t="16824" x="3054350" y="2517775"/>
          <p14:tracePt t="16831" x="3071813" y="2498725"/>
          <p14:tracePt t="17138" x="3063875" y="2517775"/>
          <p14:tracePt t="17153" x="3027363" y="2562225"/>
          <p14:tracePt t="17161" x="3027363" y="2571750"/>
          <p14:tracePt t="17169" x="3027363" y="2598738"/>
          <p14:tracePt t="17177" x="3027363" y="2608263"/>
          <p14:tracePt t="17185" x="3027363" y="2617788"/>
          <p14:tracePt t="17194" x="3027363" y="2635250"/>
          <p14:tracePt t="17209" x="3027363" y="2644775"/>
          <p14:tracePt t="17225" x="3027363" y="2654300"/>
          <p14:tracePt t="17249" x="3027363" y="2662238"/>
          <p14:tracePt t="17259" x="3063875" y="2662238"/>
          <p14:tracePt t="17265" x="3117850" y="2662238"/>
          <p14:tracePt t="17276" x="3171825" y="2662238"/>
          <p14:tracePt t="17282" x="3227388" y="2662238"/>
          <p14:tracePt t="17289" x="3273425" y="2662238"/>
          <p14:tracePt t="17298" x="3300413" y="2662238"/>
          <p14:tracePt t="17305" x="3346450" y="2662238"/>
          <p14:tracePt t="17315" x="3373438" y="2662238"/>
          <p14:tracePt t="17321" x="3390900" y="2662238"/>
          <p14:tracePt t="17330" x="3419475" y="2662238"/>
          <p14:tracePt t="17337" x="3427413" y="2662238"/>
          <p14:tracePt t="17347" x="3436938" y="2662238"/>
          <p14:tracePt t="17641" x="3455988" y="2662238"/>
          <p14:tracePt t="17674" x="3473450" y="2662238"/>
          <p14:tracePt t="17681" x="3500438" y="2662238"/>
          <p14:tracePt t="17690" x="3536950" y="2662238"/>
          <p14:tracePt t="17699" x="3563938" y="2662238"/>
          <p14:tracePt t="17705" x="3582988" y="2662238"/>
          <p14:tracePt t="17715" x="3609975" y="2662238"/>
          <p14:tracePt t="17725" x="3629025" y="2644775"/>
          <p14:tracePt t="17730" x="3673475" y="2617788"/>
          <p14:tracePt t="17737" x="3692525" y="2608263"/>
          <p14:tracePt t="17743" x="3719513" y="2589213"/>
          <p14:tracePt t="17751" x="3729038" y="2581275"/>
          <p14:tracePt t="17759" x="3756025" y="2571750"/>
          <p14:tracePt t="17768" x="3765550" y="2562225"/>
          <p14:tracePt t="17775" x="3783013" y="2554288"/>
          <p14:tracePt t="17783" x="3792538" y="2544763"/>
          <p14:tracePt t="17791" x="3802063" y="2544763"/>
          <p14:tracePt t="17800" x="3802063" y="2535238"/>
          <p14:tracePt t="17808" x="3829050" y="2525713"/>
          <p14:tracePt t="17816" x="3856038" y="2508250"/>
          <p14:tracePt t="17824" x="3856038" y="2498725"/>
          <p14:tracePt t="18001" x="3865563" y="2498725"/>
          <p14:tracePt t="18009" x="3846513" y="2525713"/>
          <p14:tracePt t="18017" x="3783013" y="2608263"/>
          <p14:tracePt t="18025" x="3756025" y="2671763"/>
          <p14:tracePt t="18034" x="3719513" y="2735263"/>
          <p14:tracePt t="18040" x="3673475" y="2827338"/>
          <p14:tracePt t="18048" x="3646488" y="2890838"/>
          <p14:tracePt t="18055" x="3609975" y="2954338"/>
          <p14:tracePt t="18066" x="3573463" y="3017838"/>
          <p14:tracePt t="18072" x="3546475" y="3100388"/>
          <p14:tracePt t="18079" x="3519488" y="3192463"/>
          <p14:tracePt t="18087" x="3519488" y="3255963"/>
          <p14:tracePt t="18096" x="3519488" y="3309938"/>
          <p14:tracePt t="18103" x="3509963" y="3365500"/>
          <p14:tracePt t="18113" x="3509963" y="3392488"/>
          <p14:tracePt t="18121" x="3509963" y="3446463"/>
          <p14:tracePt t="18131" x="3509963" y="3492500"/>
          <p14:tracePt t="18138" x="3509963" y="3519488"/>
          <p14:tracePt t="18146" x="3509963" y="3538538"/>
          <p14:tracePt t="18153" x="3509963" y="3548063"/>
          <p14:tracePt t="18161" x="3509963" y="3575050"/>
          <p14:tracePt t="18409" x="3519488" y="3584575"/>
          <p14:tracePt t="18455" x="3519488" y="3592513"/>
          <p14:tracePt t="18464" x="3527425" y="3602038"/>
          <p14:tracePt t="18472" x="3619500" y="3629025"/>
          <p14:tracePt t="18479" x="3765550" y="3648075"/>
          <p14:tracePt t="18488" x="3948113" y="3657600"/>
          <p14:tracePt t="18496" x="4211638" y="3711575"/>
          <p14:tracePt t="18503" x="4413250" y="3730625"/>
          <p14:tracePt t="18512" x="4649788" y="3775075"/>
          <p14:tracePt t="18519" x="4832350" y="3794125"/>
          <p14:tracePt t="18528" x="4978400" y="3811588"/>
          <p14:tracePt t="18536" x="5105400" y="3811588"/>
          <p14:tracePt t="18544" x="5195888" y="3811588"/>
          <p14:tracePt t="18552" x="5224463" y="3811588"/>
          <p14:tracePt t="18560" x="5232400" y="3811588"/>
          <p14:tracePt t="18777" x="5241925" y="3811588"/>
          <p14:tracePt t="18794" x="5251450" y="3821113"/>
          <p14:tracePt t="18801" x="5251450" y="3830638"/>
          <p14:tracePt t="18809" x="5268913" y="3867150"/>
          <p14:tracePt t="18817" x="5268913" y="3894138"/>
          <p14:tracePt t="18825" x="5268913" y="3948113"/>
          <p14:tracePt t="18833" x="5268913" y="4003675"/>
          <p14:tracePt t="18841" x="5268913" y="4076700"/>
          <p14:tracePt t="18849" x="5268913" y="4130675"/>
          <p14:tracePt t="18858" x="5268913" y="4232275"/>
          <p14:tracePt t="18867" x="5268913" y="4322763"/>
          <p14:tracePt t="18873" x="5268913" y="4395788"/>
          <p14:tracePt t="18883" x="5268913" y="4505325"/>
          <p14:tracePt t="18899" x="5268913" y="4705350"/>
          <p14:tracePt t="18905" x="5268913" y="4760913"/>
          <p14:tracePt t="18916" x="5268913" y="4833938"/>
          <p14:tracePt t="18921" x="5278438" y="4951413"/>
          <p14:tracePt t="18931" x="5297488" y="5024438"/>
          <p14:tracePt t="18937" x="5297488" y="5097463"/>
          <p14:tracePt t="18947" x="5305425" y="5207000"/>
          <p14:tracePt t="18953" x="5334000" y="5289550"/>
          <p14:tracePt t="18962" x="5351463" y="5362575"/>
          <p14:tracePt t="18968" x="5351463" y="5472113"/>
          <p14:tracePt t="18976" x="5360988" y="5554663"/>
          <p14:tracePt t="18984" x="5368925" y="5626100"/>
          <p14:tracePt t="18992" x="5368925" y="5699125"/>
          <p14:tracePt t="19000" x="5397500" y="5781675"/>
          <p14:tracePt t="19008" x="5414963" y="5845175"/>
          <p14:tracePt t="19016" x="5424488" y="5881688"/>
          <p14:tracePt t="19024" x="5424488" y="5927725"/>
          <p14:tracePt t="19032" x="5424488" y="5954713"/>
          <p14:tracePt t="19040" x="5424488" y="5964238"/>
          <p14:tracePt t="19048" x="5434013" y="5983288"/>
          <p14:tracePt t="19313" x="5514975" y="5983288"/>
          <p14:tracePt t="19321" x="5680075" y="5983288"/>
          <p14:tracePt t="19331" x="5826125" y="5983288"/>
          <p14:tracePt t="19335" x="5935663" y="5954713"/>
          <p14:tracePt t="19344" x="6062663" y="5946775"/>
          <p14:tracePt t="19351" x="6172200" y="5946775"/>
          <p14:tracePt t="19359" x="6281738" y="5946775"/>
          <p14:tracePt t="19367" x="6362700" y="5937250"/>
          <p14:tracePt t="19376" x="6435725" y="5918200"/>
          <p14:tracePt t="19383" x="6500813" y="5891213"/>
          <p14:tracePt t="19391" x="6545263" y="5891213"/>
          <p14:tracePt t="19400" x="6581775" y="5891213"/>
          <p14:tracePt t="19408" x="6591300" y="5891213"/>
          <p14:tracePt t="19415" x="6610350" y="5891213"/>
          <p14:tracePt t="19455" x="6627813" y="5891213"/>
          <p14:tracePt t="19472" x="6645275" y="5891213"/>
          <p14:tracePt t="19480" x="6700838" y="5891213"/>
          <p14:tracePt t="19488" x="6827838" y="5891213"/>
          <p14:tracePt t="19496" x="6919913" y="5891213"/>
          <p14:tracePt t="19505" x="7065963" y="5891213"/>
          <p14:tracePt t="19512" x="7202488" y="5891213"/>
          <p14:tracePt t="19519" x="7356475" y="5910263"/>
          <p14:tracePt t="19528" x="7502525" y="5918200"/>
          <p14:tracePt t="19535" x="7612063" y="5918200"/>
          <p14:tracePt t="19544" x="7685088" y="5937250"/>
          <p14:tracePt t="19552" x="7767638" y="5964238"/>
          <p14:tracePt t="19560" x="7785100" y="5964238"/>
          <p14:tracePt t="19730" x="7748588" y="5964238"/>
          <p14:tracePt t="19738" x="7639050" y="5964238"/>
          <p14:tracePt t="19746" x="7458075" y="5937250"/>
          <p14:tracePt t="19753" x="7175500" y="5918200"/>
          <p14:tracePt t="19761" x="6883400" y="5864225"/>
          <p14:tracePt t="19770" x="6573838" y="5827713"/>
          <p14:tracePt t="19776" x="6254750" y="5781675"/>
          <p14:tracePt t="19784" x="5972175" y="5745163"/>
          <p14:tracePt t="19792" x="5734050" y="5727700"/>
          <p14:tracePt t="19800" x="5514975" y="5727700"/>
          <p14:tracePt t="19808" x="5368925" y="5727700"/>
          <p14:tracePt t="19816" x="5224463" y="5727700"/>
          <p14:tracePt t="19824" x="5132388" y="5727700"/>
          <p14:tracePt t="19832" x="5086350" y="5727700"/>
          <p14:tracePt t="19840" x="5068888" y="5727700"/>
          <p14:tracePt t="19847" x="5059363" y="5727700"/>
          <p14:tracePt t="20133" x="5014913" y="5754688"/>
          <p14:tracePt t="20135" x="4995863" y="5781675"/>
          <p14:tracePt t="20145" x="4978400" y="5818188"/>
          <p14:tracePt t="20151" x="4959350" y="5837238"/>
          <p14:tracePt t="20161" x="4949825" y="5854700"/>
          <p14:tracePt t="20167" x="4941888" y="5864225"/>
          <p14:tracePt t="20303" x="4986338" y="5818188"/>
          <p14:tracePt t="20311" x="5041900" y="5735638"/>
          <p14:tracePt t="20319" x="5095875" y="5635625"/>
          <p14:tracePt t="20329" x="5122863" y="5589588"/>
          <p14:tracePt t="20337" x="5159375" y="5508625"/>
          <p14:tracePt t="20347" x="5205413" y="5408613"/>
          <p14:tracePt t="20353" x="5241925" y="5343525"/>
          <p14:tracePt t="20364" x="5251450" y="5307013"/>
          <p14:tracePt t="20368" x="5287963" y="5226050"/>
          <p14:tracePt t="20377" x="5314950" y="5160963"/>
          <p14:tracePt t="20385" x="5314950" y="5143500"/>
          <p14:tracePt t="20391" x="5351463" y="5070475"/>
          <p14:tracePt t="20399" x="5351463" y="5033963"/>
          <p14:tracePt t="20407" x="5360988" y="4987925"/>
          <p14:tracePt t="20416" x="5360988" y="4933950"/>
          <p14:tracePt t="20423" x="5360988" y="4887913"/>
          <p14:tracePt t="20431" x="5368925" y="4860925"/>
          <p14:tracePt t="20440" x="5368925" y="4824413"/>
          <p14:tracePt t="20448" x="5368925" y="4787900"/>
          <p14:tracePt t="20455" x="5368925" y="4760913"/>
          <p14:tracePt t="20464" x="5368925" y="4705350"/>
          <p14:tracePt t="20471" x="5368925" y="4651375"/>
          <p14:tracePt t="20479" x="5368925" y="4595813"/>
          <p14:tracePt t="20488" x="5368925" y="4541838"/>
          <p14:tracePt t="20496" x="5387975" y="4478338"/>
          <p14:tracePt t="20505" x="5387975" y="4405313"/>
          <p14:tracePt t="20512" x="5387975" y="4368800"/>
          <p14:tracePt t="20520" x="5387975" y="4295775"/>
          <p14:tracePt t="20528" x="5387975" y="4249738"/>
          <p14:tracePt t="20535" x="5387975" y="4195763"/>
          <p14:tracePt t="20544" x="5387975" y="4159250"/>
          <p14:tracePt t="20551" x="5387975" y="4130675"/>
          <p14:tracePt t="20560" x="5387975" y="4103688"/>
          <p14:tracePt t="20568" x="5387975" y="4086225"/>
          <p14:tracePt t="20576" x="5387975" y="4067175"/>
          <p14:tracePt t="20584" x="5387975" y="4057650"/>
          <p14:tracePt t="20592" x="5387975" y="4040188"/>
          <p14:tracePt t="20608" x="5387975" y="4030663"/>
          <p14:tracePt t="20784" x="5387975" y="4021138"/>
          <p14:tracePt t="20799" x="5387975" y="4003675"/>
          <p14:tracePt t="20807" x="5387975" y="3994150"/>
          <p14:tracePt t="20815" x="5387975" y="3984625"/>
          <p14:tracePt t="20823" x="5368925" y="3967163"/>
          <p14:tracePt t="20831" x="5360988" y="3948113"/>
          <p14:tracePt t="20839" x="5351463" y="3930650"/>
          <p14:tracePt t="20847" x="5351463" y="3921125"/>
          <p14:tracePt t="20855" x="5341938" y="3903663"/>
          <p14:tracePt t="20863" x="5334000" y="3894138"/>
          <p14:tracePt t="20871" x="5324475" y="3894138"/>
          <p14:tracePt t="20903" x="5314950" y="3884613"/>
          <p14:tracePt t="21257" x="5324475" y="3875088"/>
          <p14:tracePt t="21265" x="5368925" y="3848100"/>
          <p14:tracePt t="21273" x="5441950" y="3840163"/>
          <p14:tracePt t="21281" x="5597525" y="3821113"/>
          <p14:tracePt t="21290" x="5724525" y="3821113"/>
          <p14:tracePt t="21296" x="5880100" y="3821113"/>
          <p14:tracePt t="21305" x="6026150" y="3821113"/>
          <p14:tracePt t="21314" x="6189663" y="3821113"/>
          <p14:tracePt t="21321" x="6335713" y="3821113"/>
          <p14:tracePt t="21331" x="6445250" y="3821113"/>
          <p14:tracePt t="21336" x="6518275" y="3821113"/>
          <p14:tracePt t="21346" x="6591300" y="3821113"/>
          <p14:tracePt t="21352" x="6627813" y="3821113"/>
          <p14:tracePt t="21360" x="6637338" y="3821113"/>
          <p14:tracePt t="22001" x="6673850" y="3821113"/>
          <p14:tracePt t="22009" x="6754813" y="3821113"/>
          <p14:tracePt t="22017" x="6846888" y="3848100"/>
          <p14:tracePt t="22025" x="6919913" y="3867150"/>
          <p14:tracePt t="22033" x="7019925" y="3867150"/>
          <p14:tracePt t="22041" x="7073900" y="3884613"/>
          <p14:tracePt t="22050" x="7110413" y="3884613"/>
          <p14:tracePt t="22057" x="7138988" y="3911600"/>
          <p14:tracePt t="22068" x="7146925" y="3911600"/>
          <p14:tracePt t="22281" x="7129463" y="3940175"/>
          <p14:tracePt t="22294" x="7092950" y="3967163"/>
          <p14:tracePt t="22301" x="7046913" y="4021138"/>
          <p14:tracePt t="22306" x="6983413" y="4057650"/>
          <p14:tracePt t="22314" x="6919913" y="4113213"/>
          <p14:tracePt t="22324" x="6800850" y="4186238"/>
          <p14:tracePt t="22331" x="6700838" y="4268788"/>
          <p14:tracePt t="22340" x="6600825" y="4313238"/>
          <p14:tracePt t="22346" x="6481763" y="4405313"/>
          <p14:tracePt t="22354" x="6418263" y="4449763"/>
          <p14:tracePt t="22359" x="6326188" y="4541838"/>
          <p14:tracePt t="22369" x="6245225" y="4605338"/>
          <p14:tracePt t="22375" x="6199188" y="4660900"/>
          <p14:tracePt t="22383" x="6162675" y="4678363"/>
          <p14:tracePt t="22391" x="6135688" y="4705350"/>
          <p14:tracePt t="22399" x="6089650" y="4741863"/>
          <p14:tracePt t="22407" x="6080125" y="4751388"/>
          <p14:tracePt t="22527" x="6072188" y="4751388"/>
          <p14:tracePt t="22544" x="6053138" y="4760913"/>
          <p14:tracePt t="22551" x="6043613" y="4768850"/>
          <p14:tracePt t="22584" x="6035675" y="4778375"/>
          <p14:tracePt t="22594" x="6035675" y="4787900"/>
          <p14:tracePt t="22601" x="6035675" y="4797425"/>
          <p14:tracePt t="22610" x="6026150" y="4797425"/>
          <p14:tracePt t="22617" x="6016625" y="4805363"/>
          <p14:tracePt t="22634" x="6007100" y="4814888"/>
          <p14:tracePt t="22641" x="5972175" y="4833938"/>
          <p14:tracePt t="22650" x="5953125" y="4841875"/>
          <p14:tracePt t="22656" x="5916613" y="4851400"/>
          <p14:tracePt t="22666" x="5862638" y="4887913"/>
          <p14:tracePt t="22672" x="5816600" y="4914900"/>
          <p14:tracePt t="22682" x="5753100" y="4951413"/>
          <p14:tracePt t="22688" x="5688013" y="4979988"/>
          <p14:tracePt t="22695" x="5653088" y="4987925"/>
          <p14:tracePt t="22704" x="5607050" y="5006975"/>
          <p14:tracePt t="22711" x="5570538" y="5024438"/>
          <p14:tracePt t="22719" x="5534025" y="5043488"/>
          <p14:tracePt t="22728" x="5487988" y="5060950"/>
          <p14:tracePt t="22735" x="5478463" y="5070475"/>
          <p14:tracePt t="22744" x="5470525" y="5070475"/>
          <p14:tracePt t="22753" x="5461000" y="5080000"/>
          <p14:tracePt t="22921" x="5434013" y="5089525"/>
          <p14:tracePt t="22930" x="5424488" y="5097463"/>
          <p14:tracePt t="22947" x="5387975" y="5116513"/>
          <p14:tracePt t="22957" x="5378450" y="5116513"/>
          <p14:tracePt t="22962" x="5351463" y="5126038"/>
          <p14:tracePt t="22968" x="5305425" y="5153025"/>
          <p14:tracePt t="22976" x="5278438" y="5160963"/>
          <p14:tracePt t="22984" x="5214938" y="5180013"/>
          <p14:tracePt t="22993" x="5168900" y="5207000"/>
          <p14:tracePt t="23000" x="5141913" y="5216525"/>
          <p14:tracePt t="23008" x="5122863" y="5226050"/>
          <p14:tracePt t="23016" x="5095875" y="5233988"/>
          <p14:tracePt t="23026" x="5078413" y="5233988"/>
          <p14:tracePt t="23151" x="5068888" y="5233988"/>
          <p14:tracePt t="23159" x="5078413" y="5197475"/>
          <p14:tracePt t="23167" x="5105400" y="5133975"/>
          <p14:tracePt t="23176" x="5114925" y="5053013"/>
          <p14:tracePt t="23183" x="5141913" y="4979988"/>
          <p14:tracePt t="23192" x="5151438" y="4933950"/>
          <p14:tracePt t="23200" x="5168900" y="4860925"/>
          <p14:tracePt t="23209" x="5178425" y="4824413"/>
          <p14:tracePt t="23215" x="5178425" y="4787900"/>
          <p14:tracePt t="23223" x="5178425" y="4760913"/>
          <p14:tracePt t="23231" x="5178425" y="4724400"/>
          <p14:tracePt t="23240" x="5178425" y="4687888"/>
          <p14:tracePt t="23247" x="5178425" y="4641850"/>
          <p14:tracePt t="23255" x="5178425" y="4632325"/>
          <p14:tracePt t="23263" x="5178425" y="4587875"/>
          <p14:tracePt t="23272" x="5187950" y="4568825"/>
          <p14:tracePt t="23280" x="5195888" y="4541838"/>
          <p14:tracePt t="23288" x="5195888" y="4495800"/>
          <p14:tracePt t="23299" x="5205413" y="4478338"/>
          <p14:tracePt t="23305" x="5205413" y="4449763"/>
          <p14:tracePt t="23314" x="5214938" y="4432300"/>
          <p14:tracePt t="23321" x="5224463" y="4405313"/>
          <p14:tracePt t="23330" x="5241925" y="4368800"/>
          <p14:tracePt t="23337" x="5241925" y="4359275"/>
          <p14:tracePt t="23353" x="5241925" y="4349750"/>
          <p14:tracePt t="23395" x="5251450" y="4340225"/>
          <p14:tracePt t="23816" x="5260975" y="4340225"/>
          <p14:tracePt t="23831" x="5278438" y="4349750"/>
          <p14:tracePt t="23839" x="5297488" y="4349750"/>
          <p14:tracePt t="23847" x="5351463" y="4349750"/>
          <p14:tracePt t="23856" x="5378450" y="4349750"/>
          <p14:tracePt t="23884" x="5478463" y="4349750"/>
          <p14:tracePt t="23889" x="5487988" y="4349750"/>
          <p14:tracePt t="23898" x="5507038" y="4349750"/>
          <p14:tracePt t="23905" x="5524500" y="4349750"/>
          <p14:tracePt t="23914" x="5534025" y="4349750"/>
          <p14:tracePt t="23921" x="5543550" y="4349750"/>
          <p14:tracePt t="23931" x="5570538" y="4349750"/>
          <p14:tracePt t="23961" x="5580063" y="4349750"/>
          <p14:tracePt t="23969" x="5588000" y="4340225"/>
          <p14:tracePt t="23985" x="5607050" y="4340225"/>
          <p14:tracePt t="23994" x="5616575" y="4340225"/>
          <p14:tracePt t="24011" x="5624513" y="4332288"/>
          <p14:tracePt t="24777" x="5653088" y="4332288"/>
          <p14:tracePt t="24787" x="5661025" y="4332288"/>
          <p14:tracePt t="24794" x="5670550" y="4332288"/>
          <p14:tracePt t="24801" x="5688013" y="4332288"/>
          <p14:tracePt t="24809" x="5697538" y="4332288"/>
          <p14:tracePt t="24832" x="5707063" y="4332288"/>
          <p14:tracePt t="24872" x="5716588" y="4340225"/>
          <p14:tracePt t="24887" x="5724525" y="4359275"/>
          <p14:tracePt t="24903" x="5734050" y="4359275"/>
          <p14:tracePt t="24965" x="5734050" y="4376738"/>
          <p14:tracePt t="24969" x="5734050" y="4386263"/>
          <p14:tracePt t="24977" x="5734050" y="4395788"/>
          <p14:tracePt t="24985" x="5734050" y="4422775"/>
          <p14:tracePt t="24992" x="5734050" y="4432300"/>
          <p14:tracePt t="25000" x="5734050" y="4441825"/>
          <p14:tracePt t="25016" x="5743575" y="4468813"/>
          <p14:tracePt t="25032" x="5753100" y="4478338"/>
          <p14:tracePt t="25048" x="5753100" y="4486275"/>
          <p14:tracePt t="25063" x="5761038" y="4495800"/>
          <p14:tracePt t="25071" x="5761038" y="4505325"/>
          <p14:tracePt t="25079" x="5761038" y="4514850"/>
          <p14:tracePt t="45521" x="5724525" y="4522788"/>
          <p14:tracePt t="45529" x="5624513" y="4595813"/>
          <p14:tracePt t="45537" x="5507038" y="4651375"/>
          <p14:tracePt t="45545" x="5397500" y="4697413"/>
          <p14:tracePt t="45553" x="5297488" y="4751388"/>
          <p14:tracePt t="45564" x="5178425" y="4797425"/>
          <p14:tracePt t="45569" x="5095875" y="4833938"/>
          <p14:tracePt t="45578" x="5032375" y="4870450"/>
          <p14:tracePt t="45585" x="4978400" y="4897438"/>
          <p14:tracePt t="45594" x="4913313" y="4933950"/>
          <p14:tracePt t="45601" x="4895850" y="4943475"/>
          <p14:tracePt t="45613" x="4849813" y="4970463"/>
          <p14:tracePt t="45617" x="4840288" y="4970463"/>
          <p14:tracePt t="45625" x="4822825" y="4979988"/>
          <p14:tracePt t="45631" x="4803775" y="4987925"/>
          <p14:tracePt t="45648" x="4795838" y="4997450"/>
          <p14:tracePt t="45943" x="4795838" y="4960938"/>
          <p14:tracePt t="45951" x="4832350" y="4841875"/>
          <p14:tracePt t="45959" x="4832350" y="4751388"/>
          <p14:tracePt t="45969" x="4859338" y="4624388"/>
          <p14:tracePt t="45979" x="4859338" y="4514850"/>
          <p14:tracePt t="45986" x="4886325" y="4432300"/>
          <p14:tracePt t="45994" x="4913313" y="4368800"/>
          <p14:tracePt t="46001" x="4913313" y="4313238"/>
          <p14:tracePt t="46010" x="4922838" y="4276725"/>
          <p14:tracePt t="46018" x="4941888" y="4240213"/>
          <p14:tracePt t="46031" x="4941888" y="4213225"/>
          <p14:tracePt t="46047" x="4949825" y="4203700"/>
          <p14:tracePt t="46129" x="4959350" y="4195763"/>
          <p14:tracePt t="46137" x="4986338" y="4176713"/>
          <p14:tracePt t="46146" x="4995863" y="4176713"/>
          <p14:tracePt t="46153" x="5005388" y="4159250"/>
          <p14:tracePt t="46162" x="5032375" y="4149725"/>
          <p14:tracePt t="46171" x="5049838" y="4122738"/>
          <p14:tracePt t="46179" x="5059363" y="4122738"/>
          <p14:tracePt t="46186" x="5068888" y="4113213"/>
          <p14:tracePt t="46195" x="5086350" y="4103688"/>
          <p14:tracePt t="46202" x="5114925" y="4086225"/>
          <p14:tracePt t="46219" x="5122863" y="4076700"/>
          <p14:tracePt t="46223" x="5141913" y="4067175"/>
          <p14:tracePt t="46232" x="5159375" y="4067175"/>
          <p14:tracePt t="46239" x="5168900" y="4057650"/>
          <p14:tracePt t="46247" x="5178425" y="4057650"/>
          <p14:tracePt t="46257" x="5195888" y="4040188"/>
          <p14:tracePt t="46265" x="5205413" y="4040188"/>
          <p14:tracePt t="46280" x="5224463" y="4030663"/>
          <p14:tracePt t="46289" x="5232400" y="4030663"/>
          <p14:tracePt t="46297" x="5251450" y="4021138"/>
          <p14:tracePt t="46305" x="5260975" y="4021138"/>
          <p14:tracePt t="46312" x="5287963" y="4021138"/>
          <p14:tracePt t="46319" x="5305425" y="4021138"/>
          <p14:tracePt t="46327" x="5341938" y="4021138"/>
          <p14:tracePt t="46335" x="5387975" y="4021138"/>
          <p14:tracePt t="46343" x="5424488" y="4021138"/>
          <p14:tracePt t="46351" x="5441950" y="4021138"/>
          <p14:tracePt t="46360" x="5470525" y="4021138"/>
          <p14:tracePt t="46368" x="5497513" y="4021138"/>
          <p14:tracePt t="46378" x="5534025" y="4021138"/>
          <p14:tracePt t="46388" x="5543550" y="4021138"/>
          <p14:tracePt t="46395" x="5580063" y="4021138"/>
          <p14:tracePt t="46401" x="5580063" y="4030663"/>
          <p14:tracePt t="46410" x="5597525" y="4049713"/>
          <p14:tracePt t="46419" x="5597525" y="4067175"/>
          <p14:tracePt t="46424" x="5616575" y="4086225"/>
          <p14:tracePt t="46431" x="5624513" y="4094163"/>
          <p14:tracePt t="46440" x="5634038" y="4103688"/>
          <p14:tracePt t="46447" x="5643563" y="4113213"/>
          <p14:tracePt t="46455" x="5653088" y="4122738"/>
          <p14:tracePt t="46463" x="5670550" y="4140200"/>
          <p14:tracePt t="46471" x="5680075" y="4159250"/>
          <p14:tracePt t="46479" x="5697538" y="4176713"/>
          <p14:tracePt t="46487" x="5707063" y="4186238"/>
          <p14:tracePt t="46495" x="5724525" y="4203700"/>
          <p14:tracePt t="46503" x="5734050" y="4213225"/>
          <p14:tracePt t="46511" x="5753100" y="4222750"/>
          <p14:tracePt t="46536" x="5753100" y="4232275"/>
          <p14:tracePt t="46554" x="5753100" y="4240213"/>
          <p14:tracePt t="46563" x="5753100" y="4249738"/>
          <p14:tracePt t="46569" x="5761038" y="4276725"/>
          <p14:tracePt t="46579" x="5761038" y="4303713"/>
          <p14:tracePt t="46585" x="5761038" y="4340225"/>
          <p14:tracePt t="46596" x="5761038" y="4395788"/>
          <p14:tracePt t="46601" x="5761038" y="4449763"/>
          <p14:tracePt t="46614" x="5761038" y="4522788"/>
          <p14:tracePt t="46617" x="5761038" y="4605338"/>
          <p14:tracePt t="46624" x="5761038" y="4660900"/>
          <p14:tracePt t="46632" x="5761038" y="4732338"/>
          <p14:tracePt t="46639" x="5761038" y="4805363"/>
          <p14:tracePt t="46647" x="5761038" y="4860925"/>
          <p14:tracePt t="46655" x="5761038" y="4914900"/>
          <p14:tracePt t="46663" x="5761038" y="4979988"/>
          <p14:tracePt t="46671" x="5761038" y="5006975"/>
          <p14:tracePt t="46679" x="5724525" y="5053013"/>
          <p14:tracePt t="46688" x="5716588" y="5080000"/>
          <p14:tracePt t="46697" x="5697538" y="5116513"/>
          <p14:tracePt t="46707" x="5680075" y="5133975"/>
          <p14:tracePt t="46712" x="5643563" y="5160963"/>
          <p14:tracePt t="46722" x="5616575" y="5197475"/>
          <p14:tracePt t="46727" x="5597525" y="5207000"/>
          <p14:tracePt t="46736" x="5551488" y="5216525"/>
          <p14:tracePt t="46743" x="5534025" y="5226050"/>
          <p14:tracePt t="46754" x="5514975" y="5233988"/>
          <p14:tracePt t="46759" x="5507038" y="5243513"/>
          <p14:tracePt t="46767" x="5497513" y="5243513"/>
          <p14:tracePt t="46783" x="5470525" y="5253038"/>
          <p14:tracePt t="46792" x="5461000" y="5253038"/>
          <p14:tracePt t="46800" x="5451475" y="5253038"/>
          <p14:tracePt t="46808" x="5441950" y="5253038"/>
          <p14:tracePt t="46823" x="5424488" y="5253038"/>
          <p14:tracePt t="46971" x="5414963" y="5253038"/>
          <p14:tracePt t="46985" x="5405438" y="5262563"/>
          <p14:tracePt t="46995" x="5368925" y="5262563"/>
          <p14:tracePt t="47002" x="5334000" y="5262563"/>
          <p14:tracePt t="47011" x="5314950" y="5262563"/>
          <p14:tracePt t="47020" x="5287963" y="5270500"/>
          <p14:tracePt t="47025" x="5278438" y="5270500"/>
          <p14:tracePt t="47305" x="5287963" y="5253038"/>
          <p14:tracePt t="47313" x="5314950" y="5233988"/>
          <p14:tracePt t="47321" x="5334000" y="5226050"/>
          <p14:tracePt t="47328" x="5351463" y="5197475"/>
          <p14:tracePt t="47337" x="5360988" y="5197475"/>
          <p14:tracePt t="47497" x="5378450" y="5189538"/>
          <p14:tracePt t="47505" x="5405438" y="5180013"/>
          <p14:tracePt t="47513" x="5414963" y="5170488"/>
          <p14:tracePt t="47521" x="5434013" y="5160963"/>
          <p14:tracePt t="47527" x="5441950" y="5153025"/>
          <p14:tracePt t="47535" x="5461000" y="5133975"/>
          <p14:tracePt t="47543" x="5507038" y="5097463"/>
          <p14:tracePt t="47552" x="5534025" y="5080000"/>
          <p14:tracePt t="47560" x="5580063" y="5043488"/>
          <p14:tracePt t="47567" x="5643563" y="5006975"/>
          <p14:tracePt t="47576" x="5680075" y="4970463"/>
          <p14:tracePt t="47584" x="5780088" y="4906963"/>
          <p14:tracePt t="47593" x="5834063" y="4878388"/>
          <p14:tracePt t="47600" x="5880100" y="4851400"/>
          <p14:tracePt t="47608" x="5980113" y="4787900"/>
          <p14:tracePt t="47617" x="6026150" y="4760913"/>
          <p14:tracePt t="47625" x="6080125" y="4714875"/>
          <p14:tracePt t="47634" x="6108700" y="4678363"/>
          <p14:tracePt t="47641" x="6126163" y="4660900"/>
          <p14:tracePt t="47648" x="6162675" y="4632325"/>
          <p14:tracePt t="47658" x="6181725" y="4605338"/>
          <p14:tracePt t="47664" x="6189663" y="4605338"/>
          <p14:tracePt t="47673" x="6199188" y="4595813"/>
          <p14:tracePt t="47681" x="6218238" y="4578350"/>
          <p14:tracePt t="47697" x="6218238" y="4568825"/>
          <p14:tracePt t="47713" x="6226175" y="4559300"/>
          <p14:tracePt t="47727" x="6235700" y="4551363"/>
          <p14:tracePt t="47736" x="6245225" y="4541838"/>
          <p14:tracePt t="47743" x="6254750" y="4541838"/>
          <p14:tracePt t="47753" x="6262688" y="4532313"/>
          <p14:tracePt t="47761" x="6281738" y="4522788"/>
          <p14:tracePt t="47778" x="6308725" y="4505325"/>
          <p14:tracePt t="47784" x="6318250" y="4495800"/>
          <p14:tracePt t="47794" x="6362700" y="4468813"/>
          <p14:tracePt t="47801" x="6408738" y="4432300"/>
          <p14:tracePt t="47811" x="6427788" y="4413250"/>
          <p14:tracePt t="47817" x="6472238" y="4376738"/>
          <p14:tracePt t="47823" x="6537325" y="4349750"/>
          <p14:tracePt t="47831" x="6581775" y="4313238"/>
          <p14:tracePt t="47839" x="6645275" y="4295775"/>
          <p14:tracePt t="47847" x="6691313" y="4268788"/>
          <p14:tracePt t="47855" x="6754813" y="4213225"/>
          <p14:tracePt t="47863" x="6773863" y="4203700"/>
          <p14:tracePt t="47871" x="6819900" y="4186238"/>
          <p14:tracePt t="47879" x="6883400" y="4149725"/>
          <p14:tracePt t="47887" x="6910388" y="4122738"/>
          <p14:tracePt t="47895" x="6937375" y="4122738"/>
          <p14:tracePt t="47903" x="6983413" y="4094163"/>
          <p14:tracePt t="47911" x="6992938" y="4086225"/>
          <p14:tracePt t="47927" x="7019925" y="4076700"/>
          <p14:tracePt t="47937" x="7037388" y="4057650"/>
          <p14:tracePt t="47943" x="7056438" y="4049713"/>
          <p14:tracePt t="47952" x="7065963" y="4040188"/>
          <p14:tracePt t="47959" x="7083425" y="4040188"/>
          <p14:tracePt t="47967" x="7102475" y="4030663"/>
          <p14:tracePt t="47975" x="7119938" y="4021138"/>
          <p14:tracePt t="48543" x="7092950" y="4057650"/>
          <p14:tracePt t="48552" x="7029450" y="4113213"/>
          <p14:tracePt t="48560" x="6992938" y="4130675"/>
          <p14:tracePt t="48568" x="6946900" y="4176713"/>
          <p14:tracePt t="48578" x="6919913" y="4195763"/>
          <p14:tracePt t="48584" x="6873875" y="4232275"/>
          <p14:tracePt t="48593" x="6856413" y="4249738"/>
          <p14:tracePt t="48600" x="6819900" y="4268788"/>
          <p14:tracePt t="48610" x="6791325" y="4303713"/>
          <p14:tracePt t="48616" x="6783388" y="4313238"/>
          <p14:tracePt t="48623" x="6773863" y="4322763"/>
          <p14:tracePt t="48631" x="6764338" y="4322763"/>
          <p14:tracePt t="48639" x="6746875" y="4332288"/>
          <p14:tracePt t="48663" x="6746875" y="4340225"/>
          <p14:tracePt t="48697" x="6737350" y="4349750"/>
          <p14:tracePt t="48705" x="6710363" y="4376738"/>
          <p14:tracePt t="48713" x="6700838" y="4386263"/>
          <p14:tracePt t="48723" x="6673850" y="4413250"/>
          <p14:tracePt t="48730" x="6654800" y="4432300"/>
          <p14:tracePt t="48739" x="6618288" y="4478338"/>
          <p14:tracePt t="48743" x="6600825" y="4495800"/>
          <p14:tracePt t="48752" x="6581775" y="4514850"/>
          <p14:tracePt t="48761" x="6573838" y="4522788"/>
          <p14:tracePt t="48768" x="6554788" y="4532313"/>
          <p14:tracePt t="48855" x="6527800" y="4551363"/>
          <p14:tracePt t="48863" x="6454775" y="4578350"/>
          <p14:tracePt t="48871" x="6391275" y="4632325"/>
          <p14:tracePt t="48879" x="6272213" y="4687888"/>
          <p14:tracePt t="48887" x="6172200" y="4741863"/>
          <p14:tracePt t="48896" x="6089650" y="4797425"/>
          <p14:tracePt t="48904" x="5972175" y="4860925"/>
          <p14:tracePt t="48911" x="5870575" y="4933950"/>
          <p14:tracePt t="48919" x="5797550" y="4933950"/>
          <p14:tracePt t="48927" x="5697538" y="4987925"/>
          <p14:tracePt t="48935" x="5607050" y="5016500"/>
          <p14:tracePt t="48943" x="5524500" y="5043488"/>
          <p14:tracePt t="48952" x="5414963" y="5070475"/>
          <p14:tracePt t="48961" x="5334000" y="5080000"/>
          <p14:tracePt t="48968" x="5268913" y="5106988"/>
          <p14:tracePt t="48977" x="5195888" y="5133975"/>
          <p14:tracePt t="48984" x="5151438" y="5143500"/>
          <p14:tracePt t="48994" x="5095875" y="5143500"/>
          <p14:tracePt t="49000" x="5032375" y="5197475"/>
          <p14:tracePt t="49010" x="4968875" y="5207000"/>
          <p14:tracePt t="49016" x="4913313" y="5207000"/>
          <p14:tracePt t="49026" x="4849813" y="5233988"/>
          <p14:tracePt t="49031" x="4795838" y="5243513"/>
          <p14:tracePt t="49039" x="4722813" y="5243513"/>
          <p14:tracePt t="49047" x="4640263" y="5253038"/>
          <p14:tracePt t="49055" x="4586288" y="5253038"/>
          <p14:tracePt t="49063" x="4521200" y="5270500"/>
          <p14:tracePt t="49071" x="4448175" y="5299075"/>
          <p14:tracePt t="49079" x="4376738" y="5299075"/>
          <p14:tracePt t="49088" x="4275138" y="5307013"/>
          <p14:tracePt t="49095" x="4148138" y="5326063"/>
          <p14:tracePt t="49104" x="4021138" y="5335588"/>
          <p14:tracePt t="49111" x="3892550" y="5362575"/>
          <p14:tracePt t="49119" x="3756025" y="5399088"/>
          <p14:tracePt t="49127" x="3629025" y="5408613"/>
          <p14:tracePt t="49135" x="3500438" y="5408613"/>
          <p14:tracePt t="49143" x="3354388" y="5453063"/>
          <p14:tracePt t="49153" x="3227388" y="5472113"/>
          <p14:tracePt t="49160" x="3127375" y="5481638"/>
          <p14:tracePt t="49169" x="2981325" y="5499100"/>
          <p14:tracePt t="49178" x="2889250" y="5526088"/>
          <p14:tracePt t="49185" x="2789238" y="5526088"/>
          <p14:tracePt t="49195" x="2716213" y="5535613"/>
          <p14:tracePt t="49201" x="2606675" y="5554663"/>
          <p14:tracePt t="49211" x="2516188" y="5554663"/>
          <p14:tracePt t="49215" x="2416175" y="5581650"/>
          <p14:tracePt t="49226" x="2343150" y="5589588"/>
          <p14:tracePt t="49231" x="2251075" y="5589588"/>
          <p14:tracePt t="49241" x="2187575" y="5599113"/>
          <p14:tracePt t="49247" x="2133600" y="5618163"/>
          <p14:tracePt t="49255" x="2041525" y="5618163"/>
          <p14:tracePt t="49263" x="1978025" y="5618163"/>
          <p14:tracePt t="49271" x="1951038" y="5618163"/>
          <p14:tracePt t="49280" x="1924050" y="5635625"/>
          <p14:tracePt t="49288" x="1905000" y="5635625"/>
          <p14:tracePt t="49296" x="1878013" y="5645150"/>
          <p14:tracePt t="49304" x="1868488" y="5645150"/>
          <p14:tracePt t="49312" x="1841500" y="5645150"/>
          <p14:tracePt t="49320" x="1824038" y="5645150"/>
          <p14:tracePt t="49327" x="1778000" y="5654675"/>
          <p14:tracePt t="49343" x="1768475" y="5662613"/>
          <p14:tracePt t="49360" x="1751013" y="5662613"/>
          <p14:tracePt t="49714" x="1768475" y="5662613"/>
          <p14:tracePt t="49723" x="1868488" y="5645150"/>
          <p14:tracePt t="49729" x="1931988" y="5608638"/>
          <p14:tracePt t="49737" x="1997075" y="5572125"/>
          <p14:tracePt t="49744" x="2041525" y="5545138"/>
          <p14:tracePt t="49753" x="2070100" y="5535613"/>
          <p14:tracePt t="49759" x="2078038" y="5535613"/>
          <p14:tracePt t="50330" x="2087563" y="5535613"/>
          <p14:tracePt t="50369" x="2114550" y="5535613"/>
          <p14:tracePt t="50377" x="2143125" y="5535613"/>
          <p14:tracePt t="50385" x="2170113" y="5535613"/>
          <p14:tracePt t="50393" x="2197100" y="5518150"/>
          <p14:tracePt t="50400" x="2214563" y="5508625"/>
          <p14:tracePt t="50415" x="2233613" y="5508625"/>
          <p14:tracePt t="50424" x="2251075" y="5508625"/>
          <p14:tracePt t="50439" x="2260600" y="5508625"/>
          <p14:tracePt t="50455" x="2270125" y="5508625"/>
          <p14:tracePt t="50463" x="2279650" y="5499100"/>
          <p14:tracePt t="50505" x="2297113" y="5499100"/>
          <p14:tracePt t="50513" x="2306638" y="5499100"/>
          <p14:tracePt t="50521" x="2343150" y="5499100"/>
          <p14:tracePt t="50530" x="2370138" y="5499100"/>
          <p14:tracePt t="50535" x="2406650" y="5499100"/>
          <p14:tracePt t="50543" x="2452688" y="5499100"/>
          <p14:tracePt t="50551" x="2498725" y="5518150"/>
          <p14:tracePt t="50560" x="2533650" y="5526088"/>
          <p14:tracePt t="50567" x="2570163" y="5535613"/>
          <p14:tracePt t="50576" x="2598738" y="5545138"/>
          <p14:tracePt t="50583" x="2606675" y="5545138"/>
          <p14:tracePt t="50592" x="2616200" y="5545138"/>
          <p14:tracePt t="50713" x="2625725" y="5554663"/>
          <p14:tracePt t="50777" x="2625725" y="5562600"/>
          <p14:tracePt t="50785" x="2616200" y="5562600"/>
          <p14:tracePt t="50794" x="2598738" y="5562600"/>
          <p14:tracePt t="50801" x="2552700" y="5581650"/>
          <p14:tracePt t="50813" x="2525713" y="5589588"/>
          <p14:tracePt t="50818" x="2479675" y="5618163"/>
          <p14:tracePt t="50825" x="2433638" y="5626100"/>
          <p14:tracePt t="50833" x="2397125" y="5635625"/>
          <p14:tracePt t="50840" x="2333625" y="5645150"/>
          <p14:tracePt t="50848" x="2251075" y="5672138"/>
          <p14:tracePt t="50856" x="2197100" y="5691188"/>
          <p14:tracePt t="50864" x="2143125" y="5691188"/>
          <p14:tracePt t="50872" x="2078038" y="5699125"/>
          <p14:tracePt t="50882" x="2024063" y="5699125"/>
          <p14:tracePt t="50893" x="1951038" y="5708650"/>
          <p14:tracePt t="50897" x="1887538" y="5708650"/>
          <p14:tracePt t="50903" x="1814513" y="5735638"/>
          <p14:tracePt t="50912" x="1768475" y="5735638"/>
          <p14:tracePt t="50919" x="1731963" y="5745163"/>
          <p14:tracePt t="50928" x="1685925" y="5754688"/>
          <p14:tracePt t="50937" x="1649413" y="5754688"/>
          <p14:tracePt t="50947" x="1631950" y="5754688"/>
          <p14:tracePt t="50953" x="1604963" y="5754688"/>
          <p14:tracePt t="50962" x="1595438" y="5754688"/>
          <p14:tracePt t="50969" x="1585913" y="5754688"/>
          <p14:tracePt t="51033" x="1568450" y="5754688"/>
          <p14:tracePt t="51041" x="1549400" y="5754688"/>
          <p14:tracePt t="51049" x="1522413" y="5772150"/>
          <p14:tracePt t="51057" x="1495425" y="5772150"/>
          <p14:tracePt t="51065" x="1449388" y="5772150"/>
          <p14:tracePt t="51073" x="1439863" y="5772150"/>
          <p14:tracePt t="51082" x="1412875" y="5772150"/>
          <p14:tracePt t="51089" x="1403350" y="5772150"/>
          <p14:tracePt t="51097" x="1395413" y="5772150"/>
          <p14:tracePt t="51103" x="1376363" y="5772150"/>
          <p14:tracePt t="51114" x="1366838" y="5772150"/>
          <p14:tracePt t="51131" x="1358900" y="5772150"/>
          <p14:tracePt t="51161" x="1330325" y="5772150"/>
          <p14:tracePt t="51249" x="1322388" y="5781675"/>
          <p14:tracePt t="51283" x="1312863" y="5781675"/>
          <p14:tracePt t="51288" x="1285875" y="5791200"/>
          <p14:tracePt t="51332" x="1276350" y="5791200"/>
          <p14:tracePt t="51335" x="1258888" y="5791200"/>
          <p14:tracePt t="51344" x="1249363" y="5791200"/>
          <p14:tracePt t="51360" x="1239838" y="5791200"/>
          <p14:tracePt t="51367" x="1230313" y="5800725"/>
          <p14:tracePt t="51383" x="1212850" y="5800725"/>
          <p14:tracePt t="51392" x="1203325" y="5800725"/>
          <p14:tracePt t="51401" x="1176338" y="5800725"/>
          <p14:tracePt t="51409" x="1157288" y="5808663"/>
          <p14:tracePt t="51415" x="1130300" y="5808663"/>
          <p14:tracePt t="51423" x="1120775" y="5808663"/>
          <p14:tracePt t="51431" x="1103313" y="5808663"/>
          <p14:tracePt t="51439" x="1084263" y="5808663"/>
          <p14:tracePt t="51457" x="1076325" y="5808663"/>
          <p14:tracePt t="51876" x="1112838" y="5818188"/>
          <p14:tracePt t="51882" x="1120775" y="5827713"/>
          <p14:tracePt t="51896" x="1130300" y="5827713"/>
          <p14:tracePt t="51905" x="1139825" y="5827713"/>
          <p14:tracePt t="52089" x="1149350" y="5827713"/>
          <p14:tracePt t="52097" x="1203325" y="5827713"/>
          <p14:tracePt t="52105" x="1258888" y="5827713"/>
          <p14:tracePt t="52113" x="1330325" y="5827713"/>
          <p14:tracePt t="52121" x="1403350" y="5827713"/>
          <p14:tracePt t="52129" x="1458913" y="5827713"/>
          <p14:tracePt t="52137" x="1549400" y="5827713"/>
          <p14:tracePt t="52144" x="1622425" y="5827713"/>
          <p14:tracePt t="52153" x="1685925" y="5827713"/>
          <p14:tracePt t="52161" x="1741488" y="5827713"/>
          <p14:tracePt t="52168" x="1778000" y="5827713"/>
          <p14:tracePt t="52176" x="1814513" y="5827713"/>
          <p14:tracePt t="52185" x="1824038" y="5827713"/>
          <p14:tracePt t="52455" x="1831975" y="5837238"/>
          <p14:tracePt t="52569" x="1860550" y="5854700"/>
          <p14:tracePt t="52576" x="1878013" y="5881688"/>
          <p14:tracePt t="52584" x="1905000" y="5927725"/>
          <p14:tracePt t="52592" x="1941513" y="5991225"/>
          <p14:tracePt t="52599" x="1951038" y="6010275"/>
          <p14:tracePt t="52610" x="1987550" y="6054725"/>
          <p14:tracePt t="52615" x="2014538" y="6083300"/>
          <p14:tracePt t="52624" x="2024063" y="6110288"/>
          <p14:tracePt t="52632" x="2041525" y="6127750"/>
          <p14:tracePt t="52639" x="2070100" y="6156325"/>
          <p14:tracePt t="52647" x="2078038" y="6164263"/>
          <p14:tracePt t="52655" x="2078038" y="6183313"/>
          <p14:tracePt t="52663" x="2078038" y="6192838"/>
          <p14:tracePt t="53265" x="2097088" y="6200775"/>
          <p14:tracePt t="53273" x="2124075" y="6200775"/>
          <p14:tracePt t="53280" x="2133600" y="6200775"/>
          <p14:tracePt t="53290" x="2151063" y="6200775"/>
          <p14:tracePt t="63989" x="2078038" y="6200775"/>
          <p14:tracePt t="63991" x="1968500" y="6200775"/>
          <p14:tracePt t="63999" x="1860550" y="6200775"/>
          <p14:tracePt t="64008" x="1795463" y="6229350"/>
          <p14:tracePt t="64016" x="1751013" y="6237288"/>
          <p14:tracePt t="64024" x="1677988" y="6237288"/>
          <p14:tracePt t="64033" x="1622425" y="6229350"/>
          <p14:tracePt t="64044" x="1558925" y="6210300"/>
          <p14:tracePt t="64049" x="1495425" y="6192838"/>
          <p14:tracePt t="64057" x="1439863" y="6173788"/>
          <p14:tracePt t="64065" x="1395413" y="6156325"/>
          <p14:tracePt t="64077" x="1330325" y="6100763"/>
          <p14:tracePt t="64082" x="1285875" y="6091238"/>
          <p14:tracePt t="64088" x="1239838" y="6064250"/>
          <p14:tracePt t="64095" x="1212850" y="6054725"/>
          <p14:tracePt t="64105" x="1176338" y="6054725"/>
          <p14:tracePt t="64113" x="1157288" y="6046788"/>
          <p14:tracePt t="64121" x="1157288" y="6037263"/>
          <p14:tracePt t="64128" x="1149350" y="6018213"/>
          <p14:tracePt t="64138" x="1130300" y="6000750"/>
          <p14:tracePt t="64145" x="1130300" y="5973763"/>
          <p14:tracePt t="64153" x="1130300" y="5937250"/>
          <p14:tracePt t="64161" x="1130300" y="5881688"/>
          <p14:tracePt t="64169" x="1130300" y="5808663"/>
          <p14:tracePt t="64177" x="1130300" y="5745163"/>
          <p14:tracePt t="64185" x="1139825" y="5672138"/>
          <p14:tracePt t="64192" x="1157288" y="5589588"/>
          <p14:tracePt t="64201" x="1193800" y="5526088"/>
          <p14:tracePt t="64210" x="1230313" y="5445125"/>
          <p14:tracePt t="64218" x="1322388" y="5380038"/>
          <p14:tracePt t="64226" x="1358900" y="5299075"/>
          <p14:tracePt t="64233" x="1395413" y="5216525"/>
          <p14:tracePt t="64243" x="1468438" y="5133975"/>
          <p14:tracePt t="64249" x="1558925" y="5033963"/>
          <p14:tracePt t="64259" x="1604963" y="4970463"/>
          <p14:tracePt t="64265" x="1714500" y="4860925"/>
          <p14:tracePt t="64273" x="1814513" y="4778375"/>
          <p14:tracePt t="64281" x="1914525" y="4687888"/>
          <p14:tracePt t="64290" x="2033588" y="4614863"/>
          <p14:tracePt t="64295" x="2170113" y="4559300"/>
          <p14:tracePt t="64303" x="2260600" y="4532313"/>
          <p14:tracePt t="64311" x="2379663" y="4495800"/>
          <p14:tracePt t="64319" x="2470150" y="4495800"/>
          <p14:tracePt t="64327" x="2525713" y="4486275"/>
          <p14:tracePt t="64335" x="2570163" y="4486275"/>
          <p14:tracePt t="64343" x="2598738" y="4486275"/>
          <p14:tracePt t="64352" x="2625725" y="4495800"/>
          <p14:tracePt t="64360" x="2635250" y="4532313"/>
          <p14:tracePt t="64368" x="2671763" y="4587875"/>
          <p14:tracePt t="64378" x="2671763" y="4641850"/>
          <p14:tracePt t="64384" x="2671763" y="4705350"/>
          <p14:tracePt t="64391" x="2671763" y="4797425"/>
          <p14:tracePt t="64399" x="2671763" y="4870450"/>
          <p14:tracePt t="64407" x="2671763" y="4960938"/>
          <p14:tracePt t="64415" x="2671763" y="5053013"/>
          <p14:tracePt t="64424" x="2671763" y="5106988"/>
          <p14:tracePt t="64431" x="2652713" y="5189538"/>
          <p14:tracePt t="64442" x="2616200" y="5299075"/>
          <p14:tracePt t="64447" x="2598738" y="5362575"/>
          <p14:tracePt t="64458" x="2589213" y="5408613"/>
          <p14:tracePt t="64463" x="2533650" y="5489575"/>
          <p14:tracePt t="64471" x="2533650" y="5518150"/>
          <p14:tracePt t="64479" x="2516188" y="5562600"/>
          <p14:tracePt t="64488" x="2462213" y="5608638"/>
          <p14:tracePt t="64495" x="2425700" y="5672138"/>
          <p14:tracePt t="64505" x="2406650" y="5691188"/>
          <p14:tracePt t="64513" x="2360613" y="5735638"/>
          <p14:tracePt t="64521" x="2316163" y="5772150"/>
          <p14:tracePt t="64529" x="2260600" y="5808663"/>
          <p14:tracePt t="64536" x="2214563" y="5845175"/>
          <p14:tracePt t="64544" x="2187575" y="5854700"/>
          <p14:tracePt t="64552" x="2179638" y="5864225"/>
          <p14:tracePt t="64560" x="2151063" y="5873750"/>
          <p14:tracePt t="64789" x="2187575" y="5873750"/>
          <p14:tracePt t="64794" x="2270125" y="5854700"/>
          <p14:tracePt t="64801" x="2416175" y="5808663"/>
          <p14:tracePt t="64811" x="2570163" y="5781675"/>
          <p14:tracePt t="64817" x="2698750" y="5735638"/>
          <p14:tracePt t="64827" x="2844800" y="5718175"/>
          <p14:tracePt t="64833" x="2935288" y="5718175"/>
          <p14:tracePt t="64843" x="3017838" y="5718175"/>
          <p14:tracePt t="64849" x="3054350" y="5718175"/>
          <p14:tracePt t="64856" x="3108325" y="5718175"/>
          <p14:tracePt t="64864" x="3136900" y="5718175"/>
          <p14:tracePt t="64881" x="3190875" y="5708650"/>
          <p14:tracePt t="64895" x="3217863" y="5691188"/>
          <p14:tracePt t="64905" x="3254375" y="5691188"/>
          <p14:tracePt t="64911" x="3290888" y="5681663"/>
          <p14:tracePt t="64920" x="3346450" y="5681663"/>
          <p14:tracePt t="64927" x="3427413" y="5672138"/>
          <p14:tracePt t="64935" x="3519488" y="5654675"/>
          <p14:tracePt t="64943" x="3619500" y="5618163"/>
          <p14:tracePt t="64951" x="3765550" y="5589588"/>
          <p14:tracePt t="64959" x="3911600" y="5554663"/>
          <p14:tracePt t="64967" x="4111625" y="5545138"/>
          <p14:tracePt t="64976" x="4321175" y="5508625"/>
          <p14:tracePt t="64984" x="4503738" y="5481638"/>
          <p14:tracePt t="64991" x="4730750" y="5445125"/>
          <p14:tracePt t="64999" x="4959350" y="5445125"/>
          <p14:tracePt t="65008" x="5251450" y="5389563"/>
          <p14:tracePt t="65017" x="5524500" y="5353050"/>
          <p14:tracePt t="65028" x="5797550" y="5335588"/>
          <p14:tracePt t="65033" x="5953125" y="5307013"/>
          <p14:tracePt t="65045" x="6145213" y="5289550"/>
          <p14:tracePt t="65049" x="6299200" y="5262563"/>
          <p14:tracePt t="65059" x="6464300" y="5226050"/>
          <p14:tracePt t="65065" x="6573838" y="5216525"/>
          <p14:tracePt t="65076" x="6673850" y="5189538"/>
          <p14:tracePt t="65081" x="6764338" y="5160963"/>
          <p14:tracePt t="65090" x="6810375" y="5133975"/>
          <p14:tracePt t="65095" x="6873875" y="5116513"/>
          <p14:tracePt t="65104" x="6900863" y="5089525"/>
          <p14:tracePt t="65111" x="6937375" y="5080000"/>
          <p14:tracePt t="65121" x="6973888" y="5070475"/>
          <p14:tracePt t="65127" x="7037388" y="5043488"/>
          <p14:tracePt t="65135" x="7092950" y="5033963"/>
          <p14:tracePt t="65143" x="7138988" y="5024438"/>
          <p14:tracePt t="65151" x="7219950" y="5016500"/>
          <p14:tracePt t="65159" x="7256463" y="5016500"/>
          <p14:tracePt t="65167" x="7329488" y="4997450"/>
          <p14:tracePt t="65175" x="7402513" y="4970463"/>
          <p14:tracePt t="65183" x="7466013" y="4960938"/>
          <p14:tracePt t="65192" x="7558088" y="4960938"/>
          <p14:tracePt t="65199" x="7639050" y="4933950"/>
          <p14:tracePt t="65207" x="7712075" y="4906963"/>
          <p14:tracePt t="65217" x="7831138" y="4897438"/>
          <p14:tracePt t="65227" x="7894638" y="4860925"/>
          <p14:tracePt t="65233" x="7986713" y="4841875"/>
          <p14:tracePt t="65244" x="8096250" y="4833938"/>
          <p14:tracePt t="65249" x="8159750" y="4814888"/>
          <p14:tracePt t="65260" x="8232775" y="4778375"/>
          <p14:tracePt t="65266" x="8350250" y="4751388"/>
          <p14:tracePt t="65274" x="8415338" y="4724400"/>
          <p14:tracePt t="65281" x="8469313" y="4714875"/>
          <p14:tracePt t="65288" x="8532813" y="4697413"/>
          <p14:tracePt t="65295" x="8559800" y="4687888"/>
          <p14:tracePt t="65305" x="8615363" y="4668838"/>
          <p14:tracePt t="65313" x="8651875" y="4660900"/>
          <p14:tracePt t="65323" x="8669338" y="4660900"/>
          <p14:tracePt t="65331" x="8705850" y="4641850"/>
          <p14:tracePt t="65337" x="8751888" y="4632325"/>
          <p14:tracePt t="65348" x="8797925" y="4595813"/>
          <p14:tracePt t="65352" x="8842375" y="4578350"/>
          <p14:tracePt t="65362" x="8888413" y="4541838"/>
          <p14:tracePt t="65369" x="8988425" y="4514850"/>
          <p14:tracePt t="65378" x="9017000" y="4495800"/>
          <p14:tracePt t="65384" x="9043988" y="4478338"/>
          <p14:tracePt t="65394" x="9061450" y="4468813"/>
          <p14:tracePt t="65401" x="9107488" y="44323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6F144-BBD8-4B7D-B2C4-4B276EE6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batch mode</a:t>
            </a:r>
            <a:r>
              <a:rPr lang="ja-JP" altLang="en-US" dirty="0"/>
              <a:t>での起動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125F077-F205-4036-B465-94F82F1DF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2816"/>
            <a:ext cx="9692569" cy="545207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8953F-6AE2-4DFD-AD3D-E9E76730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592796"/>
            <a:ext cx="4752528" cy="3672408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err="1"/>
              <a:t>ngspice</a:t>
            </a:r>
            <a:r>
              <a:rPr kumimoji="1" lang="en-US" altLang="ja-JP" dirty="0"/>
              <a:t> –b </a:t>
            </a:r>
            <a:r>
              <a:rPr kumimoji="1" lang="en-US" altLang="ja-JP" dirty="0" err="1"/>
              <a:t>cmosinv.cir</a:t>
            </a:r>
            <a:r>
              <a:rPr kumimoji="1" lang="en-US" altLang="ja-JP"/>
              <a:t> </a:t>
            </a:r>
            <a:r>
              <a:rPr lang="en-US" altLang="ja-JP"/>
              <a:t>&gt;</a:t>
            </a:r>
            <a:r>
              <a:rPr kumimoji="1" lang="en-US" altLang="ja-JP"/>
              <a:t> </a:t>
            </a:r>
            <a:r>
              <a:rPr kumimoji="1" lang="en-US" altLang="ja-JP" dirty="0"/>
              <a:t>cmosinv.log</a:t>
            </a:r>
          </a:p>
          <a:p>
            <a:pPr marL="400050" lvl="1" indent="0">
              <a:buNone/>
            </a:pPr>
            <a:r>
              <a:rPr lang="en-US" altLang="ja-JP" dirty="0"/>
              <a:t>or</a:t>
            </a:r>
          </a:p>
          <a:p>
            <a:r>
              <a:rPr lang="en-US" altLang="ja-JP" dirty="0" err="1"/>
              <a:t>ngspice</a:t>
            </a:r>
            <a:r>
              <a:rPr lang="en-US" altLang="ja-JP" dirty="0"/>
              <a:t> &lt; </a:t>
            </a:r>
            <a:r>
              <a:rPr lang="en-US" altLang="ja-JP" dirty="0" err="1"/>
              <a:t>cmosinv.cir</a:t>
            </a:r>
            <a:r>
              <a:rPr lang="en-US" altLang="ja-JP" dirty="0"/>
              <a:t> &gt; cmosinv.log</a:t>
            </a:r>
          </a:p>
          <a:p>
            <a:r>
              <a:rPr lang="ja-JP" altLang="en-US" dirty="0"/>
              <a:t>キャラクタで結果が表示される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5440C16-B9BA-487D-830E-3912DCEC2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2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02"/>
    </mc:Choice>
    <mc:Fallback>
      <p:transition spd="slow" advTm="5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1" x="8715375" y="2744788"/>
          <p14:tracePt t="2020" x="8532813" y="2744788"/>
          <p14:tracePt t="2028" x="8369300" y="2744788"/>
          <p14:tracePt t="2036" x="8277225" y="2735263"/>
          <p14:tracePt t="2044" x="8232775" y="2727325"/>
          <p14:tracePt t="2052" x="8223250" y="2727325"/>
          <p14:tracePt t="14124" x="8123238" y="2727325"/>
          <p14:tracePt t="14132" x="7931150" y="2727325"/>
          <p14:tracePt t="14140" x="7731125" y="2727325"/>
          <p14:tracePt t="14148" x="7531100" y="2727325"/>
          <p14:tracePt t="14156" x="7366000" y="2690813"/>
          <p14:tracePt t="14167" x="7239000" y="2662238"/>
          <p14:tracePt t="14173" x="7119938" y="2617788"/>
          <p14:tracePt t="14182" x="7019925" y="2589213"/>
          <p14:tracePt t="14188" x="6983413" y="2581275"/>
          <p14:tracePt t="14197" x="6937375" y="2544763"/>
          <p14:tracePt t="14204" x="6892925" y="2535238"/>
          <p14:tracePt t="14212" x="6846888" y="2489200"/>
          <p14:tracePt t="14220" x="6837363" y="2481263"/>
          <p14:tracePt t="14228" x="6819900" y="2462213"/>
          <p14:tracePt t="14236" x="6810375" y="2452688"/>
          <p14:tracePt t="14244" x="6800850" y="2444750"/>
          <p14:tracePt t="14260" x="6800850" y="2435225"/>
          <p14:tracePt t="14446" x="6800850" y="2398713"/>
          <p14:tracePt t="14453" x="6783388" y="2343150"/>
          <p14:tracePt t="14461" x="6746875" y="2316163"/>
          <p14:tracePt t="14469" x="6700838" y="2279650"/>
          <p14:tracePt t="14476" x="6637338" y="2225675"/>
          <p14:tracePt t="14485" x="6600825" y="2206625"/>
          <p14:tracePt t="14494" x="6545263" y="2170113"/>
          <p14:tracePt t="14499" x="6481763" y="2160588"/>
          <p14:tracePt t="14508" x="6427788" y="2143125"/>
          <p14:tracePt t="14516" x="6362700" y="2116138"/>
          <p14:tracePt t="14524" x="6335713" y="2116138"/>
          <p14:tracePt t="14532" x="6281738" y="2116138"/>
          <p14:tracePt t="14540" x="6218238" y="2106613"/>
          <p14:tracePt t="14548" x="6199188" y="2106613"/>
          <p14:tracePt t="14556" x="6181725" y="2106613"/>
          <p14:tracePt t="14748" x="6172200" y="2097088"/>
          <p14:tracePt t="14812" x="6189663" y="2097088"/>
          <p14:tracePt t="14820" x="6254750" y="2097088"/>
          <p14:tracePt t="14828" x="6299200" y="2097088"/>
          <p14:tracePt t="14836" x="6381750" y="2097088"/>
          <p14:tracePt t="14844" x="6408738" y="2097088"/>
          <p14:tracePt t="14852" x="6454775" y="2097088"/>
          <p14:tracePt t="14860" x="6508750" y="2097088"/>
          <p14:tracePt t="14868" x="6545263" y="2097088"/>
          <p14:tracePt t="14876" x="6591300" y="2089150"/>
          <p14:tracePt t="14884" x="6627813" y="2089150"/>
          <p14:tracePt t="14894" x="6654800" y="2089150"/>
          <p14:tracePt t="14900" x="6691313" y="2089150"/>
          <p14:tracePt t="14916" x="6700838" y="2089150"/>
          <p14:tracePt t="14925" x="6710363" y="2079625"/>
          <p14:tracePt t="14942" x="6718300" y="2070100"/>
          <p14:tracePt t="15246" x="6737350" y="2052638"/>
          <p14:tracePt t="15254" x="6746875" y="2052638"/>
          <p14:tracePt t="15261" x="6764338" y="2033588"/>
          <p14:tracePt t="15270" x="6773863" y="2024063"/>
          <p14:tracePt t="15277" x="6783388" y="2016125"/>
          <p14:tracePt t="15287" x="6800850" y="2006600"/>
          <p14:tracePt t="15293" x="6837363" y="1987550"/>
          <p14:tracePt t="15305" x="6846888" y="1979613"/>
          <p14:tracePt t="15310" x="6856413" y="1970088"/>
          <p14:tracePt t="15326" x="6864350" y="1960563"/>
          <p14:tracePt t="15340" x="6873875" y="1951038"/>
          <p14:tracePt t="15348" x="6883400" y="1943100"/>
          <p14:tracePt t="15356" x="6892925" y="1943100"/>
          <p14:tracePt t="15364" x="6910388" y="1924050"/>
          <p14:tracePt t="15566" x="6892925" y="1943100"/>
          <p14:tracePt t="15574" x="6883400" y="1960563"/>
          <p14:tracePt t="15580" x="6883400" y="1987550"/>
          <p14:tracePt t="15588" x="6883400" y="2006600"/>
          <p14:tracePt t="15596" x="6883400" y="2016125"/>
          <p14:tracePt t="15603" x="6873875" y="2024063"/>
          <p14:tracePt t="15888" x="6873875" y="2033588"/>
          <p14:tracePt t="15894" x="6873875" y="2043113"/>
          <p14:tracePt t="15900" x="6883400" y="2043113"/>
          <p14:tracePt t="15914" x="6946900" y="2052638"/>
          <p14:tracePt t="15917" x="6992938" y="2052638"/>
          <p14:tracePt t="15928" x="7029450" y="2052638"/>
          <p14:tracePt t="15933" x="7073900" y="2052638"/>
          <p14:tracePt t="15944" x="7102475" y="2052638"/>
          <p14:tracePt t="15949" x="7119938" y="2052638"/>
          <p14:tracePt t="15960" x="7129463" y="2052638"/>
          <p14:tracePt t="15965" x="7129463" y="2060575"/>
          <p14:tracePt t="15981" x="7138988" y="2060575"/>
          <p14:tracePt t="16228" x="7146925" y="2060575"/>
          <p14:tracePt t="16236" x="7146925" y="2070100"/>
          <p14:tracePt t="16244" x="7138988" y="2079625"/>
          <p14:tracePt t="16260" x="7138988" y="2089150"/>
          <p14:tracePt t="16277" x="7138988" y="2106613"/>
          <p14:tracePt t="16292" x="7138988" y="2116138"/>
          <p14:tracePt t="16469" x="7138988" y="2106613"/>
          <p14:tracePt t="16478" x="7156450" y="2097088"/>
          <p14:tracePt t="16485" x="7202488" y="2070100"/>
          <p14:tracePt t="16493" x="7248525" y="2060575"/>
          <p14:tracePt t="16501" x="7319963" y="2060575"/>
          <p14:tracePt t="16511" x="7385050" y="2052638"/>
          <p14:tracePt t="16518" x="7475538" y="2052638"/>
          <p14:tracePt t="16527" x="7567613" y="2052638"/>
          <p14:tracePt t="16533" x="7658100" y="2052638"/>
          <p14:tracePt t="16542" x="7694613" y="2052638"/>
          <p14:tracePt t="16549" x="7748588" y="2052638"/>
          <p14:tracePt t="16557" x="7804150" y="2052638"/>
          <p14:tracePt t="16565" x="7850188" y="2052638"/>
          <p14:tracePt t="16575" x="7867650" y="2052638"/>
          <p14:tracePt t="16581" x="7877175" y="2052638"/>
          <p14:tracePt t="16863" x="7885113" y="2052638"/>
          <p14:tracePt t="16870" x="7904163" y="2052638"/>
          <p14:tracePt t="16878" x="7950200" y="2052638"/>
          <p14:tracePt t="16895" x="8067675" y="2070100"/>
          <p14:tracePt t="16900" x="8123238" y="2079625"/>
          <p14:tracePt t="16916" x="8186738" y="2106613"/>
          <p14:tracePt t="16918" x="8269288" y="2133600"/>
          <p14:tracePt t="16927" x="8305800" y="2143125"/>
          <p14:tracePt t="16933" x="8323263" y="2143125"/>
          <p14:tracePt t="16945" x="8378825" y="2152650"/>
          <p14:tracePt t="16950" x="8415338" y="2152650"/>
          <p14:tracePt t="16958" x="8415338" y="2160588"/>
          <p14:tracePt t="16964" x="8423275" y="2160588"/>
          <p14:tracePt t="17052" x="8442325" y="2160588"/>
          <p14:tracePt t="17070" x="8451850" y="2160588"/>
          <p14:tracePt t="17094" x="8459788" y="2160588"/>
          <p14:tracePt t="17211" x="8488363" y="2160588"/>
          <p14:tracePt t="17220" x="8505825" y="2143125"/>
          <p14:tracePt t="17228" x="8515350" y="2143125"/>
          <p14:tracePt t="17236" x="8523288" y="2143125"/>
          <p14:tracePt t="17244" x="8559800" y="2125663"/>
          <p14:tracePt t="17252" x="8596313" y="2106613"/>
          <p14:tracePt t="17262" x="8642350" y="2097088"/>
          <p14:tracePt t="17269" x="8661400" y="2079625"/>
          <p14:tracePt t="17276" x="8678863" y="2079625"/>
          <p14:tracePt t="17285" x="8688388" y="2070100"/>
          <p14:tracePt t="17293" x="8705850" y="2060575"/>
          <p14:tracePt t="17613" x="8715375" y="2060575"/>
          <p14:tracePt t="17621" x="8715375" y="2070100"/>
          <p14:tracePt t="17628" x="8724900" y="2079625"/>
          <p14:tracePt t="17636" x="8724900" y="2089150"/>
          <p14:tracePt t="17644" x="8734425" y="2089150"/>
          <p14:tracePt t="17652" x="8742363" y="2089150"/>
          <p14:tracePt t="17660" x="8761413" y="2089150"/>
          <p14:tracePt t="17677" x="8778875" y="2089150"/>
          <p14:tracePt t="17684" x="8788400" y="2089150"/>
          <p14:tracePt t="17692" x="8815388" y="2089150"/>
          <p14:tracePt t="17700" x="8834438" y="2089150"/>
          <p14:tracePt t="17709" x="8842375" y="2089150"/>
          <p14:tracePt t="17715" x="8851900" y="2089150"/>
          <p14:tracePt t="17725" x="8861425" y="2089150"/>
          <p14:tracePt t="17732" x="8870950" y="2089150"/>
          <p14:tracePt t="17756" x="8878888" y="2079625"/>
          <p14:tracePt t="17781" x="8888413" y="2079625"/>
          <p14:tracePt t="18062" x="8897938" y="2079625"/>
          <p14:tracePt t="18070" x="8888413" y="2097088"/>
          <p14:tracePt t="18077" x="8770938" y="2143125"/>
          <p14:tracePt t="18086" x="8651875" y="2206625"/>
          <p14:tracePt t="18096" x="8542338" y="2233613"/>
          <p14:tracePt t="18102" x="8386763" y="2262188"/>
          <p14:tracePt t="18112" x="8296275" y="2289175"/>
          <p14:tracePt t="18118" x="8177213" y="2316163"/>
          <p14:tracePt t="18125" x="8086725" y="2362200"/>
          <p14:tracePt t="18132" x="7986713" y="2371725"/>
          <p14:tracePt t="18141" x="7913688" y="2389188"/>
          <p14:tracePt t="18147" x="7858125" y="2389188"/>
          <p14:tracePt t="18156" x="7813675" y="2408238"/>
          <p14:tracePt t="18164" x="7767638" y="2408238"/>
          <p14:tracePt t="18173" x="7731125" y="2408238"/>
          <p14:tracePt t="18181" x="7712075" y="2408238"/>
          <p14:tracePt t="18189" x="7667625" y="2408238"/>
          <p14:tracePt t="18197" x="7631113" y="2408238"/>
          <p14:tracePt t="18205" x="7558088" y="2408238"/>
          <p14:tracePt t="18213" x="7485063" y="2408238"/>
          <p14:tracePt t="18221" x="7356475" y="2408238"/>
          <p14:tracePt t="18228" x="7212013" y="2408238"/>
          <p14:tracePt t="18237" x="7083425" y="2408238"/>
          <p14:tracePt t="18245" x="6919913" y="2408238"/>
          <p14:tracePt t="18253" x="6773863" y="2408238"/>
          <p14:tracePt t="18261" x="6637338" y="2408238"/>
          <p14:tracePt t="18269" x="6508750" y="2408238"/>
          <p14:tracePt t="18276" x="6408738" y="2408238"/>
          <p14:tracePt t="18283" x="6335713" y="2408238"/>
          <p14:tracePt t="18296" x="6281738" y="2425700"/>
          <p14:tracePt t="18301" x="6235700" y="2425700"/>
          <p14:tracePt t="18313" x="6226175" y="2425700"/>
          <p14:tracePt t="18502" x="6189663" y="2435225"/>
          <p14:tracePt t="18513" x="6153150" y="2435225"/>
          <p14:tracePt t="18516" x="6099175" y="2435225"/>
          <p14:tracePt t="18524" x="6043613" y="2435225"/>
          <p14:tracePt t="18532" x="5989638" y="2435225"/>
          <p14:tracePt t="18542" x="5926138" y="2435225"/>
          <p14:tracePt t="18548" x="5899150" y="2435225"/>
          <p14:tracePt t="18556" x="5870575" y="2444750"/>
          <p14:tracePt t="18564" x="5843588" y="2444750"/>
          <p14:tracePt t="18580" x="5834063" y="2444750"/>
          <p14:tracePt t="18681" x="5826125" y="2444750"/>
          <p14:tracePt t="18684" x="5816600" y="2444750"/>
          <p14:tracePt t="18693" x="5789613" y="2444750"/>
          <p14:tracePt t="18699" x="5753100" y="2444750"/>
          <p14:tracePt t="18710" x="5734050" y="2444750"/>
          <p14:tracePt t="18715" x="5688013" y="2444750"/>
          <p14:tracePt t="18731" x="5653088" y="2444750"/>
          <p14:tracePt t="18741" x="5643563" y="2444750"/>
          <p14:tracePt t="18747" x="5634038" y="2444750"/>
          <p14:tracePt t="18756" x="5616575" y="2425700"/>
          <p14:tracePt t="18764" x="5607050" y="2425700"/>
          <p14:tracePt t="18772" x="5597525" y="2416175"/>
          <p14:tracePt t="18780" x="5588000" y="2416175"/>
          <p14:tracePt t="18788" x="5561013" y="2416175"/>
          <p14:tracePt t="18796" x="5543550" y="2408238"/>
          <p14:tracePt t="18804" x="5524500" y="2398713"/>
          <p14:tracePt t="18812" x="5514975" y="2398713"/>
          <p14:tracePt t="18820" x="5507038" y="2398713"/>
          <p14:tracePt t="18828" x="5470525" y="2389188"/>
          <p14:tracePt t="18836" x="5470525" y="2379663"/>
          <p14:tracePt t="18844" x="5441950" y="2379663"/>
          <p14:tracePt t="18852" x="5424488" y="2371725"/>
          <p14:tracePt t="18926" x="5414963" y="2371725"/>
          <p14:tracePt t="18957" x="5378450" y="2362200"/>
          <p14:tracePt t="18965" x="5351463" y="2362200"/>
          <p14:tracePt t="18974" x="5341938" y="2362200"/>
          <p14:tracePt t="18981" x="5334000" y="2362200"/>
          <p14:tracePt t="18989" x="5324475" y="2362200"/>
          <p14:tracePt t="18998" x="5305425" y="2362200"/>
          <p14:tracePt t="19015" x="5287963" y="2362200"/>
          <p14:tracePt t="19029" x="5268913" y="2362200"/>
          <p14:tracePt t="19037" x="5251450" y="2362200"/>
          <p14:tracePt t="19052" x="5241925" y="2362200"/>
          <p14:tracePt t="19385" x="5232400" y="2362200"/>
          <p14:tracePt t="19389" x="5232400" y="2371725"/>
          <p14:tracePt t="19405" x="5232400" y="2379663"/>
          <p14:tracePt t="19419" x="5232400" y="2398713"/>
          <p14:tracePt t="19684" x="5232400" y="2408238"/>
          <p14:tracePt t="19837" x="5251450" y="2416175"/>
          <p14:tracePt t="19845" x="5278438" y="2425700"/>
          <p14:tracePt t="19854" x="5297488" y="2425700"/>
          <p14:tracePt t="19863" x="5368925" y="2425700"/>
          <p14:tracePt t="19870" x="5405438" y="2425700"/>
          <p14:tracePt t="19877" x="5478463" y="2435225"/>
          <p14:tracePt t="19897" x="5616575" y="2471738"/>
          <p14:tracePt t="19901" x="5661025" y="2471738"/>
          <p14:tracePt t="19909" x="5688013" y="2471738"/>
          <p14:tracePt t="19917" x="5697538" y="2471738"/>
          <p14:tracePt t="20173" x="5697538" y="2481263"/>
          <p14:tracePt t="20205" x="5707063" y="2489200"/>
          <p14:tracePt t="20213" x="5716588" y="2489200"/>
          <p14:tracePt t="20220" x="5734050" y="2489200"/>
          <p14:tracePt t="20228" x="5780088" y="2517775"/>
          <p14:tracePt t="20235" x="5834063" y="2525713"/>
          <p14:tracePt t="20244" x="5907088" y="2525713"/>
          <p14:tracePt t="20252" x="5972175" y="2535238"/>
          <p14:tracePt t="20260" x="6062663" y="2535238"/>
          <p14:tracePt t="20268" x="6135688" y="2554288"/>
          <p14:tracePt t="20276" x="6235700" y="2554288"/>
          <p14:tracePt t="20284" x="6272213" y="2554288"/>
          <p14:tracePt t="20292" x="6326188" y="2554288"/>
          <p14:tracePt t="20301" x="6345238" y="2554288"/>
          <p14:tracePt t="20308" x="6381750" y="2554288"/>
          <p14:tracePt t="20317" x="6391275" y="2554288"/>
          <p14:tracePt t="20325" x="6399213" y="2562225"/>
          <p14:tracePt t="20341" x="6418263" y="2562225"/>
          <p14:tracePt t="20374" x="6427788" y="2562225"/>
          <p14:tracePt t="20398" x="6435725" y="2562225"/>
          <p14:tracePt t="20421" x="6454775" y="2562225"/>
          <p14:tracePt t="20429" x="6472238" y="2562225"/>
          <p14:tracePt t="20437" x="6481763" y="2562225"/>
          <p14:tracePt t="20445" x="6508750" y="2562225"/>
          <p14:tracePt t="20453" x="6518275" y="2562225"/>
          <p14:tracePt t="20461" x="6545263" y="2562225"/>
          <p14:tracePt t="20469" x="6554788" y="2562225"/>
          <p14:tracePt t="20477" x="6564313" y="2562225"/>
          <p14:tracePt t="20485" x="6610350" y="2554288"/>
          <p14:tracePt t="20492" x="6654800" y="2544763"/>
          <p14:tracePt t="20502" x="6673850" y="2544763"/>
          <p14:tracePt t="20508" x="6718300" y="2544763"/>
          <p14:tracePt t="20516" x="6764338" y="2544763"/>
          <p14:tracePt t="20524" x="6819900" y="2544763"/>
          <p14:tracePt t="20533" x="6873875" y="2544763"/>
          <p14:tracePt t="20543" x="6929438" y="2544763"/>
          <p14:tracePt t="20549" x="6992938" y="2544763"/>
          <p14:tracePt t="20559" x="7065963" y="2544763"/>
          <p14:tracePt t="20565" x="7119938" y="2544763"/>
          <p14:tracePt t="20573" x="7175500" y="2544763"/>
          <p14:tracePt t="20581" x="7202488" y="2544763"/>
          <p14:tracePt t="20589" x="7219950" y="2544763"/>
          <p14:tracePt t="20597" x="7239000" y="2544763"/>
          <p14:tracePt t="20605" x="7248525" y="2544763"/>
          <p14:tracePt t="20613" x="7256463" y="2544763"/>
          <p14:tracePt t="20854" x="7265988" y="2544763"/>
          <p14:tracePt t="20869" x="7275513" y="2544763"/>
          <p14:tracePt t="20974" x="7292975" y="2554288"/>
          <p14:tracePt t="20982" x="7319963" y="2571750"/>
          <p14:tracePt t="20989" x="7348538" y="2581275"/>
          <p14:tracePt t="20997" x="7402513" y="2617788"/>
          <p14:tracePt t="21006" x="7448550" y="2617788"/>
          <p14:tracePt t="21016" x="7502525" y="2625725"/>
          <p14:tracePt t="21021" x="7594600" y="2644775"/>
          <p14:tracePt t="21027" x="7675563" y="2654300"/>
          <p14:tracePt t="21036" x="7712075" y="2654300"/>
          <p14:tracePt t="21043" x="7767638" y="2654300"/>
          <p14:tracePt t="21052" x="7794625" y="2654300"/>
          <p14:tracePt t="21059" x="7813675" y="2654300"/>
          <p14:tracePt t="21068" x="7831138" y="2654300"/>
          <p14:tracePt t="21517" x="7840663" y="2671763"/>
          <p14:tracePt t="21525" x="7831138" y="2690813"/>
          <p14:tracePt t="21533" x="7804150" y="2698750"/>
          <p14:tracePt t="21542" x="7785100" y="2727325"/>
          <p14:tracePt t="21717" x="7767638" y="2727325"/>
          <p14:tracePt t="21723" x="7740650" y="2735263"/>
          <p14:tracePt t="21731" x="7685088" y="2735263"/>
          <p14:tracePt t="21741" x="7567613" y="2744788"/>
          <p14:tracePt t="21748" x="7475538" y="2744788"/>
          <p14:tracePt t="21755" x="7366000" y="2744788"/>
          <p14:tracePt t="21763" x="7256463" y="2744788"/>
          <p14:tracePt t="21772" x="7146925" y="2744788"/>
          <p14:tracePt t="21781" x="7092950" y="2744788"/>
          <p14:tracePt t="21789" x="7046913" y="2744788"/>
          <p14:tracePt t="21797" x="6992938" y="2744788"/>
          <p14:tracePt t="21805" x="6983413" y="2735263"/>
          <p14:tracePt t="21814" x="6983413" y="2727325"/>
          <p14:tracePt t="21837" x="6973888" y="2717800"/>
          <p14:tracePt t="21869" x="6973888" y="2708275"/>
          <p14:tracePt t="21877" x="6973888" y="2698750"/>
          <p14:tracePt t="22014" x="6946900" y="2690813"/>
          <p14:tracePt t="22022" x="6873875" y="2698750"/>
          <p14:tracePt t="22031" x="6783388" y="2717800"/>
          <p14:tracePt t="22037" x="6654800" y="2717800"/>
          <p14:tracePt t="22045" x="6545263" y="2717800"/>
          <p14:tracePt t="22055" x="6464300" y="2717800"/>
          <p14:tracePt t="22061" x="6354763" y="2717800"/>
          <p14:tracePt t="22069" x="6299200" y="2717800"/>
          <p14:tracePt t="22077" x="6245225" y="2717800"/>
          <p14:tracePt t="22085" x="6189663" y="2717800"/>
          <p14:tracePt t="22093" x="6172200" y="2717800"/>
          <p14:tracePt t="22101" x="6145213" y="2717800"/>
          <p14:tracePt t="22115" x="6135688" y="2717800"/>
          <p14:tracePt t="22245" x="6135688" y="2698750"/>
          <p14:tracePt t="22254" x="6181725" y="2654300"/>
          <p14:tracePt t="22260" x="6245225" y="2617788"/>
          <p14:tracePt t="22268" x="6272213" y="2581275"/>
          <p14:tracePt t="22276" x="6372225" y="2525713"/>
          <p14:tracePt t="22284" x="6454775" y="2489200"/>
          <p14:tracePt t="22293" x="6537325" y="2444750"/>
          <p14:tracePt t="22300" x="6618288" y="2416175"/>
          <p14:tracePt t="22307" x="6727825" y="2379663"/>
          <p14:tracePt t="22316" x="6819900" y="2362200"/>
          <p14:tracePt t="22323" x="6919913" y="2325688"/>
          <p14:tracePt t="22332" x="6983413" y="2306638"/>
          <p14:tracePt t="22340" x="7056438" y="2306638"/>
          <p14:tracePt t="22347" x="7073900" y="2306638"/>
          <p14:tracePt t="22356" x="7110413" y="2306638"/>
          <p14:tracePt t="22389" x="7119938" y="2316163"/>
          <p14:tracePt t="22397" x="7119938" y="2362200"/>
          <p14:tracePt t="22405" x="7119938" y="2398713"/>
          <p14:tracePt t="22413" x="7119938" y="2416175"/>
          <p14:tracePt t="22424" x="7138988" y="2471738"/>
          <p14:tracePt t="22429" x="7138988" y="2517775"/>
          <p14:tracePt t="22437" x="7146925" y="2535238"/>
          <p14:tracePt t="22445" x="7165975" y="2589213"/>
          <p14:tracePt t="22461" x="7165975" y="2608263"/>
          <p14:tracePt t="22470" x="7165975" y="2617788"/>
          <p14:tracePt t="22557" x="7156450" y="2625725"/>
          <p14:tracePt t="22565" x="7119938" y="2625725"/>
          <p14:tracePt t="22573" x="7065963" y="2625725"/>
          <p14:tracePt t="22581" x="7010400" y="2625725"/>
          <p14:tracePt t="22589" x="6946900" y="2625725"/>
          <p14:tracePt t="22597" x="6892925" y="2625725"/>
          <p14:tracePt t="22605" x="6873875" y="2617788"/>
          <p14:tracePt t="22613" x="6827838" y="2598738"/>
          <p14:tracePt t="22621" x="6810375" y="2589213"/>
          <p14:tracePt t="22630" x="6783388" y="2571750"/>
          <p14:tracePt t="22727" x="6783388" y="2554288"/>
          <p14:tracePt t="22732" x="6783388" y="2517775"/>
          <p14:tracePt t="22743" x="6846888" y="2444750"/>
          <p14:tracePt t="22749" x="6900863" y="2379663"/>
          <p14:tracePt t="22760" x="6983413" y="2325688"/>
          <p14:tracePt t="22765" x="7065963" y="2289175"/>
          <p14:tracePt t="22773" x="7146925" y="2243138"/>
          <p14:tracePt t="22781" x="7212013" y="2216150"/>
          <p14:tracePt t="22789" x="7283450" y="2179638"/>
          <p14:tracePt t="22797" x="7329488" y="2179638"/>
          <p14:tracePt t="22805" x="7356475" y="2179638"/>
          <p14:tracePt t="22812" x="7366000" y="2179638"/>
          <p14:tracePt t="22836" x="7375525" y="2189163"/>
          <p14:tracePt t="22844" x="7385050" y="2233613"/>
          <p14:tracePt t="22852" x="7385050" y="2270125"/>
          <p14:tracePt t="22860" x="7385050" y="2298700"/>
          <p14:tracePt t="22868" x="7385050" y="2343150"/>
          <p14:tracePt t="22876" x="7385050" y="2398713"/>
          <p14:tracePt t="22893" x="7385050" y="2452688"/>
          <p14:tracePt t="22900" x="7385050" y="2481263"/>
          <p14:tracePt t="22908" x="7366000" y="2517775"/>
          <p14:tracePt t="22915" x="7356475" y="2535238"/>
          <p14:tracePt t="22926" x="7348538" y="2544763"/>
          <p14:tracePt t="22933" x="7312025" y="2562225"/>
          <p14:tracePt t="22943" x="7275513" y="2581275"/>
          <p14:tracePt t="22949" x="7212013" y="2589213"/>
          <p14:tracePt t="22960" x="7110413" y="2608263"/>
          <p14:tracePt t="22965" x="6983413" y="2617788"/>
          <p14:tracePt t="22974" x="6819900" y="2617788"/>
          <p14:tracePt t="22981" x="6654800" y="2617788"/>
          <p14:tracePt t="22989" x="6454775" y="2617788"/>
          <p14:tracePt t="22997" x="6318250" y="2617788"/>
          <p14:tracePt t="23005" x="6162675" y="2617788"/>
          <p14:tracePt t="23013" x="6072188" y="2571750"/>
          <p14:tracePt t="23023" x="5989638" y="2544763"/>
          <p14:tracePt t="23027" x="5943600" y="2525713"/>
          <p14:tracePt t="23036" x="5926138" y="2517775"/>
          <p14:tracePt t="23043" x="5916613" y="2508250"/>
          <p14:tracePt t="23052" x="5916613" y="2489200"/>
          <p14:tracePt t="23059" x="5916613" y="2481263"/>
          <p14:tracePt t="23068" x="5916613" y="2471738"/>
          <p14:tracePt t="23076" x="5916613" y="2435225"/>
          <p14:tracePt t="23084" x="5935663" y="2416175"/>
          <p14:tracePt t="23091" x="5962650" y="2389188"/>
          <p14:tracePt t="23100" x="5989638" y="2352675"/>
          <p14:tracePt t="23109" x="6016625" y="2335213"/>
          <p14:tracePt t="23115" x="6043613" y="2316163"/>
          <p14:tracePt t="23123" x="6072188" y="2306638"/>
          <p14:tracePt t="23131" x="6099175" y="2298700"/>
          <p14:tracePt t="23141" x="6135688" y="2279650"/>
          <p14:tracePt t="23148" x="6189663" y="2262188"/>
          <p14:tracePt t="23156" x="6245225" y="2252663"/>
          <p14:tracePt t="23164" x="6362700" y="2225675"/>
          <p14:tracePt t="23172" x="6454775" y="2225675"/>
          <p14:tracePt t="23180" x="6581775" y="2225675"/>
          <p14:tracePt t="23188" x="6673850" y="2206625"/>
          <p14:tracePt t="23196" x="6800850" y="2206625"/>
          <p14:tracePt t="23204" x="6873875" y="2206625"/>
          <p14:tracePt t="23212" x="6946900" y="2206625"/>
          <p14:tracePt t="23220" x="6992938" y="2206625"/>
          <p14:tracePt t="23227" x="7019925" y="2206625"/>
          <p14:tracePt t="23245" x="7029450" y="2206625"/>
          <p14:tracePt t="23261" x="7029450" y="2216150"/>
          <p14:tracePt t="23269" x="7029450" y="2243138"/>
          <p14:tracePt t="23277" x="7029450" y="2252663"/>
          <p14:tracePt t="23285" x="7029450" y="2262188"/>
          <p14:tracePt t="23292" x="7029450" y="2298700"/>
          <p14:tracePt t="23300" x="7029450" y="2306638"/>
          <p14:tracePt t="23308" x="7029450" y="2325688"/>
          <p14:tracePt t="23316" x="7029450" y="2343150"/>
          <p14:tracePt t="23326" x="7010400" y="2379663"/>
          <p14:tracePt t="23333" x="6992938" y="2408238"/>
          <p14:tracePt t="23344" x="6946900" y="2452688"/>
          <p14:tracePt t="23349" x="6919913" y="2471738"/>
          <p14:tracePt t="23359" x="6900863" y="2498725"/>
          <p14:tracePt t="23365" x="6827838" y="2535238"/>
          <p14:tracePt t="23375" x="6764338" y="2571750"/>
          <p14:tracePt t="23383" x="6681788" y="2598738"/>
          <p14:tracePt t="23389" x="6591300" y="2625725"/>
          <p14:tracePt t="23397" x="6508750" y="2635250"/>
          <p14:tracePt t="23405" x="6381750" y="2654300"/>
          <p14:tracePt t="23415" x="6272213" y="2662238"/>
          <p14:tracePt t="23421" x="6181725" y="2662238"/>
          <p14:tracePt t="23430" x="6126163" y="2662238"/>
          <p14:tracePt t="23435" x="6043613" y="2662238"/>
          <p14:tracePt t="23443" x="6007100" y="2662238"/>
          <p14:tracePt t="23452" x="5943600" y="2635250"/>
          <p14:tracePt t="23460" x="5943600" y="2625725"/>
          <p14:tracePt t="23467" x="5916613" y="2617788"/>
          <p14:tracePt t="23476" x="5916613" y="2608263"/>
          <p14:tracePt t="23484" x="5907088" y="2589213"/>
          <p14:tracePt t="23492" x="5907088" y="2544763"/>
          <p14:tracePt t="23500" x="5907088" y="2525713"/>
          <p14:tracePt t="23508" x="5899150" y="2489200"/>
          <p14:tracePt t="23515" x="5899150" y="2462213"/>
          <p14:tracePt t="23523" x="5899150" y="2444750"/>
          <p14:tracePt t="23533" x="5899150" y="2408238"/>
          <p14:tracePt t="23544" x="5899150" y="2398713"/>
          <p14:tracePt t="23549" x="5899150" y="2389188"/>
          <p14:tracePt t="23559" x="5899150" y="2371725"/>
          <p14:tracePt t="23565" x="5899150" y="2362200"/>
          <p14:tracePt t="23605" x="5899150" y="2352675"/>
          <p14:tracePt t="23613" x="5899150" y="2343150"/>
          <p14:tracePt t="23621" x="5916613" y="2298700"/>
          <p14:tracePt t="23630" x="5989638" y="2298700"/>
          <p14:tracePt t="23635" x="6099175" y="2279650"/>
          <p14:tracePt t="23643" x="6254750" y="2233613"/>
          <p14:tracePt t="23653" x="6418263" y="2233613"/>
          <p14:tracePt t="23661" x="6581775" y="2233613"/>
          <p14:tracePt t="23669" x="6754813" y="2233613"/>
          <p14:tracePt t="23678" x="6919913" y="2233613"/>
          <p14:tracePt t="23684" x="7056438" y="2252663"/>
          <p14:tracePt t="23692" x="7146925" y="2252663"/>
          <p14:tracePt t="23700" x="7229475" y="2298700"/>
          <p14:tracePt t="23708" x="7256463" y="2325688"/>
          <p14:tracePt t="23727" x="7256463" y="2343150"/>
          <p14:tracePt t="23733" x="7256463" y="2352675"/>
          <p14:tracePt t="23743" x="7256463" y="2362200"/>
          <p14:tracePt t="23750" x="7256463" y="2389188"/>
          <p14:tracePt t="23760" x="7256463" y="2408238"/>
          <p14:tracePt t="23765" x="7202488" y="2462213"/>
          <p14:tracePt t="23772" x="7183438" y="2489200"/>
          <p14:tracePt t="23780" x="7138988" y="2517775"/>
          <p14:tracePt t="23788" x="7119938" y="2535238"/>
          <p14:tracePt t="23796" x="7073900" y="2571750"/>
          <p14:tracePt t="23804" x="7046913" y="2589213"/>
          <p14:tracePt t="23812" x="6983413" y="2625725"/>
          <p14:tracePt t="23820" x="6929438" y="2654300"/>
          <p14:tracePt t="23830" x="6846888" y="2690813"/>
          <p14:tracePt t="23837" x="6764338" y="2708275"/>
          <p14:tracePt t="23847" x="6654800" y="2717800"/>
          <p14:tracePt t="23852" x="6564313" y="2717800"/>
          <p14:tracePt t="23860" x="6435725" y="2717800"/>
          <p14:tracePt t="23868" x="6308725" y="2717800"/>
          <p14:tracePt t="23876" x="6218238" y="2717800"/>
          <p14:tracePt t="23892" x="6007100" y="2690813"/>
          <p14:tracePt t="23900" x="5980113" y="2662238"/>
          <p14:tracePt t="23909" x="5916613" y="2617788"/>
          <p14:tracePt t="23916" x="5899150" y="2598738"/>
          <p14:tracePt t="23924" x="5899150" y="2581275"/>
          <p14:tracePt t="23932" x="5899150" y="2544763"/>
          <p14:tracePt t="23941" x="5899150" y="2525713"/>
          <p14:tracePt t="23950" x="5899150" y="2498725"/>
          <p14:tracePt t="23956" x="5899150" y="2462213"/>
          <p14:tracePt t="23963" x="5899150" y="2444750"/>
          <p14:tracePt t="23980" x="5899150" y="2435225"/>
          <p14:tracePt t="24005" x="5899150" y="2408238"/>
          <p14:tracePt t="24011" x="5907088" y="2371725"/>
          <p14:tracePt t="24020" x="5916613" y="2371725"/>
          <p14:tracePt t="24028" x="5953125" y="2335213"/>
          <p14:tracePt t="24036" x="6016625" y="2316163"/>
          <p14:tracePt t="24044" x="6099175" y="2289175"/>
          <p14:tracePt t="24052" x="6208713" y="2262188"/>
          <p14:tracePt t="24059" x="6326188" y="2243138"/>
          <p14:tracePt t="24068" x="6472238" y="2216150"/>
          <p14:tracePt t="24076" x="6637338" y="2216150"/>
          <p14:tracePt t="24084" x="6819900" y="2216150"/>
          <p14:tracePt t="24092" x="6973888" y="2216150"/>
          <p14:tracePt t="24100" x="7102475" y="2216150"/>
          <p14:tracePt t="24109" x="7256463" y="2233613"/>
          <p14:tracePt t="24116" x="7385050" y="2252663"/>
          <p14:tracePt t="24126" x="7448550" y="2270125"/>
          <p14:tracePt t="24131" x="7475538" y="2298700"/>
          <p14:tracePt t="24140" x="7521575" y="2325688"/>
          <p14:tracePt t="24156" x="7521575" y="2343150"/>
          <p14:tracePt t="24164" x="7521575" y="2371725"/>
          <p14:tracePt t="24172" x="7521575" y="2389188"/>
          <p14:tracePt t="24180" x="7521575" y="2425700"/>
          <p14:tracePt t="24188" x="7521575" y="2444750"/>
          <p14:tracePt t="24196" x="7512050" y="2471738"/>
          <p14:tracePt t="24204" x="7485063" y="2498725"/>
          <p14:tracePt t="24212" x="7475538" y="2535238"/>
          <p14:tracePt t="24220" x="7458075" y="2554288"/>
          <p14:tracePt t="24228" x="7448550" y="2571750"/>
          <p14:tracePt t="24235" x="7439025" y="2581275"/>
          <p14:tracePt t="24244" x="7412038" y="2617788"/>
          <p14:tracePt t="24252" x="7402513" y="2625725"/>
          <p14:tracePt t="24261" x="7385050" y="2635250"/>
          <p14:tracePt t="24268" x="7366000" y="2654300"/>
          <p14:tracePt t="24276" x="7339013" y="2671763"/>
          <p14:tracePt t="24284" x="7292975" y="2690813"/>
          <p14:tracePt t="24293" x="7229475" y="2717800"/>
          <p14:tracePt t="24300" x="7175500" y="2727325"/>
          <p14:tracePt t="24308" x="7110413" y="2744788"/>
          <p14:tracePt t="24316" x="7019925" y="2744788"/>
          <p14:tracePt t="24324" x="6929438" y="2744788"/>
          <p14:tracePt t="24331" x="6837363" y="2744788"/>
          <p14:tracePt t="24341" x="6746875" y="2744788"/>
          <p14:tracePt t="24348" x="6673850" y="2744788"/>
          <p14:tracePt t="24357" x="6581775" y="2744788"/>
          <p14:tracePt t="24364" x="6518275" y="2717800"/>
          <p14:tracePt t="24373" x="6454775" y="2690813"/>
          <p14:tracePt t="24381" x="6427788" y="2644775"/>
          <p14:tracePt t="24389" x="6399213" y="2635250"/>
          <p14:tracePt t="24397" x="6381750" y="2598738"/>
          <p14:tracePt t="24404" x="6372225" y="2598738"/>
          <p14:tracePt t="24420" x="6372225" y="2571750"/>
          <p14:tracePt t="24428" x="6372225" y="2554288"/>
          <p14:tracePt t="24436" x="6362700" y="2535238"/>
          <p14:tracePt t="24444" x="6362700" y="2525713"/>
          <p14:tracePt t="24453" x="6362700" y="2517775"/>
          <p14:tracePt t="24461" x="6362700" y="2508250"/>
          <p14:tracePt t="24479" x="6362700" y="2489200"/>
          <p14:tracePt t="24501" x="6354763" y="2481263"/>
          <p14:tracePt t="24565" x="6354763" y="2471738"/>
          <p14:tracePt t="24573" x="6391275" y="2425700"/>
          <p14:tracePt t="24581" x="6435725" y="2416175"/>
          <p14:tracePt t="24592" x="6564313" y="2408238"/>
          <p14:tracePt t="24597" x="6718300" y="2371725"/>
          <p14:tracePt t="24604" x="6883400" y="2362200"/>
          <p14:tracePt t="24613" x="7037388" y="2362200"/>
          <p14:tracePt t="24621" x="7183438" y="2362200"/>
          <p14:tracePt t="24629" x="7348538" y="2362200"/>
          <p14:tracePt t="24635" x="7475538" y="2362200"/>
          <p14:tracePt t="24643" x="7585075" y="2362200"/>
          <p14:tracePt t="24652" x="7658100" y="2362200"/>
          <p14:tracePt t="24659" x="7675563" y="2362200"/>
          <p14:tracePt t="24667" x="7685088" y="2362200"/>
          <p14:tracePt t="24700" x="7685088" y="2371725"/>
          <p14:tracePt t="24708" x="7658100" y="2408238"/>
          <p14:tracePt t="24715" x="7612063" y="2425700"/>
          <p14:tracePt t="24724" x="7585075" y="2452688"/>
          <p14:tracePt t="24731" x="7558088" y="2471738"/>
          <p14:tracePt t="24741" x="7558088" y="2481263"/>
          <p14:tracePt t="24748" x="7531100" y="2517775"/>
          <p14:tracePt t="24756" x="7512050" y="2535238"/>
          <p14:tracePt t="24764" x="7485063" y="2562225"/>
          <p14:tracePt t="24772" x="7466013" y="2571750"/>
          <p14:tracePt t="24780" x="7448550" y="2581275"/>
          <p14:tracePt t="24794" x="7412038" y="2617788"/>
          <p14:tracePt t="24796" x="7402513" y="2625725"/>
          <p14:tracePt t="24803" x="7366000" y="2644775"/>
          <p14:tracePt t="24811" x="7348538" y="2662238"/>
          <p14:tracePt t="24820" x="7319963" y="2671763"/>
          <p14:tracePt t="24827" x="7312025" y="2671763"/>
          <p14:tracePt t="24836" x="7275513" y="2681288"/>
          <p14:tracePt t="24843" x="7248525" y="2698750"/>
          <p14:tracePt t="24852" x="7229475" y="2698750"/>
          <p14:tracePt t="24860" x="7219950" y="2698750"/>
          <p14:tracePt t="24868" x="7183438" y="2698750"/>
          <p14:tracePt t="24876" x="7165975" y="2698750"/>
          <p14:tracePt t="24884" x="7138988" y="2698750"/>
          <p14:tracePt t="24911" x="7092950" y="2698750"/>
          <p14:tracePt t="24916" x="7083425" y="2698750"/>
          <p14:tracePt t="24924" x="7073900" y="2698750"/>
          <p14:tracePt t="27190" x="7065963" y="2754313"/>
          <p14:tracePt t="27197" x="7046913" y="2817813"/>
          <p14:tracePt t="27205" x="7019925" y="2854325"/>
          <p14:tracePt t="27213" x="7010400" y="2890838"/>
          <p14:tracePt t="27221" x="6992938" y="2936875"/>
          <p14:tracePt t="27237" x="6983413" y="2963863"/>
          <p14:tracePt t="27247" x="6973888" y="2973388"/>
          <p14:tracePt t="27253" x="6973888" y="2982913"/>
          <p14:tracePt t="27301" x="6964363" y="2990850"/>
          <p14:tracePt t="27310" x="6964363" y="3009900"/>
          <p14:tracePt t="27317" x="6929438" y="3073400"/>
          <p14:tracePt t="27328" x="6919913" y="3090863"/>
          <p14:tracePt t="27334" x="6910388" y="3119438"/>
          <p14:tracePt t="27347" x="6873875" y="3163888"/>
          <p14:tracePt t="27350" x="6864350" y="3192463"/>
          <p14:tracePt t="27359" x="6827838" y="3265488"/>
          <p14:tracePt t="27365" x="6819900" y="3292475"/>
          <p14:tracePt t="27373" x="6791325" y="3355975"/>
          <p14:tracePt t="27380" x="6791325" y="3382963"/>
          <p14:tracePt t="27388" x="6773863" y="3411538"/>
          <p14:tracePt t="27396" x="6773863" y="3446463"/>
          <p14:tracePt t="27404" x="6764338" y="3465513"/>
          <p14:tracePt t="27412" x="6764338" y="3475038"/>
          <p14:tracePt t="27420" x="6764338" y="3482975"/>
          <p14:tracePt t="27644" x="6773863" y="3475038"/>
          <p14:tracePt t="27652" x="6827838" y="3392488"/>
          <p14:tracePt t="27660" x="6846888" y="3328988"/>
          <p14:tracePt t="27668" x="6864350" y="3265488"/>
          <p14:tracePt t="27677" x="6864350" y="3192463"/>
          <p14:tracePt t="27684" x="6883400" y="3146425"/>
          <p14:tracePt t="27693" x="6883400" y="3119438"/>
          <p14:tracePt t="27700" x="6883400" y="3063875"/>
          <p14:tracePt t="27708" x="6883400" y="3027363"/>
          <p14:tracePt t="27716" x="6883400" y="2982913"/>
          <p14:tracePt t="27728" x="6883400" y="2963863"/>
          <p14:tracePt t="27731" x="6883400" y="2909888"/>
          <p14:tracePt t="27741" x="6892925" y="2854325"/>
          <p14:tracePt t="27748" x="6910388" y="2790825"/>
          <p14:tracePt t="27758" x="6910388" y="2754313"/>
          <p14:tracePt t="27763" x="6910388" y="2698750"/>
          <p14:tracePt t="27772" x="6919913" y="2635250"/>
          <p14:tracePt t="27780" x="6937375" y="2589213"/>
          <p14:tracePt t="27788" x="6937375" y="2554288"/>
          <p14:tracePt t="27796" x="6946900" y="2535238"/>
          <p14:tracePt t="27804" x="6946900" y="2508250"/>
          <p14:tracePt t="27812" x="6946900" y="2489200"/>
          <p14:tracePt t="27829" x="6964363" y="2444750"/>
          <p14:tracePt t="27845" x="6973888" y="2416175"/>
          <p14:tracePt t="27853" x="6973888" y="2398713"/>
          <p14:tracePt t="27861" x="6973888" y="2379663"/>
          <p14:tracePt t="27869" x="6992938" y="2352675"/>
          <p14:tracePt t="27878" x="6992938" y="2343150"/>
          <p14:tracePt t="27885" x="6992938" y="2335213"/>
          <p14:tracePt t="27912" x="6992938" y="2298700"/>
          <p14:tracePt t="27925" x="6992938" y="2279650"/>
          <p14:tracePt t="27933" x="6992938" y="2270125"/>
          <p14:tracePt t="27947" x="6992938" y="2252663"/>
          <p14:tracePt t="27956" x="6992938" y="2233613"/>
          <p14:tracePt t="27964" x="6992938" y="2216150"/>
          <p14:tracePt t="27980" x="6992938" y="2206625"/>
          <p14:tracePt t="27988" x="6992938" y="2197100"/>
          <p14:tracePt t="27996" x="6992938" y="2189163"/>
          <p14:tracePt t="28003" x="6992938" y="2179638"/>
          <p14:tracePt t="28028" x="6983413" y="2160588"/>
          <p14:tracePt t="28044" x="6956425" y="2152650"/>
          <p14:tracePt t="28061" x="6946900" y="2143125"/>
          <p14:tracePt t="28301" x="6946900" y="2125663"/>
          <p14:tracePt t="28420" x="6929438" y="2160588"/>
          <p14:tracePt t="28428" x="6892925" y="2225675"/>
          <p14:tracePt t="28436" x="6883400" y="2316163"/>
          <p14:tracePt t="28448" x="6873875" y="2362200"/>
          <p14:tracePt t="28451" x="6873875" y="2471738"/>
          <p14:tracePt t="28460" x="6856413" y="2562225"/>
          <p14:tracePt t="28468" x="6827838" y="2681288"/>
          <p14:tracePt t="28477" x="6827838" y="2754313"/>
          <p14:tracePt t="28484" x="6827838" y="2863850"/>
          <p14:tracePt t="28492" x="6827838" y="2917825"/>
          <p14:tracePt t="28500" x="6827838" y="2973388"/>
          <p14:tracePt t="28508" x="6827838" y="3027363"/>
          <p14:tracePt t="28516" x="6827838" y="3090863"/>
          <p14:tracePt t="28524" x="6827838" y="3100388"/>
          <p14:tracePt t="28532" x="6827838" y="3146425"/>
          <p14:tracePt t="28541" x="6827838" y="3173413"/>
          <p14:tracePt t="28547" x="6827838" y="3192463"/>
          <p14:tracePt t="28557" x="6827838" y="3246438"/>
          <p14:tracePt t="28564" x="6837363" y="3255963"/>
          <p14:tracePt t="28572" x="6837363" y="3282950"/>
          <p14:tracePt t="28580" x="6837363" y="3292475"/>
          <p14:tracePt t="28588" x="6837363" y="3302000"/>
          <p14:tracePt t="28604" x="6846888" y="3309938"/>
          <p14:tracePt t="28612" x="6846888" y="3319463"/>
          <p14:tracePt t="28620" x="6856413" y="3328988"/>
          <p14:tracePt t="28628" x="6864350" y="3338513"/>
          <p14:tracePt t="28636" x="6864350" y="3346450"/>
          <p14:tracePt t="28644" x="6864350" y="3365500"/>
          <p14:tracePt t="28651" x="6864350" y="3375025"/>
          <p14:tracePt t="28676" x="6864350" y="3392488"/>
          <p14:tracePt t="28716" x="6873875" y="3402013"/>
          <p14:tracePt t="28781" x="6873875" y="3411538"/>
          <p14:tracePt t="28790" x="6873875" y="3438525"/>
          <p14:tracePt t="28797" x="6873875" y="3455988"/>
          <p14:tracePt t="28806" x="6864350" y="3511550"/>
          <p14:tracePt t="28813" x="6864350" y="3519488"/>
          <p14:tracePt t="28821" x="6864350" y="3538538"/>
          <p14:tracePt t="28840" x="6864350" y="3548063"/>
          <p14:tracePt t="29389" x="6919913" y="3575050"/>
          <p14:tracePt t="29397" x="7019925" y="3629025"/>
          <p14:tracePt t="29404" x="7092950" y="3638550"/>
          <p14:tracePt t="29412" x="7192963" y="3665538"/>
          <p14:tracePt t="29420" x="7302500" y="3684588"/>
          <p14:tracePt t="29428" x="7412038" y="3694113"/>
          <p14:tracePt t="29435" x="7485063" y="3694113"/>
          <p14:tracePt t="29444" x="7548563" y="3694113"/>
          <p14:tracePt t="29451" x="7575550" y="3694113"/>
          <p14:tracePt t="29459" x="7602538" y="3694113"/>
          <p14:tracePt t="29508" x="7612063" y="3694113"/>
          <p14:tracePt t="29524" x="7621588" y="3694113"/>
          <p14:tracePt t="29532" x="7631113" y="3694113"/>
          <p14:tracePt t="29540" x="7639050" y="3675063"/>
          <p14:tracePt t="29550" x="7648575" y="3665538"/>
          <p14:tracePt t="29558" x="7667625" y="3648075"/>
          <p14:tracePt t="29565" x="7685088" y="3648075"/>
          <p14:tracePt t="29574" x="7694613" y="3638550"/>
          <p14:tracePt t="29582" x="7721600" y="3629025"/>
          <p14:tracePt t="29589" x="7731125" y="3629025"/>
          <p14:tracePt t="29597" x="7767638" y="3621088"/>
          <p14:tracePt t="29608" x="7804150" y="3621088"/>
          <p14:tracePt t="29613" x="7894638" y="3592513"/>
          <p14:tracePt t="29621" x="8023225" y="3592513"/>
          <p14:tracePt t="29629" x="8169275" y="3592513"/>
          <p14:tracePt t="29637" x="8350250" y="3592513"/>
          <p14:tracePt t="29645" x="8542338" y="3592513"/>
          <p14:tracePt t="29651" x="8724900" y="3592513"/>
          <p14:tracePt t="29659" x="8924925" y="3592513"/>
          <p14:tracePt t="29667" x="9090025" y="3592513"/>
          <p14:tracePt t="29887" x="8943975" y="3738563"/>
          <p14:tracePt t="29892" x="8842375" y="3757613"/>
          <p14:tracePt t="29899" x="8715375" y="3794125"/>
          <p14:tracePt t="29908" x="8615363" y="3821113"/>
          <p14:tracePt t="29916" x="8488363" y="3867150"/>
          <p14:tracePt t="29925" x="8378825" y="3884613"/>
          <p14:tracePt t="29931" x="8259763" y="3957638"/>
          <p14:tracePt t="29942" x="8150225" y="3967163"/>
          <p14:tracePt t="29948" x="8031163" y="4013200"/>
          <p14:tracePt t="29956" x="8004175" y="4021138"/>
          <p14:tracePt t="29963" x="7958138" y="4030663"/>
          <p14:tracePt t="29973" x="7913688" y="4040188"/>
          <p14:tracePt t="29980" x="7885113" y="4057650"/>
          <p14:tracePt t="29988" x="7877175" y="4057650"/>
          <p14:tracePt t="29996" x="7858125" y="4067175"/>
          <p14:tracePt t="30004" x="7840663" y="4076700"/>
          <p14:tracePt t="30020" x="7831138" y="4076700"/>
          <p14:tracePt t="30028" x="7821613" y="4086225"/>
          <p14:tracePt t="30036" x="7785100" y="4086225"/>
          <p14:tracePt t="30044" x="7777163" y="4086225"/>
          <p14:tracePt t="30054" x="7758113" y="4103688"/>
          <p14:tracePt t="30059" x="7748588" y="4103688"/>
          <p14:tracePt t="30069" x="7731125" y="4103688"/>
          <p14:tracePt t="30077" x="7704138" y="4103688"/>
          <p14:tracePt t="30085" x="7685088" y="4103688"/>
          <p14:tracePt t="30093" x="7675563" y="4103688"/>
          <p14:tracePt t="30101" x="7658100" y="4113213"/>
          <p14:tracePt t="30109" x="7639050" y="4113213"/>
          <p14:tracePt t="30117" x="7621588" y="4113213"/>
          <p14:tracePt t="30126" x="7602538" y="4113213"/>
          <p14:tracePt t="30133" x="7594600" y="4122738"/>
          <p14:tracePt t="30142" x="7575550" y="4122738"/>
          <p14:tracePt t="30149" x="7567613" y="4122738"/>
          <p14:tracePt t="30229" x="7558088" y="4130675"/>
          <p14:tracePt t="30245" x="7558088" y="4140200"/>
          <p14:tracePt t="30255" x="7558088" y="4149725"/>
          <p14:tracePt t="30259" x="7558088" y="4195763"/>
          <p14:tracePt t="30268" x="7558088" y="4249738"/>
          <p14:tracePt t="30276" x="7558088" y="4303713"/>
          <p14:tracePt t="30284" x="7558088" y="4359275"/>
          <p14:tracePt t="30292" x="7558088" y="4432300"/>
          <p14:tracePt t="30300" x="7558088" y="4495800"/>
          <p14:tracePt t="30308" x="7558088" y="4551363"/>
          <p14:tracePt t="30316" x="7558088" y="4605338"/>
          <p14:tracePt t="30324" x="7558088" y="4660900"/>
          <p14:tracePt t="30332" x="7558088" y="4705350"/>
          <p14:tracePt t="30342" x="7558088" y="4760913"/>
          <p14:tracePt t="30349" x="7558088" y="4768850"/>
          <p14:tracePt t="30356" x="7558088" y="4787900"/>
          <p14:tracePt t="30364" x="7558088" y="4797425"/>
          <p14:tracePt t="30372" x="7558088" y="4805363"/>
          <p14:tracePt t="30759" x="7558088" y="4814888"/>
          <p14:tracePt t="30782" x="7558088" y="4833938"/>
          <p14:tracePt t="30789" x="7558088" y="4851400"/>
          <p14:tracePt t="30797" x="7548563" y="4870450"/>
          <p14:tracePt t="30804" x="7521575" y="4897438"/>
          <p14:tracePt t="30813" x="7475538" y="4924425"/>
          <p14:tracePt t="30821" x="7458075" y="4924425"/>
          <p14:tracePt t="30829" x="7421563" y="4943475"/>
          <p14:tracePt t="30837" x="7421563" y="4951413"/>
          <p14:tracePt t="30845" x="7402513" y="4951413"/>
          <p14:tracePt t="30852" x="7366000" y="4960938"/>
          <p14:tracePt t="30982" x="7366000" y="4887913"/>
          <p14:tracePt t="30991" x="7366000" y="4760913"/>
          <p14:tracePt t="30997" x="7366000" y="4687888"/>
          <p14:tracePt t="31008" x="7366000" y="4632325"/>
          <p14:tracePt t="31014" x="7366000" y="4587875"/>
          <p14:tracePt t="31022" x="7366000" y="4532313"/>
          <p14:tracePt t="31030" x="7366000" y="4495800"/>
          <p14:tracePt t="31042" x="7366000" y="4441825"/>
          <p14:tracePt t="31044" x="7366000" y="4413250"/>
          <p14:tracePt t="31056" x="7375525" y="4368800"/>
          <p14:tracePt t="31060" x="7385050" y="4322763"/>
          <p14:tracePt t="31069" x="7392988" y="4303713"/>
          <p14:tracePt t="31079" x="7429500" y="4276725"/>
          <p14:tracePt t="31085" x="7439025" y="4259263"/>
          <p14:tracePt t="31092" x="7448550" y="4240213"/>
          <p14:tracePt t="31100" x="7466013" y="4203700"/>
          <p14:tracePt t="31110" x="7475538" y="4195763"/>
          <p14:tracePt t="31117" x="7502525" y="4176713"/>
          <p14:tracePt t="31124" x="7521575" y="4167188"/>
          <p14:tracePt t="31132" x="7548563" y="4159250"/>
          <p14:tracePt t="31141" x="7567613" y="4149725"/>
          <p14:tracePt t="31148" x="7594600" y="4149725"/>
          <p14:tracePt t="31157" x="7631113" y="4130675"/>
          <p14:tracePt t="31164" x="7648575" y="4130675"/>
          <p14:tracePt t="31180" x="7667625" y="4130675"/>
          <p14:tracePt t="31188" x="7685088" y="4130675"/>
          <p14:tracePt t="31196" x="7694613" y="4130675"/>
          <p14:tracePt t="31204" x="7712075" y="4140200"/>
          <p14:tracePt t="31212" x="7712075" y="4167188"/>
          <p14:tracePt t="31220" x="7721600" y="4213225"/>
          <p14:tracePt t="31228" x="7740650" y="4232275"/>
          <p14:tracePt t="31236" x="7758113" y="4286250"/>
          <p14:tracePt t="31243" x="7767638" y="4349750"/>
          <p14:tracePt t="31252" x="7767638" y="4386263"/>
          <p14:tracePt t="31260" x="7767638" y="4441825"/>
          <p14:tracePt t="31268" x="7767638" y="4495800"/>
          <p14:tracePt t="31276" x="7767638" y="4541838"/>
          <p14:tracePt t="31284" x="7767638" y="4595813"/>
          <p14:tracePt t="31292" x="7748588" y="4641850"/>
          <p14:tracePt t="31300" x="7740650" y="4660900"/>
          <p14:tracePt t="31308" x="7721600" y="4687888"/>
          <p14:tracePt t="31316" x="7712075" y="4705350"/>
          <p14:tracePt t="31326" x="7694613" y="4724400"/>
          <p14:tracePt t="31333" x="7685088" y="4724400"/>
          <p14:tracePt t="31343" x="7675563" y="4732338"/>
          <p14:tracePt t="31437" x="7648575" y="4714875"/>
          <p14:tracePt t="31445" x="7594600" y="4651375"/>
          <p14:tracePt t="31453" x="7567613" y="4614863"/>
          <p14:tracePt t="31462" x="7548563" y="4587875"/>
          <p14:tracePt t="31467" x="7539038" y="4587875"/>
          <p14:tracePt t="31492" x="7531100" y="4587875"/>
          <p14:tracePt t="31757" x="7521575" y="4587875"/>
          <p14:tracePt t="31763" x="7512050" y="4614863"/>
          <p14:tracePt t="31773" x="7494588" y="4641850"/>
          <p14:tracePt t="31780" x="7485063" y="4668838"/>
          <p14:tracePt t="31788" x="7475538" y="4705350"/>
          <p14:tracePt t="31796" x="7448550" y="4751388"/>
          <p14:tracePt t="31805" x="7439025" y="4751388"/>
          <p14:tracePt t="31813" x="7429500" y="4787900"/>
          <p14:tracePt t="31821" x="7421563" y="4805363"/>
          <p14:tracePt t="31829" x="7421563" y="4814888"/>
          <p14:tracePt t="31836" x="7412038" y="4833938"/>
          <p14:tracePt t="32055" x="7402513" y="4841875"/>
          <p14:tracePt t="32062" x="7392988" y="4870450"/>
          <p14:tracePt t="32070" x="7385050" y="4887913"/>
          <p14:tracePt t="32077" x="7366000" y="4906963"/>
          <p14:tracePt t="32092" x="7366000" y="4914900"/>
          <p14:tracePt t="32109" x="7356475" y="4924425"/>
          <p14:tracePt t="32228" x="7356475" y="4933950"/>
          <p14:tracePt t="32236" x="7339013" y="4951413"/>
          <p14:tracePt t="32244" x="7319963" y="4970463"/>
          <p14:tracePt t="32251" x="7312025" y="4979988"/>
          <p14:tracePt t="32260" x="7302500" y="4987925"/>
          <p14:tracePt t="32268" x="7292975" y="4987925"/>
          <p14:tracePt t="32277" x="7292975" y="4997450"/>
          <p14:tracePt t="32284" x="7292975" y="5006975"/>
          <p14:tracePt t="32292" x="7275513" y="5024438"/>
          <p14:tracePt t="32308" x="7265988" y="5043488"/>
          <p14:tracePt t="34509" x="7256463" y="5053013"/>
          <p14:tracePt t="35293" x="7256463" y="5016500"/>
          <p14:tracePt t="35301" x="7256463" y="4997450"/>
          <p14:tracePt t="35309" x="7256463" y="4970463"/>
          <p14:tracePt t="35317" x="7256463" y="4951413"/>
          <p14:tracePt t="35325" x="7248525" y="4933950"/>
          <p14:tracePt t="35333" x="7248525" y="4914900"/>
          <p14:tracePt t="35344" x="7248525" y="4906963"/>
          <p14:tracePt t="35349" x="7248525" y="4897438"/>
          <p14:tracePt t="35517" x="7239000" y="4897438"/>
          <p14:tracePt t="35604" x="7229475" y="4897438"/>
          <p14:tracePt t="35612" x="7156450" y="4897438"/>
          <p14:tracePt t="35620" x="7046913" y="4897438"/>
          <p14:tracePt t="35629" x="6937375" y="4897438"/>
          <p14:tracePt t="35636" x="6864350" y="4897438"/>
          <p14:tracePt t="35644" x="6791325" y="4897438"/>
          <p14:tracePt t="35652" x="6691313" y="4870450"/>
          <p14:tracePt t="35660" x="6600825" y="4851400"/>
          <p14:tracePt t="35667" x="6518275" y="4841875"/>
          <p14:tracePt t="35675" x="6445250" y="4797425"/>
          <p14:tracePt t="35684" x="6418263" y="4787900"/>
          <p14:tracePt t="35692" x="6399213" y="4778375"/>
          <p14:tracePt t="35709" x="6391275" y="4768850"/>
          <p14:tracePt t="35724" x="6372225" y="4751388"/>
          <p14:tracePt t="35732" x="6362700" y="4751388"/>
          <p14:tracePt t="35740" x="6345238" y="4732338"/>
          <p14:tracePt t="35748" x="6335713" y="4714875"/>
          <p14:tracePt t="35756" x="6299200" y="4668838"/>
          <p14:tracePt t="35764" x="6291263" y="4632325"/>
          <p14:tracePt t="35772" x="6254750" y="4587875"/>
          <p14:tracePt t="35780" x="6226175" y="4559300"/>
          <p14:tracePt t="35788" x="6145213" y="4514850"/>
          <p14:tracePt t="35796" x="6135688" y="4495800"/>
          <p14:tracePt t="35804" x="6116638" y="4468813"/>
          <p14:tracePt t="35812" x="6072188" y="4422775"/>
          <p14:tracePt t="35820" x="6035675" y="4405313"/>
          <p14:tracePt t="35828" x="6007100" y="4368800"/>
          <p14:tracePt t="35836" x="5989638" y="4359275"/>
          <p14:tracePt t="35844" x="5972175" y="4332288"/>
          <p14:tracePt t="35852" x="5926138" y="4295775"/>
          <p14:tracePt t="35860" x="5916613" y="4276725"/>
          <p14:tracePt t="35867" x="5899150" y="4259263"/>
          <p14:tracePt t="35876" x="5862638" y="4232275"/>
          <p14:tracePt t="35885" x="5834063" y="4203700"/>
          <p14:tracePt t="35892" x="5789613" y="4176713"/>
          <p14:tracePt t="35900" x="5743575" y="4149725"/>
          <p14:tracePt t="35908" x="5716588" y="4086225"/>
          <p14:tracePt t="35916" x="5670550" y="4049713"/>
          <p14:tracePt t="35924" x="5607050" y="4013200"/>
          <p14:tracePt t="35932" x="5524500" y="3984625"/>
          <p14:tracePt t="35941" x="5434013" y="3948113"/>
          <p14:tracePt t="35949" x="5351463" y="3903663"/>
          <p14:tracePt t="35959" x="5214938" y="3848100"/>
          <p14:tracePt t="35965" x="5132388" y="3821113"/>
          <p14:tracePt t="35977" x="5005388" y="3757613"/>
          <p14:tracePt t="35981" x="4886325" y="3702050"/>
          <p14:tracePt t="35991" x="4803775" y="3665538"/>
          <p14:tracePt t="35997" x="4713288" y="3621088"/>
          <p14:tracePt t="36005" x="4613275" y="3565525"/>
          <p14:tracePt t="36013" x="4513263" y="3492500"/>
          <p14:tracePt t="36020" x="4430713" y="3482975"/>
          <p14:tracePt t="36028" x="4348163" y="3429000"/>
          <p14:tracePt t="36036" x="4321175" y="3402013"/>
          <p14:tracePt t="36044" x="4275138" y="3355975"/>
          <p14:tracePt t="36052" x="4202113" y="3292475"/>
          <p14:tracePt t="36061" x="4157663" y="3265488"/>
          <p14:tracePt t="36071" x="4094163" y="3219450"/>
          <p14:tracePt t="36075" x="4048125" y="3163888"/>
          <p14:tracePt t="36084" x="4002088" y="3146425"/>
          <p14:tracePt t="36092" x="3956050" y="3109913"/>
          <p14:tracePt t="36100" x="3892550" y="3073400"/>
          <p14:tracePt t="36108" x="3838575" y="3036888"/>
          <p14:tracePt t="36116" x="3810000" y="2990850"/>
          <p14:tracePt t="36124" x="3775075" y="2963863"/>
          <p14:tracePt t="36131" x="3729038" y="2917825"/>
          <p14:tracePt t="36141" x="3683000" y="2873375"/>
          <p14:tracePt t="36149" x="3665538" y="2854325"/>
          <p14:tracePt t="36158" x="3609975" y="2808288"/>
          <p14:tracePt t="36163" x="3582988" y="2771775"/>
          <p14:tracePt t="36173" x="3582988" y="2763838"/>
          <p14:tracePt t="36180" x="3556000" y="2735263"/>
          <p14:tracePt t="36188" x="3546475" y="2708275"/>
          <p14:tracePt t="36204" x="3546475" y="2681288"/>
          <p14:tracePt t="36212" x="3546475" y="2671763"/>
          <p14:tracePt t="36220" x="3536950" y="2635250"/>
          <p14:tracePt t="36228" x="3536950" y="2617788"/>
          <p14:tracePt t="36236" x="3536950" y="2571750"/>
          <p14:tracePt t="36244" x="3536950" y="2544763"/>
          <p14:tracePt t="36251" x="3536950" y="2525713"/>
          <p14:tracePt t="36260" x="3546475" y="2471738"/>
          <p14:tracePt t="36268" x="3556000" y="2462213"/>
          <p14:tracePt t="36277" x="3573463" y="2425700"/>
          <p14:tracePt t="36285" x="3582988" y="2408238"/>
          <p14:tracePt t="36295" x="3582988" y="2389188"/>
          <p14:tracePt t="36300" x="3592513" y="2371725"/>
          <p14:tracePt t="36308" x="3609975" y="2352675"/>
          <p14:tracePt t="36324" x="3609975" y="2343150"/>
          <p14:tracePt t="36332" x="3609975" y="2335213"/>
          <p14:tracePt t="36339" x="3609975" y="2325688"/>
          <p14:tracePt t="36348" x="3619500" y="2306638"/>
          <p14:tracePt t="36373" x="3619500" y="2298700"/>
          <p14:tracePt t="36420" x="3619500" y="2289175"/>
          <p14:tracePt t="36436" x="3619500" y="2270125"/>
          <p14:tracePt t="36444" x="3619500" y="2252663"/>
          <p14:tracePt t="36453" x="3629025" y="2243138"/>
          <p14:tracePt t="36461" x="3629025" y="2225675"/>
          <p14:tracePt t="36480" x="3646488" y="2197100"/>
          <p14:tracePt t="36492" x="3656013" y="2170113"/>
          <p14:tracePt t="36511" x="3665538" y="2152650"/>
          <p14:tracePt t="36533" x="3665538" y="2133600"/>
          <p14:tracePt t="36943" x="3665538" y="2160588"/>
          <p14:tracePt t="36949" x="3665538" y="2216150"/>
          <p14:tracePt t="36960" x="3665538" y="2289175"/>
          <p14:tracePt t="36965" x="3665538" y="2335213"/>
          <p14:tracePt t="36980" x="3665538" y="2462213"/>
          <p14:tracePt t="36991" x="3665538" y="2517775"/>
          <p14:tracePt t="36997" x="3665538" y="2571750"/>
          <p14:tracePt t="37008" x="3665538" y="2625725"/>
          <p14:tracePt t="37013" x="3665538" y="2671763"/>
          <p14:tracePt t="37022" x="3665538" y="2708275"/>
          <p14:tracePt t="37029" x="3665538" y="2735263"/>
          <p14:tracePt t="37037" x="3665538" y="2781300"/>
          <p14:tracePt t="37045" x="3665538" y="2808288"/>
          <p14:tracePt t="37053" x="3665538" y="2827338"/>
          <p14:tracePt t="37061" x="3665538" y="2854325"/>
          <p14:tracePt t="37071" x="3665538" y="2900363"/>
          <p14:tracePt t="37077" x="3665538" y="2927350"/>
          <p14:tracePt t="37085" x="3665538" y="2963863"/>
          <p14:tracePt t="37093" x="3665538" y="3036888"/>
          <p14:tracePt t="37101" x="3656013" y="3100388"/>
          <p14:tracePt t="37110" x="3636963" y="3155950"/>
          <p14:tracePt t="37117" x="3636963" y="3200400"/>
          <p14:tracePt t="37124" x="3629025" y="3273425"/>
          <p14:tracePt t="37135" x="3629025" y="3309938"/>
          <p14:tracePt t="37142" x="3619500" y="3355975"/>
          <p14:tracePt t="37149" x="3619500" y="3382963"/>
          <p14:tracePt t="37158" x="3600450" y="3429000"/>
          <p14:tracePt t="37175" x="3600450" y="3438525"/>
          <p14:tracePt t="37446" x="3592513" y="3455988"/>
          <p14:tracePt t="37453" x="3556000" y="3492500"/>
          <p14:tracePt t="37461" x="3536950" y="3511550"/>
          <p14:tracePt t="37470" x="3490913" y="3556000"/>
          <p14:tracePt t="37477" x="3473450" y="3575050"/>
          <p14:tracePt t="37485" x="3446463" y="3621088"/>
          <p14:tracePt t="37495" x="3427413" y="3638550"/>
          <p14:tracePt t="37501" x="3419475" y="3657600"/>
          <p14:tracePt t="37511" x="3390900" y="3694113"/>
          <p14:tracePt t="37516" x="3382963" y="3694113"/>
          <p14:tracePt t="37526" x="3363913" y="3711575"/>
          <p14:tracePt t="37532" x="3346450" y="3738563"/>
          <p14:tracePt t="37540" x="3336925" y="3738563"/>
          <p14:tracePt t="37550" x="3317875" y="3757613"/>
          <p14:tracePt t="37565" x="3309938" y="3767138"/>
          <p14:tracePt t="37589" x="3300413" y="3767138"/>
          <p14:tracePt t="37597" x="3300413" y="3775075"/>
          <p14:tracePt t="37614" x="3281363" y="3784600"/>
          <p14:tracePt t="37620" x="3263900" y="3803650"/>
          <p14:tracePt t="37628" x="3244850" y="3803650"/>
          <p14:tracePt t="37636" x="3200400" y="3811588"/>
          <p14:tracePt t="37644" x="3171825" y="3830638"/>
          <p14:tracePt t="37652" x="3127375" y="3867150"/>
          <p14:tracePt t="37660" x="3081338" y="3894138"/>
          <p14:tracePt t="37668" x="3017838" y="3930650"/>
          <p14:tracePt t="37675" x="2954338" y="3957638"/>
          <p14:tracePt t="37683" x="2889250" y="3994150"/>
          <p14:tracePt t="37692" x="2825750" y="4021138"/>
          <p14:tracePt t="37700" x="2762250" y="4057650"/>
          <p14:tracePt t="37708" x="2735263" y="4067175"/>
          <p14:tracePt t="37715" x="2716213" y="4076700"/>
          <p14:tracePt t="37725" x="2671763" y="4086225"/>
          <p14:tracePt t="37731" x="2662238" y="4094163"/>
          <p14:tracePt t="37749" x="2662238" y="4103688"/>
          <p14:tracePt t="37760" x="2652713" y="4103688"/>
          <p14:tracePt t="37765" x="2635250" y="4103688"/>
          <p14:tracePt t="37778" x="2606675" y="4113213"/>
          <p14:tracePt t="37781" x="2589213" y="4122738"/>
          <p14:tracePt t="37792" x="2525713" y="4130675"/>
          <p14:tracePt t="37798" x="2498725" y="4140200"/>
          <p14:tracePt t="37806" x="2443163" y="4167188"/>
          <p14:tracePt t="37816" x="2406650" y="4176713"/>
          <p14:tracePt t="37821" x="2352675" y="4195763"/>
          <p14:tracePt t="37828" x="2297113" y="4213225"/>
          <p14:tracePt t="37836" x="2251075" y="4222750"/>
          <p14:tracePt t="37844" x="2206625" y="4232275"/>
          <p14:tracePt t="37853" x="2160588" y="4249738"/>
          <p14:tracePt t="37860" x="2133600" y="4268788"/>
          <p14:tracePt t="37868" x="2087563" y="4276725"/>
          <p14:tracePt t="37876" x="2024063" y="4313238"/>
          <p14:tracePt t="37885" x="1997075" y="4322763"/>
          <p14:tracePt t="37894" x="1924050" y="4349750"/>
          <p14:tracePt t="37901" x="1841500" y="4386263"/>
          <p14:tracePt t="37913" x="1814513" y="4405313"/>
          <p14:tracePt t="37917" x="1741488" y="4432300"/>
          <p14:tracePt t="37924" x="1714500" y="4449763"/>
          <p14:tracePt t="37933" x="1668463" y="4459288"/>
          <p14:tracePt t="37944" x="1622425" y="4486275"/>
          <p14:tracePt t="37948" x="1595438" y="4495800"/>
          <p14:tracePt t="38333" x="1585913" y="4505325"/>
          <p14:tracePt t="38340" x="1568450" y="4522788"/>
          <p14:tracePt t="38349" x="1522413" y="4578350"/>
          <p14:tracePt t="38358" x="1495425" y="4624388"/>
          <p14:tracePt t="38365" x="1458913" y="4687888"/>
          <p14:tracePt t="38375" x="1449388" y="4714875"/>
          <p14:tracePt t="38382" x="1439863" y="4760913"/>
          <p14:tracePt t="38391" x="1422400" y="4805363"/>
          <p14:tracePt t="38396" x="1422400" y="4851400"/>
          <p14:tracePt t="38404" x="1403350" y="4887913"/>
          <p14:tracePt t="38412" x="1403350" y="4943475"/>
          <p14:tracePt t="38420" x="1395413" y="5006975"/>
          <p14:tracePt t="38428" x="1395413" y="5043488"/>
          <p14:tracePt t="38435" x="1385888" y="5097463"/>
          <p14:tracePt t="38444" x="1385888" y="5143500"/>
          <p14:tracePt t="38452" x="1358900" y="5189538"/>
          <p14:tracePt t="38460" x="1358900" y="5216525"/>
          <p14:tracePt t="38467" x="1358900" y="5253038"/>
          <p14:tracePt t="38476" x="1358900" y="5299075"/>
          <p14:tracePt t="38484" x="1349375" y="5335588"/>
          <p14:tracePt t="38492" x="1339850" y="5362575"/>
          <p14:tracePt t="38508" x="1339850" y="5380038"/>
          <p14:tracePt t="38516" x="1339850" y="5389563"/>
          <p14:tracePt t="38604" x="1339850" y="5399088"/>
          <p14:tracePt t="38612" x="1412875" y="5289550"/>
          <p14:tracePt t="38620" x="1541463" y="5133975"/>
          <p14:tracePt t="38628" x="1677988" y="4943475"/>
          <p14:tracePt t="38636" x="1758950" y="4768850"/>
          <p14:tracePt t="38644" x="1831975" y="4624388"/>
          <p14:tracePt t="38653" x="1860550" y="4468813"/>
          <p14:tracePt t="38659" x="1905000" y="4340225"/>
          <p14:tracePt t="38668" x="1924050" y="4259263"/>
          <p14:tracePt t="38675" x="1924050" y="4186238"/>
          <p14:tracePt t="38684" x="1924050" y="4149725"/>
          <p14:tracePt t="38694" x="1924050" y="4103688"/>
          <p14:tracePt t="38701" x="1924050" y="4076700"/>
          <p14:tracePt t="38711" x="1905000" y="4030663"/>
          <p14:tracePt t="38717" x="1905000" y="4003675"/>
          <p14:tracePt t="38724" x="1895475" y="3984625"/>
          <p14:tracePt t="38732" x="1887538" y="3940175"/>
          <p14:tracePt t="38744" x="1878013" y="3884613"/>
          <p14:tracePt t="38749" x="1851025" y="3821113"/>
          <p14:tracePt t="38757" x="1841500" y="3767138"/>
          <p14:tracePt t="38764" x="1831975" y="3730625"/>
          <p14:tracePt t="38774" x="1814513" y="3665538"/>
          <p14:tracePt t="38780" x="1814513" y="3584575"/>
          <p14:tracePt t="38789" x="1778000" y="3492500"/>
          <p14:tracePt t="38795" x="1758950" y="3429000"/>
          <p14:tracePt t="38804" x="1751013" y="3338513"/>
          <p14:tracePt t="38812" x="1722438" y="3255963"/>
          <p14:tracePt t="38819" x="1695450" y="3182938"/>
          <p14:tracePt t="38828" x="1685925" y="3082925"/>
          <p14:tracePt t="38836" x="1641475" y="3000375"/>
          <p14:tracePt t="38843" x="1622425" y="2946400"/>
          <p14:tracePt t="38852" x="1576388" y="2863850"/>
          <p14:tracePt t="38860" x="1558925" y="2817813"/>
          <p14:tracePt t="38868" x="1531938" y="2754313"/>
          <p14:tracePt t="38876" x="1512888" y="2727325"/>
          <p14:tracePt t="38892" x="1476375" y="2681288"/>
          <p14:tracePt t="38893" x="1468438" y="2662238"/>
          <p14:tracePt t="38900" x="1449388" y="2644775"/>
          <p14:tracePt t="38908" x="1439863" y="2635250"/>
          <p14:tracePt t="38916" x="1422400" y="2617788"/>
          <p14:tracePt t="38926" x="1412875" y="2608263"/>
          <p14:tracePt t="38932" x="1403350" y="2598738"/>
          <p14:tracePt t="38942" x="1385888" y="2571750"/>
          <p14:tracePt t="38948" x="1385888" y="2562225"/>
          <p14:tracePt t="38958" x="1376363" y="2544763"/>
          <p14:tracePt t="38963" x="1376363" y="2508250"/>
          <p14:tracePt t="38973" x="1358900" y="2462213"/>
          <p14:tracePt t="38979" x="1339850" y="2416175"/>
          <p14:tracePt t="38988" x="1330325" y="2379663"/>
          <p14:tracePt t="38996" x="1303338" y="2335213"/>
          <p14:tracePt t="39004" x="1303338" y="2289175"/>
          <p14:tracePt t="39011" x="1276350" y="2243138"/>
          <p14:tracePt t="39020" x="1266825" y="2225675"/>
          <p14:tracePt t="39028" x="1249363" y="2189163"/>
          <p14:tracePt t="39036" x="1249363" y="2160588"/>
          <p14:tracePt t="39044" x="1249363" y="2143125"/>
          <p14:tracePt t="39053" x="1249363" y="2133600"/>
          <p14:tracePt t="39061" x="1249363" y="2116138"/>
          <p14:tracePt t="39076" x="1249363" y="2106613"/>
          <p14:tracePt t="39248" x="1258888" y="2070100"/>
          <p14:tracePt t="39251" x="1285875" y="2043113"/>
          <p14:tracePt t="39261" x="1293813" y="2033588"/>
          <p14:tracePt t="39269" x="1303338" y="2006600"/>
          <p14:tracePt t="39277" x="1312863" y="1997075"/>
          <p14:tracePt t="39288" x="1322388" y="1987550"/>
          <p14:tracePt t="39486" x="1330325" y="1970088"/>
          <p14:tracePt t="39502" x="1358900" y="1951038"/>
          <p14:tracePt t="39525" x="1376363" y="1943100"/>
          <p14:tracePt t="39591" x="1376363" y="1951038"/>
          <p14:tracePt t="39595" x="1376363" y="1960563"/>
          <p14:tracePt t="39612" x="1376363" y="1970088"/>
          <p14:tracePt t="39628" x="1376363" y="1979613"/>
          <p14:tracePt t="39806" x="1412875" y="2016125"/>
          <p14:tracePt t="39814" x="1422400" y="2016125"/>
          <p14:tracePt t="39821" x="1458913" y="2024063"/>
          <p14:tracePt t="39846" x="1468438" y="2024063"/>
          <p14:tracePt t="39885" x="1476375" y="2024063"/>
          <p14:tracePt t="39893" x="1485900" y="2024063"/>
          <p14:tracePt t="39900" x="1504950" y="2006600"/>
          <p14:tracePt t="39908" x="1512888" y="2006600"/>
          <p14:tracePt t="39915" x="1522413" y="1997075"/>
          <p14:tracePt t="39924" x="1541463" y="1970088"/>
          <p14:tracePt t="39932" x="1558925" y="1960563"/>
          <p14:tracePt t="39942" x="1568450" y="1951038"/>
          <p14:tracePt t="39947" x="1585913" y="1933575"/>
          <p14:tracePt t="39956" x="1595438" y="1924050"/>
          <p14:tracePt t="39965" x="1604963" y="1914525"/>
          <p14:tracePt t="40221" x="1585913" y="1914525"/>
          <p14:tracePt t="40230" x="1576388" y="1924050"/>
          <p14:tracePt t="40238" x="1568450" y="1933575"/>
          <p14:tracePt t="40245" x="1541463" y="1987550"/>
          <p14:tracePt t="40266" x="1531938" y="2016125"/>
          <p14:tracePt t="40423" x="1522413" y="2024063"/>
          <p14:tracePt t="40429" x="1512888" y="2024063"/>
          <p14:tracePt t="40439" x="1504950" y="2024063"/>
          <p14:tracePt t="40445" x="1468438" y="2024063"/>
          <p14:tracePt t="40461" x="1458913" y="2024063"/>
          <p14:tracePt t="40613" x="1458913" y="2016125"/>
          <p14:tracePt t="40621" x="1458913" y="1997075"/>
          <p14:tracePt t="40788" x="1458913" y="1987550"/>
          <p14:tracePt t="40796" x="1458913" y="1970088"/>
          <p14:tracePt t="40804" x="1468438" y="1970088"/>
          <p14:tracePt t="40812" x="1476375" y="1933575"/>
          <p14:tracePt t="40820" x="1476375" y="1924050"/>
          <p14:tracePt t="40829" x="1495425" y="1906588"/>
          <p14:tracePt t="40836" x="1504950" y="1887538"/>
          <p14:tracePt t="40852" x="1504950" y="1878013"/>
          <p14:tracePt t="42007" x="1512888" y="1870075"/>
          <p14:tracePt t="42269" x="1585913" y="1870075"/>
          <p14:tracePt t="42277" x="1768475" y="1870075"/>
          <p14:tracePt t="42287" x="1931988" y="1878013"/>
          <p14:tracePt t="42292" x="2097088" y="1924050"/>
          <p14:tracePt t="42300" x="2260600" y="1933575"/>
          <p14:tracePt t="42308" x="2406650" y="1951038"/>
          <p14:tracePt t="42316" x="2579688" y="1979613"/>
          <p14:tracePt t="42324" x="2725738" y="2006600"/>
          <p14:tracePt t="42335" x="2889250" y="2024063"/>
          <p14:tracePt t="42342" x="3090863" y="2060575"/>
          <p14:tracePt t="42350" x="3254375" y="2070100"/>
          <p14:tracePt t="42358" x="3446463" y="2106613"/>
          <p14:tracePt t="42364" x="3592513" y="2106613"/>
          <p14:tracePt t="42372" x="3702050" y="2106613"/>
          <p14:tracePt t="42380" x="3756025" y="2106613"/>
          <p14:tracePt t="42389" x="3810000" y="2106613"/>
          <p14:tracePt t="42395" x="3829050" y="2106613"/>
          <p14:tracePt t="42403" x="3856038" y="2089150"/>
          <p14:tracePt t="42411" x="3865563" y="2089150"/>
          <p14:tracePt t="42420" x="3883025" y="2070100"/>
          <p14:tracePt t="42428" x="3892550" y="2033588"/>
          <p14:tracePt t="42436" x="3902075" y="2033588"/>
          <p14:tracePt t="42444" x="3911600" y="2024063"/>
          <p14:tracePt t="42452" x="3911600" y="2006600"/>
          <p14:tracePt t="42460" x="3919538" y="1997075"/>
          <p14:tracePt t="42468" x="3929063" y="1987550"/>
          <p14:tracePt t="42484" x="3929063" y="1979613"/>
          <p14:tracePt t="42492" x="3929063" y="1970088"/>
          <p14:tracePt t="42524" x="3938588" y="1970088"/>
          <p14:tracePt t="42531" x="3948113" y="1970088"/>
          <p14:tracePt t="42540" x="3975100" y="1970088"/>
          <p14:tracePt t="42548" x="4002088" y="1970088"/>
          <p14:tracePt t="42556" x="4048125" y="1970088"/>
          <p14:tracePt t="42563" x="4084638" y="1970088"/>
          <p14:tracePt t="42572" x="4129088" y="1970088"/>
          <p14:tracePt t="42580" x="4138613" y="1970088"/>
          <p14:tracePt t="42709" x="4075113" y="1970088"/>
          <p14:tracePt t="42716" x="4021138" y="1970088"/>
          <p14:tracePt t="42724" x="3929063" y="1970088"/>
          <p14:tracePt t="42732" x="3856038" y="1970088"/>
          <p14:tracePt t="42740" x="3792538" y="1970088"/>
          <p14:tracePt t="42748" x="3738563" y="1970088"/>
          <p14:tracePt t="42756" x="3665538" y="1979613"/>
          <p14:tracePt t="42763" x="3600450" y="2016125"/>
          <p14:tracePt t="42774" x="3556000" y="2043113"/>
          <p14:tracePt t="42780" x="3509963" y="2070100"/>
          <p14:tracePt t="42789" x="3490913" y="2079625"/>
          <p14:tracePt t="42796" x="3446463" y="2116138"/>
          <p14:tracePt t="42804" x="3436938" y="2125663"/>
          <p14:tracePt t="42812" x="3419475" y="2143125"/>
          <p14:tracePt t="42828" x="3419475" y="2152650"/>
          <p14:tracePt t="42964" x="3419475" y="2143125"/>
          <p14:tracePt t="42972" x="3436938" y="2133600"/>
          <p14:tracePt t="42980" x="3446463" y="2125663"/>
          <p14:tracePt t="42996" x="3455988" y="2116138"/>
          <p14:tracePt t="43012" x="3455988" y="2106613"/>
          <p14:tracePt t="43028" x="3473450" y="2106613"/>
          <p14:tracePt t="43036" x="3482975" y="2097088"/>
          <p14:tracePt t="43045" x="3500438" y="2097088"/>
          <p14:tracePt t="43051" x="3509963" y="2089150"/>
          <p14:tracePt t="43060" x="3519488" y="2079625"/>
          <p14:tracePt t="43068" x="3527425" y="2070100"/>
          <p14:tracePt t="43108" x="3546475" y="2060575"/>
          <p14:tracePt t="43124" x="3563938" y="2043113"/>
          <p14:tracePt t="43132" x="3573463" y="2033588"/>
          <p14:tracePt t="43148" x="3592513" y="2024063"/>
          <p14:tracePt t="43164" x="3600450" y="2016125"/>
          <p14:tracePt t="43180" x="3609975" y="2016125"/>
          <p14:tracePt t="43196" x="3619500" y="2006600"/>
          <p14:tracePt t="43292" x="3619500" y="2024063"/>
          <p14:tracePt t="43300" x="3619500" y="2033588"/>
          <p14:tracePt t="43388" x="3629025" y="2043113"/>
          <p14:tracePt t="43395" x="3646488" y="2043113"/>
          <p14:tracePt t="43403" x="3683000" y="2043113"/>
          <p14:tracePt t="43412" x="3702050" y="2043113"/>
          <p14:tracePt t="43428" x="3719513" y="2043113"/>
          <p14:tracePt t="43436" x="3729038" y="2043113"/>
          <p14:tracePt t="44076" x="3738563" y="2033588"/>
          <p14:tracePt t="44084" x="3756025" y="2016125"/>
          <p14:tracePt t="44092" x="3756025" y="2006600"/>
          <p14:tracePt t="44100" x="3756025" y="1997075"/>
          <p14:tracePt t="44108" x="3756025" y="1987550"/>
          <p14:tracePt t="44115" x="3756025" y="1979613"/>
          <p14:tracePt t="44444" x="3756025" y="1987550"/>
          <p14:tracePt t="44451" x="3756025" y="2033588"/>
          <p14:tracePt t="44459" x="3756025" y="2052638"/>
          <p14:tracePt t="44467" x="3756025" y="2079625"/>
          <p14:tracePt t="44476" x="3756025" y="2097088"/>
          <p14:tracePt t="44483" x="3756025" y="2106613"/>
          <p14:tracePt t="44492" x="3756025" y="2116138"/>
          <p14:tracePt t="44499" x="3756025" y="2125663"/>
          <p14:tracePt t="44516" x="3756025" y="2133600"/>
          <p14:tracePt t="44556" x="3756025" y="2143125"/>
          <p14:tracePt t="44564" x="3756025" y="2160588"/>
          <p14:tracePt t="44572" x="3738563" y="2189163"/>
          <p14:tracePt t="44580" x="3738563" y="2206625"/>
          <p14:tracePt t="44590" x="3738563" y="2225675"/>
          <p14:tracePt t="44596" x="3738563" y="2262188"/>
          <p14:tracePt t="44604" x="3738563" y="2279650"/>
          <p14:tracePt t="44612" x="3738563" y="2325688"/>
          <p14:tracePt t="44620" x="3738563" y="2362200"/>
          <p14:tracePt t="44627" x="3738563" y="2379663"/>
          <p14:tracePt t="44636" x="3738563" y="2425700"/>
          <p14:tracePt t="44644" x="3738563" y="2462213"/>
          <p14:tracePt t="44651" x="3738563" y="2481263"/>
          <p14:tracePt t="44660" x="3738563" y="2508250"/>
          <p14:tracePt t="44668" x="3738563" y="2525713"/>
          <p14:tracePt t="44676" x="3738563" y="2562225"/>
          <p14:tracePt t="44693" x="3738563" y="2598738"/>
          <p14:tracePt t="44709" x="3738563" y="2617788"/>
          <p14:tracePt t="44716" x="3746500" y="2625725"/>
          <p14:tracePt t="44724" x="3746500" y="2635250"/>
          <p14:tracePt t="44788" x="3746500" y="2644775"/>
          <p14:tracePt t="44804" x="3746500" y="2654300"/>
          <p14:tracePt t="44812" x="3746500" y="2681288"/>
          <p14:tracePt t="44819" x="3756025" y="2681288"/>
          <p14:tracePt t="44827" x="3756025" y="2698750"/>
          <p14:tracePt t="44835" x="3756025" y="2727325"/>
          <p14:tracePt t="44843" x="3756025" y="2744788"/>
          <p14:tracePt t="44851" x="3756025" y="2790825"/>
          <p14:tracePt t="44860" x="3756025" y="2827338"/>
          <p14:tracePt t="44868" x="3775075" y="2873375"/>
          <p14:tracePt t="44876" x="3783013" y="2890838"/>
          <p14:tracePt t="44884" x="3783013" y="2936875"/>
          <p14:tracePt t="44908" x="3792538" y="3017838"/>
          <p14:tracePt t="44916" x="3792538" y="3036888"/>
          <p14:tracePt t="44924" x="3792538" y="3046413"/>
          <p14:tracePt t="44932" x="3802063" y="3063875"/>
          <p14:tracePt t="44940" x="3802063" y="3082925"/>
          <p14:tracePt t="44948" x="3802063" y="3090863"/>
          <p14:tracePt t="44956" x="3802063" y="3109913"/>
          <p14:tracePt t="44964" x="3802063" y="3127375"/>
          <p14:tracePt t="44980" x="3802063" y="3155950"/>
          <p14:tracePt t="44991" x="3802063" y="3163888"/>
          <p14:tracePt t="44996" x="3802063" y="3192463"/>
          <p14:tracePt t="45012" x="3802063" y="3200400"/>
          <p14:tracePt t="45020" x="3802063" y="3209925"/>
          <p14:tracePt t="45044" x="3802063" y="3219450"/>
          <p14:tracePt t="45075" x="3802063" y="3228975"/>
          <p14:tracePt t="45084" x="3802063" y="3246438"/>
          <p14:tracePt t="45092" x="3802063" y="3255963"/>
          <p14:tracePt t="45101" x="3802063" y="3282950"/>
          <p14:tracePt t="45108" x="3802063" y="3292475"/>
          <p14:tracePt t="45115" x="3802063" y="3302000"/>
          <p14:tracePt t="45124" x="3802063" y="3328988"/>
          <p14:tracePt t="45131" x="3802063" y="3346450"/>
          <p14:tracePt t="45140" x="3802063" y="3355975"/>
          <p14:tracePt t="45172" x="3802063" y="3365500"/>
          <p14:tracePt t="45286" x="3802063" y="3375025"/>
          <p14:tracePt t="45292" x="3802063" y="3382963"/>
          <p14:tracePt t="45302" x="3783013" y="3402013"/>
          <p14:tracePt t="45310" x="3783013" y="3411538"/>
          <p14:tracePt t="45328" x="3775075" y="3429000"/>
          <p14:tracePt t="45332" x="3775075" y="3446463"/>
          <p14:tracePt t="45356" x="3775075" y="3455988"/>
          <p14:tracePt t="45364" x="3775075" y="3465513"/>
          <p14:tracePt t="45380" x="3765550" y="3482975"/>
          <p14:tracePt t="45452" x="3756025" y="3492500"/>
          <p14:tracePt t="45499" x="3746500" y="3502025"/>
          <p14:tracePt t="45516" x="3709988" y="3538538"/>
          <p14:tracePt t="45524" x="3646488" y="3565525"/>
          <p14:tracePt t="45532" x="3546475" y="3592513"/>
          <p14:tracePt t="45540" x="3482975" y="3629025"/>
          <p14:tracePt t="45548" x="3363913" y="3684588"/>
          <p14:tracePt t="45557" x="3273425" y="3711575"/>
          <p14:tracePt t="45563" x="3171825" y="3757613"/>
          <p14:tracePt t="45573" x="3063875" y="3784600"/>
          <p14:tracePt t="45579" x="2998788" y="3811588"/>
          <p14:tracePt t="45589" x="2944813" y="3821113"/>
          <p14:tracePt t="45596" x="2881313" y="3830638"/>
          <p14:tracePt t="45604" x="2817813" y="3848100"/>
          <p14:tracePt t="45613" x="2789238" y="3867150"/>
          <p14:tracePt t="45619" x="2762250" y="3875088"/>
          <p14:tracePt t="45628" x="2735263" y="3875088"/>
          <p14:tracePt t="45636" x="2725738" y="3884613"/>
          <p14:tracePt t="45644" x="2716213" y="3884613"/>
          <p14:tracePt t="45652" x="2698750" y="3884613"/>
          <p14:tracePt t="45660" x="2689225" y="3894138"/>
          <p14:tracePt t="45668" x="2679700" y="3894138"/>
          <p14:tracePt t="45676" x="2662238" y="3911600"/>
          <p14:tracePt t="45684" x="2652713" y="3911600"/>
          <p14:tracePt t="45693" x="2635250" y="3911600"/>
          <p14:tracePt t="45700" x="2598738" y="3921125"/>
          <p14:tracePt t="45707" x="2562225" y="3930650"/>
          <p14:tracePt t="45715" x="2498725" y="3967163"/>
          <p14:tracePt t="45724" x="2462213" y="3976688"/>
          <p14:tracePt t="45732" x="2425700" y="4003675"/>
          <p14:tracePt t="45740" x="2343150" y="4040188"/>
          <p14:tracePt t="45748" x="2316163" y="4049713"/>
          <p14:tracePt t="45757" x="2270125" y="4057650"/>
          <p14:tracePt t="45764" x="2243138" y="4086225"/>
          <p14:tracePt t="45772" x="2197100" y="4103688"/>
          <p14:tracePt t="45780" x="2151063" y="4113213"/>
          <p14:tracePt t="45789" x="2106613" y="4149725"/>
          <p14:tracePt t="45796" x="2078038" y="4159250"/>
          <p14:tracePt t="45804" x="2033588" y="4167188"/>
          <p14:tracePt t="45812" x="1987550" y="4203700"/>
          <p14:tracePt t="45820" x="1960563" y="4213225"/>
          <p14:tracePt t="45828" x="1914525" y="4222750"/>
          <p14:tracePt t="45836" x="1887538" y="4249738"/>
          <p14:tracePt t="45844" x="1851025" y="4268788"/>
          <p14:tracePt t="45852" x="1824038" y="4276725"/>
          <p14:tracePt t="45860" x="1814513" y="4276725"/>
          <p14:tracePt t="45867" x="1787525" y="4295775"/>
          <p14:tracePt t="45875" x="1768475" y="4303713"/>
          <p14:tracePt t="45892" x="1751013" y="4303713"/>
          <p14:tracePt t="45908" x="1722438" y="4322763"/>
          <p14:tracePt t="45916" x="1685925" y="4332288"/>
          <p14:tracePt t="45924" x="1668463" y="4349750"/>
          <p14:tracePt t="45932" x="1649413" y="4349750"/>
          <p14:tracePt t="45940" x="1622425" y="4368800"/>
          <p14:tracePt t="45948" x="1604963" y="4368800"/>
          <p14:tracePt t="45958" x="1568450" y="4395788"/>
          <p14:tracePt t="45963" x="1549400" y="4405313"/>
          <p14:tracePt t="45971" x="1531938" y="4413250"/>
          <p14:tracePt t="45980" x="1512888" y="4413250"/>
          <p14:tracePt t="45988" x="1495425" y="4422775"/>
          <p14:tracePt t="46005" x="1476375" y="4441825"/>
          <p14:tracePt t="46020" x="1468438" y="4441825"/>
          <p14:tracePt t="46036" x="1468438" y="4449763"/>
          <p14:tracePt t="46239" x="1458913" y="4449763"/>
          <p14:tracePt t="46253" x="1449388" y="4478338"/>
          <p14:tracePt t="46348" x="1449388" y="4459288"/>
          <p14:tracePt t="46356" x="1495425" y="4368800"/>
          <p14:tracePt t="46364" x="1541463" y="4303713"/>
          <p14:tracePt t="46371" x="1568450" y="4213225"/>
          <p14:tracePt t="46380" x="1622425" y="4076700"/>
          <p14:tracePt t="46389" x="1668463" y="3994150"/>
          <p14:tracePt t="46397" x="1695450" y="3867150"/>
          <p14:tracePt t="46404" x="1704975" y="3757613"/>
          <p14:tracePt t="46412" x="1731963" y="3638550"/>
          <p14:tracePt t="46420" x="1731963" y="3584575"/>
          <p14:tracePt t="46427" x="1731963" y="3529013"/>
          <p14:tracePt t="46436" x="1731963" y="3475038"/>
          <p14:tracePt t="46444" x="1731963" y="3429000"/>
          <p14:tracePt t="46452" x="1731963" y="3375025"/>
          <p14:tracePt t="46460" x="1731963" y="3338513"/>
          <p14:tracePt t="46468" x="1731963" y="3319463"/>
          <p14:tracePt t="46476" x="1731963" y="3273425"/>
          <p14:tracePt t="46484" x="1731963" y="3265488"/>
          <p14:tracePt t="46492" x="1731963" y="3219450"/>
          <p14:tracePt t="46500" x="1731963" y="3182938"/>
          <p14:tracePt t="46508" x="1731963" y="3136900"/>
          <p14:tracePt t="46516" x="1731963" y="3082925"/>
          <p14:tracePt t="46524" x="1731963" y="3046413"/>
          <p14:tracePt t="46531" x="1731963" y="2982913"/>
          <p14:tracePt t="46540" x="1731963" y="2927350"/>
          <p14:tracePt t="46548" x="1722438" y="2900363"/>
          <p14:tracePt t="46556" x="1722438" y="2873375"/>
          <p14:tracePt t="46563" x="1722438" y="2827338"/>
          <p14:tracePt t="46572" x="1714500" y="2808288"/>
          <p14:tracePt t="46580" x="1695450" y="2763838"/>
          <p14:tracePt t="46590" x="1677988" y="2727325"/>
          <p14:tracePt t="46596" x="1668463" y="2708275"/>
          <p14:tracePt t="46604" x="1658938" y="2662238"/>
          <p14:tracePt t="46611" x="1658938" y="2644775"/>
          <p14:tracePt t="46619" x="1641475" y="2598738"/>
          <p14:tracePt t="46628" x="1631950" y="2598738"/>
          <p14:tracePt t="46635" x="1622425" y="2571750"/>
          <p14:tracePt t="46644" x="1622425" y="2554288"/>
          <p14:tracePt t="46652" x="1622425" y="2525713"/>
          <p14:tracePt t="46660" x="1612900" y="2517775"/>
          <p14:tracePt t="46716" x="1612900" y="2508250"/>
          <p14:tracePt t="46731" x="1612900" y="2481263"/>
          <p14:tracePt t="46740" x="1595438" y="2462213"/>
          <p14:tracePt t="46748" x="1595438" y="2444750"/>
          <p14:tracePt t="46759" x="1585913" y="2416175"/>
          <p14:tracePt t="46764" x="1576388" y="2379663"/>
          <p14:tracePt t="46772" x="1568450" y="2362200"/>
          <p14:tracePt t="46780" x="1568450" y="2325688"/>
          <p14:tracePt t="46789" x="1531938" y="2262188"/>
          <p14:tracePt t="46795" x="1531938" y="2243138"/>
          <p14:tracePt t="46805" x="1531938" y="2225675"/>
          <p14:tracePt t="46811" x="1531938" y="2216150"/>
          <p14:tracePt t="46819" x="1531938" y="2197100"/>
          <p14:tracePt t="46828" x="1531938" y="2179638"/>
          <p14:tracePt t="46836" x="1531938" y="2170113"/>
          <p14:tracePt t="46844" x="1531938" y="2152650"/>
          <p14:tracePt t="46852" x="1531938" y="2143125"/>
          <p14:tracePt t="46859" x="1531938" y="2133600"/>
          <p14:tracePt t="46892" x="1531938" y="2116138"/>
          <p14:tracePt t="47019" x="1531938" y="2106613"/>
          <p14:tracePt t="47149" x="1531938" y="2133600"/>
          <p14:tracePt t="47157" x="1522413" y="2160588"/>
          <p14:tracePt t="47164" x="1485900" y="2225675"/>
          <p14:tracePt t="47171" x="1476375" y="2262188"/>
          <p14:tracePt t="47180" x="1449388" y="2325688"/>
          <p14:tracePt t="47190" x="1431925" y="2371725"/>
          <p14:tracePt t="47196" x="1412875" y="2416175"/>
          <p14:tracePt t="47204" x="1403350" y="2444750"/>
          <p14:tracePt t="47211" x="1395413" y="2481263"/>
          <p14:tracePt t="47219" x="1395413" y="2517775"/>
          <p14:tracePt t="47228" x="1376363" y="2544763"/>
          <p14:tracePt t="47244" x="1366838" y="2562225"/>
          <p14:tracePt t="47252" x="1366838" y="2581275"/>
          <p14:tracePt t="47260" x="1358900" y="2589213"/>
          <p14:tracePt t="47268" x="1349375" y="2617788"/>
          <p14:tracePt t="47284" x="1349375" y="2625725"/>
          <p14:tracePt t="47301" x="1339850" y="2654300"/>
          <p14:tracePt t="47312" x="1330325" y="2662238"/>
          <p14:tracePt t="47319" x="1330325" y="2690813"/>
          <p14:tracePt t="47325" x="1322388" y="2708275"/>
          <p14:tracePt t="47332" x="1322388" y="2763838"/>
          <p14:tracePt t="47340" x="1322388" y="2771775"/>
          <p14:tracePt t="47348" x="1322388" y="2808288"/>
          <p14:tracePt t="47356" x="1322388" y="2836863"/>
          <p14:tracePt t="47364" x="1322388" y="2854325"/>
          <p14:tracePt t="47372" x="1322388" y="2881313"/>
          <p14:tracePt t="47379" x="1322388" y="2909888"/>
          <p14:tracePt t="47388" x="1322388" y="2946400"/>
          <p14:tracePt t="47395" x="1322388" y="2963863"/>
          <p14:tracePt t="47404" x="1322388" y="2990850"/>
          <p14:tracePt t="47412" x="1322388" y="3009900"/>
          <p14:tracePt t="47420" x="1322388" y="3036888"/>
          <p14:tracePt t="47428" x="1322388" y="3046413"/>
          <p14:tracePt t="47436" x="1322388" y="3073400"/>
          <p14:tracePt t="47444" x="1322388" y="3082925"/>
          <p14:tracePt t="47460" x="1322388" y="3090863"/>
          <p14:tracePt t="47476" x="1322388" y="3109913"/>
          <p14:tracePt t="47509" x="1322388" y="3119438"/>
          <p14:tracePt t="47517" x="1322388" y="3127375"/>
          <p14:tracePt t="47525" x="1312863" y="3163888"/>
          <p14:tracePt t="47533" x="1312863" y="3182938"/>
          <p14:tracePt t="47540" x="1312863" y="3209925"/>
          <p14:tracePt t="47549" x="1303338" y="3246438"/>
          <p14:tracePt t="47556" x="1285875" y="3282950"/>
          <p14:tracePt t="47565" x="1285875" y="3319463"/>
          <p14:tracePt t="47573" x="1285875" y="3365500"/>
          <p14:tracePt t="47581" x="1285875" y="3402013"/>
          <p14:tracePt t="47591" x="1285875" y="3419475"/>
          <p14:tracePt t="47600" x="1285875" y="3446463"/>
          <p14:tracePt t="47604" x="1285875" y="3455988"/>
          <p14:tracePt t="47611" x="1285875" y="3465513"/>
          <p14:tracePt t="47628" x="1285875" y="3475038"/>
          <p14:tracePt t="47766" x="1285875" y="3492500"/>
          <p14:tracePt t="47772" x="1276350" y="3502025"/>
          <p14:tracePt t="47779" x="1276350" y="3511550"/>
          <p14:tracePt t="47788" x="1266825" y="3538538"/>
          <p14:tracePt t="47795" x="1266825" y="3565525"/>
          <p14:tracePt t="47805" x="1258888" y="3602038"/>
          <p14:tracePt t="47811" x="1258888" y="3611563"/>
          <p14:tracePt t="47819" x="1258888" y="3648075"/>
          <p14:tracePt t="47828" x="1258888" y="3675063"/>
          <p14:tracePt t="47837" x="1258888" y="3694113"/>
          <p14:tracePt t="47845" x="1258888" y="3721100"/>
          <p14:tracePt t="47854" x="1258888" y="3738563"/>
          <p14:tracePt t="47861" x="1258888" y="3748088"/>
          <p14:tracePt t="47868" x="1258888" y="3775075"/>
          <p14:tracePt t="47876" x="1258888" y="3794125"/>
          <p14:tracePt t="47884" x="1258888" y="3811588"/>
          <p14:tracePt t="47892" x="1258888" y="3821113"/>
          <p14:tracePt t="47906" x="1258888" y="3830638"/>
          <p14:tracePt t="47988" x="1258888" y="3857625"/>
          <p14:tracePt t="47996" x="1258888" y="3875088"/>
          <p14:tracePt t="48007" x="1276350" y="3911600"/>
          <p14:tracePt t="48011" x="1293813" y="3940175"/>
          <p14:tracePt t="48019" x="1322388" y="3976688"/>
          <p14:tracePt t="48028" x="1349375" y="4013200"/>
          <p14:tracePt t="48035" x="1403350" y="4057650"/>
          <p14:tracePt t="48043" x="1422400" y="4076700"/>
          <p14:tracePt t="48052" x="1476375" y="4140200"/>
          <p14:tracePt t="48060" x="1531938" y="4176713"/>
          <p14:tracePt t="48068" x="1595438" y="4213225"/>
          <p14:tracePt t="48075" x="1622425" y="4232275"/>
          <p14:tracePt t="48084" x="1668463" y="4268788"/>
          <p14:tracePt t="48092" x="1695450" y="4276725"/>
          <p14:tracePt t="48100" x="1741488" y="4313238"/>
          <p14:tracePt t="48108" x="1787525" y="4322763"/>
          <p14:tracePt t="48115" x="1831975" y="4332288"/>
          <p14:tracePt t="48124" x="1851025" y="4340225"/>
          <p14:tracePt t="48132" x="1878013" y="4359275"/>
          <p14:tracePt t="48140" x="1895475" y="4359275"/>
          <p14:tracePt t="48148" x="1924050" y="4359275"/>
          <p14:tracePt t="48156" x="1951038" y="4376738"/>
          <p14:tracePt t="48164" x="1987550" y="4386263"/>
          <p14:tracePt t="48172" x="2005013" y="4386263"/>
          <p14:tracePt t="48179" x="2033588" y="4386263"/>
          <p14:tracePt t="48188" x="2051050" y="4386263"/>
          <p14:tracePt t="48195" x="2078038" y="4395788"/>
          <p14:tracePt t="48205" x="2087563" y="4395788"/>
          <p14:tracePt t="48211" x="2124075" y="4413250"/>
          <p14:tracePt t="48220" x="2170113" y="4422775"/>
          <p14:tracePt t="48228" x="2214563" y="4459288"/>
          <p14:tracePt t="48236" x="2251075" y="4468813"/>
          <p14:tracePt t="48244" x="2316163" y="4495800"/>
          <p14:tracePt t="48252" x="2416175" y="4551363"/>
          <p14:tracePt t="48259" x="2498725" y="4578350"/>
          <p14:tracePt t="48268" x="2543175" y="4595813"/>
          <p14:tracePt t="48276" x="2606675" y="4624388"/>
          <p14:tracePt t="48284" x="2635250" y="4632325"/>
          <p14:tracePt t="48291" x="2689225" y="4668838"/>
          <p14:tracePt t="48300" x="2708275" y="4678363"/>
          <p14:tracePt t="48309" x="2725738" y="4687888"/>
          <p14:tracePt t="48315" x="2762250" y="4705350"/>
          <p14:tracePt t="48324" x="2771775" y="4705350"/>
          <p14:tracePt t="48331" x="2771775" y="4714875"/>
          <p14:tracePt t="48341" x="2798763" y="4724400"/>
          <p14:tracePt t="48348" x="2817813" y="4732338"/>
          <p14:tracePt t="48356" x="2862263" y="4768850"/>
          <p14:tracePt t="48364" x="2908300" y="4778375"/>
          <p14:tracePt t="48371" x="2971800" y="4814888"/>
          <p14:tracePt t="48379" x="3035300" y="4841875"/>
          <p14:tracePt t="48388" x="3090863" y="4851400"/>
          <p14:tracePt t="48396" x="3154363" y="4887913"/>
          <p14:tracePt t="48405" x="3236913" y="4914900"/>
          <p14:tracePt t="48412" x="3317875" y="4970463"/>
          <p14:tracePt t="48420" x="3382963" y="4987925"/>
          <p14:tracePt t="48428" x="3446463" y="5024438"/>
          <p14:tracePt t="48436" x="3519488" y="5053013"/>
          <p14:tracePt t="48444" x="3563938" y="5089525"/>
          <p14:tracePt t="48452" x="3609975" y="5097463"/>
          <p14:tracePt t="48460" x="3673475" y="5153025"/>
          <p14:tracePt t="48468" x="3709988" y="5180013"/>
          <p14:tracePt t="48476" x="3738563" y="5197475"/>
          <p14:tracePt t="48483" x="3756025" y="5216525"/>
          <p14:tracePt t="48492" x="3765550" y="5216525"/>
          <p14:tracePt t="48501" x="3792538" y="5243513"/>
          <p14:tracePt t="48580" x="3802063" y="5253038"/>
          <p14:tracePt t="48716" x="3802063" y="5280025"/>
          <p14:tracePt t="48724" x="3802063" y="5289550"/>
          <p14:tracePt t="48732" x="3802063" y="5299075"/>
          <p14:tracePt t="48740" x="3802063" y="5316538"/>
          <p14:tracePt t="48748" x="3802063" y="5335588"/>
          <p14:tracePt t="48756" x="3802063" y="5343525"/>
          <p14:tracePt t="48764" x="3802063" y="5353050"/>
          <p14:tracePt t="48780" x="3802063" y="5362575"/>
          <p14:tracePt t="48796" x="3802063" y="5372100"/>
          <p14:tracePt t="48837" x="3802063" y="5380038"/>
          <p14:tracePt t="48843" x="3802063" y="5399088"/>
          <p14:tracePt t="48851" x="3802063" y="5416550"/>
          <p14:tracePt t="48860" x="3802063" y="5445125"/>
          <p14:tracePt t="48868" x="3802063" y="5472113"/>
          <p14:tracePt t="48876" x="3802063" y="5518150"/>
          <p14:tracePt t="48892" x="3802063" y="5599113"/>
          <p14:tracePt t="48899" x="3802063" y="5626100"/>
          <p14:tracePt t="48908" x="3765550" y="5672138"/>
          <p14:tracePt t="48916" x="3765550" y="5699125"/>
          <p14:tracePt t="48924" x="3765550" y="5718175"/>
          <p14:tracePt t="48932" x="3765550" y="5745163"/>
          <p14:tracePt t="48941" x="3765550" y="5764213"/>
          <p14:tracePt t="48948" x="3765550" y="5791200"/>
          <p14:tracePt t="48957" x="3765550" y="5808663"/>
          <p14:tracePt t="48965" x="3765550" y="5818188"/>
          <p14:tracePt t="48975" x="3765550" y="5837238"/>
          <p14:tracePt t="48981" x="3765550" y="5854700"/>
          <p14:tracePt t="48992" x="3765550" y="5864225"/>
          <p14:tracePt t="48997" x="3765550" y="5873750"/>
          <p14:tracePt t="49013" x="3765550" y="5881688"/>
          <p14:tracePt t="49028" x="3765550" y="5891213"/>
          <p14:tracePt t="49036" x="3765550" y="5900738"/>
          <p14:tracePt t="49044" x="3765550" y="5918200"/>
          <p14:tracePt t="49052" x="3765550" y="5927725"/>
          <p14:tracePt t="49060" x="3765550" y="5964238"/>
          <p14:tracePt t="49068" x="3765550" y="5973763"/>
          <p14:tracePt t="49076" x="3765550" y="6027738"/>
          <p14:tracePt t="49084" x="3765550" y="6073775"/>
          <p14:tracePt t="49092" x="3765550" y="6127750"/>
          <p14:tracePt t="49100" x="3756025" y="6173788"/>
          <p14:tracePt t="49108" x="3756025" y="6229350"/>
          <p14:tracePt t="49117" x="3756025" y="6283325"/>
          <p14:tracePt t="49126" x="3756025" y="6319838"/>
          <p14:tracePt t="49133" x="3792538" y="6283325"/>
          <p14:tracePt t="49140" x="3838575" y="6237288"/>
          <p14:tracePt t="49150" x="3846513" y="6246813"/>
          <p14:tracePt t="49159" x="3846513" y="6273800"/>
          <p14:tracePt t="49175" x="3846513" y="6283325"/>
          <p14:tracePt t="49180" x="3846513" y="6310313"/>
          <p14:tracePt t="49190" x="3846513" y="6319838"/>
          <p14:tracePt t="49196" x="3846513" y="6338888"/>
          <p14:tracePt t="49210" x="3846513" y="6356350"/>
          <p14:tracePt t="49212" x="3838575" y="6356350"/>
          <p14:tracePt t="49416" x="3838575" y="6365875"/>
          <p14:tracePt t="49500" x="3838575" y="6319838"/>
          <p14:tracePt t="49508" x="3838575" y="6302375"/>
          <p14:tracePt t="49516" x="3810000" y="6302375"/>
          <p14:tracePt t="49525" x="3792538" y="6302375"/>
          <p14:tracePt t="49532" x="3810000" y="6237288"/>
          <p14:tracePt t="49540" x="3819525" y="6200775"/>
          <p14:tracePt t="49547" x="3846513" y="6137275"/>
          <p14:tracePt t="49556" x="3865563" y="6073775"/>
          <p14:tracePt t="49564" x="3911600" y="6010275"/>
          <p14:tracePt t="49572" x="3929063" y="5964238"/>
          <p14:tracePt t="49579" x="3938588" y="5927725"/>
          <p14:tracePt t="49588" x="3975100" y="5873750"/>
          <p14:tracePt t="49595" x="4002088" y="5818188"/>
          <p14:tracePt t="49606" x="4002088" y="5772150"/>
          <p14:tracePt t="49612" x="4038600" y="5718175"/>
          <p14:tracePt t="49619" x="4048125" y="5654675"/>
          <p14:tracePt t="49629" x="4094163" y="5572125"/>
          <p14:tracePt t="49635" x="4094163" y="5535613"/>
          <p14:tracePt t="49644" x="4102100" y="5481638"/>
          <p14:tracePt t="49652" x="4111625" y="5416550"/>
          <p14:tracePt t="49660" x="4111625" y="5362575"/>
          <p14:tracePt t="49668" x="4111625" y="5307013"/>
          <p14:tracePt t="49676" x="4111625" y="5253038"/>
          <p14:tracePt t="49684" x="4111625" y="5189538"/>
          <p14:tracePt t="49692" x="4111625" y="5153025"/>
          <p14:tracePt t="49699" x="4111625" y="5106988"/>
          <p14:tracePt t="49708" x="4111625" y="5089525"/>
          <p14:tracePt t="49716" x="4111625" y="5043488"/>
          <p14:tracePt t="49724" x="4111625" y="5006975"/>
          <p14:tracePt t="49731" x="4111625" y="4970463"/>
          <p14:tracePt t="49740" x="4111625" y="4951413"/>
          <p14:tracePt t="49747" x="4111625" y="4897438"/>
          <p14:tracePt t="49757" x="4111625" y="4870450"/>
          <p14:tracePt t="49764" x="4121150" y="4824413"/>
          <p14:tracePt t="49771" x="4148138" y="4760913"/>
          <p14:tracePt t="49779" x="4148138" y="4732338"/>
          <p14:tracePt t="49788" x="4165600" y="4678363"/>
          <p14:tracePt t="49797" x="4165600" y="4651375"/>
          <p14:tracePt t="49805" x="4194175" y="4605338"/>
          <p14:tracePt t="49811" x="4202113" y="4578350"/>
          <p14:tracePt t="49822" x="4211638" y="4541838"/>
          <p14:tracePt t="49827" x="4211638" y="4514850"/>
          <p14:tracePt t="49836" x="4211638" y="4495800"/>
          <p14:tracePt t="49876" x="4211638" y="4486275"/>
          <p14:tracePt t="49916" x="4211638" y="4478338"/>
          <p14:tracePt t="49939" x="4211638" y="4459288"/>
          <p14:tracePt t="49947" x="4211638" y="4449763"/>
          <p14:tracePt t="49956" x="4211638" y="4441825"/>
          <p14:tracePt t="49964" x="4211638" y="4422775"/>
          <p14:tracePt t="49979" x="4211638" y="4413250"/>
          <p14:tracePt t="49996" x="4211638" y="4405313"/>
          <p14:tracePt t="50204" x="4202113" y="4405313"/>
          <p14:tracePt t="50211" x="4194175" y="4405313"/>
          <p14:tracePt t="50220" x="4148138" y="4405313"/>
          <p14:tracePt t="50229" x="4057650" y="4405313"/>
          <p14:tracePt t="50240" x="3965575" y="4405313"/>
          <p14:tracePt t="50245" x="3856038" y="4405313"/>
          <p14:tracePt t="50253" x="3765550" y="4405313"/>
          <p14:tracePt t="50261" x="3702050" y="4386263"/>
          <p14:tracePt t="50269" x="3646488" y="4376738"/>
          <p14:tracePt t="50277" x="3592513" y="4376738"/>
          <p14:tracePt t="50285" x="3527425" y="4349750"/>
          <p14:tracePt t="50293" x="3519488" y="4349750"/>
          <p14:tracePt t="50301" x="3490913" y="4349750"/>
          <p14:tracePt t="50308" x="3473450" y="4340225"/>
          <p14:tracePt t="50316" x="3455988" y="4340225"/>
          <p14:tracePt t="50324" x="3446463" y="4340225"/>
          <p14:tracePt t="50367" x="3436938" y="4340225"/>
          <p14:tracePt t="50425" x="3419475" y="4340225"/>
          <p14:tracePt t="50438" x="3409950" y="4340225"/>
          <p14:tracePt t="50445" x="3400425" y="4332288"/>
          <p14:tracePt t="50598" x="3400425" y="4322763"/>
          <p14:tracePt t="50608" x="3390900" y="4303713"/>
          <p14:tracePt t="50614" x="3382963" y="4259263"/>
          <p14:tracePt t="50627" x="3363913" y="4240213"/>
          <p14:tracePt t="50629" x="3327400" y="4203700"/>
          <p14:tracePt t="50637" x="3309938" y="4186238"/>
          <p14:tracePt t="50645" x="3290888" y="4186238"/>
          <p14:tracePt t="50654" x="3273425" y="4159250"/>
          <p14:tracePt t="50662" x="3254375" y="4159250"/>
          <p14:tracePt t="50695" x="3236913" y="4140200"/>
          <p14:tracePt t="50716" x="3227388" y="4140200"/>
          <p14:tracePt t="50772" x="3217863" y="4130675"/>
          <p14:tracePt t="50804" x="3200400" y="4122738"/>
          <p14:tracePt t="50820" x="3200400" y="4113213"/>
          <p14:tracePt t="50836" x="3200400" y="4103688"/>
          <p14:tracePt t="50851" x="3200400" y="4086225"/>
          <p14:tracePt t="50859" x="3200400" y="4076700"/>
          <p14:tracePt t="50868" x="3200400" y="4067175"/>
          <p14:tracePt t="50899" x="3227388" y="4030663"/>
          <p14:tracePt t="51108" x="3181350" y="4040188"/>
          <p14:tracePt t="51116" x="3136900" y="4040188"/>
          <p14:tracePt t="51124" x="3081338" y="4076700"/>
          <p14:tracePt t="51132" x="3017838" y="4086225"/>
          <p14:tracePt t="51140" x="2962275" y="4086225"/>
          <p14:tracePt t="51148" x="2917825" y="4113213"/>
          <p14:tracePt t="51156" x="2889250" y="4113213"/>
          <p14:tracePt t="51163" x="2862263" y="4130675"/>
          <p14:tracePt t="51173" x="2844800" y="4130675"/>
          <p14:tracePt t="51180" x="2835275" y="4130675"/>
          <p14:tracePt t="51916" x="2825750" y="4130675"/>
          <p14:tracePt t="51924" x="2781300" y="4094163"/>
          <p14:tracePt t="51932" x="2771775" y="4076700"/>
          <p14:tracePt t="51940" x="2752725" y="4040188"/>
          <p14:tracePt t="51948" x="2735263" y="4013200"/>
          <p14:tracePt t="51956" x="2725738" y="3984625"/>
          <p14:tracePt t="51964" x="2708275" y="3948113"/>
          <p14:tracePt t="51980" x="2708275" y="3940175"/>
          <p14:tracePt t="52084" x="2698750" y="3940175"/>
          <p14:tracePt t="52484" x="2679700" y="3976688"/>
          <p14:tracePt t="52492" x="2625725" y="4057650"/>
          <p14:tracePt t="52499" x="2606675" y="4113213"/>
          <p14:tracePt t="52508" x="2579688" y="4195763"/>
          <p14:tracePt t="52516" x="2579688" y="4232275"/>
          <p14:tracePt t="52525" x="2579688" y="4276725"/>
          <p14:tracePt t="52532" x="2579688" y="4332288"/>
          <p14:tracePt t="52541" x="2579688" y="4359275"/>
          <p14:tracePt t="52549" x="2579688" y="4405313"/>
          <p14:tracePt t="52557" x="2579688" y="4432300"/>
          <p14:tracePt t="52565" x="2579688" y="4449763"/>
          <p14:tracePt t="52581" x="2579688" y="4468813"/>
          <p14:tracePt t="52605" x="2579688" y="4478338"/>
          <p14:tracePt t="52636" x="2579688" y="4486275"/>
          <p14:tracePt t="52644" x="2579688" y="4495800"/>
          <p14:tracePt t="52652" x="2570163" y="4514850"/>
          <p14:tracePt t="52660" x="2570163" y="4522788"/>
          <p14:tracePt t="52676" x="2570163" y="4551363"/>
          <p14:tracePt t="52684" x="2570163" y="4568825"/>
          <p14:tracePt t="52693" x="2562225" y="4605338"/>
          <p14:tracePt t="52699" x="2562225" y="4614863"/>
          <p14:tracePt t="52709" x="2562225" y="4660900"/>
          <p14:tracePt t="52715" x="2562225" y="4678363"/>
          <p14:tracePt t="52724" x="2562225" y="4705350"/>
          <p14:tracePt t="52732" x="2562225" y="4724400"/>
          <p14:tracePt t="52740" x="2562225" y="4751388"/>
          <p14:tracePt t="52748" x="2562225" y="4768850"/>
          <p14:tracePt t="52756" x="2562225" y="4787900"/>
          <p14:tracePt t="52764" x="2562225" y="4797425"/>
          <p14:tracePt t="52780" x="2562225" y="4805363"/>
          <p14:tracePt t="52812" x="2562225" y="4814888"/>
          <p14:tracePt t="53006" x="2562225" y="4824413"/>
          <p14:tracePt t="53011" x="2562225" y="4833938"/>
          <p14:tracePt t="53021" x="2562225" y="4841875"/>
          <p14:tracePt t="53028" x="2562225" y="4851400"/>
          <p14:tracePt t="53044" x="2562225" y="4870450"/>
          <p14:tracePt t="53356" x="2552700" y="4878388"/>
          <p14:tracePt t="53363" x="2462213" y="4878388"/>
          <p14:tracePt t="53372" x="2333625" y="4878388"/>
          <p14:tracePt t="53380" x="2187575" y="4878388"/>
          <p14:tracePt t="53388" x="2041525" y="4870450"/>
          <p14:tracePt t="53396" x="1878013" y="4851400"/>
          <p14:tracePt t="53405" x="1695450" y="4805363"/>
          <p14:tracePt t="53416" x="1549400" y="4805363"/>
          <p14:tracePt t="53423" x="1439863" y="4797425"/>
          <p14:tracePt t="53431" x="1330325" y="4778375"/>
          <p14:tracePt t="53435" x="1285875" y="4778375"/>
          <p14:tracePt t="53444" x="1266825" y="4778375"/>
          <p14:tracePt t="53612" x="1258888" y="4778375"/>
          <p14:tracePt t="53645" x="1230313" y="4778375"/>
          <p14:tracePt t="53651" x="1212850" y="4778375"/>
          <p14:tracePt t="53660" x="1176338" y="4778375"/>
          <p14:tracePt t="53742" x="1185863" y="4778375"/>
          <p14:tracePt t="53749" x="1276350" y="4732338"/>
          <p14:tracePt t="53757" x="1385888" y="4668838"/>
          <p14:tracePt t="53766" x="1522413" y="4632325"/>
          <p14:tracePt t="53775" x="1685925" y="4551363"/>
          <p14:tracePt t="53780" x="1824038" y="4495800"/>
          <p14:tracePt t="53787" x="1924050" y="4432300"/>
          <p14:tracePt t="53795" x="2041525" y="4376738"/>
          <p14:tracePt t="53805" x="2087563" y="4359275"/>
          <p14:tracePt t="53812" x="2087563" y="4349750"/>
          <p14:tracePt t="53820" x="2106613" y="4332288"/>
          <p14:tracePt t="53827" x="2114550" y="4322763"/>
          <p14:tracePt t="53844" x="2133600" y="4303713"/>
          <p14:tracePt t="53852" x="2143125" y="4286250"/>
          <p14:tracePt t="53869" x="2151063" y="4268788"/>
          <p14:tracePt t="53877" x="2160588" y="4259263"/>
          <p14:tracePt t="53885" x="2160588" y="4249738"/>
          <p14:tracePt t="53911" x="2206625" y="4186238"/>
          <p14:tracePt t="53919" x="2224088" y="4176713"/>
          <p14:tracePt t="53924" x="2260600" y="4167188"/>
          <p14:tracePt t="53931" x="2287588" y="4130675"/>
          <p14:tracePt t="53940" x="2333625" y="4113213"/>
          <p14:tracePt t="53947" x="2397125" y="4094163"/>
          <p14:tracePt t="53957" x="2452688" y="4076700"/>
          <p14:tracePt t="53965" x="2516188" y="4057650"/>
          <p14:tracePt t="53973" x="2543175" y="4049713"/>
          <p14:tracePt t="53981" x="2562225" y="4040188"/>
          <p14:tracePt t="53989" x="2579688" y="4021138"/>
          <p14:tracePt t="54008" x="2589213" y="4013200"/>
          <p14:tracePt t="54021" x="2598738" y="4013200"/>
          <p14:tracePt t="54182" x="2616200" y="4013200"/>
          <p14:tracePt t="54190" x="2671763" y="4003675"/>
          <p14:tracePt t="54197" x="2752725" y="3976688"/>
          <p14:tracePt t="54206" x="2808288" y="3976688"/>
          <p14:tracePt t="54213" x="2835275" y="3967163"/>
          <p14:tracePt t="54223" x="2852738" y="3967163"/>
          <p14:tracePt t="54494" x="2825750" y="3967163"/>
          <p14:tracePt t="54501" x="2708275" y="3967163"/>
          <p14:tracePt t="54509" x="2579688" y="3967163"/>
          <p14:tracePt t="54521" x="2416175" y="3967163"/>
          <p14:tracePt t="54524" x="2251075" y="3967163"/>
          <p14:tracePt t="54533" x="2114550" y="3967163"/>
          <p14:tracePt t="54540" x="1968500" y="3967163"/>
          <p14:tracePt t="54549" x="1860550" y="3967163"/>
          <p14:tracePt t="54556" x="1778000" y="3967163"/>
          <p14:tracePt t="54564" x="1751013" y="3967163"/>
          <p14:tracePt t="54572" x="1731963" y="3967163"/>
          <p14:tracePt t="54580" x="1722438" y="3967163"/>
          <p14:tracePt t="54588" x="1714500" y="3967163"/>
          <p14:tracePt t="54660" x="1704975" y="3967163"/>
          <p14:tracePt t="54692" x="1695450" y="3967163"/>
          <p14:tracePt t="54719" x="1658938" y="3967163"/>
          <p14:tracePt t="54725" x="1649413" y="3967163"/>
          <p14:tracePt t="54733" x="1631950" y="3967163"/>
          <p14:tracePt t="55118" x="1695450" y="3967163"/>
          <p14:tracePt t="55124" x="1860550" y="3967163"/>
          <p14:tracePt t="55134" x="2005013" y="3967163"/>
          <p14:tracePt t="55142" x="2133600" y="3967163"/>
          <p14:tracePt t="55149" x="2260600" y="3967163"/>
          <p14:tracePt t="55157" x="2389188" y="3967163"/>
          <p14:tracePt t="55165" x="2479675" y="3967163"/>
          <p14:tracePt t="55172" x="2570163" y="3967163"/>
          <p14:tracePt t="55180" x="2662238" y="3984625"/>
          <p14:tracePt t="55190" x="2725738" y="3994150"/>
          <p14:tracePt t="55197" x="2781300" y="4003675"/>
          <p14:tracePt t="55207" x="2825750" y="4040188"/>
          <p14:tracePt t="55213" x="2835275" y="4040188"/>
          <p14:tracePt t="55223" x="2852738" y="4057650"/>
          <p14:tracePt t="55229" x="2881313" y="4076700"/>
          <p14:tracePt t="55237" x="2889250" y="4086225"/>
          <p14:tracePt t="55245" x="2908300" y="4086225"/>
          <p14:tracePt t="55253" x="2917825" y="4086225"/>
          <p14:tracePt t="55261" x="2954338" y="4086225"/>
          <p14:tracePt t="55269" x="2990850" y="4086225"/>
          <p14:tracePt t="55277" x="3027363" y="4086225"/>
          <p14:tracePt t="55285" x="3081338" y="4086225"/>
          <p14:tracePt t="55293" x="3136900" y="4086225"/>
          <p14:tracePt t="55301" x="3190875" y="4086225"/>
          <p14:tracePt t="55308" x="3236913" y="4086225"/>
          <p14:tracePt t="55317" x="3273425" y="4076700"/>
          <p14:tracePt t="55325" x="3317875" y="4067175"/>
          <p14:tracePt t="55333" x="3327400" y="4067175"/>
          <p14:tracePt t="55340" x="3346450" y="4057650"/>
          <p14:tracePt t="55349" x="3373438" y="4057650"/>
          <p14:tracePt t="55358" x="3400425" y="4030663"/>
          <p14:tracePt t="55365" x="3409950" y="4030663"/>
          <p14:tracePt t="55372" x="3427413" y="4030663"/>
          <p14:tracePt t="55381" x="3455988" y="4030663"/>
          <p14:tracePt t="55390" x="3463925" y="4030663"/>
          <p14:tracePt t="55397" x="3473450" y="4030663"/>
          <p14:tracePt t="55406" x="3500438" y="4030663"/>
          <p14:tracePt t="55413" x="3509963" y="4030663"/>
          <p14:tracePt t="55423" x="3536950" y="4030663"/>
          <p14:tracePt t="55429" x="3582988" y="4030663"/>
          <p14:tracePt t="55439" x="3656013" y="4030663"/>
          <p14:tracePt t="55445" x="3746500" y="4030663"/>
          <p14:tracePt t="55453" x="3856038" y="4030663"/>
          <p14:tracePt t="55461" x="4002088" y="4030663"/>
          <p14:tracePt t="55468" x="4175125" y="4030663"/>
          <p14:tracePt t="55477" x="4403725" y="4030663"/>
          <p14:tracePt t="55485" x="4659313" y="4030663"/>
          <p14:tracePt t="55493" x="4922838" y="4030663"/>
          <p14:tracePt t="55501" x="5187950" y="4030663"/>
          <p14:tracePt t="55508" x="5487988" y="4030663"/>
          <p14:tracePt t="55517" x="5716588" y="4030663"/>
          <p14:tracePt t="55525" x="5935663" y="4030663"/>
          <p14:tracePt t="55533" x="6116638" y="4030663"/>
          <p14:tracePt t="55540" x="6281738" y="4030663"/>
          <p14:tracePt t="55549" x="6372225" y="4030663"/>
          <p14:tracePt t="55557" x="6445250" y="4030663"/>
          <p14:tracePt t="55565" x="6491288" y="4030663"/>
          <p14:tracePt t="55572" x="6518275" y="4013200"/>
          <p14:tracePt t="55581" x="6537325" y="4013200"/>
          <p14:tracePt t="55597" x="6545263" y="4013200"/>
          <p14:tracePt t="56684" x="6573838" y="4013200"/>
          <p14:tracePt t="56693" x="6700838" y="4003675"/>
          <p14:tracePt t="56700" x="6883400" y="4003675"/>
          <p14:tracePt t="56708" x="7083425" y="3967163"/>
          <p14:tracePt t="56716" x="7421563" y="3967163"/>
          <p14:tracePt t="56724" x="7721600" y="3967163"/>
          <p14:tracePt t="56732" x="8096250" y="3967163"/>
          <p14:tracePt t="56740" x="8661400" y="3921125"/>
          <p14:tracePt t="56749" x="9043988" y="39036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en-US" altLang="ja-JP"/>
              <a:t>DTL</a:t>
            </a:r>
            <a:r>
              <a:rPr lang="ja-JP" altLang="en-US"/>
              <a:t>のシミュレーション</a:t>
            </a: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3132138" y="4508500"/>
            <a:ext cx="144462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22" name="Line 10"/>
          <p:cNvSpPr>
            <a:spLocks noChangeShapeType="1"/>
          </p:cNvSpPr>
          <p:nvPr/>
        </p:nvSpPr>
        <p:spPr bwMode="auto">
          <a:xfrm>
            <a:off x="3203575" y="50863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>
            <a:off x="3059113" y="421957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3203575" y="42195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15726" name="Group 14"/>
          <p:cNvGrpSpPr>
            <a:grpSpLocks/>
          </p:cNvGrpSpPr>
          <p:nvPr/>
        </p:nvGrpSpPr>
        <p:grpSpPr bwMode="auto">
          <a:xfrm flipH="1">
            <a:off x="1403350" y="5013325"/>
            <a:ext cx="1798638" cy="576263"/>
            <a:chOff x="1051" y="1978"/>
            <a:chExt cx="1133" cy="363"/>
          </a:xfrm>
        </p:grpSpPr>
        <p:sp>
          <p:nvSpPr>
            <p:cNvPr id="115727" name="AutoShape 15"/>
            <p:cNvSpPr>
              <a:spLocks noChangeArrowheads="1"/>
            </p:cNvSpPr>
            <p:nvPr/>
          </p:nvSpPr>
          <p:spPr bwMode="auto">
            <a:xfrm rot="5400000">
              <a:off x="1459" y="2024"/>
              <a:ext cx="272" cy="2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5728" name="Line 16"/>
            <p:cNvSpPr>
              <a:spLocks noChangeShapeType="1"/>
            </p:cNvSpPr>
            <p:nvPr/>
          </p:nvSpPr>
          <p:spPr bwMode="auto">
            <a:xfrm>
              <a:off x="1731" y="1978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29" name="Line 17"/>
            <p:cNvSpPr>
              <a:spLocks noChangeShapeType="1"/>
            </p:cNvSpPr>
            <p:nvPr/>
          </p:nvSpPr>
          <p:spPr bwMode="auto">
            <a:xfrm>
              <a:off x="1051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30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3203575" y="5300663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7019925" y="4913313"/>
            <a:ext cx="0" cy="792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3" name="Line 21"/>
          <p:cNvSpPr>
            <a:spLocks noChangeShapeType="1"/>
          </p:cNvSpPr>
          <p:nvPr/>
        </p:nvSpPr>
        <p:spPr bwMode="auto">
          <a:xfrm flipH="1">
            <a:off x="7019925" y="4913313"/>
            <a:ext cx="5762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4" name="Line 22"/>
          <p:cNvSpPr>
            <a:spLocks noChangeShapeType="1"/>
          </p:cNvSpPr>
          <p:nvPr/>
        </p:nvSpPr>
        <p:spPr bwMode="auto">
          <a:xfrm>
            <a:off x="7019925" y="5345113"/>
            <a:ext cx="6477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7596188" y="4724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6" name="Rectangle 24"/>
          <p:cNvSpPr>
            <a:spLocks noChangeArrowheads="1"/>
          </p:cNvSpPr>
          <p:nvPr/>
        </p:nvSpPr>
        <p:spPr bwMode="auto">
          <a:xfrm>
            <a:off x="7523163" y="4148138"/>
            <a:ext cx="144462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37" name="Line 25"/>
          <p:cNvSpPr>
            <a:spLocks noChangeShapeType="1"/>
          </p:cNvSpPr>
          <p:nvPr/>
        </p:nvSpPr>
        <p:spPr bwMode="auto">
          <a:xfrm>
            <a:off x="7473950" y="384810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8" name="Line 26"/>
          <p:cNvSpPr>
            <a:spLocks noChangeShapeType="1"/>
          </p:cNvSpPr>
          <p:nvPr/>
        </p:nvSpPr>
        <p:spPr bwMode="auto">
          <a:xfrm>
            <a:off x="7618413" y="38481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39" name="Line 27"/>
          <p:cNvSpPr>
            <a:spLocks noChangeShapeType="1"/>
          </p:cNvSpPr>
          <p:nvPr/>
        </p:nvSpPr>
        <p:spPr bwMode="auto">
          <a:xfrm>
            <a:off x="3398838" y="53006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740" name="Line 28"/>
          <p:cNvSpPr>
            <a:spLocks noChangeShapeType="1"/>
          </p:cNvSpPr>
          <p:nvPr/>
        </p:nvSpPr>
        <p:spPr bwMode="auto">
          <a:xfrm>
            <a:off x="7666038" y="57769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15741" name="Group 29"/>
          <p:cNvGrpSpPr>
            <a:grpSpLocks/>
          </p:cNvGrpSpPr>
          <p:nvPr/>
        </p:nvGrpSpPr>
        <p:grpSpPr bwMode="auto">
          <a:xfrm>
            <a:off x="7378700" y="6091238"/>
            <a:ext cx="504825" cy="144462"/>
            <a:chOff x="2517" y="3929"/>
            <a:chExt cx="318" cy="91"/>
          </a:xfrm>
        </p:grpSpPr>
        <p:sp>
          <p:nvSpPr>
            <p:cNvPr id="115742" name="Line 30"/>
            <p:cNvSpPr>
              <a:spLocks noChangeShapeType="1"/>
            </p:cNvSpPr>
            <p:nvPr/>
          </p:nvSpPr>
          <p:spPr bwMode="auto">
            <a:xfrm>
              <a:off x="2517" y="3929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43" name="Line 31"/>
            <p:cNvSpPr>
              <a:spLocks noChangeShapeType="1"/>
            </p:cNvSpPr>
            <p:nvPr/>
          </p:nvSpPr>
          <p:spPr bwMode="auto">
            <a:xfrm flipH="1">
              <a:off x="2517" y="3929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44" name="Line 32"/>
            <p:cNvSpPr>
              <a:spLocks noChangeShapeType="1"/>
            </p:cNvSpPr>
            <p:nvPr/>
          </p:nvSpPr>
          <p:spPr bwMode="auto">
            <a:xfrm flipH="1">
              <a:off x="2562" y="3929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45" name="Line 33"/>
            <p:cNvSpPr>
              <a:spLocks noChangeShapeType="1"/>
            </p:cNvSpPr>
            <p:nvPr/>
          </p:nvSpPr>
          <p:spPr bwMode="auto">
            <a:xfrm flipH="1">
              <a:off x="2607" y="3929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46" name="Line 34"/>
            <p:cNvSpPr>
              <a:spLocks noChangeShapeType="1"/>
            </p:cNvSpPr>
            <p:nvPr/>
          </p:nvSpPr>
          <p:spPr bwMode="auto">
            <a:xfrm flipH="1">
              <a:off x="2652" y="3929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5747" name="Group 35"/>
          <p:cNvGrpSpPr>
            <a:grpSpLocks/>
          </p:cNvGrpSpPr>
          <p:nvPr/>
        </p:nvGrpSpPr>
        <p:grpSpPr bwMode="auto">
          <a:xfrm>
            <a:off x="4211638" y="5014913"/>
            <a:ext cx="1368425" cy="576262"/>
            <a:chOff x="1051" y="1978"/>
            <a:chExt cx="1133" cy="363"/>
          </a:xfrm>
        </p:grpSpPr>
        <p:sp>
          <p:nvSpPr>
            <p:cNvPr id="115748" name="AutoShape 36"/>
            <p:cNvSpPr>
              <a:spLocks noChangeArrowheads="1"/>
            </p:cNvSpPr>
            <p:nvPr/>
          </p:nvSpPr>
          <p:spPr bwMode="auto">
            <a:xfrm rot="5400000">
              <a:off x="1459" y="2024"/>
              <a:ext cx="272" cy="2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5749" name="Line 37"/>
            <p:cNvSpPr>
              <a:spLocks noChangeShapeType="1"/>
            </p:cNvSpPr>
            <p:nvPr/>
          </p:nvSpPr>
          <p:spPr bwMode="auto">
            <a:xfrm>
              <a:off x="1731" y="1978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50" name="Line 38"/>
            <p:cNvSpPr>
              <a:spLocks noChangeShapeType="1"/>
            </p:cNvSpPr>
            <p:nvPr/>
          </p:nvSpPr>
          <p:spPr bwMode="auto">
            <a:xfrm>
              <a:off x="1051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51" name="Line 39"/>
            <p:cNvSpPr>
              <a:spLocks noChangeShapeType="1"/>
            </p:cNvSpPr>
            <p:nvPr/>
          </p:nvSpPr>
          <p:spPr bwMode="auto">
            <a:xfrm>
              <a:off x="1776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5752" name="Group 40"/>
          <p:cNvGrpSpPr>
            <a:grpSpLocks/>
          </p:cNvGrpSpPr>
          <p:nvPr/>
        </p:nvGrpSpPr>
        <p:grpSpPr bwMode="auto">
          <a:xfrm>
            <a:off x="5580063" y="5013325"/>
            <a:ext cx="1368425" cy="576263"/>
            <a:chOff x="1051" y="1978"/>
            <a:chExt cx="1133" cy="363"/>
          </a:xfrm>
        </p:grpSpPr>
        <p:sp>
          <p:nvSpPr>
            <p:cNvPr id="115753" name="AutoShape 41"/>
            <p:cNvSpPr>
              <a:spLocks noChangeArrowheads="1"/>
            </p:cNvSpPr>
            <p:nvPr/>
          </p:nvSpPr>
          <p:spPr bwMode="auto">
            <a:xfrm rot="5400000">
              <a:off x="1459" y="2024"/>
              <a:ext cx="272" cy="2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5754" name="Line 42"/>
            <p:cNvSpPr>
              <a:spLocks noChangeShapeType="1"/>
            </p:cNvSpPr>
            <p:nvPr/>
          </p:nvSpPr>
          <p:spPr bwMode="auto">
            <a:xfrm>
              <a:off x="1731" y="1978"/>
              <a:ext cx="0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55" name="Line 43"/>
            <p:cNvSpPr>
              <a:spLocks noChangeShapeType="1"/>
            </p:cNvSpPr>
            <p:nvPr/>
          </p:nvSpPr>
          <p:spPr bwMode="auto">
            <a:xfrm>
              <a:off x="1051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756" name="Line 44"/>
            <p:cNvSpPr>
              <a:spLocks noChangeShapeType="1"/>
            </p:cNvSpPr>
            <p:nvPr/>
          </p:nvSpPr>
          <p:spPr bwMode="auto">
            <a:xfrm>
              <a:off x="1776" y="2160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5761" name="Text Box 49"/>
          <p:cNvSpPr txBox="1">
            <a:spLocks noChangeArrowheads="1"/>
          </p:cNvSpPr>
          <p:nvPr/>
        </p:nvSpPr>
        <p:spPr bwMode="auto">
          <a:xfrm>
            <a:off x="950913" y="517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</a:t>
            </a:r>
          </a:p>
        </p:txBody>
      </p:sp>
      <p:sp>
        <p:nvSpPr>
          <p:cNvPr id="115762" name="Text Box 50"/>
          <p:cNvSpPr txBox="1">
            <a:spLocks noChangeArrowheads="1"/>
          </p:cNvSpPr>
          <p:nvPr/>
        </p:nvSpPr>
        <p:spPr bwMode="auto">
          <a:xfrm>
            <a:off x="3036888" y="53927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2</a:t>
            </a:r>
          </a:p>
        </p:txBody>
      </p:sp>
      <p:sp>
        <p:nvSpPr>
          <p:cNvPr id="115763" name="Text Box 51"/>
          <p:cNvSpPr txBox="1">
            <a:spLocks noChangeArrowheads="1"/>
          </p:cNvSpPr>
          <p:nvPr/>
        </p:nvSpPr>
        <p:spPr bwMode="auto">
          <a:xfrm>
            <a:off x="5413375" y="54451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3</a:t>
            </a:r>
          </a:p>
        </p:txBody>
      </p:sp>
      <p:sp>
        <p:nvSpPr>
          <p:cNvPr id="115764" name="Text Box 52"/>
          <p:cNvSpPr txBox="1">
            <a:spLocks noChangeArrowheads="1"/>
          </p:cNvSpPr>
          <p:nvPr/>
        </p:nvSpPr>
        <p:spPr bwMode="auto">
          <a:xfrm>
            <a:off x="6637338" y="54451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4</a:t>
            </a:r>
          </a:p>
        </p:txBody>
      </p:sp>
      <p:sp>
        <p:nvSpPr>
          <p:cNvPr id="115765" name="Text Box 53"/>
          <p:cNvSpPr txBox="1">
            <a:spLocks noChangeArrowheads="1"/>
          </p:cNvSpPr>
          <p:nvPr/>
        </p:nvSpPr>
        <p:spPr bwMode="auto">
          <a:xfrm>
            <a:off x="7667625" y="47974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5</a:t>
            </a:r>
          </a:p>
        </p:txBody>
      </p:sp>
      <p:sp>
        <p:nvSpPr>
          <p:cNvPr id="115766" name="Text Box 54"/>
          <p:cNvSpPr txBox="1">
            <a:spLocks noChangeArrowheads="1"/>
          </p:cNvSpPr>
          <p:nvPr/>
        </p:nvSpPr>
        <p:spPr bwMode="auto">
          <a:xfrm>
            <a:off x="3276600" y="4724400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r1</a:t>
            </a:r>
          </a:p>
        </p:txBody>
      </p:sp>
      <p:sp>
        <p:nvSpPr>
          <p:cNvPr id="115767" name="Text Box 55"/>
          <p:cNvSpPr txBox="1">
            <a:spLocks noChangeArrowheads="1"/>
          </p:cNvSpPr>
          <p:nvPr/>
        </p:nvSpPr>
        <p:spPr bwMode="auto">
          <a:xfrm>
            <a:off x="7667625" y="4292600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r2</a:t>
            </a:r>
          </a:p>
        </p:txBody>
      </p:sp>
      <p:sp>
        <p:nvSpPr>
          <p:cNvPr id="115768" name="Text Box 56"/>
          <p:cNvSpPr txBox="1">
            <a:spLocks noChangeArrowheads="1"/>
          </p:cNvSpPr>
          <p:nvPr/>
        </p:nvSpPr>
        <p:spPr bwMode="auto">
          <a:xfrm>
            <a:off x="2195513" y="55165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d1</a:t>
            </a:r>
          </a:p>
        </p:txBody>
      </p:sp>
      <p:sp>
        <p:nvSpPr>
          <p:cNvPr id="115769" name="Text Box 57"/>
          <p:cNvSpPr txBox="1">
            <a:spLocks noChangeArrowheads="1"/>
          </p:cNvSpPr>
          <p:nvPr/>
        </p:nvSpPr>
        <p:spPr bwMode="auto">
          <a:xfrm>
            <a:off x="4643438" y="56610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d2</a:t>
            </a:r>
          </a:p>
        </p:txBody>
      </p:sp>
      <p:sp>
        <p:nvSpPr>
          <p:cNvPr id="115770" name="Text Box 58"/>
          <p:cNvSpPr txBox="1">
            <a:spLocks noChangeArrowheads="1"/>
          </p:cNvSpPr>
          <p:nvPr/>
        </p:nvSpPr>
        <p:spPr bwMode="auto">
          <a:xfrm>
            <a:off x="6011863" y="56610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d3</a:t>
            </a:r>
          </a:p>
        </p:txBody>
      </p:sp>
      <p:sp>
        <p:nvSpPr>
          <p:cNvPr id="115771" name="Text Box 59"/>
          <p:cNvSpPr txBox="1">
            <a:spLocks noChangeArrowheads="1"/>
          </p:cNvSpPr>
          <p:nvPr/>
        </p:nvSpPr>
        <p:spPr bwMode="auto">
          <a:xfrm>
            <a:off x="7380288" y="52292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q1</a:t>
            </a:r>
          </a:p>
        </p:txBody>
      </p:sp>
      <p:sp>
        <p:nvSpPr>
          <p:cNvPr id="115773" name="Text Box 61"/>
          <p:cNvSpPr txBox="1">
            <a:spLocks noChangeArrowheads="1"/>
          </p:cNvSpPr>
          <p:nvPr/>
        </p:nvSpPr>
        <p:spPr bwMode="auto">
          <a:xfrm>
            <a:off x="900113" y="1793875"/>
            <a:ext cx="2133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q1 5 4 0 mod1</a:t>
            </a:r>
          </a:p>
          <a:p>
            <a:r>
              <a:rPr lang="en-US" altLang="ja-JP" sz="2400"/>
              <a:t>d1 2 1 diode</a:t>
            </a:r>
          </a:p>
          <a:p>
            <a:r>
              <a:rPr lang="en-US" altLang="ja-JP" sz="2400"/>
              <a:t>d2 2 3 diode</a:t>
            </a:r>
          </a:p>
          <a:p>
            <a:r>
              <a:rPr lang="en-US" altLang="ja-JP" sz="2400"/>
              <a:t>d3 3 4 diode</a:t>
            </a:r>
          </a:p>
          <a:p>
            <a:r>
              <a:rPr lang="en-US" altLang="ja-JP" sz="2400"/>
              <a:t>r1 6 2 1k</a:t>
            </a:r>
          </a:p>
          <a:p>
            <a:r>
              <a:rPr lang="en-US" altLang="ja-JP" sz="2400"/>
              <a:t>r2 6 5 1k</a:t>
            </a:r>
          </a:p>
        </p:txBody>
      </p:sp>
      <p:sp>
        <p:nvSpPr>
          <p:cNvPr id="115774" name="Text Box 62"/>
          <p:cNvSpPr txBox="1">
            <a:spLocks noChangeArrowheads="1"/>
          </p:cNvSpPr>
          <p:nvPr/>
        </p:nvSpPr>
        <p:spPr bwMode="auto">
          <a:xfrm>
            <a:off x="4192588" y="1706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ja-JP"/>
          </a:p>
        </p:txBody>
      </p:sp>
      <p:sp>
        <p:nvSpPr>
          <p:cNvPr id="115775" name="AutoShape 63"/>
          <p:cNvSpPr>
            <a:spLocks noChangeArrowheads="1"/>
          </p:cNvSpPr>
          <p:nvPr/>
        </p:nvSpPr>
        <p:spPr bwMode="auto">
          <a:xfrm>
            <a:off x="900113" y="908050"/>
            <a:ext cx="1584325" cy="360363"/>
          </a:xfrm>
          <a:prstGeom prst="wedgeRoundRectCallout">
            <a:avLst>
              <a:gd name="adj1" fmla="val -33667"/>
              <a:gd name="adj2" fmla="val 22004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/>
              <a:t>qX</a:t>
            </a:r>
            <a:r>
              <a:rPr lang="ja-JP" altLang="en-US"/>
              <a:t>は</a:t>
            </a:r>
            <a:r>
              <a:rPr lang="en-US" altLang="ja-JP"/>
              <a:t>BJT</a:t>
            </a:r>
          </a:p>
        </p:txBody>
      </p:sp>
      <p:sp>
        <p:nvSpPr>
          <p:cNvPr id="115776" name="AutoShape 64"/>
          <p:cNvSpPr>
            <a:spLocks noChangeArrowheads="1"/>
          </p:cNvSpPr>
          <p:nvPr/>
        </p:nvSpPr>
        <p:spPr bwMode="auto">
          <a:xfrm>
            <a:off x="2555875" y="1125538"/>
            <a:ext cx="1584325" cy="360362"/>
          </a:xfrm>
          <a:prstGeom prst="wedgeRoundRectCallout">
            <a:avLst>
              <a:gd name="adj1" fmla="val -101602"/>
              <a:gd name="adj2" fmla="val 17114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/>
              <a:t>C B E</a:t>
            </a:r>
            <a:r>
              <a:rPr lang="ja-JP" altLang="en-US"/>
              <a:t>の順</a:t>
            </a:r>
          </a:p>
        </p:txBody>
      </p:sp>
      <p:sp>
        <p:nvSpPr>
          <p:cNvPr id="115777" name="AutoShape 65"/>
          <p:cNvSpPr>
            <a:spLocks noChangeArrowheads="1"/>
          </p:cNvSpPr>
          <p:nvPr/>
        </p:nvSpPr>
        <p:spPr bwMode="auto">
          <a:xfrm>
            <a:off x="3203575" y="2205038"/>
            <a:ext cx="2447925" cy="360362"/>
          </a:xfrm>
          <a:prstGeom prst="wedgeRoundRectCallout">
            <a:avLst>
              <a:gd name="adj1" fmla="val -128014"/>
              <a:gd name="adj2" fmla="val -2797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/>
              <a:t>dX</a:t>
            </a:r>
            <a:r>
              <a:rPr lang="ja-JP" altLang="en-US"/>
              <a:t>はダイオード</a:t>
            </a:r>
          </a:p>
        </p:txBody>
      </p:sp>
      <p:sp>
        <p:nvSpPr>
          <p:cNvPr id="115778" name="AutoShape 66"/>
          <p:cNvSpPr>
            <a:spLocks noChangeArrowheads="1"/>
          </p:cNvSpPr>
          <p:nvPr/>
        </p:nvSpPr>
        <p:spPr bwMode="auto">
          <a:xfrm>
            <a:off x="3779838" y="2781300"/>
            <a:ext cx="2447925" cy="360363"/>
          </a:xfrm>
          <a:prstGeom prst="wedgeRoundRectCallout">
            <a:avLst>
              <a:gd name="adj1" fmla="val -129704"/>
              <a:gd name="adj2" fmla="val -12841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/>
              <a:t>A K</a:t>
            </a:r>
            <a:r>
              <a:rPr lang="ja-JP" altLang="en-US"/>
              <a:t>の順</a:t>
            </a:r>
          </a:p>
        </p:txBody>
      </p:sp>
      <p:sp>
        <p:nvSpPr>
          <p:cNvPr id="115779" name="AutoShape 67"/>
          <p:cNvSpPr>
            <a:spLocks noChangeArrowheads="1"/>
          </p:cNvSpPr>
          <p:nvPr/>
        </p:nvSpPr>
        <p:spPr bwMode="auto">
          <a:xfrm>
            <a:off x="3708400" y="4005263"/>
            <a:ext cx="1584325" cy="360362"/>
          </a:xfrm>
          <a:prstGeom prst="wedgeRoundRectCallout">
            <a:avLst>
              <a:gd name="adj1" fmla="val -205713"/>
              <a:gd name="adj2" fmla="val -6453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ｒ</a:t>
            </a:r>
            <a:r>
              <a:rPr lang="en-US" altLang="ja-JP"/>
              <a:t>X</a:t>
            </a:r>
            <a:r>
              <a:rPr lang="ja-JP" altLang="en-US"/>
              <a:t>は抵抗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51BEC6B2-433C-4984-BC55-384C70C49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432"/>
    </mc:Choice>
    <mc:Fallback>
      <p:transition spd="slow" advTm="145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1" x="8915400" y="3665538"/>
          <p14:tracePt t="918" x="8842375" y="3665538"/>
          <p14:tracePt t="932" x="8797925" y="3665538"/>
          <p14:tracePt t="1441" x="8788400" y="3648075"/>
          <p14:tracePt t="1447" x="8788400" y="3592513"/>
          <p14:tracePt t="1455" x="8797925" y="3548063"/>
          <p14:tracePt t="1463" x="8807450" y="3502025"/>
          <p14:tracePt t="1471" x="8815388" y="3465513"/>
          <p14:tracePt t="1482" x="8815388" y="3446463"/>
          <p14:tracePt t="1486" x="8815388" y="3438525"/>
          <p14:tracePt t="1495" x="8815388" y="3419475"/>
          <p14:tracePt t="1503" x="8824913" y="3402013"/>
          <p14:tracePt t="1512" x="8824913" y="3392488"/>
          <p14:tracePt t="1519" x="8824913" y="3382963"/>
          <p14:tracePt t="1527" x="8842375" y="3375025"/>
          <p14:tracePt t="1582" x="8842375" y="3365500"/>
          <p14:tracePt t="1606" x="8842375" y="3355975"/>
          <p14:tracePt t="11681" x="8596313" y="3438525"/>
          <p14:tracePt t="11688" x="8086725" y="3738563"/>
          <p14:tracePt t="11698" x="7658100" y="3957638"/>
          <p14:tracePt t="11705" x="7329488" y="4159250"/>
          <p14:tracePt t="11716" x="7046913" y="4276725"/>
          <p14:tracePt t="11720" x="6737350" y="4395788"/>
          <p14:tracePt t="11727" x="6435725" y="4495800"/>
          <p14:tracePt t="11735" x="6189663" y="4632325"/>
          <p14:tracePt t="11743" x="6016625" y="4714875"/>
          <p14:tracePt t="11751" x="5880100" y="4787900"/>
          <p14:tracePt t="11759" x="5816600" y="4824413"/>
          <p14:tracePt t="11767" x="5797550" y="4841875"/>
          <p14:tracePt t="11775" x="5780088" y="4851400"/>
          <p14:tracePt t="11784" x="5770563" y="4860925"/>
          <p14:tracePt t="11978" x="5753100" y="4870450"/>
          <p14:tracePt t="11985" x="5653088" y="4933950"/>
          <p14:tracePt t="11993" x="5551488" y="4987925"/>
          <p14:tracePt t="12000" x="5434013" y="5060950"/>
          <p14:tracePt t="12007" x="5305425" y="5143500"/>
          <p14:tracePt t="12015" x="5214938" y="5197475"/>
          <p14:tracePt t="12024" x="5086350" y="5233988"/>
          <p14:tracePt t="12031" x="4949825" y="5299075"/>
          <p14:tracePt t="12039" x="4876800" y="5335588"/>
          <p14:tracePt t="12047" x="4722813" y="5399088"/>
          <p14:tracePt t="12054" x="4659313" y="5426075"/>
          <p14:tracePt t="12064" x="4576763" y="5462588"/>
          <p14:tracePt t="12071" x="4521200" y="5489575"/>
          <p14:tracePt t="12080" x="4476750" y="5499100"/>
          <p14:tracePt t="12087" x="4430713" y="5499100"/>
          <p14:tracePt t="12095" x="4413250" y="5518150"/>
          <p14:tracePt t="12104" x="4376738" y="5518150"/>
          <p14:tracePt t="12115" x="4330700" y="5518150"/>
          <p14:tracePt t="12122" x="4275138" y="5526088"/>
          <p14:tracePt t="12128" x="4184650" y="5526088"/>
          <p14:tracePt t="12136" x="4075113" y="5526088"/>
          <p14:tracePt t="12144" x="3929063" y="5526088"/>
          <p14:tracePt t="12152" x="3765550" y="5526088"/>
          <p14:tracePt t="12160" x="3619500" y="5526088"/>
          <p14:tracePt t="12167" x="3419475" y="5526088"/>
          <p14:tracePt t="12176" x="3244850" y="5526088"/>
          <p14:tracePt t="12184" x="3081338" y="5526088"/>
          <p14:tracePt t="12192" x="2944813" y="5508625"/>
          <p14:tracePt t="12199" x="2835275" y="5481638"/>
          <p14:tracePt t="12208" x="2735263" y="5435600"/>
          <p14:tracePt t="12215" x="2679700" y="5416550"/>
          <p14:tracePt t="12222" x="2606675" y="5380038"/>
          <p14:tracePt t="12231" x="2606675" y="5372100"/>
          <p14:tracePt t="12238" x="2589213" y="5362575"/>
          <p14:tracePt t="12263" x="2579688" y="5353050"/>
          <p14:tracePt t="12271" x="2579688" y="5335588"/>
          <p14:tracePt t="12280" x="2579688" y="5280025"/>
          <p14:tracePt t="12287" x="2579688" y="5226050"/>
          <p14:tracePt t="12297" x="2579688" y="5160963"/>
          <p14:tracePt t="12304" x="2598738" y="5106988"/>
          <p14:tracePt t="12314" x="2606675" y="5060950"/>
          <p14:tracePt t="12322" x="2635250" y="4987925"/>
          <p14:tracePt t="12327" x="2652713" y="4924425"/>
          <p14:tracePt t="12336" x="2662238" y="4878388"/>
          <p14:tracePt t="12344" x="2708275" y="4797425"/>
          <p14:tracePt t="12352" x="2716213" y="4760913"/>
          <p14:tracePt t="12360" x="2752725" y="4705350"/>
          <p14:tracePt t="12368" x="2771775" y="4687888"/>
          <p14:tracePt t="12376" x="2798763" y="4660900"/>
          <p14:tracePt t="12385" x="2825750" y="4641850"/>
          <p14:tracePt t="12392" x="2852738" y="4632325"/>
          <p14:tracePt t="12401" x="2871788" y="4632325"/>
          <p14:tracePt t="12408" x="2925763" y="4632325"/>
          <p14:tracePt t="12417" x="3017838" y="4632325"/>
          <p14:tracePt t="12423" x="3127375" y="4632325"/>
          <p14:tracePt t="12431" x="3254375" y="4632325"/>
          <p14:tracePt t="12439" x="3419475" y="4632325"/>
          <p14:tracePt t="12448" x="3646488" y="4668838"/>
          <p14:tracePt t="12455" x="3829050" y="4668838"/>
          <p14:tracePt t="12464" x="4048125" y="4668838"/>
          <p14:tracePt t="12471" x="4321175" y="4687888"/>
          <p14:tracePt t="12483" x="4622800" y="4687888"/>
          <p14:tracePt t="12488" x="4849813" y="4687888"/>
          <p14:tracePt t="12499" x="5078413" y="4687888"/>
          <p14:tracePt t="12504" x="5241925" y="4687888"/>
          <p14:tracePt t="12515" x="5378450" y="4687888"/>
          <p14:tracePt t="12522" x="5507038" y="4687888"/>
          <p14:tracePt t="12528" x="5624513" y="4697413"/>
          <p14:tracePt t="12535" x="5680075" y="4697413"/>
          <p14:tracePt t="12543" x="5743575" y="4724400"/>
          <p14:tracePt t="12550" x="5761038" y="4724400"/>
          <p14:tracePt t="12559" x="5789613" y="4732338"/>
          <p14:tracePt t="12575" x="5797550" y="4741863"/>
          <p14:tracePt t="12591" x="5807075" y="4741863"/>
          <p14:tracePt t="12607" x="5843588" y="4768850"/>
          <p14:tracePt t="12615" x="5862638" y="4787900"/>
          <p14:tracePt t="12622" x="5880100" y="4805363"/>
          <p14:tracePt t="12630" x="5916613" y="4833938"/>
          <p14:tracePt t="12638" x="5935663" y="4841875"/>
          <p14:tracePt t="12648" x="5962650" y="4870450"/>
          <p14:tracePt t="12654" x="5989638" y="4897438"/>
          <p14:tracePt t="12662" x="6007100" y="4906963"/>
          <p14:tracePt t="12670" x="6043613" y="4933950"/>
          <p14:tracePt t="12679" x="6053138" y="4943475"/>
          <p14:tracePt t="12687" x="6072188" y="4960938"/>
          <p14:tracePt t="12696" x="6089650" y="4979988"/>
          <p14:tracePt t="12703" x="6099175" y="4987925"/>
          <p14:tracePt t="12711" x="6099175" y="4997450"/>
          <p14:tracePt t="12727" x="6126163" y="5006975"/>
          <p14:tracePt t="12816" x="6108700" y="5053013"/>
          <p14:tracePt t="12822" x="6043613" y="5089525"/>
          <p14:tracePt t="12832" x="5962650" y="5143500"/>
          <p14:tracePt t="12840" x="5907088" y="5180013"/>
          <p14:tracePt t="12850" x="5862638" y="5216525"/>
          <p14:tracePt t="12856" x="5761038" y="5270500"/>
          <p14:tracePt t="12865" x="5697538" y="5307013"/>
          <p14:tracePt t="12873" x="5597525" y="5380038"/>
          <p14:tracePt t="12883" x="5497513" y="5453063"/>
          <p14:tracePt t="12887" x="5397500" y="5508625"/>
          <p14:tracePt t="12897" x="5305425" y="5562600"/>
          <p14:tracePt t="12903" x="5224463" y="5618163"/>
          <p14:tracePt t="12910" x="5178425" y="5645150"/>
          <p14:tracePt t="12918" x="5114925" y="5681663"/>
          <p14:tracePt t="12929" x="5068888" y="5699125"/>
          <p14:tracePt t="12934" x="5032375" y="5718175"/>
          <p14:tracePt t="12943" x="5005388" y="5735638"/>
          <p14:tracePt t="12951" x="4978400" y="5745163"/>
          <p14:tracePt t="12959" x="4913313" y="5764213"/>
          <p14:tracePt t="12967" x="4886325" y="5791200"/>
          <p14:tracePt t="12975" x="4859338" y="5791200"/>
          <p14:tracePt t="12983" x="4803775" y="5791200"/>
          <p14:tracePt t="12991" x="4740275" y="5800725"/>
          <p14:tracePt t="12999" x="4649788" y="5800725"/>
          <p14:tracePt t="13007" x="4557713" y="5800725"/>
          <p14:tracePt t="13015" x="4430713" y="5800725"/>
          <p14:tracePt t="13022" x="4303713" y="5800725"/>
          <p14:tracePt t="13031" x="4194175" y="5800725"/>
          <p14:tracePt t="13038" x="4048125" y="5800725"/>
          <p14:tracePt t="13046" x="3883025" y="5781675"/>
          <p14:tracePt t="13054" x="3738563" y="5764213"/>
          <p14:tracePt t="13065" x="3609975" y="5754688"/>
          <p14:tracePt t="13070" x="3473450" y="5718175"/>
          <p14:tracePt t="13080" x="3363913" y="5708650"/>
          <p14:tracePt t="13086" x="3273425" y="5691188"/>
          <p14:tracePt t="13096" x="3200400" y="5691188"/>
          <p14:tracePt t="13103" x="3117850" y="5681663"/>
          <p14:tracePt t="13111" x="3081338" y="5681663"/>
          <p14:tracePt t="13119" x="3035300" y="5662613"/>
          <p14:tracePt t="13127" x="3017838" y="5662613"/>
          <p14:tracePt t="14248" x="2998788" y="5662613"/>
          <p14:tracePt t="14264" x="2971800" y="5662613"/>
          <p14:tracePt t="14271" x="2954338" y="5672138"/>
          <p14:tracePt t="14279" x="2908300" y="5699125"/>
          <p14:tracePt t="14288" x="2889250" y="5727700"/>
          <p14:tracePt t="14299" x="2881313" y="5764213"/>
          <p14:tracePt t="14304" x="2881313" y="5808663"/>
          <p14:tracePt t="14315" x="2881313" y="5864225"/>
          <p14:tracePt t="14320" x="2881313" y="5873750"/>
          <p14:tracePt t="14328" x="2889250" y="5946775"/>
          <p14:tracePt t="14336" x="2917825" y="6010275"/>
          <p14:tracePt t="14344" x="2944813" y="6046788"/>
          <p14:tracePt t="14352" x="3008313" y="6064250"/>
          <p14:tracePt t="14360" x="3063875" y="6064250"/>
          <p14:tracePt t="14368" x="3108325" y="6064250"/>
          <p14:tracePt t="14376" x="3163888" y="6064250"/>
          <p14:tracePt t="14384" x="3217863" y="6064250"/>
          <p14:tracePt t="14392" x="3254375" y="6064250"/>
          <p14:tracePt t="14400" x="3290888" y="6064250"/>
          <p14:tracePt t="14407" x="3309938" y="6046788"/>
          <p14:tracePt t="14415" x="3327400" y="6037263"/>
          <p14:tracePt t="14423" x="3336925" y="6027738"/>
          <p14:tracePt t="14432" x="3363913" y="6010275"/>
          <p14:tracePt t="14440" x="3373438" y="6000750"/>
          <p14:tracePt t="14617" x="3382963" y="5991225"/>
          <p14:tracePt t="14641" x="3382963" y="5964238"/>
          <p14:tracePt t="14647" x="3390900" y="5954713"/>
          <p14:tracePt t="14663" x="3400425" y="5946775"/>
          <p14:tracePt t="14672" x="3409950" y="5937250"/>
          <p14:tracePt t="14688" x="3427413" y="5918200"/>
          <p14:tracePt t="14704" x="3436938" y="5910263"/>
          <p14:tracePt t="14720" x="3446463" y="5910263"/>
          <p14:tracePt t="14755" x="3455988" y="5910263"/>
          <p14:tracePt t="14760" x="3473450" y="5910263"/>
          <p14:tracePt t="14768" x="3490913" y="5910263"/>
          <p14:tracePt t="14776" x="3546475" y="5910263"/>
          <p14:tracePt t="14786" x="3592513" y="5910263"/>
          <p14:tracePt t="14790" x="3646488" y="5910263"/>
          <p14:tracePt t="14799" x="3738563" y="5910263"/>
          <p14:tracePt t="14806" x="3810000" y="5910263"/>
          <p14:tracePt t="14815" x="3902075" y="5910263"/>
          <p14:tracePt t="14822" x="3984625" y="5927725"/>
          <p14:tracePt t="14832" x="4011613" y="5927725"/>
          <p14:tracePt t="14840" x="4038600" y="5927725"/>
          <p14:tracePt t="14852" x="4057650" y="5937250"/>
          <p14:tracePt t="14895" x="4065588" y="5937250"/>
          <p14:tracePt t="15073" x="4075113" y="5927725"/>
          <p14:tracePt t="15088" x="4102100" y="5891213"/>
          <p14:tracePt t="15097" x="4121150" y="5881688"/>
          <p14:tracePt t="15105" x="4165600" y="5864225"/>
          <p14:tracePt t="15116" x="4194175" y="5845175"/>
          <p14:tracePt t="15120" x="4221163" y="5827713"/>
          <p14:tracePt t="15137" x="4311650" y="5772150"/>
          <p14:tracePt t="15144" x="4348163" y="5754688"/>
          <p14:tracePt t="15153" x="4403725" y="5735638"/>
          <p14:tracePt t="15162" x="4430713" y="5718175"/>
          <p14:tracePt t="15169" x="4467225" y="5708650"/>
          <p14:tracePt t="15175" x="4467225" y="5699125"/>
          <p14:tracePt t="15183" x="4484688" y="5681663"/>
          <p14:tracePt t="15191" x="4494213" y="5672138"/>
          <p14:tracePt t="15199" x="4503738" y="5662613"/>
          <p14:tracePt t="15583" x="4513263" y="5662613"/>
          <p14:tracePt t="15615" x="4521200" y="5662613"/>
          <p14:tracePt t="15623" x="4530725" y="5662613"/>
          <p14:tracePt t="15632" x="4567238" y="5662613"/>
          <p14:tracePt t="15639" x="4603750" y="5662613"/>
          <p14:tracePt t="15647" x="4676775" y="5662613"/>
          <p14:tracePt t="15654" x="4749800" y="5662613"/>
          <p14:tracePt t="15663" x="4859338" y="5662613"/>
          <p14:tracePt t="15671" x="4949825" y="5681663"/>
          <p14:tracePt t="15679" x="5086350" y="5708650"/>
          <p14:tracePt t="15687" x="5232400" y="5727700"/>
          <p14:tracePt t="15696" x="5305425" y="5727700"/>
          <p14:tracePt t="15703" x="5341938" y="5727700"/>
          <p14:tracePt t="15713" x="5397500" y="5727700"/>
          <p14:tracePt t="15719" x="5497513" y="5727700"/>
          <p14:tracePt t="15727" x="5551488" y="5727700"/>
          <p14:tracePt t="15735" x="5643563" y="5727700"/>
          <p14:tracePt t="15743" x="5680075" y="5727700"/>
          <p14:tracePt t="15751" x="5724525" y="5727700"/>
          <p14:tracePt t="15759" x="5761038" y="5727700"/>
          <p14:tracePt t="15767" x="5797550" y="5727700"/>
          <p14:tracePt t="15775" x="5807075" y="5727700"/>
          <p14:tracePt t="15784" x="5816600" y="5727700"/>
          <p14:tracePt t="15791" x="5834063" y="5727700"/>
          <p14:tracePt t="15800" x="5853113" y="5727700"/>
          <p14:tracePt t="15807" x="5870575" y="5727700"/>
          <p14:tracePt t="15815" x="5899150" y="5727700"/>
          <p14:tracePt t="15822" x="5935663" y="5708650"/>
          <p14:tracePt t="15831" x="5962650" y="5699125"/>
          <p14:tracePt t="15840" x="6007100" y="5681663"/>
          <p14:tracePt t="15850" x="6035675" y="5681663"/>
          <p14:tracePt t="15855" x="6062663" y="5681663"/>
          <p14:tracePt t="15865" x="6099175" y="5681663"/>
          <p14:tracePt t="15885" x="6172200" y="5681663"/>
          <p14:tracePt t="15888" x="6199188" y="5681663"/>
          <p14:tracePt t="15898" x="6245225" y="5681663"/>
          <p14:tracePt t="15903" x="6281738" y="5681663"/>
          <p14:tracePt t="15913" x="6308725" y="5681663"/>
          <p14:tracePt t="15919" x="6362700" y="5681663"/>
          <p14:tracePt t="15926" x="6408738" y="5681663"/>
          <p14:tracePt t="15934" x="6464300" y="5681663"/>
          <p14:tracePt t="15943" x="6518275" y="5672138"/>
          <p14:tracePt t="15951" x="6581775" y="5645150"/>
          <p14:tracePt t="15959" x="6664325" y="5635625"/>
          <p14:tracePt t="15966" x="6773863" y="5635625"/>
          <p14:tracePt t="15974" x="6846888" y="5626100"/>
          <p14:tracePt t="15983" x="6919913" y="5608638"/>
          <p14:tracePt t="15991" x="7000875" y="5599113"/>
          <p14:tracePt t="15999" x="7046913" y="5589588"/>
          <p14:tracePt t="16007" x="7083425" y="5589588"/>
          <p14:tracePt t="16015" x="7110413" y="5581650"/>
          <p14:tracePt t="16022" x="7129463" y="5581650"/>
          <p14:tracePt t="16031" x="7165975" y="5562600"/>
          <p14:tracePt t="16039" x="7183438" y="5554663"/>
          <p14:tracePt t="16079" x="7202488" y="5554663"/>
          <p14:tracePt t="16088" x="7212013" y="5554663"/>
          <p14:tracePt t="16256" x="7212013" y="5562600"/>
          <p14:tracePt t="16264" x="7219950" y="5572125"/>
          <p14:tracePt t="16273" x="7239000" y="5581650"/>
          <p14:tracePt t="16283" x="7265988" y="5589588"/>
          <p14:tracePt t="16288" x="7292975" y="5589588"/>
          <p14:tracePt t="16300" x="7339013" y="5599113"/>
          <p14:tracePt t="16304" x="7375525" y="5599113"/>
          <p14:tracePt t="16314" x="7421563" y="5599113"/>
          <p14:tracePt t="16320" x="7458075" y="5599113"/>
          <p14:tracePt t="16330" x="7502525" y="5599113"/>
          <p14:tracePt t="16334" x="7531100" y="5599113"/>
          <p14:tracePt t="16342" x="7575550" y="5599113"/>
          <p14:tracePt t="16351" x="7602538" y="5599113"/>
          <p14:tracePt t="16359" x="7621588" y="5599113"/>
          <p14:tracePt t="16366" x="7631113" y="5599113"/>
          <p14:tracePt t="16375" x="7648575" y="5599113"/>
          <p14:tracePt t="16383" x="7658100" y="5599113"/>
          <p14:tracePt t="16623" x="7648575" y="5599113"/>
          <p14:tracePt t="16631" x="7621588" y="5599113"/>
          <p14:tracePt t="16638" x="7594600" y="5618163"/>
          <p14:tracePt t="16646" x="7548563" y="5645150"/>
          <p14:tracePt t="16654" x="7531100" y="5654675"/>
          <p14:tracePt t="16662" x="7512050" y="5654675"/>
          <p14:tracePt t="16670" x="7494588" y="5672138"/>
          <p14:tracePt t="16687" x="7485063" y="5681663"/>
          <p14:tracePt t="17072" x="7475538" y="5681663"/>
          <p14:tracePt t="17081" x="7458075" y="5699125"/>
          <p14:tracePt t="17097" x="7421563" y="5708650"/>
          <p14:tracePt t="17105" x="7385050" y="5727700"/>
          <p14:tracePt t="17118" x="7366000" y="5727700"/>
          <p14:tracePt t="17120" x="7329488" y="5735638"/>
          <p14:tracePt t="17128" x="7319963" y="5735638"/>
          <p14:tracePt t="17135" x="7292975" y="5735638"/>
          <p14:tracePt t="17143" x="7283450" y="5745163"/>
          <p14:tracePt t="17151" x="7275513" y="5745163"/>
          <p14:tracePt t="17159" x="7265988" y="5745163"/>
          <p14:tracePt t="17247" x="7239000" y="5745163"/>
          <p14:tracePt t="17262" x="7183438" y="5727700"/>
          <p14:tracePt t="17272" x="7138988" y="5699125"/>
          <p14:tracePt t="17280" x="7119938" y="5691188"/>
          <p14:tracePt t="17288" x="7092950" y="5672138"/>
          <p14:tracePt t="17299" x="7073900" y="5662613"/>
          <p14:tracePt t="17304" x="7046913" y="5654675"/>
          <p14:tracePt t="17316" x="7046913" y="5645150"/>
          <p14:tracePt t="17321" x="7029450" y="5626100"/>
          <p14:tracePt t="17336" x="7029450" y="5618163"/>
          <p14:tracePt t="17344" x="7029450" y="5608638"/>
          <p14:tracePt t="17352" x="7019925" y="5581650"/>
          <p14:tracePt t="17368" x="7010400" y="5562600"/>
          <p14:tracePt t="17376" x="7000875" y="5545138"/>
          <p14:tracePt t="17383" x="7000875" y="5535613"/>
          <p14:tracePt t="17391" x="7000875" y="5526088"/>
          <p14:tracePt t="17399" x="7000875" y="5499100"/>
          <p14:tracePt t="17407" x="7000875" y="5481638"/>
          <p14:tracePt t="17415" x="7000875" y="5462588"/>
          <p14:tracePt t="17423" x="7000875" y="5445125"/>
          <p14:tracePt t="17438" x="7000875" y="5416550"/>
          <p14:tracePt t="17447" x="7000875" y="5408613"/>
          <p14:tracePt t="17463" x="7000875" y="5399088"/>
          <p14:tracePt t="17471" x="7000875" y="5380038"/>
          <p14:tracePt t="17479" x="7000875" y="5372100"/>
          <p14:tracePt t="17486" x="7000875" y="5362575"/>
          <p14:tracePt t="17503" x="7000875" y="5343525"/>
          <p14:tracePt t="17515" x="7000875" y="5335588"/>
          <p14:tracePt t="17518" x="7000875" y="5326063"/>
          <p14:tracePt t="17527" x="7000875" y="5299075"/>
          <p14:tracePt t="17537" x="7000875" y="5289550"/>
          <p14:tracePt t="17542" x="7000875" y="5270500"/>
          <p14:tracePt t="17551" x="7000875" y="5262563"/>
          <p14:tracePt t="17558" x="7000875" y="5253038"/>
          <p14:tracePt t="17567" x="7000875" y="5243513"/>
          <p14:tracePt t="17574" x="7000875" y="5233988"/>
          <p14:tracePt t="17583" x="7000875" y="5216525"/>
          <p14:tracePt t="17591" x="7000875" y="5207000"/>
          <p14:tracePt t="17607" x="7000875" y="5197475"/>
          <p14:tracePt t="17623" x="7000875" y="5189538"/>
          <p14:tracePt t="17631" x="7010400" y="5180013"/>
          <p14:tracePt t="17638" x="7029450" y="5160963"/>
          <p14:tracePt t="17655" x="7046913" y="5143500"/>
          <p14:tracePt t="17663" x="7073900" y="5126038"/>
          <p14:tracePt t="17671" x="7102475" y="5097463"/>
          <p14:tracePt t="17679" x="7119938" y="5089525"/>
          <p14:tracePt t="17687" x="7146925" y="5070475"/>
          <p14:tracePt t="17696" x="7192963" y="5070475"/>
          <p14:tracePt t="17703" x="7219950" y="5060950"/>
          <p14:tracePt t="17713" x="7248525" y="5060950"/>
          <p14:tracePt t="17719" x="7283450" y="5060950"/>
          <p14:tracePt t="17727" x="7292975" y="5060950"/>
          <p14:tracePt t="17735" x="7339013" y="5060950"/>
          <p14:tracePt t="17743" x="7392988" y="5060950"/>
          <p14:tracePt t="17751" x="7421563" y="5060950"/>
          <p14:tracePt t="17759" x="7448550" y="5060950"/>
          <p14:tracePt t="17767" x="7494588" y="5080000"/>
          <p14:tracePt t="17775" x="7539038" y="5089525"/>
          <p14:tracePt t="17783" x="7585075" y="5126038"/>
          <p14:tracePt t="17791" x="7612063" y="5143500"/>
          <p14:tracePt t="17799" x="7648575" y="5153025"/>
          <p14:tracePt t="17807" x="7667625" y="5180013"/>
          <p14:tracePt t="17815" x="7675563" y="5189538"/>
          <p14:tracePt t="17823" x="7675563" y="5207000"/>
          <p14:tracePt t="17832" x="7685088" y="5226050"/>
          <p14:tracePt t="17838" x="7704138" y="5243513"/>
          <p14:tracePt t="17855" x="7704138" y="5253038"/>
          <p14:tracePt t="17863" x="7704138" y="5262563"/>
          <p14:tracePt t="17879" x="7704138" y="5270500"/>
          <p14:tracePt t="17887" x="7704138" y="5280025"/>
          <p14:tracePt t="17912" x="7704138" y="5289550"/>
          <p14:tracePt t="17934" x="7704138" y="5299075"/>
          <p14:tracePt t="17938" x="7704138" y="5307013"/>
          <p14:tracePt t="17945" x="7704138" y="5316538"/>
          <p14:tracePt t="17952" x="7704138" y="5335588"/>
          <p14:tracePt t="17960" x="7704138" y="5353050"/>
          <p14:tracePt t="17967" x="7704138" y="5362575"/>
          <p14:tracePt t="17975" x="7704138" y="5372100"/>
          <p14:tracePt t="17983" x="7704138" y="5389563"/>
          <p14:tracePt t="17991" x="7704138" y="5416550"/>
          <p14:tracePt t="17999" x="7704138" y="5453063"/>
          <p14:tracePt t="18007" x="7694613" y="5489575"/>
          <p14:tracePt t="18015" x="7675563" y="5526088"/>
          <p14:tracePt t="18023" x="7675563" y="5545138"/>
          <p14:tracePt t="18031" x="7675563" y="5572125"/>
          <p14:tracePt t="18039" x="7675563" y="5589588"/>
          <p14:tracePt t="18048" x="7675563" y="5618163"/>
          <p14:tracePt t="18054" x="7667625" y="5635625"/>
          <p14:tracePt t="18063" x="7658100" y="5654675"/>
          <p14:tracePt t="18071" x="7648575" y="5672138"/>
          <p14:tracePt t="18079" x="7648575" y="5681663"/>
          <p14:tracePt t="18086" x="7648575" y="5691188"/>
          <p14:tracePt t="18103" x="7648575" y="5708650"/>
          <p14:tracePt t="18112" x="7639050" y="5708650"/>
          <p14:tracePt t="18170" x="7631113" y="5718175"/>
          <p14:tracePt t="18176" x="7612063" y="5727700"/>
          <p14:tracePt t="18184" x="7558088" y="5735638"/>
          <p14:tracePt t="18192" x="7539038" y="5764213"/>
          <p14:tracePt t="18201" x="7521575" y="5772150"/>
          <p14:tracePt t="18208" x="7502525" y="5781675"/>
          <p14:tracePt t="18217" x="7466013" y="5791200"/>
          <p14:tracePt t="18224" x="7439025" y="5808663"/>
          <p14:tracePt t="18231" x="7421563" y="5818188"/>
          <p14:tracePt t="18239" x="7402513" y="5818188"/>
          <p14:tracePt t="18246" x="7392988" y="5827713"/>
          <p14:tracePt t="18264" x="7375525" y="5837238"/>
          <p14:tracePt t="18295" x="7366000" y="5837238"/>
          <p14:tracePt t="18705" x="7312025" y="5837238"/>
          <p14:tracePt t="18712" x="7202488" y="5837238"/>
          <p14:tracePt t="18720" x="7110413" y="5800725"/>
          <p14:tracePt t="18729" x="6956425" y="5791200"/>
          <p14:tracePt t="18735" x="6846888" y="5791200"/>
          <p14:tracePt t="18744" x="6737350" y="5754688"/>
          <p14:tracePt t="18753" x="6610350" y="5745163"/>
          <p14:tracePt t="18759" x="6527800" y="5727700"/>
          <p14:tracePt t="18767" x="6472238" y="5727700"/>
          <p14:tracePt t="18775" x="6435725" y="5727700"/>
          <p14:tracePt t="18785" x="6391275" y="5727700"/>
          <p14:tracePt t="18790" x="6381750" y="5727700"/>
          <p14:tracePt t="18822" x="6372225" y="5727700"/>
          <p14:tracePt t="18839" x="6372225" y="5718175"/>
          <p14:tracePt t="18889" x="6381750" y="5708650"/>
          <p14:tracePt t="18898" x="6381750" y="5699125"/>
          <p14:tracePt t="18905" x="6381750" y="5691188"/>
          <p14:tracePt t="18914" x="6381750" y="5681663"/>
          <p14:tracePt t="18919" x="6381750" y="5662613"/>
          <p14:tracePt t="18929" x="6372225" y="5645150"/>
          <p14:tracePt t="18942" x="6362700" y="5645150"/>
          <p14:tracePt t="19025" x="6362700" y="5635625"/>
          <p14:tracePt t="19146" x="6362700" y="5626100"/>
          <p14:tracePt t="19150" x="6345238" y="5626100"/>
          <p14:tracePt t="19166" x="6326188" y="5645150"/>
          <p14:tracePt t="19175" x="6299200" y="5654675"/>
          <p14:tracePt t="19199" x="6299200" y="5662613"/>
          <p14:tracePt t="19290" x="6291263" y="5662613"/>
          <p14:tracePt t="19297" x="6272213" y="5662613"/>
          <p14:tracePt t="19306" x="6254750" y="5662613"/>
          <p14:tracePt t="19315" x="6218238" y="5662613"/>
          <p14:tracePt t="19320" x="6172200" y="5645150"/>
          <p14:tracePt t="19328" x="6126163" y="5626100"/>
          <p14:tracePt t="19335" x="6099175" y="5618163"/>
          <p14:tracePt t="19344" x="6072188" y="5608638"/>
          <p14:tracePt t="19350" x="6053138" y="5599113"/>
          <p14:tracePt t="19358" x="6053138" y="5589588"/>
          <p14:tracePt t="19407" x="6043613" y="5581650"/>
          <p14:tracePt t="19424" x="6043613" y="5562600"/>
          <p14:tracePt t="19432" x="6043613" y="5554663"/>
          <p14:tracePt t="19440" x="6043613" y="5545138"/>
          <p14:tracePt t="19449" x="6043613" y="5499100"/>
          <p14:tracePt t="19456" x="6062663" y="5481638"/>
          <p14:tracePt t="19465" x="6062663" y="5472113"/>
          <p14:tracePt t="19472" x="6080125" y="5445125"/>
          <p14:tracePt t="19481" x="6089650" y="5416550"/>
          <p14:tracePt t="19488" x="6108700" y="5399088"/>
          <p14:tracePt t="19498" x="6108700" y="5380038"/>
          <p14:tracePt t="19505" x="6116638" y="5362575"/>
          <p14:tracePt t="19514" x="6153150" y="5316538"/>
          <p14:tracePt t="19527" x="6162675" y="5299075"/>
          <p14:tracePt t="19535" x="6172200" y="5280025"/>
          <p14:tracePt t="19542" x="6181725" y="5270500"/>
          <p14:tracePt t="19550" x="6199188" y="5253038"/>
          <p14:tracePt t="19567" x="6218238" y="5243513"/>
          <p14:tracePt t="19575" x="6226175" y="5233988"/>
          <p14:tracePt t="19583" x="6235700" y="5226050"/>
          <p14:tracePt t="19598" x="6254750" y="5216525"/>
          <p14:tracePt t="19615" x="6281738" y="5216525"/>
          <p14:tracePt t="19623" x="6291263" y="5216525"/>
          <p14:tracePt t="19633" x="6318250" y="5216525"/>
          <p14:tracePt t="19639" x="6345238" y="5216525"/>
          <p14:tracePt t="19648" x="6391275" y="5216525"/>
          <p14:tracePt t="19654" x="6427788" y="5216525"/>
          <p14:tracePt t="19680" x="6500813" y="5216525"/>
          <p14:tracePt t="19687" x="6600825" y="5233988"/>
          <p14:tracePt t="19695" x="6627813" y="5243513"/>
          <p14:tracePt t="19703" x="6664325" y="5253038"/>
          <p14:tracePt t="19712" x="6681788" y="5253038"/>
          <p14:tracePt t="19783" x="6681788" y="5270500"/>
          <p14:tracePt t="19791" x="6681788" y="5289550"/>
          <p14:tracePt t="19800" x="6681788" y="5299075"/>
          <p14:tracePt t="19807" x="6664325" y="5307013"/>
          <p14:tracePt t="19815" x="6637338" y="5335588"/>
          <p14:tracePt t="19822" x="6600825" y="5353050"/>
          <p14:tracePt t="19832" x="6573838" y="5380038"/>
          <p14:tracePt t="19838" x="6545263" y="5416550"/>
          <p14:tracePt t="19850" x="6481763" y="5453063"/>
          <p14:tracePt t="19855" x="6454775" y="5462588"/>
          <p14:tracePt t="19864" x="6418263" y="5499100"/>
          <p14:tracePt t="19870" x="6335713" y="5535613"/>
          <p14:tracePt t="19881" x="6308725" y="5554663"/>
          <p14:tracePt t="19886" x="6262688" y="5562600"/>
          <p14:tracePt t="19896" x="6245225" y="5581650"/>
          <p14:tracePt t="19903" x="6218238" y="5599113"/>
          <p14:tracePt t="19912" x="6208713" y="5599113"/>
          <p14:tracePt t="19918" x="6199188" y="5599113"/>
          <p14:tracePt t="20007" x="6199188" y="5589588"/>
          <p14:tracePt t="20015" x="6208713" y="5581650"/>
          <p14:tracePt t="20023" x="6208713" y="5562600"/>
          <p14:tracePt t="20095" x="6208713" y="5554663"/>
          <p14:tracePt t="20103" x="6162675" y="5572125"/>
          <p14:tracePt t="20111" x="6062663" y="5581650"/>
          <p14:tracePt t="20119" x="5953125" y="5581650"/>
          <p14:tracePt t="20126" x="5843588" y="5608638"/>
          <p14:tracePt t="20135" x="5753100" y="5626100"/>
          <p14:tracePt t="20142" x="5653088" y="5626100"/>
          <p14:tracePt t="20151" x="5524500" y="5626100"/>
          <p14:tracePt t="20159" x="5451475" y="5626100"/>
          <p14:tracePt t="20167" x="5397500" y="5626100"/>
          <p14:tracePt t="20176" x="5368925" y="5626100"/>
          <p14:tracePt t="20254" x="5297488" y="5626100"/>
          <p14:tracePt t="20263" x="5224463" y="5626100"/>
          <p14:tracePt t="20271" x="5132388" y="5626100"/>
          <p14:tracePt t="20279" x="5041900" y="5626100"/>
          <p14:tracePt t="20287" x="4968875" y="5626100"/>
          <p14:tracePt t="20295" x="4876800" y="5626100"/>
          <p14:tracePt t="20303" x="4803775" y="5626100"/>
          <p14:tracePt t="20312" x="4786313" y="5626100"/>
          <p14:tracePt t="20319" x="4749800" y="5626100"/>
          <p14:tracePt t="20379" x="4749800" y="5618163"/>
          <p14:tracePt t="20488" x="4749800" y="5608638"/>
          <p14:tracePt t="20496" x="4740275" y="5581650"/>
          <p14:tracePt t="20514" x="4740275" y="5562600"/>
          <p14:tracePt t="20521" x="4740275" y="5545138"/>
          <p14:tracePt t="20530" x="4740275" y="5526088"/>
          <p14:tracePt t="20538" x="4740275" y="5518150"/>
          <p14:tracePt t="20544" x="4740275" y="5489575"/>
          <p14:tracePt t="20561" x="4740275" y="5481638"/>
          <p14:tracePt t="20566" x="4740275" y="5453063"/>
          <p14:tracePt t="20583" x="4740275" y="5445125"/>
          <p14:tracePt t="20591" x="4740275" y="5435600"/>
          <p14:tracePt t="20599" x="4740275" y="5426075"/>
          <p14:tracePt t="20606" x="4767263" y="5408613"/>
          <p14:tracePt t="20615" x="4786313" y="5399088"/>
          <p14:tracePt t="20623" x="4813300" y="5389563"/>
          <p14:tracePt t="20632" x="4840288" y="5380038"/>
          <p14:tracePt t="20639" x="4886325" y="5353050"/>
          <p14:tracePt t="20647" x="4941888" y="5353050"/>
          <p14:tracePt t="20655" x="4978400" y="5343525"/>
          <p14:tracePt t="20663" x="5014913" y="5343525"/>
          <p14:tracePt t="20690" x="5114925" y="5326063"/>
          <p14:tracePt t="20696" x="5141913" y="5326063"/>
          <p14:tracePt t="20702" x="5151438" y="5326063"/>
          <p14:tracePt t="20783" x="5151438" y="5343525"/>
          <p14:tracePt t="20791" x="5151438" y="5353050"/>
          <p14:tracePt t="20799" x="5151438" y="5362575"/>
          <p14:tracePt t="20806" x="5151438" y="5380038"/>
          <p14:tracePt t="20815" x="5151438" y="5408613"/>
          <p14:tracePt t="20831" x="5151438" y="5426075"/>
          <p14:tracePt t="20854" x="5151438" y="5435600"/>
          <p14:tracePt t="20911" x="5141913" y="5435600"/>
          <p14:tracePt t="20918" x="5122863" y="5453063"/>
          <p14:tracePt t="20927" x="5105400" y="5472113"/>
          <p14:tracePt t="20934" x="5095875" y="5481638"/>
          <p14:tracePt t="20958" x="5095875" y="5489575"/>
          <p14:tracePt t="20967" x="5068888" y="5508625"/>
          <p14:tracePt t="20975" x="5049838" y="5526088"/>
          <p14:tracePt t="20982" x="5014913" y="5535613"/>
          <p14:tracePt t="20991" x="4968875" y="5562600"/>
          <p14:tracePt t="20999" x="4941888" y="5581650"/>
          <p14:tracePt t="21007" x="4922838" y="5581650"/>
          <p14:tracePt t="21015" x="4913313" y="5589588"/>
          <p14:tracePt t="21023" x="4905375" y="5589588"/>
          <p14:tracePt t="21119" x="4913313" y="5589588"/>
          <p14:tracePt t="21127" x="4932363" y="5589588"/>
          <p14:tracePt t="22073" x="4922838" y="5589588"/>
          <p14:tracePt t="22080" x="4713288" y="5589588"/>
          <p14:tracePt t="22088" x="4530725" y="5589588"/>
          <p14:tracePt t="22100" x="4330700" y="5589588"/>
          <p14:tracePt t="22106" x="4165600" y="5554663"/>
          <p14:tracePt t="22115" x="4038600" y="5554663"/>
          <p14:tracePt t="22120" x="3956050" y="5535613"/>
          <p14:tracePt t="22130" x="3919538" y="5526088"/>
          <p14:tracePt t="22135" x="3902075" y="5526088"/>
          <p14:tracePt t="22144" x="3883025" y="5526088"/>
          <p14:tracePt t="22198" x="3865563" y="5526088"/>
          <p14:tracePt t="22207" x="3810000" y="5526088"/>
          <p14:tracePt t="22215" x="3738563" y="5526088"/>
          <p14:tracePt t="22223" x="3646488" y="5526088"/>
          <p14:tracePt t="22231" x="3556000" y="5526088"/>
          <p14:tracePt t="22239" x="3473450" y="5526088"/>
          <p14:tracePt t="22247" x="3419475" y="5526088"/>
          <p14:tracePt t="22255" x="3390900" y="5526088"/>
          <p14:tracePt t="22263" x="3373438" y="5526088"/>
          <p14:tracePt t="22270" x="3354388" y="5526088"/>
          <p14:tracePt t="22279" x="3346450" y="5518150"/>
          <p14:tracePt t="22409" x="3336925" y="5518150"/>
          <p14:tracePt t="22418" x="3290888" y="5518150"/>
          <p14:tracePt t="22424" x="3217863" y="5518150"/>
          <p14:tracePt t="22432" x="3127375" y="5518150"/>
          <p14:tracePt t="22440" x="3054350" y="5518150"/>
          <p14:tracePt t="22447" x="3008313" y="5518150"/>
          <p14:tracePt t="22454" x="2981325" y="5518150"/>
          <p14:tracePt t="22462" x="2944813" y="5499100"/>
          <p14:tracePt t="22471" x="2908300" y="5499100"/>
          <p14:tracePt t="22479" x="2889250" y="5499100"/>
          <p14:tracePt t="22495" x="2862263" y="5489575"/>
          <p14:tracePt t="22567" x="2852738" y="5472113"/>
          <p14:tracePt t="22582" x="2844800" y="5462588"/>
          <p14:tracePt t="22591" x="2835275" y="5453063"/>
          <p14:tracePt t="22598" x="2825750" y="5453063"/>
          <p14:tracePt t="22671" x="2817813" y="5453063"/>
          <p14:tracePt t="22679" x="2808288" y="5445125"/>
          <p14:tracePt t="22695" x="2781300" y="5445125"/>
          <p14:tracePt t="22703" x="2762250" y="5426075"/>
          <p14:tracePt t="22712" x="2735263" y="5416550"/>
          <p14:tracePt t="22720" x="2716213" y="5408613"/>
          <p14:tracePt t="22730" x="2716213" y="5399088"/>
          <p14:tracePt t="22736" x="2671763" y="5380038"/>
          <p14:tracePt t="22744" x="2671763" y="5372100"/>
          <p14:tracePt t="22752" x="2652713" y="5362575"/>
          <p14:tracePt t="22759" x="2643188" y="5353050"/>
          <p14:tracePt t="22767" x="2625725" y="5353050"/>
          <p14:tracePt t="22776" x="2606675" y="5335588"/>
          <p14:tracePt t="22785" x="2598738" y="5335588"/>
          <p14:tracePt t="22801" x="2589213" y="5335588"/>
          <p14:tracePt t="22806" x="2579688" y="5326063"/>
          <p14:tracePt t="22847" x="2562225" y="5326063"/>
          <p14:tracePt t="22871" x="2552700" y="5326063"/>
          <p14:tracePt t="22887" x="2543175" y="5326063"/>
          <p14:tracePt t="22912" x="2516188" y="5316538"/>
          <p14:tracePt t="22960" x="2498725" y="5307013"/>
          <p14:tracePt t="23095" x="2489200" y="5307013"/>
          <p14:tracePt t="23103" x="2470150" y="5307013"/>
          <p14:tracePt t="23112" x="2443163" y="5326063"/>
          <p14:tracePt t="23128" x="2425700" y="5335588"/>
          <p14:tracePt t="23138" x="2406650" y="5343525"/>
          <p14:tracePt t="23151" x="2370138" y="5362575"/>
          <p14:tracePt t="23966" x="2360613" y="5362575"/>
          <p14:tracePt t="23974" x="2343150" y="5362575"/>
          <p14:tracePt t="23990" x="2324100" y="5372100"/>
          <p14:tracePt t="23999" x="2316163" y="5372100"/>
          <p14:tracePt t="24354" x="2306638" y="5380038"/>
          <p14:tracePt t="24362" x="2297113" y="5380038"/>
          <p14:tracePt t="24369" x="2287588" y="5380038"/>
          <p14:tracePt t="24376" x="2251075" y="5380038"/>
          <p14:tracePt t="24384" x="2224088" y="5380038"/>
          <p14:tracePt t="24392" x="2197100" y="5380038"/>
          <p14:tracePt t="24400" x="2187575" y="5380038"/>
          <p14:tracePt t="24408" x="2179638" y="5380038"/>
          <p14:tracePt t="24416" x="2160588" y="5380038"/>
          <p14:tracePt t="24519" x="2160588" y="5372100"/>
          <p14:tracePt t="24527" x="2160588" y="5353050"/>
          <p14:tracePt t="24535" x="2160588" y="5343525"/>
          <p14:tracePt t="24552" x="2160588" y="5335588"/>
          <p14:tracePt t="24575" x="2160588" y="5326063"/>
          <p14:tracePt t="24640" x="2160588" y="5335588"/>
          <p14:tracePt t="24649" x="2206625" y="5343525"/>
          <p14:tracePt t="24657" x="2260600" y="5362575"/>
          <p14:tracePt t="24668" x="2324100" y="5362575"/>
          <p14:tracePt t="24671" x="2397125" y="5399088"/>
          <p14:tracePt t="24679" x="2433638" y="5408613"/>
          <p14:tracePt t="24687" x="2452688" y="5416550"/>
          <p14:tracePt t="24695" x="2489200" y="5416550"/>
          <p14:tracePt t="24703" x="2543175" y="5416550"/>
          <p14:tracePt t="24712" x="2589213" y="5416550"/>
          <p14:tracePt t="24719" x="2606675" y="5416550"/>
          <p14:tracePt t="24728" x="2643188" y="5416550"/>
          <p14:tracePt t="24735" x="2671763" y="5416550"/>
          <p14:tracePt t="24743" x="2679700" y="5416550"/>
          <p14:tracePt t="24751" x="2716213" y="5408613"/>
          <p14:tracePt t="24758" x="2752725" y="5399088"/>
          <p14:tracePt t="24766" x="2789238" y="5389563"/>
          <p14:tracePt t="24774" x="2825750" y="5389563"/>
          <p14:tracePt t="24783" x="2852738" y="5380038"/>
          <p14:tracePt t="24791" x="2898775" y="5353050"/>
          <p14:tracePt t="24799" x="2925763" y="5343525"/>
          <p14:tracePt t="24808" x="2935288" y="5343525"/>
          <p14:tracePt t="24818" x="2971800" y="5343525"/>
          <p14:tracePt t="24824" x="2981325" y="5335588"/>
          <p14:tracePt t="24839" x="2990850" y="5335588"/>
          <p14:tracePt t="24911" x="2998788" y="5335588"/>
          <p14:tracePt t="24929" x="3008313" y="5343525"/>
          <p14:tracePt t="24952" x="3017838" y="5343525"/>
          <p14:tracePt t="24968" x="3027363" y="5343525"/>
          <p14:tracePt t="25266" x="3017838" y="5362575"/>
          <p14:tracePt t="25279" x="3008313" y="5372100"/>
          <p14:tracePt t="25286" x="2981325" y="5372100"/>
          <p14:tracePt t="25294" x="2962275" y="5380038"/>
          <p14:tracePt t="25311" x="2954338" y="5389563"/>
          <p14:tracePt t="25632" x="2935288" y="5399088"/>
          <p14:tracePt t="25639" x="2871788" y="5399088"/>
          <p14:tracePt t="25647" x="2789238" y="5399088"/>
          <p14:tracePt t="25655" x="2752725" y="5399088"/>
          <p14:tracePt t="25663" x="2716213" y="5399088"/>
          <p14:tracePt t="25670" x="2662238" y="5399088"/>
          <p14:tracePt t="25679" x="2616200" y="5399088"/>
          <p14:tracePt t="25687" x="2606675" y="5399088"/>
          <p14:tracePt t="25696" x="2589213" y="5399088"/>
          <p14:tracePt t="25703" x="2570163" y="5399088"/>
          <p14:tracePt t="25712" x="2562225" y="5399088"/>
          <p14:tracePt t="25728" x="2533650" y="5389563"/>
          <p14:tracePt t="25743" x="2525713" y="5389563"/>
          <p14:tracePt t="25751" x="2506663" y="5389563"/>
          <p14:tracePt t="25759" x="2462213" y="5389563"/>
          <p14:tracePt t="25767" x="2425700" y="5389563"/>
          <p14:tracePt t="25775" x="2370138" y="5399088"/>
          <p14:tracePt t="25783" x="2316163" y="5399088"/>
          <p14:tracePt t="25791" x="2233613" y="5408613"/>
          <p14:tracePt t="25799" x="2179638" y="5408613"/>
          <p14:tracePt t="25807" x="2124075" y="5408613"/>
          <p14:tracePt t="25815" x="2078038" y="5408613"/>
          <p14:tracePt t="25823" x="2041525" y="5408613"/>
          <p14:tracePt t="25831" x="2024063" y="5408613"/>
          <p14:tracePt t="25839" x="2014538" y="5408613"/>
          <p14:tracePt t="25849" x="1987550" y="5408613"/>
          <p14:tracePt t="25854" x="1978025" y="5408613"/>
          <p14:tracePt t="25863" x="1968500" y="5408613"/>
          <p14:tracePt t="25880" x="1960563" y="5408613"/>
          <p14:tracePt t="25886" x="1951038" y="5408613"/>
          <p14:tracePt t="25903" x="1941513" y="5408613"/>
          <p14:tracePt t="25911" x="1931988" y="5408613"/>
          <p14:tracePt t="25919" x="1905000" y="5408613"/>
          <p14:tracePt t="25928" x="1895475" y="5408613"/>
          <p14:tracePt t="25935" x="1868488" y="5408613"/>
          <p14:tracePt t="25943" x="1860550" y="5408613"/>
          <p14:tracePt t="25951" x="1824038" y="5408613"/>
          <p14:tracePt t="25958" x="1795463" y="5408613"/>
          <p14:tracePt t="25967" x="1758950" y="5408613"/>
          <p14:tracePt t="25975" x="1722438" y="5408613"/>
          <p14:tracePt t="25983" x="1714500" y="5408613"/>
          <p14:tracePt t="25991" x="1677988" y="5408613"/>
          <p14:tracePt t="25999" x="1668463" y="5408613"/>
          <p14:tracePt t="26841" x="1658938" y="5416550"/>
          <p14:tracePt t="26864" x="1677988" y="5399088"/>
          <p14:tracePt t="26870" x="1695450" y="5380038"/>
          <p14:tracePt t="26878" x="1741488" y="5307013"/>
          <p14:tracePt t="26887" x="1787525" y="5189538"/>
          <p14:tracePt t="26895" x="1824038" y="5126038"/>
          <p14:tracePt t="26903" x="1868488" y="5016500"/>
          <p14:tracePt t="26912" x="1878013" y="4933950"/>
          <p14:tracePt t="26919" x="1895475" y="4860925"/>
          <p14:tracePt t="26928" x="1924050" y="4732338"/>
          <p14:tracePt t="26935" x="1931988" y="4668838"/>
          <p14:tracePt t="26943" x="1931988" y="4614863"/>
          <p14:tracePt t="26951" x="1960563" y="4514850"/>
          <p14:tracePt t="26960" x="1960563" y="4422775"/>
          <p14:tracePt t="26966" x="1960563" y="4349750"/>
          <p14:tracePt t="26974" x="1960563" y="4295775"/>
          <p14:tracePt t="26983" x="1960563" y="4240213"/>
          <p14:tracePt t="26991" x="1960563" y="4195763"/>
          <p14:tracePt t="26999" x="1968500" y="4159250"/>
          <p14:tracePt t="27007" x="1997075" y="4122738"/>
          <p14:tracePt t="27014" x="1997075" y="4094163"/>
          <p14:tracePt t="27023" x="2005013" y="4076700"/>
          <p14:tracePt t="27031" x="2014538" y="4067175"/>
          <p14:tracePt t="27039" x="2024063" y="4040188"/>
          <p14:tracePt t="27046" x="2024063" y="4030663"/>
          <p14:tracePt t="27208" x="2024063" y="3976688"/>
          <p14:tracePt t="27214" x="2024063" y="3921125"/>
          <p14:tracePt t="27223" x="2041525" y="3830638"/>
          <p14:tracePt t="27230" x="2041525" y="3757613"/>
          <p14:tracePt t="27238" x="2041525" y="3684588"/>
          <p14:tracePt t="27246" x="2041525" y="3602038"/>
          <p14:tracePt t="27254" x="2041525" y="3511550"/>
          <p14:tracePt t="27265" x="2041525" y="3455988"/>
          <p14:tracePt t="27272" x="2041525" y="3402013"/>
          <p14:tracePt t="27281" x="2024063" y="3365500"/>
          <p14:tracePt t="27288" x="2014538" y="3328988"/>
          <p14:tracePt t="27297" x="2005013" y="3292475"/>
          <p14:tracePt t="27304" x="1987550" y="3265488"/>
          <p14:tracePt t="27314" x="1987550" y="3246438"/>
          <p14:tracePt t="27320" x="1968500" y="3228975"/>
          <p14:tracePt t="27330" x="1960563" y="3219450"/>
          <p14:tracePt t="27336" x="1951038" y="3209925"/>
          <p14:tracePt t="27346" x="1931988" y="3192463"/>
          <p14:tracePt t="27352" x="1924050" y="3192463"/>
          <p14:tracePt t="27360" x="1905000" y="3182938"/>
          <p14:tracePt t="27367" x="1887538" y="3173413"/>
          <p14:tracePt t="27378" x="1860550" y="3146425"/>
          <p14:tracePt t="27382" x="1841500" y="3127375"/>
          <p14:tracePt t="27391" x="1795463" y="3109913"/>
          <p14:tracePt t="27398" x="1778000" y="3090863"/>
          <p14:tracePt t="27407" x="1731963" y="3046413"/>
          <p14:tracePt t="27414" x="1714500" y="3027363"/>
          <p14:tracePt t="27423" x="1677988" y="2963863"/>
          <p14:tracePt t="27431" x="1677988" y="2946400"/>
          <p14:tracePt t="27438" x="1658938" y="2917825"/>
          <p14:tracePt t="27446" x="1622425" y="2881313"/>
          <p14:tracePt t="27455" x="1604963" y="2863850"/>
          <p14:tracePt t="27463" x="1585913" y="2836863"/>
          <p14:tracePt t="27470" x="1568450" y="2817813"/>
          <p14:tracePt t="27478" x="1558925" y="2808288"/>
          <p14:tracePt t="27488" x="1541463" y="2781300"/>
          <p14:tracePt t="27504" x="1531938" y="2771775"/>
          <p14:tracePt t="27515" x="1522413" y="2754313"/>
          <p14:tracePt t="27520" x="1512888" y="2735263"/>
          <p14:tracePt t="27529" x="1495425" y="2717800"/>
          <p14:tracePt t="27535" x="1495425" y="2708275"/>
          <p14:tracePt t="27542" x="1485900" y="2698750"/>
          <p14:tracePt t="27550" x="1476375" y="2690813"/>
          <p14:tracePt t="27575" x="1468438" y="2681288"/>
          <p14:tracePt t="27583" x="1468438" y="2671763"/>
          <p14:tracePt t="27639" x="1468438" y="2662238"/>
          <p14:tracePt t="27655" x="1468438" y="2654300"/>
          <p14:tracePt t="27663" x="1468438" y="2644775"/>
          <p14:tracePt t="27671" x="1468438" y="2625725"/>
          <p14:tracePt t="27679" x="1476375" y="2625725"/>
          <p14:tracePt t="27687" x="1485900" y="2617788"/>
          <p14:tracePt t="27702" x="1495425" y="2608263"/>
          <p14:tracePt t="27719" x="1504950" y="2598738"/>
          <p14:tracePt t="27803" x="1504950" y="2608263"/>
          <p14:tracePt t="27806" x="1504950" y="2625725"/>
          <p14:tracePt t="27815" x="1504950" y="2681288"/>
          <p14:tracePt t="27823" x="1558925" y="2763838"/>
          <p14:tracePt t="27831" x="1622425" y="2827338"/>
          <p14:tracePt t="27839" x="1677988" y="2890838"/>
          <p14:tracePt t="27849" x="1714500" y="2990850"/>
          <p14:tracePt t="27856" x="1768475" y="3073400"/>
          <p14:tracePt t="27868" x="1831975" y="3155950"/>
          <p14:tracePt t="27870" x="1851025" y="3200400"/>
          <p14:tracePt t="27882" x="1887538" y="3246438"/>
          <p14:tracePt t="27886" x="1931988" y="3302000"/>
          <p14:tracePt t="27895" x="1951038" y="3319463"/>
          <p14:tracePt t="27902" x="1960563" y="3328988"/>
          <p14:tracePt t="27911" x="1968500" y="3328988"/>
          <p14:tracePt t="27919" x="1987550" y="3328988"/>
          <p14:tracePt t="27928" x="1997075" y="3328988"/>
          <p14:tracePt t="27951" x="2024063" y="3328988"/>
          <p14:tracePt t="28038" x="2033588" y="3328988"/>
          <p14:tracePt t="28056" x="2033588" y="3338513"/>
          <p14:tracePt t="28064" x="2033588" y="3355975"/>
          <p14:tracePt t="28072" x="2024063" y="3365500"/>
          <p14:tracePt t="28127" x="2014538" y="3365500"/>
          <p14:tracePt t="28135" x="1987550" y="3328988"/>
          <p14:tracePt t="28143" x="1951038" y="3302000"/>
          <p14:tracePt t="28151" x="1905000" y="3246438"/>
          <p14:tracePt t="28159" x="1824038" y="3209925"/>
          <p14:tracePt t="28167" x="1722438" y="3163888"/>
          <p14:tracePt t="28175" x="1631950" y="3136900"/>
          <p14:tracePt t="28182" x="1568450" y="3109913"/>
          <p14:tracePt t="28190" x="1504950" y="3100388"/>
          <p14:tracePt t="28199" x="1476375" y="3090863"/>
          <p14:tracePt t="28207" x="1449388" y="3063875"/>
          <p14:tracePt t="28215" x="1439863" y="3054350"/>
          <p14:tracePt t="28223" x="1431925" y="3046413"/>
          <p14:tracePt t="28231" x="1422400" y="3036888"/>
          <p14:tracePt t="28239" x="1412875" y="3017838"/>
          <p14:tracePt t="28255" x="1412875" y="3009900"/>
          <p14:tracePt t="28263" x="1412875" y="2982913"/>
          <p14:tracePt t="28271" x="1403350" y="2963863"/>
          <p14:tracePt t="28280" x="1366838" y="2909888"/>
          <p14:tracePt t="28287" x="1349375" y="2881313"/>
          <p14:tracePt t="28298" x="1330325" y="2854325"/>
          <p14:tracePt t="28304" x="1258888" y="2817813"/>
          <p14:tracePt t="28314" x="1212850" y="2800350"/>
          <p14:tracePt t="28320" x="1112838" y="2754313"/>
          <p14:tracePt t="28330" x="1093788" y="2744788"/>
          <p14:tracePt t="28336" x="1066800" y="2727325"/>
          <p14:tracePt t="28346" x="1020763" y="2690813"/>
          <p14:tracePt t="28352" x="1011238" y="2681288"/>
          <p14:tracePt t="28368" x="1003300" y="2654300"/>
          <p14:tracePt t="28376" x="1003300" y="2625725"/>
          <p14:tracePt t="28384" x="1003300" y="2608263"/>
          <p14:tracePt t="28390" x="1003300" y="2598738"/>
          <p14:tracePt t="28407" x="1003300" y="2581275"/>
          <p14:tracePt t="28415" x="1011238" y="2571750"/>
          <p14:tracePt t="28423" x="1030288" y="2562225"/>
          <p14:tracePt t="28431" x="1047750" y="2562225"/>
          <p14:tracePt t="28438" x="1076325" y="2562225"/>
          <p14:tracePt t="28447" x="1149350" y="2554288"/>
          <p14:tracePt t="28455" x="1203325" y="2535238"/>
          <p14:tracePt t="28463" x="1258888" y="2535238"/>
          <p14:tracePt t="28471" x="1322388" y="2517775"/>
          <p14:tracePt t="28480" x="1376363" y="2517775"/>
          <p14:tracePt t="28488" x="1422400" y="2517775"/>
          <p14:tracePt t="28497" x="1458913" y="2517775"/>
          <p14:tracePt t="28504" x="1476375" y="2517775"/>
          <p14:tracePt t="28515" x="1504950" y="2517775"/>
          <p14:tracePt t="28519" x="1512888" y="2517775"/>
          <p14:tracePt t="28529" x="1522413" y="2517775"/>
          <p14:tracePt t="28534" x="1531938" y="2544763"/>
          <p14:tracePt t="28543" x="1549400" y="2571750"/>
          <p14:tracePt t="28551" x="1558925" y="2589213"/>
          <p14:tracePt t="28558" x="1576388" y="2608263"/>
          <p14:tracePt t="28567" x="1595438" y="2625725"/>
          <p14:tracePt t="28574" x="1631950" y="2644775"/>
          <p14:tracePt t="28582" x="1658938" y="2654300"/>
          <p14:tracePt t="28591" x="1685925" y="2662238"/>
          <p14:tracePt t="28598" x="1704975" y="2662238"/>
          <p14:tracePt t="28606" x="1751013" y="2662238"/>
          <p14:tracePt t="28615" x="1787525" y="2662238"/>
          <p14:tracePt t="28623" x="1814513" y="2662238"/>
          <p14:tracePt t="28631" x="1860550" y="2662238"/>
          <p14:tracePt t="28639" x="1887538" y="2662238"/>
          <p14:tracePt t="28646" x="1905000" y="2654300"/>
          <p14:tracePt t="28817" x="1905000" y="2690813"/>
          <p14:tracePt t="28823" x="1905000" y="2717800"/>
          <p14:tracePt t="28831" x="1905000" y="2771775"/>
          <p14:tracePt t="28840" x="1905000" y="2881313"/>
          <p14:tracePt t="28851" x="1931988" y="2973388"/>
          <p14:tracePt t="28856" x="1978025" y="3109913"/>
          <p14:tracePt t="28864" x="2051050" y="3265488"/>
          <p14:tracePt t="28884" x="2233613" y="3611563"/>
          <p14:tracePt t="28888" x="2324100" y="3784600"/>
          <p14:tracePt t="28896" x="2562225" y="4067175"/>
          <p14:tracePt t="28903" x="2662238" y="4203700"/>
          <p14:tracePt t="28913" x="2752725" y="4349750"/>
          <p14:tracePt t="28919" x="2844800" y="4468813"/>
          <p14:tracePt t="28929" x="2917825" y="4568825"/>
          <p14:tracePt t="28935" x="2990850" y="4660900"/>
          <p14:tracePt t="28944" x="3027363" y="4751388"/>
          <p14:tracePt t="28951" x="3054350" y="4833938"/>
          <p14:tracePt t="28959" x="3100388" y="4914900"/>
          <p14:tracePt t="28967" x="3108325" y="4970463"/>
          <p14:tracePt t="28975" x="3108325" y="5016500"/>
          <p14:tracePt t="28984" x="3108325" y="5053013"/>
          <p14:tracePt t="28992" x="3108325" y="5080000"/>
          <p14:tracePt t="28999" x="3108325" y="5126038"/>
          <p14:tracePt t="29007" x="3108325" y="5133975"/>
          <p14:tracePt t="29015" x="3108325" y="5160963"/>
          <p14:tracePt t="29023" x="3117850" y="5197475"/>
          <p14:tracePt t="29031" x="3117850" y="5216525"/>
          <p14:tracePt t="29039" x="3136900" y="5253038"/>
          <p14:tracePt t="29047" x="3144838" y="5280025"/>
          <p14:tracePt t="29055" x="3144838" y="5307013"/>
          <p14:tracePt t="29064" x="3163888" y="5353050"/>
          <p14:tracePt t="29071" x="3171825" y="5372100"/>
          <p14:tracePt t="29079" x="3181350" y="5426075"/>
          <p14:tracePt t="29086" x="3200400" y="5445125"/>
          <p14:tracePt t="29098" x="3208338" y="5472113"/>
          <p14:tracePt t="29104" x="3217863" y="5508625"/>
          <p14:tracePt t="29113" x="3254375" y="5535613"/>
          <p14:tracePt t="29128" x="3263900" y="5554663"/>
          <p14:tracePt t="29496" x="3236913" y="5562600"/>
          <p14:tracePt t="29505" x="3081338" y="5562600"/>
          <p14:tracePt t="29512" x="2835275" y="5562600"/>
          <p14:tracePt t="29520" x="2606675" y="5562600"/>
          <p14:tracePt t="29528" x="2379663" y="5562600"/>
          <p14:tracePt t="29535" x="2160588" y="5562600"/>
          <p14:tracePt t="29548" x="1978025" y="5562600"/>
          <p14:tracePt t="29554" x="1795463" y="5562600"/>
          <p14:tracePt t="29560" x="1649413" y="5562600"/>
          <p14:tracePt t="29567" x="1558925" y="5562600"/>
          <p14:tracePt t="29575" x="1485900" y="5562600"/>
          <p14:tracePt t="29583" x="1439863" y="5562600"/>
          <p14:tracePt t="29591" x="1431925" y="5562600"/>
          <p14:tracePt t="30293" x="1439863" y="5562600"/>
          <p14:tracePt t="30295" x="1449388" y="5562600"/>
          <p14:tracePt t="30311" x="1468438" y="5581650"/>
          <p14:tracePt t="30327" x="1485900" y="5589588"/>
          <p14:tracePt t="30383" x="1495425" y="5589588"/>
          <p14:tracePt t="30392" x="1512888" y="5589588"/>
          <p14:tracePt t="30400" x="1541463" y="5589588"/>
          <p14:tracePt t="30408" x="1595438" y="5589588"/>
          <p14:tracePt t="30416" x="1649413" y="5589588"/>
          <p14:tracePt t="30424" x="1704975" y="5589588"/>
          <p14:tracePt t="30432" x="1768475" y="5618163"/>
          <p14:tracePt t="30440" x="1824038" y="5618163"/>
          <p14:tracePt t="30447" x="1868488" y="5618163"/>
          <p14:tracePt t="30456" x="1905000" y="5618163"/>
          <p14:tracePt t="30464" x="1924050" y="5618163"/>
          <p14:tracePt t="30472" x="1931988" y="5626100"/>
          <p14:tracePt t="30969" x="1941513" y="5635625"/>
          <p14:tracePt t="31136" x="1941513" y="5645150"/>
          <p14:tracePt t="31143" x="1941513" y="5662613"/>
          <p14:tracePt t="31151" x="1987550" y="5691188"/>
          <p14:tracePt t="31158" x="2078038" y="5718175"/>
          <p14:tracePt t="31166" x="2179638" y="5745163"/>
          <p14:tracePt t="31175" x="2306638" y="5754688"/>
          <p14:tracePt t="31183" x="2452688" y="5791200"/>
          <p14:tracePt t="31190" x="2598738" y="5800725"/>
          <p14:tracePt t="31198" x="2744788" y="5800725"/>
          <p14:tracePt t="31207" x="2871788" y="5800725"/>
          <p14:tracePt t="31215" x="2981325" y="5800725"/>
          <p14:tracePt t="31223" x="3035300" y="5800725"/>
          <p14:tracePt t="31231" x="3100388" y="5781675"/>
          <p14:tracePt t="31239" x="3127375" y="5781675"/>
          <p14:tracePt t="31247" x="3144838" y="5772150"/>
          <p14:tracePt t="31491" x="3154363" y="5772150"/>
          <p14:tracePt t="31503" x="3171825" y="5754688"/>
          <p14:tracePt t="31510" x="3181350" y="5745163"/>
          <p14:tracePt t="31519" x="3190875" y="5735638"/>
          <p14:tracePt t="31535" x="3208338" y="5727700"/>
          <p14:tracePt t="31551" x="3227388" y="5718175"/>
          <p14:tracePt t="31570" x="3236913" y="5708650"/>
          <p14:tracePt t="31586" x="3236913" y="5699125"/>
          <p14:tracePt t="31598" x="3244850" y="5699125"/>
          <p14:tracePt t="31614" x="3254375" y="5691188"/>
          <p14:tracePt t="31630" x="3273425" y="5681663"/>
          <p14:tracePt t="31639" x="3281363" y="5662613"/>
          <p14:tracePt t="31671" x="3290888" y="5645150"/>
          <p14:tracePt t="31689" x="3300413" y="5635625"/>
          <p14:tracePt t="31699" x="3309938" y="5626100"/>
          <p14:tracePt t="31707" x="3317875" y="5618163"/>
          <p14:tracePt t="31714" x="3317875" y="5608638"/>
          <p14:tracePt t="31735" x="3336925" y="5581650"/>
          <p14:tracePt t="32000" x="3346450" y="5581650"/>
          <p14:tracePt t="32144" x="3354388" y="5589588"/>
          <p14:tracePt t="32166" x="3373438" y="5589588"/>
          <p14:tracePt t="32182" x="3382963" y="5589588"/>
          <p14:tracePt t="32198" x="3400425" y="5581650"/>
          <p14:tracePt t="32262" x="3409950" y="5572125"/>
          <p14:tracePt t="32279" x="3409950" y="5562600"/>
          <p14:tracePt t="32295" x="3419475" y="5562600"/>
          <p14:tracePt t="32311" x="3446463" y="5545138"/>
          <p14:tracePt t="32328" x="3455988" y="5535613"/>
          <p14:tracePt t="32335" x="3463925" y="5535613"/>
          <p14:tracePt t="32344" x="3473450" y="5526088"/>
          <p14:tracePt t="32351" x="3482975" y="5526088"/>
          <p14:tracePt t="32367" x="3519488" y="5518150"/>
          <p14:tracePt t="32382" x="3536950" y="5508625"/>
          <p14:tracePt t="32423" x="3536950" y="5499100"/>
          <p14:tracePt t="32480" x="3519488" y="5508625"/>
          <p14:tracePt t="32496" x="3519488" y="5526088"/>
          <p14:tracePt t="32504" x="3519488" y="5535613"/>
          <p14:tracePt t="32519" x="3519488" y="5545138"/>
          <p14:tracePt t="32527" x="3519488" y="5562600"/>
          <p14:tracePt t="32534" x="3519488" y="5572125"/>
          <p14:tracePt t="32544" x="3519488" y="5581650"/>
          <p14:tracePt t="32736" x="3519488" y="5589588"/>
          <p14:tracePt t="32768" x="3527425" y="5589588"/>
          <p14:tracePt t="32786" x="3536950" y="5589588"/>
          <p14:tracePt t="32802" x="3546475" y="5589588"/>
          <p14:tracePt t="32814" x="3556000" y="5589588"/>
          <p14:tracePt t="32822" x="3563938" y="5589588"/>
          <p14:tracePt t="32831" x="3600450" y="5589588"/>
          <p14:tracePt t="32840" x="3636963" y="5589588"/>
          <p14:tracePt t="32847" x="3692525" y="5589588"/>
          <p14:tracePt t="32854" x="3738563" y="5589588"/>
          <p14:tracePt t="32862" x="3792538" y="5589588"/>
          <p14:tracePt t="32870" x="3819525" y="5589588"/>
          <p14:tracePt t="32879" x="3865563" y="5589588"/>
          <p14:tracePt t="32886" x="3902075" y="5589588"/>
          <p14:tracePt t="32895" x="3911600" y="5589588"/>
          <p14:tracePt t="32902" x="3938588" y="5589588"/>
          <p14:tracePt t="32912" x="3956050" y="5589588"/>
          <p14:tracePt t="32919" x="3965575" y="5589588"/>
          <p14:tracePt t="32928" x="3975100" y="5589588"/>
          <p14:tracePt t="32935" x="3984625" y="5589588"/>
          <p14:tracePt t="33000" x="3992563" y="5581650"/>
          <p14:tracePt t="33033" x="4002088" y="5572125"/>
          <p14:tracePt t="33214" x="4021138" y="5572125"/>
          <p14:tracePt t="33231" x="4029075" y="5572125"/>
          <p14:tracePt t="33247" x="4038600" y="5572125"/>
          <p14:tracePt t="33254" x="4048125" y="5572125"/>
          <p14:tracePt t="33263" x="4075113" y="5562600"/>
          <p14:tracePt t="33271" x="4084638" y="5554663"/>
          <p14:tracePt t="33387" x="4075113" y="5554663"/>
          <p14:tracePt t="33396" x="4057650" y="5554663"/>
          <p14:tracePt t="33399" x="4029075" y="5554663"/>
          <p14:tracePt t="33408" x="3975100" y="5562600"/>
          <p14:tracePt t="33416" x="3956050" y="5572125"/>
          <p14:tracePt t="33423" x="3911600" y="5572125"/>
          <p14:tracePt t="33431" x="3875088" y="5589588"/>
          <p14:tracePt t="33439" x="3856038" y="5589588"/>
          <p14:tracePt t="33447" x="3829050" y="5589588"/>
          <p14:tracePt t="33455" x="3810000" y="5589588"/>
          <p14:tracePt t="33463" x="3792538" y="5589588"/>
          <p14:tracePt t="33473" x="3783013" y="5589588"/>
          <p14:tracePt t="33495" x="3775075" y="5589588"/>
          <p14:tracePt t="33504" x="3765550" y="5589588"/>
          <p14:tracePt t="33515" x="3738563" y="5589588"/>
          <p14:tracePt t="33528" x="3702050" y="5589588"/>
          <p14:tracePt t="33535" x="3683000" y="5581650"/>
          <p14:tracePt t="33544" x="3646488" y="5581650"/>
          <p14:tracePt t="33551" x="3629025" y="5581650"/>
          <p14:tracePt t="33558" x="3592513" y="5572125"/>
          <p14:tracePt t="33566" x="3563938" y="5572125"/>
          <p14:tracePt t="33574" x="3527425" y="5572125"/>
          <p14:tracePt t="33582" x="3500438" y="5572125"/>
          <p14:tracePt t="33591" x="3490913" y="5572125"/>
          <p14:tracePt t="33656" x="3509963" y="5562600"/>
          <p14:tracePt t="33665" x="3527425" y="5562600"/>
          <p14:tracePt t="33672" x="3563938" y="5535613"/>
          <p14:tracePt t="33684" x="3592513" y="5535613"/>
          <p14:tracePt t="33688" x="3609975" y="5535613"/>
          <p14:tracePt t="33697" x="3646488" y="5535613"/>
          <p14:tracePt t="33703" x="3692525" y="5535613"/>
          <p14:tracePt t="33711" x="3746500" y="5535613"/>
          <p14:tracePt t="33718" x="3838575" y="5526088"/>
          <p14:tracePt t="33728" x="3965575" y="5526088"/>
          <p14:tracePt t="33735" x="4111625" y="5526088"/>
          <p14:tracePt t="33744" x="4257675" y="5508625"/>
          <p14:tracePt t="33761" x="4567238" y="5499100"/>
          <p14:tracePt t="33768" x="4695825" y="5499100"/>
          <p14:tracePt t="33774" x="4767263" y="5499100"/>
          <p14:tracePt t="33783" x="4868863" y="5472113"/>
          <p14:tracePt t="33791" x="4895850" y="5472113"/>
          <p14:tracePt t="33800" x="4922838" y="5453063"/>
          <p14:tracePt t="33943" x="4905375" y="5453063"/>
          <p14:tracePt t="33950" x="4876800" y="5462588"/>
          <p14:tracePt t="33958" x="4868863" y="5462588"/>
          <p14:tracePt t="33967" x="4859338" y="5472113"/>
          <p14:tracePt t="33975" x="4822825" y="5481638"/>
          <p14:tracePt t="33991" x="4803775" y="5499100"/>
          <p14:tracePt t="33998" x="4786313" y="5518150"/>
          <p14:tracePt t="34006" x="4767263" y="5526088"/>
          <p14:tracePt t="34015" x="4759325" y="5526088"/>
          <p14:tracePt t="34022" x="4740275" y="5526088"/>
          <p14:tracePt t="34030" x="4722813" y="5554663"/>
          <p14:tracePt t="34039" x="4713288" y="5554663"/>
          <p14:tracePt t="34158" x="4713288" y="5526088"/>
          <p14:tracePt t="34166" x="4713288" y="5499100"/>
          <p14:tracePt t="34175" x="4713288" y="5445125"/>
          <p14:tracePt t="34182" x="4722813" y="5408613"/>
          <p14:tracePt t="34191" x="4730750" y="5372100"/>
          <p14:tracePt t="34199" x="4730750" y="5362575"/>
          <p14:tracePt t="34206" x="4749800" y="5335588"/>
          <p14:tracePt t="34215" x="4767263" y="5299075"/>
          <p14:tracePt t="34223" x="4776788" y="5299075"/>
          <p14:tracePt t="34230" x="4786313" y="5289550"/>
          <p14:tracePt t="34286" x="4795838" y="5289550"/>
          <p14:tracePt t="34295" x="4813300" y="5289550"/>
          <p14:tracePt t="34302" x="4840288" y="5299075"/>
          <p14:tracePt t="34310" x="4859338" y="5316538"/>
          <p14:tracePt t="34318" x="4886325" y="5372100"/>
          <p14:tracePt t="34327" x="4905375" y="5408613"/>
          <p14:tracePt t="34334" x="4913313" y="5426075"/>
          <p14:tracePt t="34344" x="4913313" y="5462588"/>
          <p14:tracePt t="34351" x="4922838" y="5472113"/>
          <p14:tracePt t="34359" x="4922838" y="5481638"/>
          <p14:tracePt t="34441" x="4922838" y="5508625"/>
          <p14:tracePt t="34448" x="4905375" y="5518150"/>
          <p14:tracePt t="34456" x="4859338" y="5526088"/>
          <p14:tracePt t="34465" x="4832350" y="5535613"/>
          <p14:tracePt t="34473" x="4803775" y="5554663"/>
          <p14:tracePt t="34482" x="4759325" y="5554663"/>
          <p14:tracePt t="34488" x="4740275" y="5572125"/>
          <p14:tracePt t="34496" x="4730750" y="5572125"/>
          <p14:tracePt t="34601" x="4713288" y="5572125"/>
          <p14:tracePt t="34606" x="4686300" y="5572125"/>
          <p14:tracePt t="34614" x="4576763" y="5572125"/>
          <p14:tracePt t="34622" x="4376738" y="5589588"/>
          <p14:tracePt t="34630" x="4165600" y="5626100"/>
          <p14:tracePt t="34638" x="3965575" y="5626100"/>
          <p14:tracePt t="34647" x="3938588" y="5626100"/>
          <p14:tracePt t="34655" x="3919538" y="5626100"/>
          <p14:tracePt t="34663" x="3792538" y="5626100"/>
          <p14:tracePt t="34671" x="3665538" y="5618163"/>
          <p14:tracePt t="34679" x="3573463" y="5608638"/>
          <p14:tracePt t="34687" x="3527425" y="5608638"/>
          <p14:tracePt t="34696" x="3509963" y="5581650"/>
          <p14:tracePt t="34711" x="3509963" y="5572125"/>
          <p14:tracePt t="34735" x="3519488" y="5554663"/>
          <p14:tracePt t="34762" x="3536950" y="5554663"/>
          <p14:tracePt t="34773" x="3563938" y="5545138"/>
          <p14:tracePt t="35006" x="3573463" y="5535613"/>
          <p14:tracePt t="35055" x="3600450" y="5526088"/>
          <p14:tracePt t="35063" x="3692525" y="5518150"/>
          <p14:tracePt t="35070" x="3875088" y="5518150"/>
          <p14:tracePt t="35079" x="4157663" y="5518150"/>
          <p14:tracePt t="35087" x="4484688" y="5518150"/>
          <p14:tracePt t="35095" x="4822825" y="5518150"/>
          <p14:tracePt t="35102" x="5159375" y="5518150"/>
          <p14:tracePt t="35113" x="5507038" y="5499100"/>
          <p14:tracePt t="35118" x="5670550" y="5499100"/>
          <p14:tracePt t="35128" x="5797550" y="5499100"/>
          <p14:tracePt t="35134" x="5834063" y="5499100"/>
          <p14:tracePt t="35144" x="5862638" y="5499100"/>
          <p14:tracePt t="35447" x="5853113" y="5499100"/>
          <p14:tracePt t="35455" x="5826125" y="5499100"/>
          <p14:tracePt t="35464" x="5816600" y="5499100"/>
          <p14:tracePt t="35480" x="5797550" y="5499100"/>
          <p14:tracePt t="35494" x="5780088" y="5499100"/>
          <p14:tracePt t="35584" x="5770563" y="5499100"/>
          <p14:tracePt t="35591" x="5753100" y="5518150"/>
          <p14:tracePt t="35602" x="5724525" y="5545138"/>
          <p14:tracePt t="35606" x="5688013" y="5572125"/>
          <p14:tracePt t="35616" x="5670550" y="5581650"/>
          <p14:tracePt t="35624" x="5616575" y="5618163"/>
          <p14:tracePt t="35634" x="5580063" y="5635625"/>
          <p14:tracePt t="35640" x="5561013" y="5654675"/>
          <p14:tracePt t="35649" x="5534025" y="5681663"/>
          <p14:tracePt t="35664" x="5524500" y="5681663"/>
          <p14:tracePt t="35769" x="5534025" y="5672138"/>
          <p14:tracePt t="35776" x="5551488" y="5654675"/>
          <p14:tracePt t="35788" x="5597525" y="5608638"/>
          <p14:tracePt t="35790" x="5607050" y="5599113"/>
          <p14:tracePt t="35798" x="5616575" y="5572125"/>
          <p14:tracePt t="35806" x="5624513" y="5572125"/>
          <p14:tracePt t="35815" x="5634038" y="5562600"/>
          <p14:tracePt t="36112" x="5643563" y="5562600"/>
          <p14:tracePt t="36294" x="5643563" y="5572125"/>
          <p14:tracePt t="36344" x="5643563" y="5581650"/>
          <p14:tracePt t="36370" x="5643563" y="5608638"/>
          <p14:tracePt t="36448" x="5643563" y="5618163"/>
          <p14:tracePt t="36456" x="5643563" y="5626100"/>
          <p14:tracePt t="36464" x="5643563" y="5654675"/>
          <p14:tracePt t="36472" x="5643563" y="5662613"/>
          <p14:tracePt t="36479" x="5643563" y="5691188"/>
          <p14:tracePt t="36495" x="5643563" y="5708650"/>
          <p14:tracePt t="36503" x="5643563" y="5727700"/>
          <p14:tracePt t="36512" x="5643563" y="5745163"/>
          <p14:tracePt t="36527" x="5643563" y="5754688"/>
          <p14:tracePt t="36761" x="5643563" y="5745163"/>
          <p14:tracePt t="36786" x="5643563" y="5735638"/>
          <p14:tracePt t="36792" x="5661025" y="5718175"/>
          <p14:tracePt t="36800" x="5661025" y="5708650"/>
          <p14:tracePt t="36824" x="5661025" y="5699125"/>
          <p14:tracePt t="36834" x="5661025" y="5691188"/>
          <p14:tracePt t="36856" x="5661025" y="5672138"/>
          <p14:tracePt t="36872" x="5670550" y="5654675"/>
          <p14:tracePt t="36912" x="5670550" y="5645150"/>
          <p14:tracePt t="37120" x="5707063" y="5635625"/>
          <p14:tracePt t="37129" x="5797550" y="5635625"/>
          <p14:tracePt t="37136" x="5907088" y="5635625"/>
          <p14:tracePt t="37148" x="6035675" y="5635625"/>
          <p14:tracePt t="37152" x="6135688" y="5635625"/>
          <p14:tracePt t="37161" x="6262688" y="5635625"/>
          <p14:tracePt t="37167" x="6335713" y="5635625"/>
          <p14:tracePt t="37175" x="6408738" y="5635625"/>
          <p14:tracePt t="37183" x="6464300" y="5635625"/>
          <p14:tracePt t="37191" x="6500813" y="5635625"/>
          <p14:tracePt t="37199" x="6508750" y="5635625"/>
          <p14:tracePt t="37207" x="6527800" y="5635625"/>
          <p14:tracePt t="37255" x="6537325" y="5626100"/>
          <p14:tracePt t="37448" x="6508750" y="5608638"/>
          <p14:tracePt t="37458" x="6418263" y="5608638"/>
          <p14:tracePt t="37464" x="6218238" y="5589588"/>
          <p14:tracePt t="37472" x="6016625" y="5581650"/>
          <p14:tracePt t="37478" x="5807075" y="5545138"/>
          <p14:tracePt t="37489" x="5597525" y="5518150"/>
          <p14:tracePt t="37495" x="5414963" y="5472113"/>
          <p14:tracePt t="37502" x="5251450" y="5426075"/>
          <p14:tracePt t="37511" x="5132388" y="5380038"/>
          <p14:tracePt t="37518" x="4986338" y="5316538"/>
          <p14:tracePt t="37527" x="4886325" y="5280025"/>
          <p14:tracePt t="37534" x="4803775" y="5233988"/>
          <p14:tracePt t="37544" x="4722813" y="5180013"/>
          <p14:tracePt t="37552" x="4676775" y="5143500"/>
          <p14:tracePt t="37559" x="4640263" y="5116513"/>
          <p14:tracePt t="37566" x="4622800" y="5089525"/>
          <p14:tracePt t="37574" x="4603750" y="5053013"/>
          <p14:tracePt t="37582" x="4557713" y="5006975"/>
          <p14:tracePt t="37590" x="4530725" y="4987925"/>
          <p14:tracePt t="37599" x="4457700" y="4951413"/>
          <p14:tracePt t="37607" x="4394200" y="4924425"/>
          <p14:tracePt t="37614" x="4275138" y="4878388"/>
          <p14:tracePt t="37623" x="4175125" y="4824413"/>
          <p14:tracePt t="37631" x="4084638" y="4814888"/>
          <p14:tracePt t="37639" x="3984625" y="4768850"/>
          <p14:tracePt t="37647" x="3919538" y="4732338"/>
          <p14:tracePt t="37655" x="3856038" y="4697413"/>
          <p14:tracePt t="37662" x="3792538" y="4668838"/>
          <p14:tracePt t="37671" x="3738563" y="4641850"/>
          <p14:tracePt t="37678" x="3709988" y="4624388"/>
          <p14:tracePt t="37688" x="3683000" y="4605338"/>
          <p14:tracePt t="37697" x="3673475" y="4595813"/>
          <p14:tracePt t="37704" x="3673475" y="4587875"/>
          <p14:tracePt t="37714" x="3665538" y="4578350"/>
          <p14:tracePt t="37720" x="3656013" y="4568825"/>
          <p14:tracePt t="37730" x="3656013" y="4559300"/>
          <p14:tracePt t="37736" x="3646488" y="4551363"/>
          <p14:tracePt t="37752" x="3646488" y="4541838"/>
          <p14:tracePt t="37763" x="3636963" y="4532313"/>
          <p14:tracePt t="37768" x="3629025" y="4514850"/>
          <p14:tracePt t="37779" x="3609975" y="4495800"/>
          <p14:tracePt t="37785" x="3600450" y="4486275"/>
          <p14:tracePt t="37791" x="3563938" y="4478338"/>
          <p14:tracePt t="37798" x="3546475" y="4478338"/>
          <p14:tracePt t="37806" x="3482975" y="4441825"/>
          <p14:tracePt t="37814" x="3427413" y="4422775"/>
          <p14:tracePt t="37822" x="3327400" y="4376738"/>
          <p14:tracePt t="37830" x="3208338" y="4322763"/>
          <p14:tracePt t="37839" x="3081338" y="4276725"/>
          <p14:tracePt t="37847" x="2981325" y="4232275"/>
          <p14:tracePt t="37856" x="2808288" y="4159250"/>
          <p14:tracePt t="37865" x="2616200" y="4076700"/>
          <p14:tracePt t="37883" x="2316163" y="3911600"/>
          <p14:tracePt t="37888" x="2179638" y="3821113"/>
          <p14:tracePt t="37899" x="2041525" y="3711575"/>
          <p14:tracePt t="37902" x="1941513" y="3657600"/>
          <p14:tracePt t="37911" x="1841500" y="3565525"/>
          <p14:tracePt t="37918" x="1778000" y="3529013"/>
          <p14:tracePt t="37927" x="1714500" y="3475038"/>
          <p14:tracePt t="37935" x="1649413" y="3438525"/>
          <p14:tracePt t="37944" x="1612900" y="3419475"/>
          <p14:tracePt t="37951" x="1604963" y="3411538"/>
          <p14:tracePt t="37960" x="1568450" y="3392488"/>
          <p14:tracePt t="38151" x="1576388" y="3392488"/>
          <p14:tracePt t="38159" x="1585913" y="3392488"/>
          <p14:tracePt t="38167" x="1612900" y="3392488"/>
          <p14:tracePt t="38177" x="1641475" y="3382963"/>
          <p14:tracePt t="38182" x="1722438" y="3382963"/>
          <p14:tracePt t="38191" x="1814513" y="3382963"/>
          <p14:tracePt t="38199" x="1924050" y="3382963"/>
          <p14:tracePt t="38207" x="2014538" y="3382963"/>
          <p14:tracePt t="38214" x="2133600" y="3365500"/>
          <p14:tracePt t="38224" x="2206625" y="3355975"/>
          <p14:tracePt t="38233" x="2251075" y="3355975"/>
          <p14:tracePt t="38240" x="2260600" y="3355975"/>
          <p14:tracePt t="38248" x="2279650" y="3355975"/>
          <p14:tracePt t="38873" x="2306638" y="3355975"/>
          <p14:tracePt t="38880" x="2406650" y="3355975"/>
          <p14:tracePt t="38898" x="2625725" y="3355975"/>
          <p14:tracePt t="38903" x="2689225" y="3355975"/>
          <p14:tracePt t="38913" x="2716213" y="3355975"/>
          <p14:tracePt t="38918" x="2725738" y="3365500"/>
          <p14:tracePt t="38959" x="2725738" y="3375025"/>
          <p14:tracePt t="38967" x="2725738" y="3382963"/>
          <p14:tracePt t="38983" x="2725738" y="3402013"/>
          <p14:tracePt t="38991" x="2725738" y="3411538"/>
          <p14:tracePt t="39064" x="2716213" y="3419475"/>
          <p14:tracePt t="39247" x="2716213" y="3438525"/>
          <p14:tracePt t="39255" x="2716213" y="3446463"/>
          <p14:tracePt t="39567" x="2708275" y="3446463"/>
          <p14:tracePt t="39575" x="2679700" y="3429000"/>
          <p14:tracePt t="39583" x="2635250" y="3411538"/>
          <p14:tracePt t="39591" x="2616200" y="3382963"/>
          <p14:tracePt t="39599" x="2589213" y="3346450"/>
          <p14:tracePt t="39607" x="2543175" y="3328988"/>
          <p14:tracePt t="39615" x="2506663" y="3292475"/>
          <p14:tracePt t="39623" x="2489200" y="3282950"/>
          <p14:tracePt t="39631" x="2470150" y="3273425"/>
          <p14:tracePt t="39639" x="2462213" y="3265488"/>
          <p14:tracePt t="39655" x="2462213" y="3255963"/>
          <p14:tracePt t="40040" x="2462213" y="3209925"/>
          <p14:tracePt t="40046" x="2479675" y="3192463"/>
          <p14:tracePt t="40056" x="2498725" y="3155950"/>
          <p14:tracePt t="40063" x="2498725" y="3127375"/>
          <p14:tracePt t="40073" x="2506663" y="3090863"/>
          <p14:tracePt t="40081" x="2516188" y="3054350"/>
          <p14:tracePt t="40088" x="2525713" y="3046413"/>
          <p14:tracePt t="40097" x="2525713" y="3027363"/>
          <p14:tracePt t="40104" x="2525713" y="3017838"/>
          <p14:tracePt t="40438" x="2525713" y="3009900"/>
          <p14:tracePt t="40463" x="2525713" y="3000375"/>
          <p14:tracePt t="40629" x="2552700" y="2954338"/>
          <p14:tracePt t="40632" x="2598738" y="2900363"/>
          <p14:tracePt t="40640" x="2635250" y="2854325"/>
          <p14:tracePt t="40649" x="2671763" y="2790825"/>
          <p14:tracePt t="40655" x="2708275" y="2744788"/>
          <p14:tracePt t="40663" x="2735263" y="2681288"/>
          <p14:tracePt t="40671" x="2752725" y="2654300"/>
          <p14:tracePt t="40680" x="2781300" y="2598738"/>
          <p14:tracePt t="40686" x="2789238" y="2562225"/>
          <p14:tracePt t="40695" x="2798763" y="2535238"/>
          <p14:tracePt t="40703" x="2817813" y="2489200"/>
          <p14:tracePt t="40712" x="2817813" y="2471738"/>
          <p14:tracePt t="40719" x="2825750" y="2462213"/>
          <p14:tracePt t="41041" x="2825750" y="2508250"/>
          <p14:tracePt t="41048" x="2825750" y="2535238"/>
          <p14:tracePt t="41057" x="2825750" y="2581275"/>
          <p14:tracePt t="41063" x="2817813" y="2617788"/>
          <p14:tracePt t="41071" x="2817813" y="2681288"/>
          <p14:tracePt t="41079" x="2817813" y="2708275"/>
          <p14:tracePt t="41087" x="2817813" y="2735263"/>
          <p14:tracePt t="41096" x="2817813" y="2763838"/>
          <p14:tracePt t="41103" x="2817813" y="2808288"/>
          <p14:tracePt t="41111" x="2817813" y="2817813"/>
          <p14:tracePt t="41119" x="2817813" y="2827338"/>
          <p14:tracePt t="41127" x="2817813" y="2844800"/>
          <p14:tracePt t="41134" x="2817813" y="2854325"/>
          <p14:tracePt t="41514" x="2817813" y="2873375"/>
          <p14:tracePt t="41518" x="2817813" y="2909888"/>
          <p14:tracePt t="41527" x="2808288" y="2946400"/>
          <p14:tracePt t="41535" x="2808288" y="2973388"/>
          <p14:tracePt t="41543" x="2789238" y="3009900"/>
          <p14:tracePt t="41551" x="2789238" y="3046413"/>
          <p14:tracePt t="41560" x="2781300" y="3063875"/>
          <p14:tracePt t="41567" x="2781300" y="3073400"/>
          <p14:tracePt t="41575" x="2762250" y="3090863"/>
          <p14:tracePt t="41921" x="2762250" y="3100388"/>
          <p14:tracePt t="41929" x="2762250" y="3119438"/>
          <p14:tracePt t="41937" x="2735263" y="3136900"/>
          <p14:tracePt t="41948" x="2716213" y="3155950"/>
          <p14:tracePt t="41953" x="2716213" y="3192463"/>
          <p14:tracePt t="41963" x="2708275" y="3192463"/>
          <p14:tracePt t="41968" x="2698750" y="3219450"/>
          <p14:tracePt t="41978" x="2698750" y="3228975"/>
          <p14:tracePt t="41984" x="2698750" y="3246438"/>
          <p14:tracePt t="41991" x="2698750" y="3265488"/>
          <p14:tracePt t="41999" x="2698750" y="3273425"/>
          <p14:tracePt t="42007" x="2689225" y="3282950"/>
          <p14:tracePt t="42120" x="2708275" y="3265488"/>
          <p14:tracePt t="42130" x="2725738" y="3236913"/>
          <p14:tracePt t="42137" x="2744788" y="3209925"/>
          <p14:tracePt t="42147" x="2744788" y="3200400"/>
          <p14:tracePt t="42152" x="2752725" y="3173413"/>
          <p14:tracePt t="42162" x="2762250" y="3173413"/>
          <p14:tracePt t="42191" x="2762250" y="3155950"/>
          <p14:tracePt t="42216" x="2762250" y="3146425"/>
          <p14:tracePt t="42352" x="2762250" y="3136900"/>
          <p14:tracePt t="42361" x="2762250" y="3109913"/>
          <p14:tracePt t="42368" x="2762250" y="3090863"/>
          <p14:tracePt t="42376" x="2762250" y="3063875"/>
          <p14:tracePt t="42384" x="2762250" y="3046413"/>
          <p14:tracePt t="42392" x="2762250" y="3017838"/>
          <p14:tracePt t="42400" x="2762250" y="3000375"/>
          <p14:tracePt t="42408" x="2762250" y="2990850"/>
          <p14:tracePt t="42416" x="2762250" y="2973388"/>
          <p14:tracePt t="42841" x="2762250" y="2954338"/>
          <p14:tracePt t="42851" x="2781300" y="2917825"/>
          <p14:tracePt t="42862" x="2817813" y="2873375"/>
          <p14:tracePt t="42879" x="2835275" y="2844800"/>
          <p14:tracePt t="42887" x="2835275" y="2827338"/>
          <p14:tracePt t="42903" x="2852738" y="2800350"/>
          <p14:tracePt t="42912" x="2852738" y="2790825"/>
          <p14:tracePt t="42919" x="2862263" y="2771775"/>
          <p14:tracePt t="42976" x="2862263" y="2763838"/>
          <p14:tracePt t="43001" x="2862263" y="2744788"/>
          <p14:tracePt t="43011" x="2862263" y="2735263"/>
          <p14:tracePt t="43023" x="2862263" y="2708275"/>
          <p14:tracePt t="43031" x="2862263" y="2698750"/>
          <p14:tracePt t="43039" x="2862263" y="2690813"/>
          <p14:tracePt t="43047" x="2862263" y="2681288"/>
          <p14:tracePt t="43055" x="2862263" y="2654300"/>
          <p14:tracePt t="43071" x="2862263" y="2635250"/>
          <p14:tracePt t="43087" x="2852738" y="2625725"/>
          <p14:tracePt t="43096" x="2852738" y="2617788"/>
          <p14:tracePt t="43502" x="2844800" y="2608263"/>
          <p14:tracePt t="43511" x="2817813" y="2625725"/>
          <p14:tracePt t="43518" x="2808288" y="2654300"/>
          <p14:tracePt t="43527" x="2798763" y="2681288"/>
          <p14:tracePt t="43535" x="2798763" y="2717800"/>
          <p14:tracePt t="43543" x="2798763" y="2744788"/>
          <p14:tracePt t="43550" x="2798763" y="2763838"/>
          <p14:tracePt t="43560" x="2789238" y="2790825"/>
          <p14:tracePt t="43567" x="2789238" y="2800350"/>
          <p14:tracePt t="43575" x="2789238" y="2808288"/>
          <p14:tracePt t="43583" x="2789238" y="2817813"/>
          <p14:tracePt t="43599" x="2789238" y="2827338"/>
          <p14:tracePt t="43616" x="2789238" y="2836863"/>
          <p14:tracePt t="43976" x="2789238" y="2844800"/>
          <p14:tracePt t="43984" x="2789238" y="2863850"/>
          <p14:tracePt t="43992" x="2781300" y="2890838"/>
          <p14:tracePt t="44000" x="2771775" y="2917825"/>
          <p14:tracePt t="44008" x="2762250" y="2936875"/>
          <p14:tracePt t="44017" x="2762250" y="2973388"/>
          <p14:tracePt t="44023" x="2762250" y="3000375"/>
          <p14:tracePt t="44031" x="2762250" y="3036888"/>
          <p14:tracePt t="44041" x="2752725" y="3073400"/>
          <p14:tracePt t="44047" x="2752725" y="3090863"/>
          <p14:tracePt t="44055" x="2752725" y="3119438"/>
          <p14:tracePt t="44063" x="2744788" y="3136900"/>
          <p14:tracePt t="44071" x="2744788" y="3146425"/>
          <p14:tracePt t="44080" x="2744788" y="3163888"/>
          <p14:tracePt t="44087" x="2744788" y="3173413"/>
          <p14:tracePt t="44097" x="2725738" y="3200400"/>
          <p14:tracePt t="44112" x="2725738" y="3209925"/>
          <p14:tracePt t="44118" x="2725738" y="3228975"/>
          <p14:tracePt t="44126" x="2708275" y="3255963"/>
          <p14:tracePt t="44147" x="2708275" y="3265488"/>
          <p14:tracePt t="44152" x="2708275" y="3273425"/>
          <p14:tracePt t="44168" x="2698750" y="3302000"/>
          <p14:tracePt t="44184" x="2698750" y="3309938"/>
          <p14:tracePt t="44192" x="2698750" y="3319463"/>
          <p14:tracePt t="44463" x="2708275" y="3309938"/>
          <p14:tracePt t="44471" x="2725738" y="3292475"/>
          <p14:tracePt t="44478" x="2735263" y="3255963"/>
          <p14:tracePt t="44487" x="2744788" y="3236913"/>
          <p14:tracePt t="44495" x="2744788" y="3219450"/>
          <p14:tracePt t="44503" x="2744788" y="3200400"/>
          <p14:tracePt t="44512" x="2752725" y="3200400"/>
          <p14:tracePt t="44519" x="2752725" y="3192463"/>
          <p14:tracePt t="44647" x="2752725" y="3182938"/>
          <p14:tracePt t="44802" x="2762250" y="3173413"/>
          <p14:tracePt t="44811" x="2762250" y="3146425"/>
          <p14:tracePt t="44815" x="2771775" y="3119438"/>
          <p14:tracePt t="44822" x="2789238" y="3090863"/>
          <p14:tracePt t="44831" x="2808288" y="3017838"/>
          <p14:tracePt t="44838" x="2808288" y="2973388"/>
          <p14:tracePt t="44847" x="2808288" y="2946400"/>
          <p14:tracePt t="44856" x="2808288" y="2890838"/>
          <p14:tracePt t="44865" x="2808288" y="2854325"/>
          <p14:tracePt t="44882" x="2808288" y="2763838"/>
          <p14:tracePt t="44888" x="2808288" y="2735263"/>
          <p14:tracePt t="44898" x="2808288" y="2698750"/>
          <p14:tracePt t="44903" x="2808288" y="2662238"/>
          <p14:tracePt t="44919" x="2808288" y="2644775"/>
          <p14:tracePt t="45064" x="2798763" y="2635250"/>
          <p14:tracePt t="45160" x="2798763" y="2654300"/>
          <p14:tracePt t="45177" x="2808288" y="2662238"/>
          <p14:tracePt t="45186" x="2808288" y="2690813"/>
          <p14:tracePt t="45193" x="2808288" y="2698750"/>
          <p14:tracePt t="45200" x="2808288" y="2735263"/>
          <p14:tracePt t="45208" x="2808288" y="2763838"/>
          <p14:tracePt t="45215" x="2798763" y="2808288"/>
          <p14:tracePt t="45224" x="2789238" y="2863850"/>
          <p14:tracePt t="45232" x="2789238" y="2890838"/>
          <p14:tracePt t="45238" x="2762250" y="2954338"/>
          <p14:tracePt t="45246" x="2762250" y="2973388"/>
          <p14:tracePt t="45255" x="2762250" y="3009900"/>
          <p14:tracePt t="45262" x="2762250" y="3027363"/>
          <p14:tracePt t="45270" x="2762250" y="3054350"/>
          <p14:tracePt t="45278" x="2762250" y="3073400"/>
          <p14:tracePt t="45287" x="2762250" y="3100388"/>
          <p14:tracePt t="45294" x="2762250" y="3109913"/>
          <p14:tracePt t="45303" x="2771775" y="3119438"/>
          <p14:tracePt t="45319" x="2781300" y="3127375"/>
          <p14:tracePt t="45511" x="2781300" y="3136900"/>
          <p14:tracePt t="45518" x="2781300" y="3146425"/>
          <p14:tracePt t="45527" x="2762250" y="3192463"/>
          <p14:tracePt t="45534" x="2716213" y="3228975"/>
          <p14:tracePt t="45543" x="2671763" y="3246438"/>
          <p14:tracePt t="45551" x="2662238" y="3255963"/>
          <p14:tracePt t="45560" x="2662238" y="3265488"/>
          <p14:tracePt t="46227" x="2635250" y="3265488"/>
          <p14:tracePt t="46230" x="2579688" y="3273425"/>
          <p14:tracePt t="46238" x="2525713" y="3309938"/>
          <p14:tracePt t="46387" x="2516188" y="3319463"/>
          <p14:tracePt t="46391" x="2479675" y="3328988"/>
          <p14:tracePt t="46398" x="2462213" y="3346450"/>
          <p14:tracePt t="46406" x="2452688" y="3355975"/>
          <p14:tracePt t="47025" x="2443163" y="3355975"/>
          <p14:tracePt t="47096" x="2406650" y="3355975"/>
          <p14:tracePt t="47104" x="2343150" y="3346450"/>
          <p14:tracePt t="47112" x="2324100" y="3338513"/>
          <p14:tracePt t="47120" x="2287588" y="3319463"/>
          <p14:tracePt t="47129" x="2279650" y="3319463"/>
          <p14:tracePt t="47136" x="2260600" y="3309938"/>
          <p14:tracePt t="47511" x="2251075" y="3302000"/>
          <p14:tracePt t="47519" x="2233613" y="3282950"/>
          <p14:tracePt t="47527" x="2233613" y="3273425"/>
          <p14:tracePt t="47536" x="2224088" y="3265488"/>
          <p14:tracePt t="47543" x="2214563" y="3246438"/>
          <p14:tracePt t="47551" x="2206625" y="3236913"/>
          <p14:tracePt t="47559" x="2187575" y="3219450"/>
          <p14:tracePt t="47566" x="2179638" y="3209925"/>
          <p14:tracePt t="47582" x="2170113" y="3209925"/>
          <p14:tracePt t="47639" x="2160588" y="3209925"/>
          <p14:tracePt t="47648" x="2151063" y="3200400"/>
          <p14:tracePt t="47655" x="2143125" y="3192463"/>
          <p14:tracePt t="47663" x="2133600" y="3163888"/>
          <p14:tracePt t="47671" x="2133600" y="3146425"/>
          <p14:tracePt t="47679" x="2124075" y="3136900"/>
          <p14:tracePt t="47687" x="2114550" y="3119438"/>
          <p14:tracePt t="47695" x="2114550" y="3100388"/>
          <p14:tracePt t="47711" x="2106613" y="3073400"/>
          <p14:tracePt t="47719" x="2106613" y="3063875"/>
          <p14:tracePt t="47735" x="2106613" y="3054350"/>
          <p14:tracePt t="47767" x="2106613" y="3046413"/>
          <p14:tracePt t="47816" x="2106613" y="3036888"/>
          <p14:tracePt t="47822" x="2106613" y="3017838"/>
          <p14:tracePt t="47855" x="2106613" y="3009900"/>
          <p14:tracePt t="47862" x="2106613" y="3000375"/>
          <p14:tracePt t="47871" x="2106613" y="2982913"/>
          <p14:tracePt t="47879" x="2106613" y="2963863"/>
          <p14:tracePt t="47887" x="2106613" y="2946400"/>
          <p14:tracePt t="47895" x="2106613" y="2936875"/>
          <p14:tracePt t="47903" x="2106613" y="2917825"/>
          <p14:tracePt t="47911" x="2124075" y="2890838"/>
          <p14:tracePt t="47918" x="2124075" y="2873375"/>
          <p14:tracePt t="47926" x="2133600" y="2863850"/>
          <p14:tracePt t="47934" x="2133600" y="2844800"/>
          <p14:tracePt t="47951" x="2133600" y="2836863"/>
          <p14:tracePt t="48046" x="2133600" y="2827338"/>
          <p14:tracePt t="48063" x="2114550" y="2836863"/>
          <p14:tracePt t="48070" x="2106613" y="2844800"/>
          <p14:tracePt t="48086" x="2097088" y="2844800"/>
          <p14:tracePt t="48111" x="2087563" y="2844800"/>
          <p14:tracePt t="48118" x="2078038" y="2844800"/>
          <p14:tracePt t="48126" x="2060575" y="2844800"/>
          <p14:tracePt t="48134" x="2051050" y="2844800"/>
          <p14:tracePt t="48144" x="2033588" y="2844800"/>
          <p14:tracePt t="48150" x="2014538" y="2844800"/>
          <p14:tracePt t="48160" x="1997075" y="2844800"/>
          <p14:tracePt t="48166" x="1968500" y="2844800"/>
          <p14:tracePt t="48176" x="1951038" y="2844800"/>
          <p14:tracePt t="48182" x="1924050" y="2836863"/>
          <p14:tracePt t="48192" x="1895475" y="2817813"/>
          <p14:tracePt t="48199" x="1851025" y="2781300"/>
          <p14:tracePt t="48207" x="1795463" y="2744788"/>
          <p14:tracePt t="48215" x="1768475" y="2717800"/>
          <p14:tracePt t="48222" x="1751013" y="2708275"/>
          <p14:tracePt t="48230" x="1731963" y="2690813"/>
          <p14:tracePt t="48239" x="1722438" y="2681288"/>
          <p14:tracePt t="48246" x="1714500" y="2671763"/>
          <p14:tracePt t="48255" x="1704975" y="2671763"/>
          <p14:tracePt t="48270" x="1695450" y="2662238"/>
          <p14:tracePt t="48382" x="1668463" y="2654300"/>
          <p14:tracePt t="48390" x="1649413" y="2635250"/>
          <p14:tracePt t="48414" x="1612900" y="2608263"/>
          <p14:tracePt t="48422" x="1604963" y="2598738"/>
          <p14:tracePt t="48431" x="1595438" y="2589213"/>
          <p14:tracePt t="48438" x="1595438" y="2581275"/>
          <p14:tracePt t="48455" x="1576388" y="2562225"/>
          <p14:tracePt t="48463" x="1568450" y="2554288"/>
          <p14:tracePt t="48471" x="1558925" y="2544763"/>
          <p14:tracePt t="48495" x="1541463" y="2544763"/>
          <p14:tracePt t="48503" x="1531938" y="2544763"/>
          <p14:tracePt t="48511" x="1512888" y="2544763"/>
          <p14:tracePt t="48519" x="1476375" y="2544763"/>
          <p14:tracePt t="48527" x="1449388" y="2544763"/>
          <p14:tracePt t="48535" x="1431925" y="2544763"/>
          <p14:tracePt t="48544" x="1385888" y="2544763"/>
          <p14:tracePt t="48551" x="1376363" y="2544763"/>
          <p14:tracePt t="48560" x="1349375" y="2544763"/>
          <p14:tracePt t="48567" x="1349375" y="2535238"/>
          <p14:tracePt t="48576" x="1330325" y="2525713"/>
          <p14:tracePt t="48583" x="1312863" y="2508250"/>
          <p14:tracePt t="48591" x="1303338" y="2498725"/>
          <p14:tracePt t="48601" x="1293813" y="2489200"/>
          <p14:tracePt t="48606" x="1276350" y="2471738"/>
          <p14:tracePt t="48615" x="1258888" y="2452688"/>
          <p14:tracePt t="48623" x="1258888" y="2444750"/>
          <p14:tracePt t="48630" x="1239838" y="2416175"/>
          <p14:tracePt t="48639" x="1230313" y="2408238"/>
          <p14:tracePt t="48646" x="1230313" y="2398713"/>
          <p14:tracePt t="48654" x="1222375" y="2371725"/>
          <p14:tracePt t="48662" x="1203325" y="2352675"/>
          <p14:tracePt t="48687" x="1193800" y="2343150"/>
          <p14:tracePt t="48722" x="1176338" y="2343150"/>
          <p14:tracePt t="48728" x="1157288" y="2325688"/>
          <p14:tracePt t="48746" x="1149350" y="2316163"/>
          <p14:tracePt t="48756" x="1112838" y="2298700"/>
          <p14:tracePt t="48759" x="1103313" y="2289175"/>
          <p14:tracePt t="48766" x="1084263" y="2289175"/>
          <p14:tracePt t="48776" x="1066800" y="2262188"/>
          <p14:tracePt t="48782" x="1057275" y="2262188"/>
          <p14:tracePt t="48791" x="1057275" y="2252663"/>
          <p14:tracePt t="48822" x="1039813" y="2233613"/>
          <p14:tracePt t="48878" x="1039813" y="2225675"/>
          <p14:tracePt t="49255" x="1039813" y="2206625"/>
          <p14:tracePt t="49263" x="1039813" y="2189163"/>
          <p14:tracePt t="49271" x="1039813" y="2160588"/>
          <p14:tracePt t="49279" x="1039813" y="2133600"/>
          <p14:tracePt t="49287" x="1039813" y="2106613"/>
          <p14:tracePt t="49295" x="1039813" y="2089150"/>
          <p14:tracePt t="49302" x="1039813" y="2043113"/>
          <p14:tracePt t="49311" x="1039813" y="2033588"/>
          <p14:tracePt t="49318" x="1030288" y="2006600"/>
          <p14:tracePt t="49327" x="1030288" y="1997075"/>
          <p14:tracePt t="49334" x="1030288" y="1979613"/>
          <p14:tracePt t="49350" x="1030288" y="1970088"/>
          <p14:tracePt t="49414" x="1030288" y="1960563"/>
          <p14:tracePt t="49423" x="1030288" y="1951038"/>
          <p14:tracePt t="49431" x="1039813" y="1924050"/>
          <p14:tracePt t="49447" x="1066800" y="1914525"/>
          <p14:tracePt t="49454" x="1076325" y="1914525"/>
          <p14:tracePt t="49463" x="1084263" y="1914525"/>
          <p14:tracePt t="49471" x="1103313" y="1914525"/>
          <p14:tracePt t="49513" x="1112838" y="1906588"/>
          <p14:tracePt t="49617" x="1120775" y="1906588"/>
          <p14:tracePt t="49625" x="1130300" y="1924050"/>
          <p14:tracePt t="49634" x="1139825" y="1943100"/>
          <p14:tracePt t="49642" x="1139825" y="1951038"/>
          <p14:tracePt t="49649" x="1139825" y="1970088"/>
          <p14:tracePt t="49657" x="1139825" y="1979613"/>
          <p14:tracePt t="49665" x="1139825" y="1987550"/>
          <p14:tracePt t="49671" x="1139825" y="2006600"/>
          <p14:tracePt t="49679" x="1139825" y="2016125"/>
          <p14:tracePt t="49702" x="1139825" y="2033588"/>
          <p14:tracePt t="49719" x="1139825" y="2043113"/>
          <p14:tracePt t="49735" x="1139825" y="2052638"/>
          <p14:tracePt t="49745" x="1139825" y="2060575"/>
          <p14:tracePt t="49759" x="1130300" y="2060575"/>
          <p14:tracePt t="49767" x="1112838" y="2079625"/>
          <p14:tracePt t="49776" x="1103313" y="2089150"/>
          <p14:tracePt t="49782" x="1093788" y="2097088"/>
          <p14:tracePt t="49791" x="1066800" y="2125663"/>
          <p14:tracePt t="49806" x="1047750" y="2143125"/>
          <p14:tracePt t="49815" x="1030288" y="2160588"/>
          <p14:tracePt t="49823" x="1011238" y="2179638"/>
          <p14:tracePt t="49831" x="974725" y="2216150"/>
          <p14:tracePt t="49839" x="974725" y="2225675"/>
          <p14:tracePt t="49847" x="957263" y="2243138"/>
          <p14:tracePt t="49856" x="947738" y="2252663"/>
          <p14:tracePt t="49864" x="939800" y="2252663"/>
          <p14:tracePt t="49882" x="920750" y="2270125"/>
          <p14:tracePt t="50401" x="911225" y="2279650"/>
          <p14:tracePt t="50559" x="903288" y="2279650"/>
          <p14:tracePt t="50575" x="893763" y="2289175"/>
          <p14:tracePt t="50583" x="893763" y="2298700"/>
          <p14:tracePt t="50599" x="884238" y="2306638"/>
          <p14:tracePt t="50704" x="874713" y="2306638"/>
          <p14:tracePt t="50786" x="884238" y="2306638"/>
          <p14:tracePt t="50905" x="893763" y="2306638"/>
          <p14:tracePt t="54384" x="903288" y="2306638"/>
          <p14:tracePt t="54393" x="911225" y="2289175"/>
          <p14:tracePt t="54401" x="947738" y="2252663"/>
          <p14:tracePt t="54415" x="957263" y="2243138"/>
          <p14:tracePt t="54424" x="984250" y="2233613"/>
          <p14:tracePt t="55049" x="984250" y="2243138"/>
          <p14:tracePt t="55056" x="974725" y="2270125"/>
          <p14:tracePt t="55065" x="974725" y="2298700"/>
          <p14:tracePt t="55072" x="974725" y="2306638"/>
          <p14:tracePt t="55079" x="966788" y="2306638"/>
          <p14:tracePt t="55087" x="966788" y="2316163"/>
          <p14:tracePt t="55095" x="966788" y="2343150"/>
          <p14:tracePt t="55103" x="947738" y="2362200"/>
          <p14:tracePt t="55119" x="939800" y="2379663"/>
          <p14:tracePt t="55135" x="939800" y="2389188"/>
          <p14:tracePt t="55663" x="939800" y="2379663"/>
          <p14:tracePt t="55697" x="957263" y="2362200"/>
          <p14:tracePt t="55703" x="966788" y="2352675"/>
          <p14:tracePt t="55710" x="974725" y="2343150"/>
          <p14:tracePt t="55719" x="984250" y="2343150"/>
          <p14:tracePt t="55727" x="1011238" y="2335213"/>
          <p14:tracePt t="55735" x="1030288" y="2316163"/>
          <p14:tracePt t="55743" x="1039813" y="2306638"/>
          <p14:tracePt t="55751" x="1047750" y="2298700"/>
          <p14:tracePt t="55759" x="1066800" y="2279650"/>
          <p14:tracePt t="55768" x="1066800" y="2270125"/>
          <p14:tracePt t="55775" x="1093788" y="2262188"/>
          <p14:tracePt t="55782" x="1103313" y="2262188"/>
          <p14:tracePt t="56722" x="1076325" y="2270125"/>
          <p14:tracePt t="56729" x="1047750" y="2289175"/>
          <p14:tracePt t="56739" x="1011238" y="2335213"/>
          <p14:tracePt t="56744" x="993775" y="2352675"/>
          <p14:tracePt t="56751" x="966788" y="2379663"/>
          <p14:tracePt t="56760" x="947738" y="2398713"/>
          <p14:tracePt t="56767" x="939800" y="2425700"/>
          <p14:tracePt t="56776" x="911225" y="2444750"/>
          <p14:tracePt t="56793" x="911225" y="2452688"/>
          <p14:tracePt t="57425" x="903288" y="2452688"/>
          <p14:tracePt t="57432" x="866775" y="2489200"/>
          <p14:tracePt t="57444" x="847725" y="2508250"/>
          <p14:tracePt t="57447" x="820738" y="2535238"/>
          <p14:tracePt t="57456" x="801688" y="2562225"/>
          <p14:tracePt t="57462" x="784225" y="2589213"/>
          <p14:tracePt t="57471" x="757238" y="2635250"/>
          <p14:tracePt t="57480" x="747713" y="2644775"/>
          <p14:tracePt t="57488" x="738188" y="2662238"/>
          <p14:tracePt t="57496" x="720725" y="2690813"/>
          <p14:tracePt t="57504" x="711200" y="2690813"/>
          <p14:tracePt t="57512" x="701675" y="2708275"/>
          <p14:tracePt t="57664" x="711200" y="2698750"/>
          <p14:tracePt t="57673" x="747713" y="2671763"/>
          <p14:tracePt t="57680" x="793750" y="2635250"/>
          <p14:tracePt t="57689" x="830263" y="2598738"/>
          <p14:tracePt t="57704" x="838200" y="2589213"/>
          <p14:tracePt t="57713" x="884238" y="2571750"/>
          <p14:tracePt t="57719" x="884238" y="2562225"/>
          <p14:tracePt t="58216" x="884238" y="2571750"/>
          <p14:tracePt t="58224" x="893763" y="2581275"/>
          <p14:tracePt t="58239" x="893763" y="2589213"/>
          <p14:tracePt t="58302" x="903288" y="2598738"/>
          <p14:tracePt t="58352" x="920750" y="2598738"/>
          <p14:tracePt t="58358" x="930275" y="2598738"/>
          <p14:tracePt t="58366" x="939800" y="2589213"/>
          <p14:tracePt t="58375" x="947738" y="2581275"/>
          <p14:tracePt t="58398" x="957263" y="2571750"/>
          <p14:tracePt t="58415" x="966788" y="2562225"/>
          <p14:tracePt t="58721" x="974725" y="2571750"/>
          <p14:tracePt t="59066" x="974725" y="2589213"/>
          <p14:tracePt t="59071" x="993775" y="2598738"/>
          <p14:tracePt t="59079" x="1011238" y="2598738"/>
          <p14:tracePt t="59087" x="1047750" y="2598738"/>
          <p14:tracePt t="59095" x="1084263" y="2608263"/>
          <p14:tracePt t="59103" x="1103313" y="2608263"/>
          <p14:tracePt t="59119" x="1112838" y="2608263"/>
          <p14:tracePt t="59129" x="1120775" y="2617788"/>
          <p14:tracePt t="59152" x="1130300" y="2617788"/>
          <p14:tracePt t="65831" x="1303338" y="2562225"/>
          <p14:tracePt t="65839" x="1722438" y="2398713"/>
          <p14:tracePt t="65849" x="2206625" y="2225675"/>
          <p14:tracePt t="65855" x="2506663" y="2152650"/>
          <p14:tracePt t="65864" x="2635250" y="2116138"/>
          <p14:tracePt t="65877" x="2716213" y="2079625"/>
          <p14:tracePt t="65878" x="2798763" y="2024063"/>
          <p14:tracePt t="65887" x="2825750" y="2016125"/>
          <p14:tracePt t="65895" x="2835275" y="2006600"/>
          <p14:tracePt t="66136" x="2808288" y="2016125"/>
          <p14:tracePt t="66145" x="2781300" y="2033588"/>
          <p14:tracePt t="66152" x="2708275" y="2070100"/>
          <p14:tracePt t="66161" x="2671763" y="2079625"/>
          <p14:tracePt t="66166" x="2643188" y="2097088"/>
          <p14:tracePt t="66175" x="2625725" y="2097088"/>
          <p14:tracePt t="66182" x="2606675" y="2097088"/>
          <p14:tracePt t="66191" x="2579688" y="2097088"/>
          <p14:tracePt t="66200" x="2570163" y="2097088"/>
          <p14:tracePt t="66211" x="2543175" y="2097088"/>
          <p14:tracePt t="66216" x="2516188" y="2097088"/>
          <p14:tracePt t="66227" x="2479675" y="2097088"/>
          <p14:tracePt t="66232" x="2425700" y="2097088"/>
          <p14:tracePt t="66240" x="2352675" y="2097088"/>
          <p14:tracePt t="66248" x="2224088" y="2097088"/>
          <p14:tracePt t="66256" x="2078038" y="2097088"/>
          <p14:tracePt t="66266" x="1851025" y="2097088"/>
          <p14:tracePt t="66270" x="1704975" y="2097088"/>
          <p14:tracePt t="66278" x="1531938" y="2097088"/>
          <p14:tracePt t="66286" x="1303338" y="2097088"/>
          <p14:tracePt t="66296" x="1139825" y="2097088"/>
          <p14:tracePt t="66302" x="966788" y="2097088"/>
          <p14:tracePt t="66310" x="801688" y="2097088"/>
          <p14:tracePt t="66319" x="655638" y="2097088"/>
          <p14:tracePt t="66326" x="565150" y="2097088"/>
          <p14:tracePt t="66334" x="511175" y="2097088"/>
          <p14:tracePt t="66342" x="474663" y="2070100"/>
          <p14:tracePt t="66351" x="465138" y="2070100"/>
          <p14:tracePt t="66392" x="465138" y="2060575"/>
          <p14:tracePt t="66400" x="474663" y="2052638"/>
          <p14:tracePt t="66408" x="492125" y="2033588"/>
          <p14:tracePt t="66416" x="501650" y="2033588"/>
          <p14:tracePt t="66422" x="511175" y="2033588"/>
          <p14:tracePt t="66431" x="519113" y="2024063"/>
          <p14:tracePt t="66454" x="538163" y="2016125"/>
          <p14:tracePt t="66463" x="547688" y="2006600"/>
          <p14:tracePt t="66471" x="555625" y="1997075"/>
          <p14:tracePt t="66479" x="565150" y="1987550"/>
          <p14:tracePt t="66487" x="584200" y="1970088"/>
          <p14:tracePt t="66495" x="592138" y="1970088"/>
          <p14:tracePt t="66503" x="620713" y="1951038"/>
          <p14:tracePt t="66511" x="638175" y="1943100"/>
          <p14:tracePt t="66519" x="655638" y="1933575"/>
          <p14:tracePt t="66527" x="692150" y="1924050"/>
          <p14:tracePt t="66535" x="757238" y="1887538"/>
          <p14:tracePt t="66543" x="801688" y="1878013"/>
          <p14:tracePt t="66552" x="920750" y="1851025"/>
          <p14:tracePt t="66559" x="1030288" y="1814513"/>
          <p14:tracePt t="66566" x="1157288" y="1804988"/>
          <p14:tracePt t="66575" x="1249363" y="1787525"/>
          <p14:tracePt t="66582" x="1366838" y="1760538"/>
          <p14:tracePt t="66591" x="1422400" y="1760538"/>
          <p14:tracePt t="66598" x="1476375" y="1760538"/>
          <p14:tracePt t="66610" x="1485900" y="1760538"/>
          <p14:tracePt t="66617" x="1495425" y="1760538"/>
          <p14:tracePt t="66630" x="1504950" y="1760538"/>
          <p14:tracePt t="66641" x="1504950" y="1768475"/>
          <p14:tracePt t="66648" x="1504950" y="1787525"/>
          <p14:tracePt t="66664" x="1504950" y="1797050"/>
          <p14:tracePt t="66680" x="1504950" y="1804988"/>
          <p14:tracePt t="66688" x="1504950" y="1824038"/>
          <p14:tracePt t="66703" x="1504950" y="1833563"/>
          <p14:tracePt t="66727" x="1504950" y="1841500"/>
          <p14:tracePt t="66743" x="1504950" y="1851025"/>
          <p14:tracePt t="66751" x="1504950" y="1870075"/>
          <p14:tracePt t="66767" x="1504950" y="1906588"/>
          <p14:tracePt t="66776" x="1504950" y="1943100"/>
          <p14:tracePt t="66785" x="1504950" y="1951038"/>
          <p14:tracePt t="66793" x="1504950" y="1997075"/>
          <p14:tracePt t="66799" x="1504950" y="2052638"/>
          <p14:tracePt t="66809" x="1476375" y="2097088"/>
          <p14:tracePt t="66816" x="1468438" y="2160588"/>
          <p14:tracePt t="66822" x="1439863" y="2233613"/>
          <p14:tracePt t="66830" x="1439863" y="2279650"/>
          <p14:tracePt t="66838" x="1422400" y="2306638"/>
          <p14:tracePt t="66846" x="1422400" y="2352675"/>
          <p14:tracePt t="66854" x="1422400" y="2362200"/>
          <p14:tracePt t="66862" x="1422400" y="2371725"/>
          <p14:tracePt t="66879" x="1422400" y="2398713"/>
          <p14:tracePt t="66936" x="1431925" y="2398713"/>
          <p14:tracePt t="66944" x="1476375" y="2398713"/>
          <p14:tracePt t="66952" x="1585913" y="2398713"/>
          <p14:tracePt t="66963" x="1731963" y="2398713"/>
          <p14:tracePt t="66968" x="1978025" y="2398713"/>
          <p14:tracePt t="66978" x="2370138" y="2444750"/>
          <p14:tracePt t="66984" x="2808288" y="2562225"/>
          <p14:tracePt t="66995" x="3327400" y="2708275"/>
          <p14:tracePt t="67000" x="3829050" y="2936875"/>
          <p14:tracePt t="67011" x="4430713" y="3200400"/>
          <p14:tracePt t="67016" x="5078413" y="3465513"/>
          <p14:tracePt t="67026" x="5616575" y="3721100"/>
          <p14:tracePt t="67032" x="6181725" y="3957638"/>
          <p14:tracePt t="67040" x="6691313" y="4203700"/>
          <p14:tracePt t="67047" x="7156450" y="4449763"/>
          <p14:tracePt t="67055" x="7575550" y="4614863"/>
          <p14:tracePt t="67063" x="7931150" y="4797425"/>
          <p14:tracePt t="67071" x="8213725" y="4914900"/>
          <p14:tracePt t="67079" x="8313738" y="4970463"/>
          <p14:tracePt t="67087" x="8459788" y="5033963"/>
          <p14:tracePt t="67095" x="8488363" y="5043488"/>
          <p14:tracePt t="67103" x="8505825" y="5053013"/>
          <p14:tracePt t="67184" x="8505825" y="5080000"/>
          <p14:tracePt t="67193" x="8542338" y="5153025"/>
          <p14:tracePt t="67203" x="8588375" y="5253038"/>
          <p14:tracePt t="67212" x="8642350" y="5335588"/>
          <p14:tracePt t="67216" x="8734425" y="5453063"/>
          <p14:tracePt t="67228" x="8807450" y="5572125"/>
          <p14:tracePt t="67231" x="8888413" y="5672138"/>
          <p14:tracePt t="67239" x="8951913" y="5772150"/>
          <p14:tracePt t="67247" x="9034463" y="5873750"/>
          <p14:tracePt t="67255" x="9090025" y="5954713"/>
          <p14:tracePt t="67263" x="9126538" y="5983288"/>
          <p14:tracePt t="67271" x="9134475" y="6018213"/>
          <p14:tracePt t="67426" x="9007475" y="6091238"/>
          <p14:tracePt t="67433" x="8878888" y="6091238"/>
          <p14:tracePt t="67440" x="8734425" y="6091238"/>
          <p14:tracePt t="67448" x="8605838" y="6091238"/>
          <p14:tracePt t="67456" x="8459788" y="6091238"/>
          <p14:tracePt t="67464" x="8332788" y="6091238"/>
          <p14:tracePt t="67472" x="8204200" y="6091238"/>
          <p14:tracePt t="67480" x="8096250" y="6083300"/>
          <p14:tracePt t="67488" x="7986713" y="6073775"/>
          <p14:tracePt t="67496" x="7904163" y="6027738"/>
          <p14:tracePt t="67504" x="7840663" y="6010275"/>
          <p14:tracePt t="67513" x="7813675" y="5991225"/>
          <p14:tracePt t="67520" x="7804150" y="5973763"/>
          <p14:tracePt t="67535" x="7804150" y="5964238"/>
          <p14:tracePt t="67543" x="7804150" y="5946775"/>
          <p14:tracePt t="67551" x="7804150" y="5927725"/>
          <p14:tracePt t="67559" x="7813675" y="5918200"/>
          <p14:tracePt t="67567" x="7821613" y="5910263"/>
          <p14:tracePt t="67575" x="7831138" y="5891213"/>
          <p14:tracePt t="67591" x="7840663" y="5881688"/>
          <p14:tracePt t="67607" x="7850188" y="5873750"/>
          <p14:tracePt t="67614" x="7858125" y="5864225"/>
          <p14:tracePt t="67851" x="7850188" y="5845175"/>
          <p14:tracePt t="67857" x="7804150" y="5827713"/>
          <p14:tracePt t="67864" x="7758113" y="5800725"/>
          <p14:tracePt t="67872" x="7721600" y="5791200"/>
          <p14:tracePt t="67898" x="7667625" y="5772150"/>
          <p14:tracePt t="67904" x="7658100" y="5764213"/>
          <p14:tracePt t="67913" x="7639050" y="5745163"/>
          <p14:tracePt t="67929" x="7631113" y="5727700"/>
          <p14:tracePt t="67935" x="7631113" y="5708650"/>
          <p14:tracePt t="67952" x="7631113" y="5672138"/>
          <p14:tracePt t="67963" x="7631113" y="5654675"/>
          <p14:tracePt t="67966" x="7631113" y="5618163"/>
          <p14:tracePt t="67975" x="7631113" y="5608638"/>
          <p14:tracePt t="67982" x="7631113" y="5572125"/>
          <p14:tracePt t="67991" x="7631113" y="5562600"/>
          <p14:tracePt t="68047" x="7631113" y="5545138"/>
          <p14:tracePt t="68064" x="7631113" y="5535613"/>
          <p14:tracePt t="68072" x="7631113" y="5518150"/>
          <p14:tracePt t="68081" x="7631113" y="5499100"/>
          <p14:tracePt t="68087" x="7639050" y="5481638"/>
          <p14:tracePt t="68096" x="7648575" y="5472113"/>
          <p14:tracePt t="68105" x="7667625" y="5462588"/>
          <p14:tracePt t="68113" x="7685088" y="5445125"/>
          <p14:tracePt t="68127" x="7694613" y="5435600"/>
          <p14:tracePt t="68217" x="7712075" y="5426075"/>
          <p14:tracePt t="68223" x="7721600" y="5426075"/>
          <p14:tracePt t="68230" x="7740650" y="5416550"/>
          <p14:tracePt t="68238" x="7767638" y="5416550"/>
          <p14:tracePt t="68246" x="7804150" y="5416550"/>
          <p14:tracePt t="68255" x="7821613" y="5416550"/>
          <p14:tracePt t="68263" x="7867650" y="5399088"/>
          <p14:tracePt t="68271" x="7885113" y="5399088"/>
          <p14:tracePt t="68278" x="7904163" y="5399088"/>
          <p14:tracePt t="68288" x="7913688" y="5399088"/>
          <p14:tracePt t="68366" x="7913688" y="5408613"/>
          <p14:tracePt t="68374" x="7921625" y="5435600"/>
          <p14:tracePt t="68391" x="7921625" y="5445125"/>
          <p14:tracePt t="68519" x="7921625" y="5462588"/>
          <p14:tracePt t="68526" x="7921625" y="5472113"/>
          <p14:tracePt t="68536" x="7921625" y="5489575"/>
          <p14:tracePt t="68543" x="7921625" y="5499100"/>
          <p14:tracePt t="68550" x="7904163" y="5518150"/>
          <p14:tracePt t="68559" x="7894638" y="5526088"/>
          <p14:tracePt t="68568" x="7877175" y="5535613"/>
          <p14:tracePt t="68575" x="7858125" y="5562600"/>
          <p14:tracePt t="68598" x="7850188" y="5581650"/>
          <p14:tracePt t="68607" x="7850188" y="5599113"/>
          <p14:tracePt t="68614" x="7831138" y="5618163"/>
          <p14:tracePt t="68631" x="7821613" y="5626100"/>
          <p14:tracePt t="69224" x="7831138" y="5626100"/>
          <p14:tracePt t="69399" x="7840663" y="5618163"/>
          <p14:tracePt t="69415" x="7850188" y="5608638"/>
          <p14:tracePt t="69441" x="7867650" y="5599113"/>
          <p14:tracePt t="69489" x="7867650" y="5554663"/>
          <p14:tracePt t="69497" x="7813675" y="5472113"/>
          <p14:tracePt t="69507" x="7639050" y="5399088"/>
          <p14:tracePt t="69513" x="7312025" y="5380038"/>
          <p14:tracePt t="69519" x="6764338" y="5253038"/>
          <p14:tracePt t="69527" x="6335713" y="5060950"/>
          <p14:tracePt t="69535" x="5853113" y="4943475"/>
          <p14:tracePt t="69543" x="5378450" y="4824413"/>
          <p14:tracePt t="69551" x="4932363" y="4687888"/>
          <p14:tracePt t="69559" x="4630738" y="4578350"/>
          <p14:tracePt t="69567" x="4284663" y="4449763"/>
          <p14:tracePt t="69576" x="4048125" y="4359275"/>
          <p14:tracePt t="69583" x="3875088" y="4286250"/>
          <p14:tracePt t="69591" x="3746500" y="4222750"/>
          <p14:tracePt t="69600" x="3629025" y="4167188"/>
          <p14:tracePt t="69611" x="3546475" y="4140200"/>
          <p14:tracePt t="69616" x="3500438" y="4103688"/>
          <p14:tracePt t="69626" x="3473450" y="4086225"/>
          <p14:tracePt t="69630" x="3427413" y="4049713"/>
          <p14:tracePt t="69638" x="3382963" y="4013200"/>
          <p14:tracePt t="69646" x="3346450" y="3984625"/>
          <p14:tracePt t="69654" x="3244850" y="3911600"/>
          <p14:tracePt t="69662" x="3163888" y="3857625"/>
          <p14:tracePt t="69670" x="3044825" y="3803650"/>
          <p14:tracePt t="69678" x="2925763" y="3730625"/>
          <p14:tracePt t="69687" x="2835275" y="3684588"/>
          <p14:tracePt t="69695" x="2771775" y="3648075"/>
          <p14:tracePt t="69703" x="2652713" y="3575050"/>
          <p14:tracePt t="69711" x="2552700" y="3502025"/>
          <p14:tracePt t="69719" x="2452688" y="3446463"/>
          <p14:tracePt t="69727" x="2389188" y="3402013"/>
          <p14:tracePt t="69735" x="2316163" y="3338513"/>
          <p14:tracePt t="69742" x="2297113" y="3309938"/>
          <p14:tracePt t="69751" x="2270125" y="3265488"/>
          <p14:tracePt t="69759" x="2243138" y="3182938"/>
          <p14:tracePt t="69767" x="2214563" y="3119438"/>
          <p14:tracePt t="69776" x="2187575" y="3073400"/>
          <p14:tracePt t="69782" x="2187575" y="3017838"/>
          <p14:tracePt t="69791" x="2170113" y="2990850"/>
          <p14:tracePt t="69799" x="2160588" y="2973388"/>
          <p14:tracePt t="69807" x="2143125" y="2927350"/>
          <p14:tracePt t="69815" x="2143125" y="2917825"/>
          <p14:tracePt t="69824" x="2133600" y="2900363"/>
          <p14:tracePt t="69831" x="2114550" y="2881313"/>
          <p14:tracePt t="69839" x="2114550" y="2873375"/>
          <p14:tracePt t="69846" x="2106613" y="2863850"/>
          <p14:tracePt t="69854" x="2097088" y="2863850"/>
          <p14:tracePt t="69863" x="2087563" y="2844800"/>
          <p14:tracePt t="69875" x="2070100" y="2827338"/>
          <p14:tracePt t="69878" x="2060575" y="2817813"/>
          <p14:tracePt t="69887" x="2051050" y="2808288"/>
          <p14:tracePt t="69895" x="2033588" y="2790825"/>
          <p14:tracePt t="69919" x="2024063" y="2790825"/>
          <p14:tracePt t="69927" x="2024063" y="2781300"/>
          <p14:tracePt t="69935" x="2014538" y="2771775"/>
          <p14:tracePt t="69943" x="1987550" y="2763838"/>
          <p14:tracePt t="69950" x="1968500" y="2744788"/>
          <p14:tracePt t="69958" x="1951038" y="2727325"/>
          <p14:tracePt t="69966" x="1931988" y="2717800"/>
          <p14:tracePt t="69975" x="1887538" y="2681288"/>
          <p14:tracePt t="69983" x="1851025" y="2654300"/>
          <p14:tracePt t="69991" x="1814513" y="2571750"/>
          <p14:tracePt t="69998" x="1795463" y="2554288"/>
          <p14:tracePt t="70007" x="1758950" y="2481263"/>
          <p14:tracePt t="70015" x="1731963" y="2462213"/>
          <p14:tracePt t="70024" x="1731963" y="2416175"/>
          <p14:tracePt t="70039" x="1722438" y="2398713"/>
          <p14:tracePt t="70249" x="1722438" y="2389188"/>
          <p14:tracePt t="70254" x="1695450" y="2362200"/>
          <p14:tracePt t="70263" x="1612900" y="2362200"/>
          <p14:tracePt t="70270" x="1522413" y="2362200"/>
          <p14:tracePt t="70278" x="1431925" y="2352675"/>
          <p14:tracePt t="70286" x="1322388" y="2352675"/>
          <p14:tracePt t="70295" x="1212850" y="2352675"/>
          <p14:tracePt t="70302" x="1149350" y="2335213"/>
          <p14:tracePt t="70311" x="1093788" y="2335213"/>
          <p14:tracePt t="70319" x="1066800" y="2325688"/>
          <p14:tracePt t="70327" x="1020763" y="2316163"/>
          <p14:tracePt t="70336" x="1011238" y="2306638"/>
          <p14:tracePt t="70376" x="1011238" y="2289175"/>
          <p14:tracePt t="70385" x="1039813" y="2270125"/>
          <p14:tracePt t="70392" x="1039813" y="2262188"/>
          <p14:tracePt t="70408" x="1047750" y="2252663"/>
          <p14:tracePt t="70415" x="1057275" y="2252663"/>
          <p14:tracePt t="70426" x="1066800" y="2243138"/>
          <p14:tracePt t="70480" x="1076325" y="2243138"/>
          <p14:tracePt t="70503" x="1084263" y="2243138"/>
          <p14:tracePt t="70518" x="1112838" y="2243138"/>
          <p14:tracePt t="70535" x="1130300" y="2243138"/>
          <p14:tracePt t="70542" x="1157288" y="2243138"/>
          <p14:tracePt t="70550" x="1203325" y="2243138"/>
          <p14:tracePt t="70559" x="1239838" y="2243138"/>
          <p14:tracePt t="70566" x="1312863" y="2243138"/>
          <p14:tracePt t="70575" x="1385888" y="2243138"/>
          <p14:tracePt t="70582" x="1458913" y="2243138"/>
          <p14:tracePt t="70591" x="1568450" y="2243138"/>
          <p14:tracePt t="70598" x="1641475" y="2243138"/>
          <p14:tracePt t="70607" x="1704975" y="2243138"/>
          <p14:tracePt t="70615" x="1751013" y="2216150"/>
          <p14:tracePt t="70625" x="1768475" y="2206625"/>
          <p14:tracePt t="70647" x="1778000" y="2206625"/>
          <p14:tracePt t="70655" x="1787525" y="2197100"/>
          <p14:tracePt t="70672" x="1787525" y="2189163"/>
          <p14:tracePt t="70851" x="1787525" y="2206625"/>
          <p14:tracePt t="70854" x="1751013" y="2225675"/>
          <p14:tracePt t="70862" x="1731963" y="2233613"/>
          <p14:tracePt t="70874" x="1695450" y="2243138"/>
          <p14:tracePt t="70878" x="1685925" y="2243138"/>
          <p14:tracePt t="70886" x="1668463" y="2262188"/>
          <p14:tracePt t="70903" x="1658938" y="2262188"/>
          <p14:tracePt t="70959" x="1649413" y="2262188"/>
          <p14:tracePt t="71000" x="1649413" y="2233613"/>
          <p14:tracePt t="71008" x="1641475" y="2216150"/>
          <p14:tracePt t="71016" x="1622425" y="2197100"/>
          <p14:tracePt t="71028" x="1604963" y="2170113"/>
          <p14:tracePt t="71032" x="1595438" y="2170113"/>
          <p14:tracePt t="71044" x="1585913" y="2170113"/>
          <p14:tracePt t="71047" x="1558925" y="2160588"/>
          <p14:tracePt t="71055" x="1549400" y="2160588"/>
          <p14:tracePt t="71073" x="1531938" y="2160588"/>
          <p14:tracePt t="71094" x="1522413" y="2160588"/>
          <p14:tracePt t="71175" x="1512888" y="2152650"/>
          <p14:tracePt t="71264" x="1512888" y="2143125"/>
          <p14:tracePt t="71376" x="1504950" y="2143125"/>
          <p14:tracePt t="71384" x="1468438" y="2143125"/>
          <p14:tracePt t="71392" x="1412875" y="2143125"/>
          <p14:tracePt t="71403" x="1366838" y="2143125"/>
          <p14:tracePt t="71412" x="1330325" y="2143125"/>
          <p14:tracePt t="71415" x="1312863" y="2143125"/>
          <p14:tracePt t="71426" x="1303338" y="2143125"/>
          <p14:tracePt t="71431" x="1285875" y="2143125"/>
          <p14:tracePt t="71446" x="1276350" y="2143125"/>
          <p14:tracePt t="71454" x="1258888" y="2152650"/>
          <p14:tracePt t="71471" x="1258888" y="2170113"/>
          <p14:tracePt t="71567" x="1258888" y="2179638"/>
          <p14:tracePt t="71582" x="1266825" y="2179638"/>
          <p14:tracePt t="71599" x="1285875" y="2179638"/>
          <p14:tracePt t="71649" x="1293813" y="2179638"/>
          <p14:tracePt t="71673" x="1322388" y="2197100"/>
          <p14:tracePt t="71682" x="1330325" y="2197100"/>
          <p14:tracePt t="71687" x="1339850" y="2197100"/>
          <p14:tracePt t="71695" x="1349375" y="2197100"/>
          <p14:tracePt t="71703" x="1366838" y="2197100"/>
          <p14:tracePt t="71767" x="1376363" y="2197100"/>
          <p14:tracePt t="71775" x="1385888" y="2197100"/>
          <p14:tracePt t="71784" x="1403350" y="2197100"/>
          <p14:tracePt t="71816" x="1422400" y="2170113"/>
          <p14:tracePt t="71836" x="1431925" y="2152650"/>
          <p14:tracePt t="71839" x="1449388" y="2143125"/>
          <p14:tracePt t="71848" x="1449388" y="2133600"/>
          <p14:tracePt t="71854" x="1458913" y="2125663"/>
          <p14:tracePt t="71878" x="1476375" y="2125663"/>
          <p14:tracePt t="72104" x="1458913" y="2125663"/>
          <p14:tracePt t="72110" x="1449388" y="2133600"/>
          <p14:tracePt t="72126" x="1439863" y="2143125"/>
          <p14:tracePt t="72367" x="1439863" y="2152650"/>
          <p14:tracePt t="72512" x="1431925" y="2152650"/>
          <p14:tracePt t="72519" x="1422400" y="2152650"/>
          <p14:tracePt t="72528" x="1422400" y="2160588"/>
          <p14:tracePt t="72534" x="1412875" y="2170113"/>
          <p14:tracePt t="72552" x="1403350" y="2179638"/>
          <p14:tracePt t="72568" x="1395413" y="2179638"/>
          <p14:tracePt t="72578" x="1385888" y="2189163"/>
          <p14:tracePt t="72594" x="1385888" y="2197100"/>
          <p14:tracePt t="72852" x="1385888" y="2206625"/>
          <p14:tracePt t="72903" x="1395413" y="2206625"/>
          <p14:tracePt t="73004" x="1403350" y="2206625"/>
          <p14:tracePt t="73171" x="1395413" y="2206625"/>
          <p14:tracePt t="73175" x="1376363" y="2216150"/>
          <p14:tracePt t="73183" x="1366838" y="2216150"/>
          <p14:tracePt t="73190" x="1358900" y="2216150"/>
          <p14:tracePt t="73198" x="1339850" y="2216150"/>
          <p14:tracePt t="73207" x="1322388" y="2216150"/>
          <p14:tracePt t="73214" x="1303338" y="2225675"/>
          <p14:tracePt t="73225" x="1293813" y="2225675"/>
          <p14:tracePt t="73231" x="1285875" y="2225675"/>
          <p14:tracePt t="73295" x="1276350" y="2225675"/>
          <p14:tracePt t="73351" x="1276350" y="2216150"/>
          <p14:tracePt t="73367" x="1276350" y="2206625"/>
          <p14:tracePt t="73390" x="1276350" y="2197100"/>
          <p14:tracePt t="73407" x="1276350" y="2179638"/>
          <p14:tracePt t="73415" x="1276350" y="2170113"/>
          <p14:tracePt t="73439" x="1276350" y="2160588"/>
          <p14:tracePt t="73456" x="1285875" y="2152650"/>
          <p14:tracePt t="73462" x="1285875" y="2143125"/>
          <p14:tracePt t="73479" x="1293813" y="2133600"/>
          <p14:tracePt t="73487" x="1293813" y="2125663"/>
          <p14:tracePt t="73511" x="1293813" y="2097088"/>
          <p14:tracePt t="73518" x="1303338" y="2097088"/>
          <p14:tracePt t="73526" x="1312863" y="2089150"/>
          <p14:tracePt t="73535" x="1322388" y="2079625"/>
          <p14:tracePt t="73543" x="1322388" y="2060575"/>
          <p14:tracePt t="73551" x="1330325" y="2052638"/>
          <p14:tracePt t="73559" x="1339850" y="2024063"/>
          <p14:tracePt t="73566" x="1339850" y="2016125"/>
          <p14:tracePt t="73575" x="1358900" y="1997075"/>
          <p14:tracePt t="73582" x="1366838" y="1987550"/>
          <p14:tracePt t="73590" x="1366838" y="1979613"/>
          <p14:tracePt t="73600" x="1376363" y="1960563"/>
          <p14:tracePt t="73610" x="1376363" y="1951038"/>
          <p14:tracePt t="73616" x="1376363" y="1943100"/>
          <p14:tracePt t="73630" x="1376363" y="1933575"/>
          <p14:tracePt t="73631" x="1395413" y="1914525"/>
          <p14:tracePt t="73654" x="1403350" y="1914525"/>
          <p14:tracePt t="73761" x="1385888" y="1924050"/>
          <p14:tracePt t="73776" x="1366838" y="1933575"/>
          <p14:tracePt t="73792" x="1366838" y="1951038"/>
          <p14:tracePt t="73803" x="1366838" y="1970088"/>
          <p14:tracePt t="73809" x="1366838" y="1997075"/>
          <p14:tracePt t="73816" x="1376363" y="2033588"/>
          <p14:tracePt t="73825" x="1385888" y="2043113"/>
          <p14:tracePt t="73832" x="1403350" y="2070100"/>
          <p14:tracePt t="73854" x="1412875" y="2079625"/>
          <p14:tracePt t="73902" x="1412875" y="2089150"/>
          <p14:tracePt t="73911" x="1412875" y="2106613"/>
          <p14:tracePt t="73935" x="1412875" y="2116138"/>
          <p14:tracePt t="73943" x="1412875" y="2133600"/>
          <p14:tracePt t="74014" x="1412875" y="2143125"/>
          <p14:tracePt t="74134" x="1412875" y="2152650"/>
          <p14:tracePt t="74358" x="1412875" y="2170113"/>
          <p14:tracePt t="74390" x="1403350" y="2179638"/>
          <p14:tracePt t="74463" x="1403350" y="2189163"/>
          <p14:tracePt t="74960" x="1403350" y="2216150"/>
          <p14:tracePt t="75559" x="1403350" y="2225675"/>
          <p14:tracePt t="75599" x="1403350" y="2233613"/>
          <p14:tracePt t="75608" x="1403350" y="2252663"/>
          <p14:tracePt t="75614" x="1403350" y="2262188"/>
          <p14:tracePt t="75623" x="1403350" y="2279650"/>
          <p14:tracePt t="75631" x="1403350" y="2298700"/>
          <p14:tracePt t="75640" x="1403350" y="2306638"/>
          <p14:tracePt t="75647" x="1403350" y="2316163"/>
          <p14:tracePt t="75655" x="1403350" y="2343150"/>
          <p14:tracePt t="75663" x="1403350" y="2352675"/>
          <p14:tracePt t="75671" x="1403350" y="2362200"/>
          <p14:tracePt t="75679" x="1403350" y="2379663"/>
          <p14:tracePt t="75687" x="1395413" y="2389188"/>
          <p14:tracePt t="76602" x="1395413" y="2379663"/>
          <p14:tracePt t="76606" x="1403350" y="2335213"/>
          <p14:tracePt t="76614" x="1403350" y="2325688"/>
          <p14:tracePt t="76623" x="1412875" y="2298700"/>
          <p14:tracePt t="76631" x="1412875" y="2289175"/>
          <p14:tracePt t="76640" x="1412875" y="2262188"/>
          <p14:tracePt t="76646" x="1422400" y="2243138"/>
          <p14:tracePt t="77366" x="1431925" y="2252663"/>
          <p14:tracePt t="77617" x="1431925" y="2262188"/>
          <p14:tracePt t="77641" x="1431925" y="2270125"/>
          <p14:tracePt t="77657" x="1422400" y="2279650"/>
          <p14:tracePt t="77680" x="1412875" y="2289175"/>
          <p14:tracePt t="77696" x="1403350" y="2289175"/>
          <p14:tracePt t="78431" x="1422400" y="2279650"/>
          <p14:tracePt t="78447" x="1431925" y="2270125"/>
          <p14:tracePt t="78496" x="1458913" y="2262188"/>
          <p14:tracePt t="80608" x="1458913" y="2252663"/>
          <p14:tracePt t="80617" x="1458913" y="2243138"/>
          <p14:tracePt t="80625" x="1458913" y="2233613"/>
          <p14:tracePt t="80663" x="1458913" y="2216150"/>
          <p14:tracePt t="81448" x="1458913" y="2233613"/>
          <p14:tracePt t="81464" x="1458913" y="2252663"/>
          <p14:tracePt t="81472" x="1458913" y="2262188"/>
          <p14:tracePt t="81480" x="1458913" y="2289175"/>
          <p14:tracePt t="81488" x="1458913" y="2298700"/>
          <p14:tracePt t="81551" x="1458913" y="2316163"/>
          <p14:tracePt t="82007" x="1468438" y="2316163"/>
          <p14:tracePt t="82023" x="1476375" y="2316163"/>
          <p14:tracePt t="82030" x="1485900" y="2316163"/>
          <p14:tracePt t="82039" x="1495425" y="2316163"/>
          <p14:tracePt t="82046" x="1504950" y="2316163"/>
          <p14:tracePt t="82056" x="1512888" y="2306638"/>
          <p14:tracePt t="82096" x="1512888" y="2298700"/>
          <p14:tracePt t="82121" x="1512888" y="2289175"/>
          <p14:tracePt t="82180" x="1512888" y="2279650"/>
          <p14:tracePt t="82198" x="1504950" y="2270125"/>
          <p14:tracePt t="82206" x="1485900" y="2270125"/>
          <p14:tracePt t="82215" x="1468438" y="2270125"/>
          <p14:tracePt t="82223" x="1458913" y="2270125"/>
          <p14:tracePt t="82320" x="1468438" y="2243138"/>
          <p14:tracePt t="82326" x="1468438" y="2233613"/>
          <p14:tracePt t="82335" x="1468438" y="2216150"/>
          <p14:tracePt t="82342" x="1476375" y="2216150"/>
          <p14:tracePt t="82358" x="1476375" y="2206625"/>
          <p14:tracePt t="82367" x="1476375" y="2197100"/>
          <p14:tracePt t="82382" x="1485900" y="2189163"/>
          <p14:tracePt t="82391" x="1495425" y="2179638"/>
          <p14:tracePt t="82526" x="1504950" y="2170113"/>
          <p14:tracePt t="82551" x="1522413" y="2160588"/>
          <p14:tracePt t="82567" x="1541463" y="2143125"/>
          <p14:tracePt t="82574" x="1549400" y="2125663"/>
          <p14:tracePt t="82591" x="1549400" y="2116138"/>
          <p14:tracePt t="82599" x="1549400" y="2097088"/>
          <p14:tracePt t="82769" x="1549400" y="2089150"/>
          <p14:tracePt t="82808" x="1558925" y="2079625"/>
          <p14:tracePt t="82816" x="1558925" y="2070100"/>
          <p14:tracePt t="82825" x="1576388" y="2052638"/>
          <p14:tracePt t="82835" x="1585913" y="2033588"/>
          <p14:tracePt t="82852" x="1595438" y="2016125"/>
          <p14:tracePt t="82856" x="1595438" y="2006600"/>
          <p14:tracePt t="82874" x="1595438" y="1997075"/>
          <p14:tracePt t="82878" x="1604963" y="1970088"/>
          <p14:tracePt t="82886" x="1612900" y="1960563"/>
          <p14:tracePt t="82894" x="1622425" y="1951038"/>
          <p14:tracePt t="82911" x="1631950" y="1943100"/>
          <p14:tracePt t="82935" x="1631950" y="1924050"/>
          <p14:tracePt t="83137" x="1622425" y="1924050"/>
          <p14:tracePt t="83143" x="1612900" y="1933575"/>
          <p14:tracePt t="83150" x="1604963" y="1943100"/>
          <p14:tracePt t="83167" x="1585913" y="1960563"/>
          <p14:tracePt t="83191" x="1576388" y="1979613"/>
          <p14:tracePt t="83198" x="1576388" y="1987550"/>
          <p14:tracePt t="83209" x="1568450" y="1997075"/>
          <p14:tracePt t="83231" x="1558925" y="2006600"/>
          <p14:tracePt t="83246" x="1558925" y="2016125"/>
          <p14:tracePt t="83264" x="1558925" y="2024063"/>
          <p14:tracePt t="83275" x="1558925" y="2033588"/>
          <p14:tracePt t="83280" x="1541463" y="2052638"/>
          <p14:tracePt t="83296" x="1541463" y="2070100"/>
          <p14:tracePt t="83304" x="1541463" y="2079625"/>
          <p14:tracePt t="83312" x="1541463" y="2089150"/>
          <p14:tracePt t="83328" x="1541463" y="2097088"/>
          <p14:tracePt t="83559" x="1541463" y="2106613"/>
          <p14:tracePt t="83697" x="1576388" y="2097088"/>
          <p14:tracePt t="83704" x="1612900" y="2079625"/>
          <p14:tracePt t="83712" x="1658938" y="2060575"/>
          <p14:tracePt t="83719" x="1704975" y="2024063"/>
          <p14:tracePt t="83727" x="1714500" y="2024063"/>
          <p14:tracePt t="83735" x="1751013" y="2006600"/>
          <p14:tracePt t="83742" x="1787525" y="1997075"/>
          <p14:tracePt t="83755" x="1851025" y="1951038"/>
          <p14:tracePt t="83761" x="1895475" y="1943100"/>
          <p14:tracePt t="83769" x="1905000" y="1933575"/>
          <p14:tracePt t="83777" x="1931988" y="1933575"/>
          <p14:tracePt t="83786" x="1951038" y="1906588"/>
          <p14:tracePt t="83936" x="1941513" y="1914525"/>
          <p14:tracePt t="83961" x="1931988" y="1924050"/>
          <p14:tracePt t="83976" x="1924050" y="1933575"/>
          <p14:tracePt t="83992" x="1914525" y="1943100"/>
          <p14:tracePt t="84000" x="1905000" y="1943100"/>
          <p14:tracePt t="84007" x="1895475" y="1951038"/>
          <p14:tracePt t="84014" x="1887538" y="1960563"/>
          <p14:tracePt t="84023" x="1878013" y="1970088"/>
          <p14:tracePt t="84031" x="1868488" y="1987550"/>
          <p14:tracePt t="84040" x="1860550" y="2006600"/>
          <p14:tracePt t="84056" x="1851025" y="2024063"/>
          <p14:tracePt t="84062" x="1841500" y="2043113"/>
          <p14:tracePt t="84071" x="1841500" y="2052638"/>
          <p14:tracePt t="84087" x="1831975" y="2060575"/>
          <p14:tracePt t="84113" x="1831975" y="2070100"/>
          <p14:tracePt t="84423" x="1831975" y="2079625"/>
          <p14:tracePt t="84430" x="1841500" y="2070100"/>
          <p14:tracePt t="84446" x="1860550" y="2070100"/>
          <p14:tracePt t="84455" x="1868488" y="2070100"/>
          <p14:tracePt t="84481" x="1887538" y="2060575"/>
          <p14:tracePt t="84777" x="1931988" y="2060575"/>
          <p14:tracePt t="84783" x="1968500" y="2060575"/>
          <p14:tracePt t="84790" x="2005013" y="2079625"/>
          <p14:tracePt t="84798" x="2024063" y="2097088"/>
          <p14:tracePt t="84807" x="2033588" y="2097088"/>
          <p14:tracePt t="84814" x="2033588" y="2106613"/>
          <p14:tracePt t="84831" x="2051050" y="2125663"/>
          <p14:tracePt t="85448" x="2060575" y="2133600"/>
          <p14:tracePt t="85464" x="2060575" y="2143125"/>
          <p14:tracePt t="85472" x="2078038" y="2189163"/>
          <p14:tracePt t="85480" x="2160588" y="2233613"/>
          <p14:tracePt t="85488" x="2297113" y="2270125"/>
          <p14:tracePt t="85495" x="2516188" y="2379663"/>
          <p14:tracePt t="85503" x="2798763" y="2498725"/>
          <p14:tracePt t="85511" x="3136900" y="2598738"/>
          <p14:tracePt t="85519" x="3473450" y="2708275"/>
          <p14:tracePt t="85527" x="3792538" y="2771775"/>
          <p14:tracePt t="85535" x="4102100" y="2873375"/>
          <p14:tracePt t="85543" x="4330700" y="2936875"/>
          <p14:tracePt t="85551" x="4521200" y="3000375"/>
          <p14:tracePt t="85559" x="4667250" y="3063875"/>
          <p14:tracePt t="85567" x="4749800" y="3090863"/>
          <p14:tracePt t="85575" x="4795838" y="3127375"/>
          <p14:tracePt t="85583" x="4832350" y="3146425"/>
          <p14:tracePt t="85592" x="4849813" y="3155950"/>
          <p14:tracePt t="85599" x="4868863" y="3173413"/>
          <p14:tracePt t="85607" x="4886325" y="3192463"/>
          <p14:tracePt t="85615" x="4895850" y="3200400"/>
          <p14:tracePt t="85623" x="4905375" y="3219450"/>
          <p14:tracePt t="85631" x="4913313" y="3228975"/>
          <p14:tracePt t="85640" x="4941888" y="3255963"/>
          <p14:tracePt t="85647" x="4968875" y="3282950"/>
          <p14:tracePt t="85657" x="5014913" y="3338513"/>
          <p14:tracePt t="85663" x="5068888" y="3382963"/>
          <p14:tracePt t="85671" x="5168900" y="3475038"/>
          <p14:tracePt t="85679" x="5251450" y="3548063"/>
          <p14:tracePt t="85687" x="5368925" y="3621088"/>
          <p14:tracePt t="85695" x="5470525" y="3684588"/>
          <p14:tracePt t="85703" x="5570538" y="3775075"/>
          <p14:tracePt t="85711" x="5670550" y="3830638"/>
          <p14:tracePt t="85719" x="5770563" y="3903663"/>
          <p14:tracePt t="85727" x="5826125" y="3967163"/>
          <p14:tracePt t="85735" x="5889625" y="3994150"/>
          <p14:tracePt t="85743" x="5953125" y="4049713"/>
          <p14:tracePt t="85751" x="6016625" y="4086225"/>
          <p14:tracePt t="85759" x="6043613" y="4094163"/>
          <p14:tracePt t="85767" x="6062663" y="4103688"/>
          <p14:tracePt t="85775" x="6108700" y="4130675"/>
          <p14:tracePt t="85784" x="6116638" y="4130675"/>
          <p14:tracePt t="85791" x="6126163" y="4140200"/>
          <p14:tracePt t="85854" x="6135688" y="4140200"/>
          <p14:tracePt t="85862" x="6153150" y="4149725"/>
          <p14:tracePt t="85872" x="6172200" y="4186238"/>
          <p14:tracePt t="85880" x="6199188" y="4213225"/>
          <p14:tracePt t="85886" x="6245225" y="4249738"/>
          <p14:tracePt t="85894" x="6318250" y="4303713"/>
          <p14:tracePt t="85902" x="6391275" y="4340225"/>
          <p14:tracePt t="85910" x="6481763" y="4413250"/>
          <p14:tracePt t="85918" x="6600825" y="4486275"/>
          <p14:tracePt t="85926" x="6710363" y="4559300"/>
          <p14:tracePt t="85934" x="6810375" y="4614863"/>
          <p14:tracePt t="85943" x="6929438" y="4687888"/>
          <p14:tracePt t="85950" x="7046913" y="4741863"/>
          <p14:tracePt t="85958" x="7165975" y="4824413"/>
          <p14:tracePt t="85966" x="7239000" y="4841875"/>
          <p14:tracePt t="85974" x="7312025" y="4887913"/>
          <p14:tracePt t="85983" x="7348538" y="4897438"/>
          <p14:tracePt t="85991" x="7356475" y="4897438"/>
          <p14:tracePt t="85999" x="7366000" y="4897438"/>
          <p14:tracePt t="86032" x="7375525" y="4906963"/>
          <p14:tracePt t="86152" x="7375525" y="4924425"/>
          <p14:tracePt t="86160" x="7375525" y="4970463"/>
          <p14:tracePt t="86168" x="7375525" y="4987925"/>
          <p14:tracePt t="86176" x="7375525" y="5016500"/>
          <p14:tracePt t="86185" x="7375525" y="5033963"/>
          <p14:tracePt t="86193" x="7385050" y="5060950"/>
          <p14:tracePt t="86202" x="7392988" y="5080000"/>
          <p14:tracePt t="86418" x="7412038" y="5097463"/>
          <p14:tracePt t="86423" x="7429500" y="5116513"/>
          <p14:tracePt t="86434" x="7466013" y="5153025"/>
          <p14:tracePt t="86442" x="7485063" y="5180013"/>
          <p14:tracePt t="86450" x="7494588" y="5189538"/>
          <p14:tracePt t="86455" x="7502525" y="5207000"/>
          <p14:tracePt t="86463" x="7502525" y="5216525"/>
          <p14:tracePt t="86551" x="7512050" y="5216525"/>
          <p14:tracePt t="86969" x="7548563" y="5216525"/>
          <p14:tracePt t="86977" x="7585075" y="5207000"/>
          <p14:tracePt t="86984" x="7621588" y="5207000"/>
          <p14:tracePt t="86993" x="7667625" y="5197475"/>
          <p14:tracePt t="87000" x="7748588" y="5153025"/>
          <p14:tracePt t="87010" x="7758113" y="5153025"/>
          <p14:tracePt t="87015" x="7767638" y="5153025"/>
          <p14:tracePt t="87024" x="7785100" y="5143500"/>
          <p14:tracePt t="87031" x="7794625" y="5133975"/>
          <p14:tracePt t="87376" x="7794625" y="5143500"/>
          <p14:tracePt t="87400" x="7794625" y="5153025"/>
          <p14:tracePt t="87416" x="7794625" y="5160963"/>
          <p14:tracePt t="87985" x="7767638" y="5170488"/>
          <p14:tracePt t="87992" x="7712075" y="5170488"/>
          <p14:tracePt t="88002" x="7667625" y="5143500"/>
          <p14:tracePt t="88009" x="7648575" y="5143500"/>
          <p14:tracePt t="88017" x="7602538" y="5143500"/>
          <p14:tracePt t="88025" x="7594600" y="5143500"/>
          <p14:tracePt t="88031" x="7567613" y="5133975"/>
          <p14:tracePt t="88111" x="7567613" y="5126038"/>
          <p14:tracePt t="88128" x="7567613" y="5106988"/>
          <p14:tracePt t="88150" x="7567613" y="5097463"/>
          <p14:tracePt t="88167" x="7567613" y="5089525"/>
          <p14:tracePt t="88175" x="7567613" y="5070475"/>
          <p14:tracePt t="88184" x="7567613" y="5060950"/>
          <p14:tracePt t="88192" x="7567613" y="5053013"/>
          <p14:tracePt t="88200" x="7558088" y="5053013"/>
          <p14:tracePt t="88216" x="7558088" y="5024438"/>
          <p14:tracePt t="88229" x="7558088" y="5016500"/>
          <p14:tracePt t="88232" x="7558088" y="5006975"/>
          <p14:tracePt t="88243" x="7548563" y="4979988"/>
          <p14:tracePt t="88247" x="7548563" y="4970463"/>
          <p14:tracePt t="88262" x="7548563" y="4943475"/>
          <p14:tracePt t="88279" x="7548563" y="4933950"/>
          <p14:tracePt t="88287" x="7548563" y="4924425"/>
          <p14:tracePt t="88296" x="7548563" y="4906963"/>
          <p14:tracePt t="88302" x="7548563" y="4897438"/>
          <p14:tracePt t="88311" x="7548563" y="4887913"/>
          <p14:tracePt t="88318" x="7548563" y="4878388"/>
          <p14:tracePt t="88327" x="7548563" y="4860925"/>
          <p14:tracePt t="88359" x="7548563" y="4851400"/>
          <p14:tracePt t="88383" x="7558088" y="4841875"/>
          <p14:tracePt t="88390" x="7567613" y="4841875"/>
          <p14:tracePt t="88398" x="7594600" y="4833938"/>
          <p14:tracePt t="88406" x="7612063" y="4833938"/>
          <p14:tracePt t="88414" x="7658100" y="4805363"/>
          <p14:tracePt t="88423" x="7675563" y="4805363"/>
          <p14:tracePt t="88430" x="7712075" y="4805363"/>
          <p14:tracePt t="88439" x="7758113" y="4805363"/>
          <p14:tracePt t="88446" x="7794625" y="4805363"/>
          <p14:tracePt t="88456" x="7850188" y="4805363"/>
          <p14:tracePt t="88463" x="7858125" y="4805363"/>
          <p14:tracePt t="88473" x="7913688" y="4805363"/>
          <p14:tracePt t="88479" x="7921625" y="4824413"/>
          <p14:tracePt t="88488" x="7940675" y="4841875"/>
          <p14:tracePt t="88499" x="7958138" y="4851400"/>
          <p14:tracePt t="88503" x="7977188" y="4870450"/>
          <p14:tracePt t="88514" x="8004175" y="4878388"/>
          <p14:tracePt t="88518" x="8013700" y="4878388"/>
          <p14:tracePt t="88534" x="8031163" y="4887913"/>
          <p14:tracePt t="88639" x="8031163" y="4897438"/>
          <p14:tracePt t="88656" x="8031163" y="4906963"/>
          <p14:tracePt t="88663" x="8031163" y="4924425"/>
          <p14:tracePt t="88671" x="8031163" y="4933950"/>
          <p14:tracePt t="88679" x="8031163" y="4943475"/>
          <p14:tracePt t="88695" x="8031163" y="4960938"/>
          <p14:tracePt t="88703" x="8031163" y="4970463"/>
          <p14:tracePt t="88711" x="8031163" y="4979988"/>
          <p14:tracePt t="88719" x="8031163" y="4987925"/>
          <p14:tracePt t="88726" x="8031163" y="5006975"/>
          <p14:tracePt t="88734" x="8023225" y="5024438"/>
          <p14:tracePt t="88758" x="8004175" y="5033963"/>
          <p14:tracePt t="88774" x="7994650" y="5043488"/>
          <p14:tracePt t="88799" x="7967663" y="5053013"/>
          <p14:tracePt t="88808" x="7958138" y="5060950"/>
          <p14:tracePt t="88816" x="7950200" y="5060950"/>
          <p14:tracePt t="88832" x="7940675" y="5070475"/>
          <p14:tracePt t="88851" x="7931150" y="5070475"/>
          <p14:tracePt t="88875" x="7931150" y="5080000"/>
          <p14:tracePt t="89082" x="7877175" y="5080000"/>
          <p14:tracePt t="89088" x="7731125" y="5080000"/>
          <p14:tracePt t="89097" x="7585075" y="5126038"/>
          <p14:tracePt t="89104" x="7494588" y="5153025"/>
          <p14:tracePt t="89111" x="7392988" y="5180013"/>
          <p14:tracePt t="89119" x="7329488" y="5189538"/>
          <p14:tracePt t="89127" x="7302500" y="5197475"/>
          <p14:tracePt t="89134" x="7283450" y="5207000"/>
          <p14:tracePt t="89142" x="7265988" y="5216525"/>
          <p14:tracePt t="89151" x="7256463" y="5226050"/>
          <p14:tracePt t="89438" x="7265988" y="5207000"/>
          <p14:tracePt t="89447" x="7283450" y="5189538"/>
          <p14:tracePt t="89455" x="7302500" y="5180013"/>
          <p14:tracePt t="89462" x="7319963" y="5170488"/>
          <p14:tracePt t="89472" x="7329488" y="5160963"/>
          <p14:tracePt t="89479" x="7356475" y="5133975"/>
          <p14:tracePt t="89487" x="7366000" y="5126038"/>
          <p14:tracePt t="89495" x="7375525" y="5126038"/>
          <p14:tracePt t="89503" x="7385050" y="5116513"/>
          <p14:tracePt t="89511" x="7402513" y="5097463"/>
          <p14:tracePt t="89519" x="7412038" y="5089525"/>
          <p14:tracePt t="89526" x="7412038" y="5080000"/>
          <p14:tracePt t="89542" x="7421563" y="5070475"/>
          <p14:tracePt t="89551" x="7429500" y="5060950"/>
          <p14:tracePt t="89558" x="7439025" y="5060950"/>
          <p14:tracePt t="89574" x="7448550" y="5053013"/>
          <p14:tracePt t="89582" x="7458075" y="5043488"/>
          <p14:tracePt t="89599" x="7458075" y="5033963"/>
          <p14:tracePt t="89616" x="7466013" y="5024438"/>
          <p14:tracePt t="89626" x="7475538" y="5006975"/>
          <p14:tracePt t="89632" x="7475538" y="4997450"/>
          <p14:tracePt t="89643" x="7485063" y="4987925"/>
          <p14:tracePt t="89664" x="7494588" y="4970463"/>
          <p14:tracePt t="89674" x="7502525" y="4951413"/>
          <p14:tracePt t="89679" x="7502525" y="4943475"/>
          <p14:tracePt t="89687" x="7512050" y="4933950"/>
          <p14:tracePt t="89695" x="7521575" y="4924425"/>
          <p14:tracePt t="89920" x="7521575" y="4943475"/>
          <p14:tracePt t="89936" x="7521575" y="4951413"/>
          <p14:tracePt t="89945" x="7521575" y="4970463"/>
          <p14:tracePt t="90166" x="7521575" y="4979988"/>
          <p14:tracePt t="90199" x="7521575" y="4987925"/>
          <p14:tracePt t="90231" x="7521575" y="4997450"/>
          <p14:tracePt t="90321" x="7531100" y="4997450"/>
          <p14:tracePt t="90328" x="7558088" y="4997450"/>
          <p14:tracePt t="90336" x="7585075" y="4987925"/>
          <p14:tracePt t="90344" x="7602538" y="4970463"/>
          <p14:tracePt t="90352" x="7621588" y="4960938"/>
          <p14:tracePt t="90359" x="7631113" y="4951413"/>
          <p14:tracePt t="90366" x="7631113" y="4943475"/>
          <p14:tracePt t="90374" x="7639050" y="4933950"/>
          <p14:tracePt t="90769" x="7639050" y="4924425"/>
          <p14:tracePt t="90792" x="7648575" y="4914900"/>
          <p14:tracePt t="91024" x="7639050" y="4914900"/>
          <p14:tracePt t="91038" x="7621588" y="4933950"/>
          <p14:tracePt t="91047" x="7602538" y="4943475"/>
          <p14:tracePt t="91055" x="7558088" y="4979988"/>
          <p14:tracePt t="91063" x="7512050" y="4997450"/>
          <p14:tracePt t="91073" x="7485063" y="5024438"/>
          <p14:tracePt t="91078" x="7439025" y="5053013"/>
          <p14:tracePt t="91086" x="7375525" y="5106988"/>
          <p14:tracePt t="91095" x="7339013" y="5126038"/>
          <p14:tracePt t="91103" x="7283450" y="5180013"/>
          <p14:tracePt t="91111" x="7248525" y="5197475"/>
          <p14:tracePt t="91119" x="7219950" y="5243513"/>
          <p14:tracePt t="91127" x="7202488" y="5253038"/>
          <p14:tracePt t="91135" x="7165975" y="5280025"/>
          <p14:tracePt t="91145" x="7156450" y="5289550"/>
          <p14:tracePt t="91152" x="7146925" y="5299075"/>
          <p14:tracePt t="91159" x="7129463" y="5316538"/>
          <p14:tracePt t="91392" x="7129463" y="5326063"/>
          <p14:tracePt t="91400" x="7129463" y="5343525"/>
          <p14:tracePt t="91414" x="7119938" y="5362575"/>
          <p14:tracePt t="91438" x="7110413" y="5380038"/>
          <p14:tracePt t="91455" x="7102475" y="5399088"/>
          <p14:tracePt t="91471" x="7102475" y="5408613"/>
          <p14:tracePt t="92439" x="7092950" y="5408613"/>
          <p14:tracePt t="93527" x="7083425" y="5408613"/>
          <p14:tracePt t="93534" x="7073900" y="5408613"/>
          <p14:tracePt t="93542" x="7056438" y="5408613"/>
          <p14:tracePt t="93624" x="7037388" y="5416550"/>
          <p14:tracePt t="93640" x="7029450" y="5416550"/>
          <p14:tracePt t="93648" x="7010400" y="5416550"/>
          <p14:tracePt t="93656" x="6992938" y="5445125"/>
          <p14:tracePt t="93728" x="6973888" y="5453063"/>
          <p14:tracePt t="93736" x="6956425" y="5462588"/>
          <p14:tracePt t="93744" x="6937375" y="5472113"/>
          <p14:tracePt t="93754" x="6919913" y="5489575"/>
          <p14:tracePt t="93761" x="6900863" y="5499100"/>
          <p14:tracePt t="94017" x="6892925" y="5499100"/>
          <p14:tracePt t="94601" x="6910388" y="5489575"/>
          <p14:tracePt t="94608" x="6964363" y="5489575"/>
          <p14:tracePt t="94616" x="7092950" y="5489575"/>
          <p14:tracePt t="94626" x="7212013" y="5526088"/>
          <p14:tracePt t="94631" x="7339013" y="5572125"/>
          <p14:tracePt t="94640" x="7402513" y="5581650"/>
          <p14:tracePt t="94646" x="7475538" y="5608638"/>
          <p14:tracePt t="94661" x="7539038" y="5618163"/>
          <p14:tracePt t="94662" x="7558088" y="5626100"/>
          <p14:tracePt t="94672" x="7575550" y="5635625"/>
          <p14:tracePt t="94678" x="7594600" y="5635625"/>
          <p14:tracePt t="94881" x="7612063" y="5635625"/>
          <p14:tracePt t="94888" x="7621588" y="5645150"/>
          <p14:tracePt t="94895" x="7631113" y="5645150"/>
          <p14:tracePt t="94903" x="7648575" y="5654675"/>
          <p14:tracePt t="95008" x="7658100" y="5654675"/>
          <p14:tracePt t="95144" x="7667625" y="5662613"/>
          <p14:tracePt t="95155" x="7667625" y="5672138"/>
          <p14:tracePt t="95161" x="7667625" y="5681663"/>
          <p14:tracePt t="95171" x="7667625" y="5699125"/>
          <p14:tracePt t="95176" x="7667625" y="5708650"/>
          <p14:tracePt t="95184" x="7667625" y="5718175"/>
          <p14:tracePt t="95190" x="7667625" y="5745163"/>
          <p14:tracePt t="95198" x="7667625" y="5754688"/>
          <p14:tracePt t="95207" x="7667625" y="5764213"/>
          <p14:tracePt t="95223" x="7667625" y="5772150"/>
          <p14:tracePt t="95231" x="7667625" y="5791200"/>
          <p14:tracePt t="95239" x="7667625" y="5800725"/>
          <p14:tracePt t="95257" x="7667625" y="5808663"/>
          <p14:tracePt t="95263" x="7667625" y="5827713"/>
          <p14:tracePt t="95639" x="7667625" y="5854700"/>
          <p14:tracePt t="95647" x="7667625" y="5900738"/>
          <p14:tracePt t="95655" x="7667625" y="5927725"/>
          <p14:tracePt t="95663" x="7667625" y="5946775"/>
          <p14:tracePt t="95674" x="7667625" y="5983288"/>
          <p14:tracePt t="95679" x="7667625" y="6027738"/>
          <p14:tracePt t="95690" x="7667625" y="6046788"/>
          <p14:tracePt t="95695" x="7667625" y="6073775"/>
          <p14:tracePt t="95703" x="7667625" y="6091238"/>
          <p14:tracePt t="95719" x="7667625" y="6100763"/>
          <p14:tracePt t="96130" x="7667625" y="6091238"/>
          <p14:tracePt t="96137" x="7667625" y="6064250"/>
          <p14:tracePt t="96144" x="7648575" y="6018213"/>
          <p14:tracePt t="96151" x="7648575" y="5973763"/>
          <p14:tracePt t="96159" x="7639050" y="5937250"/>
          <p14:tracePt t="96167" x="7639050" y="5891213"/>
          <p14:tracePt t="96175" x="7612063" y="5845175"/>
          <p14:tracePt t="96185" x="7612063" y="5837238"/>
          <p14:tracePt t="96191" x="7594600" y="5791200"/>
          <p14:tracePt t="96199" x="7585075" y="5754688"/>
          <p14:tracePt t="96207" x="7585075" y="5727700"/>
          <p14:tracePt t="96215" x="7567613" y="5691188"/>
          <p14:tracePt t="96224" x="7558088" y="5672138"/>
          <p14:tracePt t="96231" x="7558088" y="5635625"/>
          <p14:tracePt t="96239" x="7558088" y="5618163"/>
          <p14:tracePt t="96246" x="7558088" y="5581650"/>
          <p14:tracePt t="96255" x="7558088" y="5535613"/>
          <p14:tracePt t="96262" x="7558088" y="5508625"/>
          <p14:tracePt t="96272" x="7558088" y="5453063"/>
          <p14:tracePt t="96280" x="7558088" y="5416550"/>
          <p14:tracePt t="96292" x="7558088" y="5362575"/>
          <p14:tracePt t="96296" x="7558088" y="5316538"/>
          <p14:tracePt t="96304" x="7558088" y="5280025"/>
          <p14:tracePt t="96311" x="7558088" y="5262563"/>
          <p14:tracePt t="96319" x="7558088" y="5216525"/>
          <p14:tracePt t="96327" x="7558088" y="5207000"/>
          <p14:tracePt t="96335" x="7558088" y="5170488"/>
          <p14:tracePt t="96343" x="7558088" y="5160963"/>
          <p14:tracePt t="96384" x="7558088" y="5143500"/>
          <p14:tracePt t="96394" x="7558088" y="5133975"/>
          <p14:tracePt t="96400" x="7558088" y="5126038"/>
          <p14:tracePt t="96409" x="7575550" y="5106988"/>
          <p14:tracePt t="96416" x="7594600" y="5089525"/>
          <p14:tracePt t="96424" x="7602538" y="5080000"/>
          <p14:tracePt t="96431" x="7631113" y="5053013"/>
          <p14:tracePt t="96438" x="7648575" y="5033963"/>
          <p14:tracePt t="96446" x="7667625" y="5024438"/>
          <p14:tracePt t="96455" x="7685088" y="5016500"/>
          <p14:tracePt t="96462" x="7721600" y="4997450"/>
          <p14:tracePt t="96472" x="7740650" y="4987925"/>
          <p14:tracePt t="96478" x="7785100" y="4960938"/>
          <p14:tracePt t="96488" x="7813675" y="4943475"/>
          <p14:tracePt t="96495" x="7831138" y="4943475"/>
          <p14:tracePt t="96503" x="7867650" y="4943475"/>
          <p14:tracePt t="96511" x="7877175" y="4933950"/>
          <p14:tracePt t="96519" x="7885113" y="4924425"/>
          <p14:tracePt t="96799" x="7840663" y="4979988"/>
          <p14:tracePt t="96807" x="7794625" y="5024438"/>
          <p14:tracePt t="96814" x="7712075" y="5080000"/>
          <p14:tracePt t="96823" x="7639050" y="5153025"/>
          <p14:tracePt t="96832" x="7558088" y="5226050"/>
          <p14:tracePt t="96838" x="7458075" y="5307013"/>
          <p14:tracePt t="96846" x="7392988" y="5362575"/>
          <p14:tracePt t="96855" x="7292975" y="5435600"/>
          <p14:tracePt t="96862" x="7212013" y="5489575"/>
          <p14:tracePt t="96873" x="7156450" y="5535613"/>
          <p14:tracePt t="96879" x="7110413" y="5572125"/>
          <p14:tracePt t="96888" x="7065963" y="5618163"/>
          <p14:tracePt t="96896" x="7029450" y="5654675"/>
          <p14:tracePt t="96902" x="7010400" y="5672138"/>
          <p14:tracePt t="96910" x="6992938" y="5691188"/>
          <p14:tracePt t="96918" x="6973888" y="5708650"/>
          <p14:tracePt t="96926" x="6964363" y="5718175"/>
          <p14:tracePt t="96934" x="6956425" y="5727700"/>
          <p14:tracePt t="96943" x="6956425" y="5735638"/>
          <p14:tracePt t="96967" x="6946900" y="5754688"/>
          <p14:tracePt t="97224" x="6983413" y="5754688"/>
          <p14:tracePt t="97232" x="7175500" y="5754688"/>
          <p14:tracePt t="97239" x="7521575" y="5772150"/>
          <p14:tracePt t="97248" x="7894638" y="5910263"/>
          <p14:tracePt t="97258" x="8196263" y="6010275"/>
          <p14:tracePt t="97263" x="8386763" y="6054725"/>
          <p14:tracePt t="97271" x="8515350" y="6127750"/>
          <p14:tracePt t="97279" x="8596313" y="6137275"/>
          <p14:tracePt t="97288" x="8642350" y="6156325"/>
          <p14:tracePt t="97889" x="8642350" y="6164263"/>
          <p14:tracePt t="97896" x="8632825" y="6192838"/>
          <p14:tracePt t="97905" x="8615363" y="6237288"/>
          <p14:tracePt t="97915" x="8578850" y="6283325"/>
          <p14:tracePt t="97920" x="8559800" y="6302375"/>
          <p14:tracePt t="97928" x="8542338" y="6319838"/>
          <p14:tracePt t="97935" x="8532813" y="6338888"/>
          <p14:tracePt t="97943" x="8523288" y="6356350"/>
          <p14:tracePt t="97951" x="8523288" y="6365875"/>
          <p14:tracePt t="98218" x="8523288" y="6356350"/>
          <p14:tracePt t="98223" x="8523288" y="6346825"/>
          <p14:tracePt t="98232" x="8523288" y="6329363"/>
          <p14:tracePt t="98244" x="8523288" y="6302375"/>
          <p14:tracePt t="98248" x="8523288" y="6283325"/>
          <p14:tracePt t="98259" x="8505825" y="6237288"/>
          <p14:tracePt t="98264" x="8505825" y="6229350"/>
          <p14:tracePt t="98276" x="8505825" y="6192838"/>
          <p14:tracePt t="98280" x="8459788" y="6119813"/>
          <p14:tracePt t="98291" x="8423275" y="6054725"/>
          <p14:tracePt t="98296" x="8350250" y="5954713"/>
          <p14:tracePt t="98307" x="8269288" y="5873750"/>
          <p14:tracePt t="98311" x="8159750" y="5772150"/>
          <p14:tracePt t="98319" x="8023225" y="5645150"/>
          <p14:tracePt t="98327" x="7867650" y="5554663"/>
          <p14:tracePt t="98335" x="7748588" y="5462588"/>
          <p14:tracePt t="98342" x="7612063" y="5326063"/>
          <p14:tracePt t="98350" x="7494588" y="5226050"/>
          <p14:tracePt t="98358" x="7392988" y="5106988"/>
          <p14:tracePt t="98366" x="7265988" y="4979988"/>
          <p14:tracePt t="98374" x="7119938" y="4824413"/>
          <p14:tracePt t="98382" x="6929438" y="4660900"/>
          <p14:tracePt t="98392" x="6727825" y="4495800"/>
          <p14:tracePt t="98398" x="6564313" y="4368800"/>
          <p14:tracePt t="98406" x="6427788" y="4286250"/>
          <p14:tracePt t="98415" x="6291263" y="4203700"/>
          <p14:tracePt t="98422" x="6162675" y="4113213"/>
          <p14:tracePt t="98431" x="6053138" y="4021138"/>
          <p14:tracePt t="98440" x="5926138" y="3948113"/>
          <p14:tracePt t="98448" x="5789613" y="3884613"/>
          <p14:tracePt t="98458" x="5688013" y="3848100"/>
          <p14:tracePt t="98464" x="5597525" y="3821113"/>
          <p14:tracePt t="98475" x="5514975" y="3767138"/>
          <p14:tracePt t="98480" x="5451475" y="3748088"/>
          <p14:tracePt t="98490" x="5387975" y="3711575"/>
          <p14:tracePt t="98496" x="5341938" y="3694113"/>
          <p14:tracePt t="98507" x="5314950" y="3684588"/>
          <p14:tracePt t="98512" x="5251450" y="3648075"/>
          <p14:tracePt t="98520" x="5214938" y="3638550"/>
          <p14:tracePt t="98526" x="5151438" y="3592513"/>
          <p14:tracePt t="98534" x="5105400" y="3584575"/>
          <p14:tracePt t="98542" x="5041900" y="3565525"/>
          <p14:tracePt t="98550" x="4978400" y="3519488"/>
          <p14:tracePt t="98558" x="4905375" y="3492500"/>
          <p14:tracePt t="98566" x="4822825" y="3455988"/>
          <p14:tracePt t="98574" x="4703763" y="3429000"/>
          <p14:tracePt t="98582" x="4630738" y="3392488"/>
          <p14:tracePt t="98590" x="4494213" y="3355975"/>
          <p14:tracePt t="98598" x="4367213" y="3302000"/>
          <p14:tracePt t="98606" x="4267200" y="3255963"/>
          <p14:tracePt t="98614" x="4129088" y="3200400"/>
          <p14:tracePt t="98623" x="4048125" y="3155950"/>
          <p14:tracePt t="98631" x="3975100" y="3119438"/>
          <p14:tracePt t="98640" x="3911600" y="3090863"/>
          <p14:tracePt t="98648" x="3829050" y="3054350"/>
          <p14:tracePt t="98661" x="3802063" y="3027363"/>
          <p14:tracePt t="98662" x="3756025" y="3000375"/>
          <p14:tracePt t="98672" x="3738563" y="2982913"/>
          <p14:tracePt t="98678" x="3673475" y="2927350"/>
          <p14:tracePt t="98688" x="3665538" y="2927350"/>
          <p14:tracePt t="98694" x="3629025" y="2873375"/>
          <p14:tracePt t="98702" x="3600450" y="2827338"/>
          <p14:tracePt t="98711" x="3573463" y="2790825"/>
          <p14:tracePt t="98718" x="3536950" y="2763838"/>
          <p14:tracePt t="98726" x="3509963" y="2727325"/>
          <p14:tracePt t="98734" x="3473450" y="2698750"/>
          <p14:tracePt t="98742" x="3419475" y="2635250"/>
          <p14:tracePt t="98750" x="3373438" y="2571750"/>
          <p14:tracePt t="98759" x="3336925" y="2544763"/>
          <p14:tracePt t="98766" x="3290888" y="2525713"/>
          <p14:tracePt t="98783" x="3273425" y="2508250"/>
          <p14:tracePt t="98799" x="3263900" y="2498725"/>
          <p14:tracePt t="98807" x="3263900" y="2489200"/>
          <p14:tracePt t="98887" x="3254375" y="2489200"/>
          <p14:tracePt t="98895" x="3217863" y="2471738"/>
          <p14:tracePt t="98903" x="3181350" y="2435225"/>
          <p14:tracePt t="98911" x="3163888" y="2425700"/>
          <p14:tracePt t="98918" x="3117850" y="2398713"/>
          <p14:tracePt t="98927" x="3100388" y="2379663"/>
          <p14:tracePt t="98936" x="3054350" y="2362200"/>
          <p14:tracePt t="98944" x="3008313" y="2335213"/>
          <p14:tracePt t="98952" x="2981325" y="2316163"/>
          <p14:tracePt t="98961" x="2935288" y="2306638"/>
          <p14:tracePt t="98968" x="2917825" y="2289175"/>
          <p14:tracePt t="98975" x="2898775" y="2279650"/>
          <p14:tracePt t="98991" x="2889250" y="2270125"/>
          <p14:tracePt t="99104" x="2881313" y="2270125"/>
          <p14:tracePt t="99113" x="2871788" y="2270125"/>
          <p14:tracePt t="99121" x="2862263" y="2270125"/>
          <p14:tracePt t="99131" x="2852738" y="2270125"/>
          <p14:tracePt t="99136" x="2844800" y="2270125"/>
          <p14:tracePt t="99144" x="2825750" y="2279650"/>
          <p14:tracePt t="99168" x="2808288" y="2289175"/>
          <p14:tracePt t="99216" x="2798763" y="2289175"/>
          <p14:tracePt t="99224" x="2781300" y="2289175"/>
          <p14:tracePt t="99232" x="2762250" y="2289175"/>
          <p14:tracePt t="99241" x="2735263" y="2289175"/>
          <p14:tracePt t="99248" x="2679700" y="2289175"/>
          <p14:tracePt t="99258" x="2652713" y="2289175"/>
          <p14:tracePt t="99263" x="2616200" y="2289175"/>
          <p14:tracePt t="99273" x="2552700" y="2279650"/>
          <p14:tracePt t="99279" x="2525713" y="2279650"/>
          <p14:tracePt t="99290" x="2506663" y="2270125"/>
          <p14:tracePt t="99294" x="2498725" y="2270125"/>
          <p14:tracePt t="99303" x="2479675" y="2270125"/>
          <p14:tracePt t="99310" x="2470150" y="2262188"/>
          <p14:tracePt t="99392" x="2470150" y="2243138"/>
          <p14:tracePt t="99398" x="2470150" y="2233613"/>
          <p14:tracePt t="99406" x="2470150" y="2225675"/>
          <p14:tracePt t="99415" x="2470150" y="2197100"/>
          <p14:tracePt t="99440" x="2470150" y="2170113"/>
          <p14:tracePt t="99448" x="2470150" y="2160588"/>
          <p14:tracePt t="99464" x="2470150" y="2152650"/>
          <p14:tracePt t="99475" x="2470150" y="2143125"/>
          <p14:tracePt t="99480" x="2470150" y="2125663"/>
          <p14:tracePt t="99493" x="2470150" y="2116138"/>
          <p14:tracePt t="99512" x="2470150" y="2106613"/>
          <p14:tracePt t="99519" x="2479675" y="2097088"/>
          <p14:tracePt t="99527" x="2516188" y="2079625"/>
          <p14:tracePt t="99535" x="2525713" y="2070100"/>
          <p14:tracePt t="99542" x="2552700" y="2060575"/>
          <p14:tracePt t="99550" x="2570163" y="2052638"/>
          <p14:tracePt t="99558" x="2625725" y="2052638"/>
          <p14:tracePt t="99567" x="2689225" y="2024063"/>
          <p14:tracePt t="99575" x="2798763" y="2016125"/>
          <p14:tracePt t="99583" x="2898775" y="1997075"/>
          <p14:tracePt t="99590" x="3044825" y="1979613"/>
          <p14:tracePt t="99598" x="3171825" y="1979613"/>
          <p14:tracePt t="99606" x="3300413" y="1979613"/>
          <p14:tracePt t="99615" x="3409950" y="1970088"/>
          <p14:tracePt t="99622" x="3482975" y="1960563"/>
          <p14:tracePt t="99631" x="3546475" y="1960563"/>
          <p14:tracePt t="99639" x="3573463" y="1960563"/>
          <p14:tracePt t="99646" x="3592513" y="1960563"/>
          <p14:tracePt t="99706" x="3582988" y="1970088"/>
          <p14:tracePt t="99713" x="3556000" y="1979613"/>
          <p14:tracePt t="99722" x="3536950" y="1997075"/>
          <p14:tracePt t="99731" x="3527425" y="2006600"/>
          <p14:tracePt t="99737" x="3519488" y="2024063"/>
          <p14:tracePt t="99753" x="3490913" y="2043113"/>
          <p14:tracePt t="99759" x="3490913" y="2052638"/>
          <p14:tracePt t="99767" x="3482975" y="2052638"/>
          <p14:tracePt t="99775" x="3473450" y="2060575"/>
          <p14:tracePt t="99785" x="3455988" y="2079625"/>
          <p14:tracePt t="99792" x="3427413" y="2097088"/>
          <p14:tracePt t="99799" x="3409950" y="2116138"/>
          <p14:tracePt t="99809" x="3363913" y="2143125"/>
          <p14:tracePt t="99815" x="3281363" y="2160588"/>
          <p14:tracePt t="99823" x="3244850" y="2170113"/>
          <p14:tracePt t="99830" x="3163888" y="2197100"/>
          <p14:tracePt t="99840" x="3054350" y="2197100"/>
          <p14:tracePt t="99848" x="2962275" y="2206625"/>
          <p14:tracePt t="99856" x="2852738" y="2206625"/>
          <p14:tracePt t="99862" x="2725738" y="2206625"/>
          <p14:tracePt t="99872" x="2643188" y="2206625"/>
          <p14:tracePt t="99889" x="2498725" y="2189163"/>
          <p14:tracePt t="99895" x="2452688" y="2179638"/>
          <p14:tracePt t="99903" x="2425700" y="2179638"/>
          <p14:tracePt t="99911" x="2416175" y="2170113"/>
          <p14:tracePt t="99944" x="2397125" y="2152650"/>
          <p14:tracePt t="99984" x="2389188" y="2133600"/>
          <p14:tracePt t="99992" x="2370138" y="2116138"/>
          <p14:tracePt t="99999" x="2360613" y="2106613"/>
          <p14:tracePt t="100007" x="2352675" y="2097088"/>
          <p14:tracePt t="100015" x="2333625" y="2089150"/>
          <p14:tracePt t="100024" x="2306638" y="2079625"/>
          <p14:tracePt t="100031" x="2297113" y="2070100"/>
          <p14:tracePt t="100039" x="2287588" y="2052638"/>
          <p14:tracePt t="100046" x="2270125" y="2033588"/>
          <p14:tracePt t="100055" x="2270125" y="2024063"/>
          <p14:tracePt t="100062" x="2270125" y="2006600"/>
          <p14:tracePt t="100071" x="2260600" y="1970088"/>
          <p14:tracePt t="100078" x="2260600" y="1933575"/>
          <p14:tracePt t="100088" x="2260600" y="1906588"/>
          <p14:tracePt t="100094" x="2260600" y="1878013"/>
          <p14:tracePt t="100103" x="2260600" y="1860550"/>
          <p14:tracePt t="100111" x="2260600" y="1833563"/>
          <p14:tracePt t="100119" x="2260600" y="1824038"/>
          <p14:tracePt t="100128" x="2260600" y="1814513"/>
          <p14:tracePt t="100134" x="2260600" y="1787525"/>
          <p14:tracePt t="100142" x="2260600" y="1778000"/>
          <p14:tracePt t="100159" x="2287588" y="1768475"/>
          <p14:tracePt t="100166" x="2306638" y="1768475"/>
          <p14:tracePt t="100174" x="2360613" y="1768475"/>
          <p14:tracePt t="100183" x="2416175" y="1768475"/>
          <p14:tracePt t="100190" x="2470150" y="1768475"/>
          <p14:tracePt t="100198" x="2525713" y="1768475"/>
          <p14:tracePt t="100206" x="2598738" y="1768475"/>
          <p14:tracePt t="100215" x="2671763" y="1768475"/>
          <p14:tracePt t="100222" x="2752725" y="1797050"/>
          <p14:tracePt t="100231" x="2817813" y="1804988"/>
          <p14:tracePt t="100239" x="2844800" y="1814513"/>
          <p14:tracePt t="100249" x="2862263" y="1824038"/>
          <p14:tracePt t="100254" x="2881313" y="1851025"/>
          <p14:tracePt t="100263" x="2889250" y="1851025"/>
          <p14:tracePt t="100279" x="2898775" y="1860550"/>
          <p14:tracePt t="100344" x="2908300" y="1870075"/>
          <p14:tracePt t="100358" x="2889250" y="1887538"/>
          <p14:tracePt t="100366" x="2881313" y="1897063"/>
          <p14:tracePt t="100382" x="2871788" y="1906588"/>
          <p14:tracePt t="100391" x="2852738" y="1933575"/>
          <p14:tracePt t="100399" x="2835275" y="1951038"/>
          <p14:tracePt t="100414" x="2798763" y="2006600"/>
          <p14:tracePt t="100431" x="2789238" y="2024063"/>
          <p14:tracePt t="100439" x="2781300" y="2033588"/>
          <p14:tracePt t="100447" x="2781300" y="2052638"/>
          <p14:tracePt t="100454" x="2752725" y="2070100"/>
          <p14:tracePt t="100462" x="2752725" y="2079625"/>
          <p14:tracePt t="100471" x="2735263" y="2097088"/>
          <p14:tracePt t="100480" x="2716213" y="2106613"/>
          <p14:tracePt t="100487" x="2679700" y="2125663"/>
          <p14:tracePt t="100496" x="2652713" y="2133600"/>
          <p14:tracePt t="100507" x="2606675" y="2152650"/>
          <p14:tracePt t="100513" x="2589213" y="2160588"/>
          <p14:tracePt t="100518" x="2533650" y="2179638"/>
          <p14:tracePt t="100526" x="2489200" y="2189163"/>
          <p14:tracePt t="100535" x="2452688" y="2189163"/>
          <p14:tracePt t="100542" x="2406650" y="2189163"/>
          <p14:tracePt t="100551" x="2352675" y="2206625"/>
          <p14:tracePt t="100558" x="2297113" y="2206625"/>
          <p14:tracePt t="100566" x="2270125" y="2206625"/>
          <p14:tracePt t="100574" x="2224088" y="2206625"/>
          <p14:tracePt t="100582" x="2206625" y="2206625"/>
          <p14:tracePt t="100590" x="2187575" y="2206625"/>
          <p14:tracePt t="100665" x="2179638" y="2206625"/>
          <p14:tracePt t="100673" x="2179638" y="2179638"/>
          <p14:tracePt t="100680" x="2179638" y="2133600"/>
          <p14:tracePt t="100689" x="2179638" y="2106613"/>
          <p14:tracePt t="100695" x="2179638" y="2089150"/>
          <p14:tracePt t="100703" x="2179638" y="2052638"/>
          <p14:tracePt t="100711" x="2179638" y="2033588"/>
          <p14:tracePt t="100719" x="2179638" y="1987550"/>
          <p14:tracePt t="100727" x="2187575" y="1970088"/>
          <p14:tracePt t="100735" x="2206625" y="1943100"/>
          <p14:tracePt t="100743" x="2243138" y="1906588"/>
          <p14:tracePt t="100751" x="2260600" y="1887538"/>
          <p14:tracePt t="100759" x="2297113" y="1870075"/>
          <p14:tracePt t="100767" x="2379663" y="1824038"/>
          <p14:tracePt t="100775" x="2470150" y="1824038"/>
          <p14:tracePt t="100783" x="2589213" y="1814513"/>
          <p14:tracePt t="100791" x="2735263" y="1797050"/>
          <p14:tracePt t="100799" x="2881313" y="1797050"/>
          <p14:tracePt t="100807" x="3027363" y="1797050"/>
          <p14:tracePt t="100815" x="3208338" y="1797050"/>
          <p14:tracePt t="100823" x="3327400" y="1797050"/>
          <p14:tracePt t="100831" x="3446463" y="1797050"/>
          <p14:tracePt t="100839" x="3573463" y="1797050"/>
          <p14:tracePt t="100847" x="3629025" y="1814513"/>
          <p14:tracePt t="100855" x="3665538" y="1833563"/>
          <p14:tracePt t="100863" x="3683000" y="1841500"/>
          <p14:tracePt t="100873" x="3692525" y="1851025"/>
          <p14:tracePt t="100879" x="3692525" y="1860550"/>
          <p14:tracePt t="100888" x="3692525" y="1870075"/>
          <p14:tracePt t="100926" x="3692525" y="1878013"/>
          <p14:tracePt t="100943" x="3692525" y="1887538"/>
          <p14:tracePt t="100958" x="3673475" y="1906588"/>
          <p14:tracePt t="100966" x="3665538" y="1914525"/>
          <p14:tracePt t="100975" x="3636963" y="1924050"/>
          <p14:tracePt t="100983" x="3592513" y="1943100"/>
          <p14:tracePt t="100990" x="3573463" y="1970088"/>
          <p14:tracePt t="100999" x="3546475" y="1987550"/>
          <p14:tracePt t="101007" x="3482975" y="2006600"/>
          <p14:tracePt t="101015" x="3436938" y="2033588"/>
          <p14:tracePt t="101024" x="3373438" y="2070100"/>
          <p14:tracePt t="101031" x="3317875" y="2097088"/>
          <p14:tracePt t="101040" x="3236913" y="2152650"/>
          <p14:tracePt t="101047" x="3154363" y="2179638"/>
          <p14:tracePt t="101055" x="3090863" y="2197100"/>
          <p14:tracePt t="101062" x="2990850" y="2243138"/>
          <p14:tracePt t="101071" x="2881313" y="2270125"/>
          <p14:tracePt t="101079" x="2825750" y="2270125"/>
          <p14:tracePt t="101088" x="2762250" y="2279650"/>
          <p14:tracePt t="101096" x="2708275" y="2279650"/>
          <p14:tracePt t="101104" x="2671763" y="2279650"/>
          <p14:tracePt t="101110" x="2625725" y="2279650"/>
          <p14:tracePt t="101118" x="2598738" y="2279650"/>
          <p14:tracePt t="101127" x="2570163" y="2279650"/>
          <p14:tracePt t="101135" x="2552700" y="2279650"/>
          <p14:tracePt t="101142" x="2525713" y="2279650"/>
          <p14:tracePt t="101150" x="2506663" y="2270125"/>
          <p14:tracePt t="101159" x="2470150" y="2252663"/>
          <p14:tracePt t="101166" x="2425700" y="2233613"/>
          <p14:tracePt t="101174" x="2397125" y="2206625"/>
          <p14:tracePt t="101183" x="2370138" y="2189163"/>
          <p14:tracePt t="101191" x="2343150" y="2170113"/>
          <p14:tracePt t="101199" x="2343150" y="2160588"/>
          <p14:tracePt t="101207" x="2343150" y="2143125"/>
          <p14:tracePt t="101215" x="2316163" y="2116138"/>
          <p14:tracePt t="101239" x="2316163" y="2097088"/>
          <p14:tracePt t="101247" x="2316163" y="2089150"/>
          <p14:tracePt t="101264" x="2316163" y="2079625"/>
          <p14:tracePt t="101294" x="2316163" y="2052638"/>
          <p14:tracePt t="101302" x="2333625" y="2033588"/>
          <p14:tracePt t="101311" x="2370138" y="2016125"/>
          <p14:tracePt t="101319" x="2433638" y="1987550"/>
          <p14:tracePt t="101327" x="2479675" y="1970088"/>
          <p14:tracePt t="101336" x="2562225" y="1924050"/>
          <p14:tracePt t="101342" x="2606675" y="1914525"/>
          <p14:tracePt t="101352" x="2679700" y="1887538"/>
          <p14:tracePt t="101358" x="2798763" y="1860550"/>
          <p14:tracePt t="101366" x="2871788" y="1851025"/>
          <p14:tracePt t="101375" x="2962275" y="1833563"/>
          <p14:tracePt t="101383" x="3063875" y="1824038"/>
          <p14:tracePt t="101390" x="3136900" y="1824038"/>
          <p14:tracePt t="101398" x="3171825" y="1824038"/>
          <p14:tracePt t="101407" x="3236913" y="1797050"/>
          <p14:tracePt t="101415" x="3263900" y="1797050"/>
          <p14:tracePt t="101422" x="3290888" y="1797050"/>
          <p14:tracePt t="101431" x="3300413" y="1797050"/>
          <p14:tracePt t="101478" x="3309938" y="1804988"/>
          <p14:tracePt t="101495" x="3309938" y="1824038"/>
          <p14:tracePt t="101502" x="3309938" y="1833563"/>
          <p14:tracePt t="101511" x="3309938" y="1841500"/>
          <p14:tracePt t="101518" x="3300413" y="1870075"/>
          <p14:tracePt t="101527" x="3290888" y="1870075"/>
          <p14:tracePt t="101534" x="3281363" y="1887538"/>
          <p14:tracePt t="101542" x="3281363" y="1906588"/>
          <p14:tracePt t="101551" x="3273425" y="1914525"/>
          <p14:tracePt t="101558" x="3244850" y="1943100"/>
          <p14:tracePt t="101567" x="3236913" y="1951038"/>
          <p14:tracePt t="101575" x="3227388" y="1960563"/>
          <p14:tracePt t="101583" x="3208338" y="1979613"/>
          <p14:tracePt t="101591" x="3190875" y="1997075"/>
          <p14:tracePt t="101599" x="3171825" y="2006600"/>
          <p14:tracePt t="101606" x="3154363" y="2016125"/>
          <p14:tracePt t="101615" x="3108325" y="2060575"/>
          <p14:tracePt t="101623" x="3090863" y="2070100"/>
          <p14:tracePt t="101631" x="3071813" y="2079625"/>
          <p14:tracePt t="101640" x="3027363" y="2089150"/>
          <p14:tracePt t="101647" x="2998788" y="2097088"/>
          <p14:tracePt t="101655" x="2990850" y="2106613"/>
          <p14:tracePt t="101662" x="2954338" y="2106613"/>
          <p14:tracePt t="101671" x="2925763" y="2116138"/>
          <p14:tracePt t="101679" x="2898775" y="2125663"/>
          <p14:tracePt t="101688" x="2871788" y="2125663"/>
          <p14:tracePt t="101695" x="2852738" y="2133600"/>
          <p14:tracePt t="101704" x="2817813" y="2133600"/>
          <p14:tracePt t="101711" x="2798763" y="2133600"/>
          <p14:tracePt t="101719" x="2771775" y="2133600"/>
          <p14:tracePt t="101726" x="2752725" y="2133600"/>
          <p14:tracePt t="101734" x="2716213" y="2160588"/>
          <p14:tracePt t="101742" x="2671763" y="2160588"/>
          <p14:tracePt t="101751" x="2652713" y="2160588"/>
          <p14:tracePt t="101758" x="2625725" y="2160588"/>
          <p14:tracePt t="101766" x="2598738" y="2160588"/>
          <p14:tracePt t="101774" x="2562225" y="2160588"/>
          <p14:tracePt t="101790" x="2533650" y="2160588"/>
          <p14:tracePt t="101799" x="2525713" y="2160588"/>
          <p14:tracePt t="101806" x="2516188" y="2160588"/>
          <p14:tracePt t="104881" x="2506663" y="2170113"/>
          <p14:tracePt t="104887" x="2462213" y="2243138"/>
          <p14:tracePt t="104895" x="2425700" y="2362200"/>
          <p14:tracePt t="104904" x="2406650" y="2435225"/>
          <p14:tracePt t="104911" x="2397125" y="2525713"/>
          <p14:tracePt t="104918" x="2397125" y="2635250"/>
          <p14:tracePt t="104927" x="2397125" y="2727325"/>
          <p14:tracePt t="104935" x="2397125" y="2808288"/>
          <p14:tracePt t="104943" x="2397125" y="2900363"/>
          <p14:tracePt t="104951" x="2397125" y="2990850"/>
          <p14:tracePt t="104959" x="2397125" y="3046413"/>
          <p14:tracePt t="104967" x="2397125" y="3073400"/>
          <p14:tracePt t="104975" x="2389188" y="3119438"/>
          <p14:tracePt t="104983" x="2389188" y="3146425"/>
          <p14:tracePt t="104991" x="2389188" y="3163888"/>
          <p14:tracePt t="105007" x="2389188" y="3173413"/>
          <p14:tracePt t="105040" x="2389188" y="3192463"/>
          <p14:tracePt t="105065" x="2389188" y="3219450"/>
          <p14:tracePt t="105071" x="2370138" y="3255963"/>
          <p14:tracePt t="105082" x="2360613" y="3292475"/>
          <p14:tracePt t="105090" x="2343150" y="3319463"/>
          <p14:tracePt t="105097" x="2333625" y="3365500"/>
          <p14:tracePt t="105104" x="2306638" y="3382963"/>
          <p14:tracePt t="105110" x="2279650" y="3402013"/>
          <p14:tracePt t="105118" x="2260600" y="3446463"/>
          <p14:tracePt t="105127" x="2251075" y="3475038"/>
          <p14:tracePt t="105136" x="2243138" y="3502025"/>
          <p14:tracePt t="105144" x="2243138" y="3511550"/>
          <p14:tracePt t="105399" x="2233613" y="3529013"/>
          <p14:tracePt t="105407" x="2214563" y="3548063"/>
          <p14:tracePt t="105417" x="2206625" y="3556000"/>
          <p14:tracePt t="105422" x="2197100" y="3556000"/>
          <p14:tracePt t="105432" x="2179638" y="3575050"/>
          <p14:tracePt t="105442" x="2170113" y="3575050"/>
          <p14:tracePt t="105464" x="2151063" y="3584575"/>
          <p14:tracePt t="106265" x="2151063" y="3638550"/>
          <p14:tracePt t="106272" x="2151063" y="3694113"/>
          <p14:tracePt t="106278" x="2233613" y="3775075"/>
          <p14:tracePt t="106288" x="2352675" y="3867150"/>
          <p14:tracePt t="106294" x="2452688" y="3957638"/>
          <p14:tracePt t="106304" x="2589213" y="4049713"/>
          <p14:tracePt t="106310" x="2708275" y="4122738"/>
          <p14:tracePt t="106319" x="2835275" y="4176713"/>
          <p14:tracePt t="106327" x="2917825" y="4222750"/>
          <p14:tracePt t="106335" x="2998788" y="4240213"/>
          <p14:tracePt t="106343" x="3100388" y="4286250"/>
          <p14:tracePt t="106351" x="3117850" y="4295775"/>
          <p14:tracePt t="106457" x="3127375" y="4303713"/>
          <p14:tracePt t="106503" x="3144838" y="4322763"/>
          <p14:tracePt t="106519" x="3144838" y="4340225"/>
          <p14:tracePt t="106535" x="3144838" y="4349750"/>
          <p14:tracePt t="106542" x="3144838" y="4359275"/>
          <p14:tracePt t="106551" x="3144838" y="4368800"/>
          <p14:tracePt t="106566" x="3144838" y="4376738"/>
          <p14:tracePt t="106648" x="3144838" y="4386263"/>
          <p14:tracePt t="106694" x="3144838" y="4395788"/>
          <p14:tracePt t="106711" x="3100388" y="4395788"/>
          <p14:tracePt t="106718" x="3035300" y="4359275"/>
          <p14:tracePt t="106726" x="2981325" y="4286250"/>
          <p14:tracePt t="106735" x="2862263" y="4232275"/>
          <p14:tracePt t="106743" x="2735263" y="4159250"/>
          <p14:tracePt t="106751" x="2598738" y="4113213"/>
          <p14:tracePt t="106759" x="2470150" y="4049713"/>
          <p14:tracePt t="106768" x="2370138" y="3994150"/>
          <p14:tracePt t="106775" x="2251075" y="3984625"/>
          <p14:tracePt t="106782" x="2187575" y="3948113"/>
          <p14:tracePt t="106790" x="2133600" y="3930650"/>
          <p14:tracePt t="106800" x="2114550" y="3921125"/>
          <p14:tracePt t="106884" x="2114550" y="3903663"/>
          <p14:tracePt t="106890" x="2114550" y="3894138"/>
          <p14:tracePt t="106905" x="2114550" y="3867150"/>
          <p14:tracePt t="106912" x="2114550" y="3848100"/>
          <p14:tracePt t="106924" x="2097088" y="3830638"/>
          <p14:tracePt t="106929" x="2087563" y="3811588"/>
          <p14:tracePt t="106934" x="2078038" y="3794125"/>
          <p14:tracePt t="106951" x="2070100" y="3757613"/>
          <p14:tracePt t="106958" x="2060575" y="3748088"/>
          <p14:tracePt t="106966" x="2041525" y="3721100"/>
          <p14:tracePt t="106974" x="2033588" y="3702050"/>
          <p14:tracePt t="106999" x="2033588" y="3684588"/>
          <p14:tracePt t="107007" x="2033588" y="3675063"/>
          <p14:tracePt t="107016" x="2033588" y="3665538"/>
          <p14:tracePt t="107032" x="2033588" y="3657600"/>
          <p14:tracePt t="107042" x="2033588" y="3638550"/>
          <p14:tracePt t="107058" x="2033588" y="3629025"/>
          <p14:tracePt t="107112" x="2033588" y="3621088"/>
          <p14:tracePt t="107145" x="2024063" y="3611563"/>
          <p14:tracePt t="107160" x="1987550" y="3611563"/>
          <p14:tracePt t="107169" x="1941513" y="3611563"/>
          <p14:tracePt t="107177" x="1887538" y="3611563"/>
          <p14:tracePt t="107183" x="1814513" y="3611563"/>
          <p14:tracePt t="107191" x="1704975" y="3638550"/>
          <p14:tracePt t="107199" x="1622425" y="3638550"/>
          <p14:tracePt t="107207" x="1549400" y="3638550"/>
          <p14:tracePt t="107215" x="1476375" y="3638550"/>
          <p14:tracePt t="107223" x="1422400" y="3638550"/>
          <p14:tracePt t="107231" x="1366838" y="3638550"/>
          <p14:tracePt t="107239" x="1312863" y="3638550"/>
          <p14:tracePt t="107247" x="1276350" y="3638550"/>
          <p14:tracePt t="107263" x="1266825" y="3638550"/>
          <p14:tracePt t="107305" x="1258888" y="3638550"/>
          <p14:tracePt t="107342" x="1258888" y="3629025"/>
          <p14:tracePt t="107449" x="1258888" y="3621088"/>
          <p14:tracePt t="107486" x="1249363" y="3611563"/>
          <p14:tracePt t="107503" x="1230313" y="3611563"/>
          <p14:tracePt t="107511" x="1203325" y="3611563"/>
          <p14:tracePt t="107519" x="1193800" y="3611563"/>
          <p14:tracePt t="107526" x="1185863" y="3611563"/>
          <p14:tracePt t="107534" x="1176338" y="3611563"/>
          <p14:tracePt t="107542" x="1166813" y="3611563"/>
          <p14:tracePt t="107550" x="1157288" y="3621088"/>
          <p14:tracePt t="107850" x="1157288" y="3629025"/>
          <p14:tracePt t="107862" x="1157288" y="3648075"/>
          <p14:tracePt t="107887" x="1149350" y="3675063"/>
          <p14:tracePt t="107903" x="1139825" y="3684588"/>
          <p14:tracePt t="107911" x="1139825" y="3694113"/>
          <p14:tracePt t="107927" x="1130300" y="3702050"/>
          <p14:tracePt t="107953" x="1103313" y="3730625"/>
          <p14:tracePt t="107960" x="1093788" y="3738563"/>
          <p14:tracePt t="108009" x="1084263" y="3748088"/>
          <p14:tracePt t="108160" x="1076325" y="3738563"/>
          <p14:tracePt t="108169" x="1066800" y="3730625"/>
          <p14:tracePt t="108174" x="1057275" y="3721100"/>
          <p14:tracePt t="108182" x="1057275" y="3694113"/>
          <p14:tracePt t="108190" x="1039813" y="3675063"/>
          <p14:tracePt t="108206" x="1039813" y="3657600"/>
          <p14:tracePt t="108215" x="1039813" y="3648075"/>
          <p14:tracePt t="108222" x="1039813" y="3638550"/>
          <p14:tracePt t="108231" x="1030288" y="3638550"/>
          <p14:tracePt t="108266" x="1030288" y="3621088"/>
          <p14:tracePt t="108280" x="1030288" y="3611563"/>
          <p14:tracePt t="108290" x="1030288" y="3602038"/>
          <p14:tracePt t="108303" x="1030288" y="3592513"/>
          <p14:tracePt t="108319" x="1030288" y="3575050"/>
          <p14:tracePt t="108335" x="1047750" y="3556000"/>
          <p14:tracePt t="108351" x="1076325" y="3519488"/>
          <p14:tracePt t="108359" x="1084263" y="3511550"/>
          <p14:tracePt t="108367" x="1093788" y="3511550"/>
          <p14:tracePt t="108375" x="1093788" y="3482975"/>
          <p14:tracePt t="108383" x="1120775" y="3455988"/>
          <p14:tracePt t="108391" x="1130300" y="3429000"/>
          <p14:tracePt t="108399" x="1166813" y="3411538"/>
          <p14:tracePt t="108407" x="1166813" y="3402013"/>
          <p14:tracePt t="108415" x="1176338" y="3382963"/>
          <p14:tracePt t="108424" x="1193800" y="3375025"/>
          <p14:tracePt t="108430" x="1203325" y="3365500"/>
          <p14:tracePt t="108455" x="1212850" y="3355975"/>
          <p14:tracePt t="108558" x="1203325" y="3355975"/>
          <p14:tracePt t="108566" x="1185863" y="3375025"/>
          <p14:tracePt t="108574" x="1166813" y="3402013"/>
          <p14:tracePt t="108582" x="1157288" y="3419475"/>
          <p14:tracePt t="108590" x="1139825" y="3438525"/>
          <p14:tracePt t="108606" x="1139825" y="3446463"/>
          <p14:tracePt t="108616" x="1130300" y="3475038"/>
          <p14:tracePt t="108623" x="1120775" y="3475038"/>
          <p14:tracePt t="108632" x="1120775" y="3482975"/>
          <p14:tracePt t="108639" x="1112838" y="3511550"/>
          <p14:tracePt t="108648" x="1112838" y="3519488"/>
          <p14:tracePt t="108657" x="1112838" y="3538538"/>
          <p14:tracePt t="108663" x="1112838" y="3548063"/>
          <p14:tracePt t="108672" x="1112838" y="3556000"/>
          <p14:tracePt t="109057" x="1103313" y="3565525"/>
          <p14:tracePt t="109233" x="1103313" y="3584575"/>
          <p14:tracePt t="109239" x="1103313" y="3592513"/>
          <p14:tracePt t="109246" x="1103313" y="3602038"/>
          <p14:tracePt t="109256" x="1103313" y="3611563"/>
          <p14:tracePt t="109264" x="1103313" y="3621088"/>
          <p14:tracePt t="109275" x="1103313" y="3629025"/>
          <p14:tracePt t="109280" x="1103313" y="3638550"/>
          <p14:tracePt t="110440" x="1103313" y="3648075"/>
          <p14:tracePt t="110735" x="1103313" y="3657600"/>
          <p14:tracePt t="110743" x="1103313" y="3665538"/>
          <p14:tracePt t="110751" x="1103313" y="3675063"/>
          <p14:tracePt t="110767" x="1103313" y="3684588"/>
          <p14:tracePt t="118759" x="1103313" y="3611563"/>
          <p14:tracePt t="118767" x="1157288" y="3529013"/>
          <p14:tracePt t="118774" x="1212850" y="3475038"/>
          <p14:tracePt t="118783" x="1249363" y="3411538"/>
          <p14:tracePt t="118790" x="1266825" y="3365500"/>
          <p14:tracePt t="118799" x="1303338" y="3338513"/>
          <p14:tracePt t="118806" x="1322388" y="3309938"/>
          <p14:tracePt t="118814" x="1330325" y="3302000"/>
          <p14:tracePt t="118822" x="1330325" y="3282950"/>
          <p14:tracePt t="118831" x="1330325" y="3273425"/>
          <p14:tracePt t="118838" x="1330325" y="3265488"/>
          <p14:tracePt t="118848" x="1330325" y="3236913"/>
          <p14:tracePt t="118854" x="1330325" y="3228975"/>
          <p14:tracePt t="118873" x="1349375" y="3209925"/>
          <p14:tracePt t="118994" x="1349375" y="3200400"/>
          <p14:tracePt t="119017" x="1349375" y="3192463"/>
          <p14:tracePt t="119024" x="1349375" y="3173413"/>
          <p14:tracePt t="119040" x="1358900" y="3146425"/>
          <p14:tracePt t="119048" x="1358900" y="3136900"/>
          <p14:tracePt t="119055" x="1366838" y="3127375"/>
          <p14:tracePt t="119062" x="1366838" y="3119438"/>
          <p14:tracePt t="119070" x="1376363" y="3100388"/>
          <p14:tracePt t="119088" x="1395413" y="3073400"/>
          <p14:tracePt t="119094" x="1403350" y="3036888"/>
          <p14:tracePt t="119110" x="1412875" y="2982913"/>
          <p14:tracePt t="119119" x="1422400" y="2954338"/>
          <p14:tracePt t="119127" x="1422400" y="2936875"/>
          <p14:tracePt t="119136" x="1422400" y="2881313"/>
          <p14:tracePt t="119142" x="1422400" y="2854325"/>
          <p14:tracePt t="119151" x="1449388" y="2808288"/>
          <p14:tracePt t="119159" x="1449388" y="2790825"/>
          <p14:tracePt t="119167" x="1449388" y="2763838"/>
          <p14:tracePt t="119176" x="1449388" y="2735263"/>
          <p14:tracePt t="119182" x="1449388" y="2698750"/>
          <p14:tracePt t="119191" x="1468438" y="2681288"/>
          <p14:tracePt t="119198" x="1468438" y="2654300"/>
          <p14:tracePt t="119206" x="1468438" y="2635250"/>
          <p14:tracePt t="119215" x="1468438" y="2617788"/>
          <p14:tracePt t="119223" x="1468438" y="2589213"/>
          <p14:tracePt t="119231" x="1468438" y="2562225"/>
          <p14:tracePt t="119239" x="1468438" y="2554288"/>
          <p14:tracePt t="119247" x="1468438" y="2525713"/>
          <p14:tracePt t="119255" x="1468438" y="2517775"/>
          <p14:tracePt t="119263" x="1468438" y="2508250"/>
          <p14:tracePt t="119271" x="1468438" y="2498725"/>
          <p14:tracePt t="119279" x="1468438" y="2489200"/>
          <p14:tracePt t="119288" x="1468438" y="2481263"/>
          <p14:tracePt t="119295" x="1468438" y="2471738"/>
          <p14:tracePt t="119304" x="1468438" y="2462213"/>
          <p14:tracePt t="119311" x="1468438" y="2444750"/>
          <p14:tracePt t="119320" x="1468438" y="2435225"/>
          <p14:tracePt t="119342" x="1468438" y="2425700"/>
          <p14:tracePt t="119359" x="1468438" y="2408238"/>
          <p14:tracePt t="119367" x="1468438" y="2398713"/>
          <p14:tracePt t="119375" x="1468438" y="2389188"/>
          <p14:tracePt t="119408" x="1468438" y="2379663"/>
          <p14:tracePt t="119432" x="1468438" y="2371725"/>
          <p14:tracePt t="119448" x="1468438" y="2362200"/>
          <p14:tracePt t="119464" x="1468438" y="2352675"/>
          <p14:tracePt t="119488" x="1468438" y="2343150"/>
          <p14:tracePt t="119529" x="1468438" y="2325688"/>
          <p14:tracePt t="119560" x="1468438" y="2316163"/>
          <p14:tracePt t="119576" x="1468438" y="2306638"/>
          <p14:tracePt t="119592" x="1468438" y="2298700"/>
          <p14:tracePt t="119603" x="1468438" y="2289175"/>
          <p14:tracePt t="119609" x="1468438" y="2279650"/>
          <p14:tracePt t="119616" x="1468438" y="2270125"/>
          <p14:tracePt t="119624" x="1468438" y="2262188"/>
          <p14:tracePt t="119631" x="1468438" y="2252663"/>
          <p14:tracePt t="119639" x="1468438" y="2243138"/>
          <p14:tracePt t="119646" x="1468438" y="2233613"/>
          <p14:tracePt t="119663" x="1468438" y="2225675"/>
          <p14:tracePt t="119671" x="1468438" y="2206625"/>
          <p14:tracePt t="119679" x="1468438" y="2197100"/>
          <p14:tracePt t="119687" x="1468438" y="2189163"/>
          <p14:tracePt t="119694" x="1468438" y="2170113"/>
          <p14:tracePt t="121483" x="1458913" y="2160588"/>
          <p14:tracePt t="121486" x="1439863" y="2170113"/>
          <p14:tracePt t="121494" x="1403350" y="2179638"/>
          <p14:tracePt t="121502" x="1395413" y="2189163"/>
          <p14:tracePt t="121510" x="1395413" y="2197100"/>
          <p14:tracePt t="121519" x="1385888" y="2197100"/>
          <p14:tracePt t="121526" x="1376363" y="2197100"/>
          <p14:tracePt t="121551" x="1366838" y="2197100"/>
          <p14:tracePt t="122049" x="1366838" y="2225675"/>
          <p14:tracePt t="122057" x="1366838" y="2243138"/>
          <p14:tracePt t="122064" x="1366838" y="2270125"/>
          <p14:tracePt t="122073" x="1366838" y="2289175"/>
          <p14:tracePt t="122081" x="1366838" y="2316163"/>
          <p14:tracePt t="122090" x="1366838" y="2352675"/>
          <p14:tracePt t="122095" x="1366838" y="2379663"/>
          <p14:tracePt t="122104" x="1366838" y="2398713"/>
          <p14:tracePt t="122111" x="1366838" y="2425700"/>
          <p14:tracePt t="122120" x="1366838" y="2471738"/>
          <p14:tracePt t="122128" x="1366838" y="2498725"/>
          <p14:tracePt t="122136" x="1376363" y="2525713"/>
          <p14:tracePt t="122143" x="1376363" y="2544763"/>
          <p14:tracePt t="122151" x="1376363" y="2598738"/>
          <p14:tracePt t="122158" x="1376363" y="2625725"/>
          <p14:tracePt t="122167" x="1376363" y="2644775"/>
          <p14:tracePt t="122175" x="1376363" y="2690813"/>
          <p14:tracePt t="122183" x="1385888" y="2717800"/>
          <p14:tracePt t="122191" x="1385888" y="2744788"/>
          <p14:tracePt t="122199" x="1385888" y="2790825"/>
          <p14:tracePt t="122207" x="1403350" y="2827338"/>
          <p14:tracePt t="122214" x="1412875" y="2844800"/>
          <p14:tracePt t="122222" x="1412875" y="2890838"/>
          <p14:tracePt t="122230" x="1422400" y="2946400"/>
          <p14:tracePt t="122239" x="1422400" y="2982913"/>
          <p14:tracePt t="122247" x="1422400" y="3027363"/>
          <p14:tracePt t="122254" x="1431925" y="3054350"/>
          <p14:tracePt t="122265" x="1439863" y="3100388"/>
          <p14:tracePt t="122271" x="1458913" y="3146425"/>
          <p14:tracePt t="122279" x="1476375" y="3182938"/>
          <p14:tracePt t="122287" x="1485900" y="3219450"/>
          <p14:tracePt t="122298" x="1495425" y="3255963"/>
          <p14:tracePt t="122305" x="1504950" y="3319463"/>
          <p14:tracePt t="122313" x="1512888" y="3346450"/>
          <p14:tracePt t="122321" x="1512888" y="3375025"/>
          <p14:tracePt t="122328" x="1522413" y="3411538"/>
          <p14:tracePt t="122344" x="1522413" y="3438525"/>
          <p14:tracePt t="122350" x="1522413" y="3446463"/>
          <p14:tracePt t="122358" x="1522413" y="3465513"/>
          <p14:tracePt t="122366" x="1522413" y="3482975"/>
          <p14:tracePt t="122375" x="1531938" y="3502025"/>
          <p14:tracePt t="122382" x="1531938" y="3511550"/>
          <p14:tracePt t="122390" x="1531938" y="3538538"/>
          <p14:tracePt t="122398" x="1531938" y="3548063"/>
          <p14:tracePt t="122407" x="1541463" y="3548063"/>
          <p14:tracePt t="122415" x="1541463" y="3575050"/>
          <p14:tracePt t="122423" x="1541463" y="3584575"/>
          <p14:tracePt t="122431" x="1541463" y="3611563"/>
          <p14:tracePt t="122439" x="1541463" y="3621088"/>
          <p14:tracePt t="122447" x="1541463" y="3629025"/>
          <p14:tracePt t="122455" x="1558925" y="3657600"/>
          <p14:tracePt t="122462" x="1558925" y="3665538"/>
          <p14:tracePt t="122480" x="1558925" y="3675063"/>
          <p14:tracePt t="122486" x="1558925" y="3694113"/>
          <p14:tracePt t="122495" x="1568450" y="3711575"/>
          <p14:tracePt t="122519" x="1568450" y="3721100"/>
          <p14:tracePt t="122526" x="1576388" y="3748088"/>
          <p14:tracePt t="122543" x="1576388" y="3757613"/>
          <p14:tracePt t="122552" x="1576388" y="3767138"/>
          <p14:tracePt t="122558" x="1576388" y="3775075"/>
          <p14:tracePt t="122567" x="1576388" y="3794125"/>
          <p14:tracePt t="122574" x="1576388" y="3840163"/>
          <p14:tracePt t="122583" x="1576388" y="3894138"/>
          <p14:tracePt t="122590" x="1576388" y="3921125"/>
          <p14:tracePt t="122600" x="1576388" y="3940175"/>
          <p14:tracePt t="122606" x="1576388" y="3948113"/>
          <p14:tracePt t="122616" x="1576388" y="3957638"/>
          <p14:tracePt t="122625" x="1576388" y="3967163"/>
          <p14:tracePt t="122656" x="1576388" y="3976688"/>
          <p14:tracePt t="122825" x="1585913" y="3976688"/>
          <p14:tracePt t="122835" x="1604963" y="3948113"/>
          <p14:tracePt t="122839" x="1622425" y="3921125"/>
          <p14:tracePt t="122847" x="1641475" y="3867150"/>
          <p14:tracePt t="122855" x="1668463" y="3821113"/>
          <p14:tracePt t="122863" x="1668463" y="3794125"/>
          <p14:tracePt t="122871" x="1668463" y="3757613"/>
          <p14:tracePt t="122880" x="1668463" y="3721100"/>
          <p14:tracePt t="122889" x="1668463" y="3694113"/>
          <p14:tracePt t="122896" x="1668463" y="3675063"/>
          <p14:tracePt t="122905" x="1668463" y="3638550"/>
          <p14:tracePt t="122912" x="1668463" y="3629025"/>
          <p14:tracePt t="122922" x="1668463" y="3621088"/>
          <p14:tracePt t="122929" x="1668463" y="3602038"/>
          <p14:tracePt t="122938" x="1668463" y="3592513"/>
          <p14:tracePt t="122944" x="1668463" y="3575050"/>
          <p14:tracePt t="122956" x="1668463" y="3556000"/>
          <p14:tracePt t="122960" x="1668463" y="3548063"/>
          <p14:tracePt t="124606" x="1685925" y="3592513"/>
          <p14:tracePt t="124614" x="1741488" y="3657600"/>
          <p14:tracePt t="124622" x="1814513" y="3748088"/>
          <p14:tracePt t="124630" x="1878013" y="3794125"/>
          <p14:tracePt t="124638" x="1941513" y="3840163"/>
          <p14:tracePt t="124647" x="2024063" y="3894138"/>
          <p14:tracePt t="124655" x="2070100" y="3903663"/>
          <p14:tracePt t="124663" x="2124075" y="3930650"/>
          <p14:tracePt t="124671" x="2160588" y="3940175"/>
          <p14:tracePt t="124688" x="2170113" y="3940175"/>
          <p14:tracePt t="124944" x="2187575" y="3940175"/>
          <p14:tracePt t="124954" x="2206625" y="3930650"/>
          <p14:tracePt t="125066" x="2214563" y="3921125"/>
          <p14:tracePt t="125936" x="2233613" y="3894138"/>
          <p14:tracePt t="125945" x="2270125" y="3884613"/>
          <p14:tracePt t="125958" x="2297113" y="3840163"/>
          <p14:tracePt t="125963" x="2316163" y="3830638"/>
          <p14:tracePt t="125967" x="2324100" y="3821113"/>
          <p14:tracePt t="125975" x="2333625" y="3811588"/>
          <p14:tracePt t="125983" x="2343150" y="3811588"/>
          <p14:tracePt t="125992" x="2352675" y="3803650"/>
          <p14:tracePt t="125998" x="2360613" y="3794125"/>
          <p14:tracePt t="126022" x="2360613" y="3784600"/>
          <p14:tracePt t="126056" x="2370138" y="3784600"/>
          <p14:tracePt t="126190" x="2389188" y="3775075"/>
          <p14:tracePt t="126198" x="2389188" y="3767138"/>
          <p14:tracePt t="126216" x="2389188" y="3757613"/>
          <p14:tracePt t="126222" x="2397125" y="3748088"/>
          <p14:tracePt t="126921" x="2343150" y="3748088"/>
          <p14:tracePt t="126928" x="2324100" y="3767138"/>
          <p14:tracePt t="126939" x="2287588" y="3811588"/>
          <p14:tracePt t="126945" x="2287588" y="3857625"/>
          <p14:tracePt t="126957" x="2287588" y="3875088"/>
          <p14:tracePt t="126959" x="2287588" y="3911600"/>
          <p14:tracePt t="126967" x="2287588" y="3940175"/>
          <p14:tracePt t="126975" x="2287588" y="3948113"/>
          <p14:tracePt t="126983" x="2297113" y="3967163"/>
          <p14:tracePt t="126992" x="2306638" y="3976688"/>
          <p14:tracePt t="126999" x="2316163" y="3976688"/>
          <p14:tracePt t="127022" x="2324100" y="3976688"/>
          <p14:tracePt t="127168" x="2333625" y="3976688"/>
          <p14:tracePt t="127176" x="2343150" y="3976688"/>
          <p14:tracePt t="127187" x="2352675" y="3976688"/>
          <p14:tracePt t="127193" x="2370138" y="3976688"/>
          <p14:tracePt t="127201" x="2425700" y="3976688"/>
          <p14:tracePt t="127208" x="2470150" y="3976688"/>
          <p14:tracePt t="127220" x="2506663" y="3976688"/>
          <p14:tracePt t="127223" x="2533650" y="3976688"/>
          <p14:tracePt t="127233" x="2579688" y="3976688"/>
          <p14:tracePt t="127239" x="2606675" y="3976688"/>
          <p14:tracePt t="127248" x="2635250" y="3976688"/>
          <p14:tracePt t="127262" x="2652713" y="3976688"/>
          <p14:tracePt t="127271" x="2662238" y="3976688"/>
          <p14:tracePt t="127278" x="2671763" y="3976688"/>
          <p14:tracePt t="127287" x="2679700" y="3976688"/>
          <p14:tracePt t="127294" x="2698750" y="3976688"/>
          <p14:tracePt t="127302" x="2708275" y="3976688"/>
          <p14:tracePt t="127311" x="2744788" y="3976688"/>
          <p14:tracePt t="127319" x="2771775" y="3976688"/>
          <p14:tracePt t="127327" x="2808288" y="3976688"/>
          <p14:tracePt t="127335" x="2852738" y="3976688"/>
          <p14:tracePt t="127343" x="2898775" y="4003675"/>
          <p14:tracePt t="127352" x="2925763" y="4013200"/>
          <p14:tracePt t="127358" x="2981325" y="4021138"/>
          <p14:tracePt t="127367" x="2998788" y="4021138"/>
          <p14:tracePt t="127374" x="3008313" y="4021138"/>
          <p14:tracePt t="127382" x="3017838" y="4021138"/>
          <p14:tracePt t="127391" x="3027363" y="4030663"/>
          <p14:tracePt t="127803" x="3027363" y="4040188"/>
          <p14:tracePt t="127816" x="3027363" y="4049713"/>
          <p14:tracePt t="127823" x="3027363" y="4076700"/>
          <p14:tracePt t="127831" x="3027363" y="4086225"/>
          <p14:tracePt t="127839" x="3027363" y="4094163"/>
          <p14:tracePt t="127854" x="3027363" y="4103688"/>
          <p14:tracePt t="128017" x="3035300" y="4113213"/>
          <p14:tracePt t="128027" x="3063875" y="4103688"/>
          <p14:tracePt t="128032" x="3063875" y="4094163"/>
          <p14:tracePt t="128041" x="3071813" y="4086225"/>
          <p14:tracePt t="128049" x="3090863" y="4067175"/>
          <p14:tracePt t="128056" x="3100388" y="4067175"/>
          <p14:tracePt t="128063" x="3108325" y="4057650"/>
          <p14:tracePt t="128073" x="3117850" y="4040188"/>
          <p14:tracePt t="128082" x="3127375" y="4040188"/>
          <p14:tracePt t="128089" x="3144838" y="4030663"/>
          <p14:tracePt t="128120" x="3144838" y="4013200"/>
          <p14:tracePt t="128128" x="3144838" y="4003675"/>
          <p14:tracePt t="128135" x="3154363" y="4003675"/>
          <p14:tracePt t="128160" x="3163888" y="3994150"/>
          <p14:tracePt t="128376" x="3154363" y="3994150"/>
          <p14:tracePt t="128385" x="3144838" y="4003675"/>
          <p14:tracePt t="128390" x="3136900" y="4013200"/>
          <p14:tracePt t="128398" x="3108325" y="4021138"/>
          <p14:tracePt t="128414" x="3090863" y="4030663"/>
          <p14:tracePt t="128422" x="3071813" y="4049713"/>
          <p14:tracePt t="128430" x="3054350" y="4067175"/>
          <p14:tracePt t="128439" x="3044825" y="4067175"/>
          <p14:tracePt t="128446" x="3027363" y="4086225"/>
          <p14:tracePt t="128455" x="3008313" y="4103688"/>
          <p14:tracePt t="128463" x="3008313" y="4122738"/>
          <p14:tracePt t="128470" x="2990850" y="4140200"/>
          <p14:tracePt t="128479" x="2971800" y="4167188"/>
          <p14:tracePt t="128487" x="2962275" y="4186238"/>
          <p14:tracePt t="128502" x="2962275" y="4195763"/>
          <p14:tracePt t="128510" x="2954338" y="4213225"/>
          <p14:tracePt t="128526" x="2954338" y="4222750"/>
          <p14:tracePt t="128536" x="2944813" y="4232275"/>
          <p14:tracePt t="128558" x="2944813" y="4240213"/>
          <p14:tracePt t="128574" x="2944813" y="4259263"/>
          <p14:tracePt t="128598" x="2944813" y="4268788"/>
          <p14:tracePt t="128615" x="2944813" y="4276725"/>
          <p14:tracePt t="128631" x="2944813" y="4295775"/>
          <p14:tracePt t="128639" x="2944813" y="4303713"/>
          <p14:tracePt t="128647" x="2944813" y="4313238"/>
          <p14:tracePt t="128664" x="2954338" y="4332288"/>
          <p14:tracePt t="128671" x="2962275" y="4340225"/>
          <p14:tracePt t="128696" x="2981325" y="4340225"/>
          <p14:tracePt t="128712" x="2998788" y="4340225"/>
          <p14:tracePt t="128720" x="3008313" y="4340225"/>
          <p14:tracePt t="128727" x="3027363" y="4340225"/>
          <p14:tracePt t="128743" x="3044825" y="4340225"/>
          <p14:tracePt t="128754" x="3054350" y="4340225"/>
          <p14:tracePt t="128759" x="3071813" y="4340225"/>
          <p14:tracePt t="128770" x="3100388" y="4332288"/>
          <p14:tracePt t="128775" x="3100388" y="4322763"/>
          <p14:tracePt t="128786" x="3117850" y="4322763"/>
          <p14:tracePt t="128790" x="3136900" y="4303713"/>
          <p14:tracePt t="128815" x="3144838" y="4286250"/>
          <p14:tracePt t="128838" x="3154363" y="4286250"/>
          <p14:tracePt t="128846" x="3163888" y="4276725"/>
          <p14:tracePt t="128871" x="3163888" y="4268788"/>
          <p14:tracePt t="128887" x="3163888" y="4259263"/>
          <p14:tracePt t="128895" x="3171825" y="4259263"/>
          <p14:tracePt t="129528" x="3171825" y="4249738"/>
          <p14:tracePt t="129560" x="3171825" y="4232275"/>
          <p14:tracePt t="129577" x="3171825" y="4222750"/>
          <p14:tracePt t="129600" x="3171825" y="4213225"/>
          <p14:tracePt t="129648" x="3171825" y="4203700"/>
          <p14:tracePt t="129670" x="3171825" y="4195763"/>
          <p14:tracePt t="129784" x="3171825" y="4203700"/>
          <p14:tracePt t="129790" x="3171825" y="4213225"/>
          <p14:tracePt t="130384" x="3163888" y="4222750"/>
          <p14:tracePt t="130400" x="3163888" y="4259263"/>
          <p14:tracePt t="130406" x="3163888" y="4313238"/>
          <p14:tracePt t="130414" x="3163888" y="4332288"/>
          <p14:tracePt t="130422" x="3163888" y="4368800"/>
          <p14:tracePt t="130430" x="3163888" y="4413250"/>
          <p14:tracePt t="130438" x="3163888" y="4441825"/>
          <p14:tracePt t="130446" x="3163888" y="4468813"/>
          <p14:tracePt t="130454" x="3163888" y="4505325"/>
          <p14:tracePt t="130463" x="3181350" y="4532313"/>
          <p14:tracePt t="130470" x="3181350" y="4551363"/>
          <p14:tracePt t="130479" x="3181350" y="4568825"/>
          <p14:tracePt t="130488" x="3181350" y="4595813"/>
          <p14:tracePt t="130495" x="3181350" y="4614863"/>
          <p14:tracePt t="130502" x="3181350" y="4641850"/>
          <p14:tracePt t="130510" x="3190875" y="4668838"/>
          <p14:tracePt t="130519" x="3190875" y="4714875"/>
          <p14:tracePt t="130526" x="3190875" y="4751388"/>
          <p14:tracePt t="130536" x="3190875" y="4797425"/>
          <p14:tracePt t="130542" x="3190875" y="4824413"/>
          <p14:tracePt t="130552" x="3190875" y="4851400"/>
          <p14:tracePt t="130558" x="3200400" y="4897438"/>
          <p14:tracePt t="130567" x="3200400" y="4933950"/>
          <p14:tracePt t="130574" x="3217863" y="4970463"/>
          <p14:tracePt t="130583" x="3217863" y="5006975"/>
          <p14:tracePt t="130592" x="3227388" y="5024438"/>
          <p14:tracePt t="130604" x="3227388" y="5053013"/>
          <p14:tracePt t="130606" x="3236913" y="5070475"/>
          <p14:tracePt t="130614" x="3236913" y="5106988"/>
          <p14:tracePt t="130630" x="3244850" y="5133975"/>
          <p14:tracePt t="130638" x="3244850" y="5143500"/>
          <p14:tracePt t="130647" x="3244850" y="5153025"/>
          <p14:tracePt t="130662" x="3244850" y="5160963"/>
          <p14:tracePt t="130679" x="3244850" y="5189538"/>
          <p14:tracePt t="130687" x="3244850" y="5197475"/>
          <p14:tracePt t="130695" x="3244850" y="5207000"/>
          <p14:tracePt t="130703" x="3244850" y="5233988"/>
          <p14:tracePt t="130711" x="3244850" y="5253038"/>
          <p14:tracePt t="130719" x="3244850" y="5280025"/>
          <p14:tracePt t="130726" x="3244850" y="5289550"/>
          <p14:tracePt t="130735" x="3244850" y="5299075"/>
          <p14:tracePt t="130742" x="3244850" y="5316538"/>
          <p14:tracePt t="130753" x="3244850" y="5326063"/>
          <p14:tracePt t="130758" x="3244850" y="5335588"/>
          <p14:tracePt t="130766" x="3244850" y="5343525"/>
          <p14:tracePt t="130774" x="3244850" y="5353050"/>
          <p14:tracePt t="130782" x="3244850" y="5362575"/>
          <p14:tracePt t="130806" x="3244850" y="5372100"/>
          <p14:tracePt t="131087" x="3336925" y="5335588"/>
          <p14:tracePt t="131095" x="3519488" y="5216525"/>
          <p14:tracePt t="131103" x="3729038" y="5116513"/>
          <p14:tracePt t="131111" x="3929063" y="5024438"/>
          <p14:tracePt t="131120" x="4211638" y="4906963"/>
          <p14:tracePt t="131128" x="4594225" y="4751388"/>
          <p14:tracePt t="131135" x="5122863" y="4551363"/>
          <p14:tracePt t="131142" x="5580063" y="4359275"/>
          <p14:tracePt t="131152" x="6026150" y="4240213"/>
          <p14:tracePt t="131159" x="6318250" y="4159250"/>
          <p14:tracePt t="131166" x="6654800" y="4076700"/>
          <p14:tracePt t="131174" x="6956425" y="3976688"/>
          <p14:tracePt t="131182" x="7219950" y="3903663"/>
          <p14:tracePt t="131190" x="7521575" y="3803650"/>
          <p14:tracePt t="131198" x="7748588" y="3730625"/>
          <p14:tracePt t="131207" x="7913688" y="3702050"/>
          <p14:tracePt t="131215" x="8086725" y="3638550"/>
          <p14:tracePt t="131223" x="8177213" y="3629025"/>
          <p14:tracePt t="131231" x="8269288" y="3602038"/>
          <p14:tracePt t="131238" x="8369300" y="3575050"/>
          <p14:tracePt t="131247" x="8488363" y="3529013"/>
          <p14:tracePt t="131254" x="8578850" y="3502025"/>
          <p14:tracePt t="131262" x="8705850" y="3482975"/>
          <p14:tracePt t="131270" x="8824913" y="3446463"/>
          <p14:tracePt t="131278" x="8915400" y="3419475"/>
          <p14:tracePt t="131286" x="9053513" y="3375025"/>
          <p14:tracePt t="131537" x="8997950" y="3492500"/>
          <p14:tracePt t="131544" x="8943975" y="3502025"/>
          <p14:tracePt t="131554" x="8861425" y="3529013"/>
          <p14:tracePt t="131560" x="8807450" y="3538538"/>
          <p14:tracePt t="131569" x="8761413" y="3548063"/>
          <p14:tracePt t="131575" x="8734425" y="3565525"/>
          <p14:tracePt t="131583" x="8697913" y="3565525"/>
          <p14:tracePt t="131591" x="8661400" y="3584575"/>
          <p14:tracePt t="131599" x="8642350" y="3592513"/>
          <p14:tracePt t="131607" x="8596313" y="3592513"/>
          <p14:tracePt t="131615" x="8542338" y="3592513"/>
          <p14:tracePt t="131623" x="8523288" y="3592513"/>
          <p14:tracePt t="131632" x="8469313" y="3592513"/>
          <p14:tracePt t="131639" x="8432800" y="3602038"/>
          <p14:tracePt t="131647" x="8386763" y="3602038"/>
          <p14:tracePt t="131655" x="8378825" y="3602038"/>
          <p14:tracePt t="131663" x="8350250" y="3602038"/>
          <p14:tracePt t="131679" x="8332788" y="3602038"/>
          <p14:tracePt t="131687" x="8305800" y="3602038"/>
          <p14:tracePt t="131695" x="8259763" y="3602038"/>
          <p14:tracePt t="131703" x="8232775" y="3602038"/>
          <p14:tracePt t="131711" x="8177213" y="3611563"/>
          <p14:tracePt t="131720" x="8132763" y="3611563"/>
          <p14:tracePt t="131727" x="8077200" y="3629025"/>
          <p14:tracePt t="131736" x="8050213" y="3638550"/>
          <p14:tracePt t="131743" x="8013700" y="3648075"/>
          <p14:tracePt t="131759" x="8004175" y="3648075"/>
          <p14:tracePt t="131863" x="7977188" y="3657600"/>
          <p14:tracePt t="131887" x="7977188" y="3665538"/>
          <p14:tracePt t="131895" x="7940675" y="3675063"/>
          <p14:tracePt t="131903" x="7913688" y="3694113"/>
          <p14:tracePt t="131910" x="7885113" y="3702050"/>
          <p14:tracePt t="131918" x="7850188" y="3711575"/>
          <p14:tracePt t="131926" x="7831138" y="3721100"/>
          <p14:tracePt t="131935" x="7804150" y="3730625"/>
          <p14:tracePt t="131942" x="7785100" y="3738563"/>
          <p14:tracePt t="132240" x="7748588" y="3803650"/>
          <p14:tracePt t="132249" x="7721600" y="3867150"/>
          <p14:tracePt t="132257" x="7721600" y="3921125"/>
          <p14:tracePt t="132265" x="7721600" y="4030663"/>
          <p14:tracePt t="132272" x="7721600" y="4086225"/>
          <p14:tracePt t="132279" x="7712075" y="4167188"/>
          <p14:tracePt t="132289" x="7712075" y="4222750"/>
          <p14:tracePt t="132294" x="7712075" y="4295775"/>
          <p14:tracePt t="132304" x="7712075" y="4386263"/>
          <p14:tracePt t="132310" x="7712075" y="4441825"/>
          <p14:tracePt t="132319" x="7712075" y="4478338"/>
          <p14:tracePt t="132327" x="7685088" y="4541838"/>
          <p14:tracePt t="132336" x="7685088" y="4578350"/>
          <p14:tracePt t="132342" x="7685088" y="4605338"/>
          <p14:tracePt t="132352" x="7685088" y="4614863"/>
          <p14:tracePt t="132359" x="7685088" y="4624388"/>
          <p14:tracePt t="132382" x="7685088" y="4641850"/>
          <p14:tracePt t="132399" x="7685088" y="4651375"/>
          <p14:tracePt t="132423" x="7685088" y="4660900"/>
          <p14:tracePt t="132440" x="7685088" y="4668838"/>
          <p14:tracePt t="132448" x="7685088" y="4687888"/>
          <p14:tracePt t="132474" x="7685088" y="4697413"/>
          <p14:tracePt t="132479" x="7685088" y="4705350"/>
          <p14:tracePt t="132491" x="7685088" y="4724400"/>
          <p14:tracePt t="132511" x="7685088" y="4732338"/>
          <p14:tracePt t="132519" x="7675563" y="4741863"/>
          <p14:tracePt t="132598" x="7675563" y="4768850"/>
          <p14:tracePt t="132606" x="7667625" y="4787900"/>
          <p14:tracePt t="132630" x="7667625" y="4805363"/>
          <p14:tracePt t="132638" x="7658100" y="4824413"/>
          <p14:tracePt t="134473" x="7658100" y="4814888"/>
          <p14:tracePt t="134478" x="7675563" y="4797425"/>
          <p14:tracePt t="134486" x="7694613" y="4768850"/>
          <p14:tracePt t="134497" x="7704138" y="4741863"/>
          <p14:tracePt t="134502" x="7712075" y="4724400"/>
          <p14:tracePt t="134511" x="7731125" y="4705350"/>
          <p14:tracePt t="134521" x="7731125" y="4697413"/>
          <p14:tracePt t="134526" x="7740650" y="4687888"/>
          <p14:tracePt t="134536" x="7740650" y="4678363"/>
          <p14:tracePt t="134552" x="7748588" y="4651375"/>
          <p14:tracePt t="134728" x="7694613" y="4668838"/>
          <p14:tracePt t="134738" x="7575550" y="4741863"/>
          <p14:tracePt t="134744" x="7485063" y="4787900"/>
          <p14:tracePt t="134756" x="7366000" y="4841875"/>
          <p14:tracePt t="134759" x="7248525" y="4870450"/>
          <p14:tracePt t="134769" x="7156450" y="4914900"/>
          <p14:tracePt t="134775" x="7019925" y="4960938"/>
          <p14:tracePt t="134783" x="6937375" y="4979988"/>
          <p14:tracePt t="134791" x="6810375" y="5016500"/>
          <p14:tracePt t="134799" x="6664325" y="5060950"/>
          <p14:tracePt t="134807" x="6527800" y="5089525"/>
          <p14:tracePt t="134815" x="6399213" y="5097463"/>
          <p14:tracePt t="134823" x="6254750" y="5133975"/>
          <p14:tracePt t="134831" x="6145213" y="5143500"/>
          <p14:tracePt t="134839" x="6016625" y="5143500"/>
          <p14:tracePt t="134848" x="5862638" y="5170488"/>
          <p14:tracePt t="134854" x="5724525" y="5170488"/>
          <p14:tracePt t="134862" x="5580063" y="5170488"/>
          <p14:tracePt t="134871" x="5414963" y="5170488"/>
          <p14:tracePt t="134878" x="5232400" y="5170488"/>
          <p14:tracePt t="134886" x="5049838" y="5170488"/>
          <p14:tracePt t="134895" x="4886325" y="5170488"/>
          <p14:tracePt t="134903" x="4722813" y="5170488"/>
          <p14:tracePt t="134910" x="4557713" y="5170488"/>
          <p14:tracePt t="134918" x="4394200" y="5170488"/>
          <p14:tracePt t="134926" x="4267200" y="5170488"/>
          <p14:tracePt t="134935" x="4175125" y="5170488"/>
          <p14:tracePt t="134943" x="4065588" y="5170488"/>
          <p14:tracePt t="134952" x="3992563" y="5170488"/>
          <p14:tracePt t="134959" x="3919538" y="5170488"/>
          <p14:tracePt t="134968" x="3892550" y="5170488"/>
          <p14:tracePt t="134974" x="3875088" y="5170488"/>
          <p14:tracePt t="134983" x="3865563" y="5170488"/>
          <p14:tracePt t="135254" x="3838575" y="5170488"/>
          <p14:tracePt t="135263" x="3802063" y="5170488"/>
          <p14:tracePt t="135270" x="3746500" y="5170488"/>
          <p14:tracePt t="135279" x="3673475" y="5170488"/>
          <p14:tracePt t="135286" x="3592513" y="5170488"/>
          <p14:tracePt t="135295" x="3500438" y="5170488"/>
          <p14:tracePt t="135303" x="3427413" y="5170488"/>
          <p14:tracePt t="135312" x="3400425" y="5170488"/>
          <p14:tracePt t="135321" x="3346450" y="5170488"/>
          <p14:tracePt t="135328" x="3290888" y="5170488"/>
          <p14:tracePt t="135337" x="3254375" y="5170488"/>
          <p14:tracePt t="135361" x="3208338" y="5170488"/>
          <p14:tracePt t="135503" x="3200400" y="5143500"/>
          <p14:tracePt t="135510" x="3190875" y="5133975"/>
          <p14:tracePt t="135519" x="3190875" y="5106988"/>
          <p14:tracePt t="135526" x="3190875" y="5089525"/>
          <p14:tracePt t="135536" x="3190875" y="5070475"/>
          <p14:tracePt t="135543" x="3190875" y="5053013"/>
          <p14:tracePt t="135552" x="3190875" y="5024438"/>
          <p14:tracePt t="135558" x="3190875" y="5006975"/>
          <p14:tracePt t="135569" x="3190875" y="4979988"/>
          <p14:tracePt t="135574" x="3190875" y="4970463"/>
          <p14:tracePt t="135591" x="3190875" y="4933950"/>
          <p14:tracePt t="135598" x="3190875" y="4924425"/>
          <p14:tracePt t="135607" x="3190875" y="4914900"/>
          <p14:tracePt t="135614" x="3190875" y="4906963"/>
          <p14:tracePt t="135624" x="3200400" y="4878388"/>
          <p14:tracePt t="135630" x="3208338" y="4878388"/>
          <p14:tracePt t="135638" x="3217863" y="4870450"/>
          <p14:tracePt t="135646" x="3227388" y="4860925"/>
          <p14:tracePt t="135654" x="3244850" y="4833938"/>
          <p14:tracePt t="135662" x="3254375" y="4824413"/>
          <p14:tracePt t="135671" x="3263900" y="4814888"/>
          <p14:tracePt t="135679" x="3309938" y="4814888"/>
          <p14:tracePt t="135687" x="3317875" y="4805363"/>
          <p14:tracePt t="135694" x="3327400" y="4805363"/>
          <p14:tracePt t="135855" x="3336925" y="4805363"/>
          <p14:tracePt t="135862" x="3346450" y="4824413"/>
          <p14:tracePt t="135872" x="3354388" y="4833938"/>
          <p14:tracePt t="135878" x="3373438" y="4860925"/>
          <p14:tracePt t="135887" x="3373438" y="4878388"/>
          <p14:tracePt t="135895" x="3382963" y="4897438"/>
          <p14:tracePt t="135903" x="3390900" y="4914900"/>
          <p14:tracePt t="135910" x="3390900" y="4924425"/>
          <p14:tracePt t="135934" x="3400425" y="4943475"/>
          <p14:tracePt t="135967" x="3400425" y="4960938"/>
          <p14:tracePt t="136017" x="3400425" y="4970463"/>
          <p14:tracePt t="136034" x="3400425" y="4997450"/>
          <p14:tracePt t="136039" x="3400425" y="5016500"/>
          <p14:tracePt t="136046" x="3373438" y="5033963"/>
          <p14:tracePt t="136054" x="3336925" y="5060950"/>
          <p14:tracePt t="136062" x="3317875" y="5070475"/>
          <p14:tracePt t="136078" x="3309938" y="5070475"/>
          <p14:tracePt t="136136" x="3281363" y="5060950"/>
          <p14:tracePt t="136145" x="3244850" y="4951413"/>
          <p14:tracePt t="136154" x="3190875" y="4860925"/>
          <p14:tracePt t="136161" x="3136900" y="4768850"/>
          <p14:tracePt t="136170" x="3081338" y="4678363"/>
          <p14:tracePt t="136177" x="3035300" y="4595813"/>
          <p14:tracePt t="136185" x="2971800" y="4514850"/>
          <p14:tracePt t="136191" x="2917825" y="4441825"/>
          <p14:tracePt t="136199" x="2862263" y="4395788"/>
          <p14:tracePt t="136207" x="2817813" y="4349750"/>
          <p14:tracePt t="136215" x="2752725" y="4295775"/>
          <p14:tracePt t="136223" x="2716213" y="4249738"/>
          <p14:tracePt t="136230" x="2679700" y="4195763"/>
          <p14:tracePt t="136238" x="2662238" y="4167188"/>
          <p14:tracePt t="136246" x="2616200" y="4103688"/>
          <p14:tracePt t="136254" x="2579688" y="4076700"/>
          <p14:tracePt t="136264" x="2533650" y="4021138"/>
          <p14:tracePt t="136271" x="2479675" y="3994150"/>
          <p14:tracePt t="136280" x="2433638" y="3957638"/>
          <p14:tracePt t="136287" x="2389188" y="3921125"/>
          <p14:tracePt t="136296" x="2370138" y="3903663"/>
          <p14:tracePt t="136304" x="2324100" y="3857625"/>
          <p14:tracePt t="136310" x="2287588" y="3830638"/>
          <p14:tracePt t="136320" x="2270125" y="3811588"/>
          <p14:tracePt t="136328" x="2260600" y="3803650"/>
          <p14:tracePt t="136341" x="2233613" y="3775075"/>
          <p14:tracePt t="136342" x="2214563" y="3757613"/>
          <p14:tracePt t="136352" x="2197100" y="3738563"/>
          <p14:tracePt t="136358" x="2187575" y="3721100"/>
          <p14:tracePt t="136367" x="2179638" y="3702050"/>
          <p14:tracePt t="136374" x="2170113" y="3684588"/>
          <p14:tracePt t="136385" x="2151063" y="3665538"/>
          <p14:tracePt t="136390" x="2133600" y="3621088"/>
          <p14:tracePt t="136398" x="2124075" y="3611563"/>
          <p14:tracePt t="136406" x="2114550" y="3602038"/>
          <p14:tracePt t="136414" x="2097088" y="3584575"/>
          <p14:tracePt t="136422" x="2087563" y="3575050"/>
          <p14:tracePt t="136430" x="2078038" y="3575050"/>
          <p14:tracePt t="136439" x="2051050" y="3565525"/>
          <p14:tracePt t="136446" x="2041525" y="3556000"/>
          <p14:tracePt t="136462" x="2033588" y="3538538"/>
          <p14:tracePt t="136470" x="2024063" y="3538538"/>
          <p14:tracePt t="136478" x="2014538" y="3529013"/>
          <p14:tracePt t="136503" x="2005013" y="3529013"/>
          <p14:tracePt t="136511" x="1987550" y="3529013"/>
          <p14:tracePt t="136518" x="1978025" y="3519488"/>
          <p14:tracePt t="136776" x="1941513" y="3519488"/>
          <p14:tracePt t="136788" x="1924050" y="3519488"/>
          <p14:tracePt t="136796" x="1905000" y="3529013"/>
          <p14:tracePt t="136807" x="1887538" y="3565525"/>
          <p14:tracePt t="136815" x="1878013" y="3584575"/>
          <p14:tracePt t="137113" x="1887538" y="3584575"/>
          <p14:tracePt t="137120" x="1914525" y="3565525"/>
          <p14:tracePt t="137131" x="1924050" y="3565525"/>
          <p14:tracePt t="137143" x="1931988" y="3565525"/>
          <p14:tracePt t="137625" x="1941513" y="3565525"/>
          <p14:tracePt t="137638" x="1941513" y="3575050"/>
          <p14:tracePt t="137646" x="1941513" y="3584575"/>
          <p14:tracePt t="137654" x="1941513" y="3592513"/>
          <p14:tracePt t="137670" x="1941513" y="3611563"/>
          <p14:tracePt t="137833" x="1951038" y="3611563"/>
          <p14:tracePt t="137838" x="1968500" y="3602038"/>
          <p14:tracePt t="137847" x="1997075" y="3584575"/>
          <p14:tracePt t="137854" x="2014538" y="3575050"/>
          <p14:tracePt t="137864" x="2033588" y="3565525"/>
          <p14:tracePt t="137894" x="2041525" y="3556000"/>
          <p14:tracePt t="137902" x="2051050" y="3556000"/>
          <p14:tracePt t="137926" x="2060575" y="3556000"/>
          <p14:tracePt t="137935" x="2060575" y="3548063"/>
          <p14:tracePt t="138097" x="2060575" y="3575050"/>
          <p14:tracePt t="138104" x="2060575" y="3584575"/>
          <p14:tracePt t="138121" x="2060575" y="3611563"/>
          <p14:tracePt t="138129" x="2060575" y="3621088"/>
          <p14:tracePt t="138135" x="2060575" y="3629025"/>
          <p14:tracePt t="138143" x="2060575" y="3638550"/>
          <p14:tracePt t="138151" x="2060575" y="3648075"/>
          <p14:tracePt t="138601" x="2060575" y="3657600"/>
          <p14:tracePt t="139745" x="2070100" y="3657600"/>
          <p14:tracePt t="139755" x="2087563" y="3657600"/>
          <p14:tracePt t="139758" x="2106613" y="3657600"/>
          <p14:tracePt t="139784" x="2133600" y="3657600"/>
          <p14:tracePt t="139790" x="2151063" y="3648075"/>
          <p14:tracePt t="139798" x="2187575" y="3648075"/>
          <p14:tracePt t="139807" x="2206625" y="3648075"/>
          <p14:tracePt t="139815" x="2243138" y="3648075"/>
          <p14:tracePt t="139823" x="2287588" y="3648075"/>
          <p14:tracePt t="139831" x="2316163" y="3648075"/>
          <p14:tracePt t="139839" x="2352675" y="3648075"/>
          <p14:tracePt t="139849" x="2397125" y="3648075"/>
          <p14:tracePt t="139854" x="2433638" y="3648075"/>
          <p14:tracePt t="139862" x="2452688" y="3648075"/>
          <p14:tracePt t="139886" x="2498725" y="3638550"/>
          <p14:tracePt t="141366" x="2506663" y="3638550"/>
          <p14:tracePt t="143281" x="2552700" y="3638550"/>
          <p14:tracePt t="143286" x="2598738" y="3638550"/>
          <p14:tracePt t="143294" x="2643188" y="3638550"/>
          <p14:tracePt t="143302" x="2652713" y="3638550"/>
          <p14:tracePt t="143310" x="2689225" y="3648075"/>
          <p14:tracePt t="143318" x="2698750" y="3657600"/>
          <p14:tracePt t="143337" x="2698750" y="3665538"/>
          <p14:tracePt t="143833" x="2716213" y="3665538"/>
          <p14:tracePt t="143840" x="2735263" y="3657600"/>
          <p14:tracePt t="143848" x="2781300" y="3638550"/>
          <p14:tracePt t="143855" x="2898775" y="3592513"/>
          <p14:tracePt t="143865" x="2990850" y="3584575"/>
          <p14:tracePt t="143871" x="3090863" y="3556000"/>
          <p14:tracePt t="143888" x="3363913" y="3511550"/>
          <p14:tracePt t="143895" x="3527425" y="3492500"/>
          <p14:tracePt t="143903" x="3692525" y="3482975"/>
          <p14:tracePt t="143911" x="3875088" y="3438525"/>
          <p14:tracePt t="143919" x="4057650" y="3419475"/>
          <p14:tracePt t="143926" x="4267200" y="3392488"/>
          <p14:tracePt t="143935" x="4448175" y="3355975"/>
          <p14:tracePt t="143943" x="4649788" y="3346450"/>
          <p14:tracePt t="143951" x="4832350" y="3292475"/>
          <p14:tracePt t="143958" x="5014913" y="3282950"/>
          <p14:tracePt t="143967" x="5178425" y="3255963"/>
          <p14:tracePt t="143975" x="5324475" y="3219450"/>
          <p14:tracePt t="143984" x="5461000" y="3209925"/>
          <p14:tracePt t="143991" x="5570538" y="3192463"/>
          <p14:tracePt t="143999" x="5688013" y="3146425"/>
          <p14:tracePt t="144007" x="5816600" y="3119438"/>
          <p14:tracePt t="144015" x="5943600" y="3073400"/>
          <p14:tracePt t="144023" x="6016625" y="3073400"/>
          <p14:tracePt t="144031" x="6116638" y="3036888"/>
          <p14:tracePt t="144039" x="6254750" y="3009900"/>
          <p14:tracePt t="144047" x="6345238" y="2990850"/>
          <p14:tracePt t="144055" x="6435725" y="2982913"/>
          <p14:tracePt t="144063" x="6537325" y="2963863"/>
          <p14:tracePt t="144071" x="6627813" y="2936875"/>
          <p14:tracePt t="144079" x="6700838" y="2936875"/>
          <p14:tracePt t="144087" x="6791325" y="2936875"/>
          <p14:tracePt t="144095" x="6864350" y="2936875"/>
          <p14:tracePt t="144102" x="6956425" y="2936875"/>
          <p14:tracePt t="144111" x="7056438" y="2936875"/>
          <p14:tracePt t="144119" x="7129463" y="2936875"/>
          <p14:tracePt t="144127" x="7219950" y="2936875"/>
          <p14:tracePt t="144134" x="7312025" y="2936875"/>
          <p14:tracePt t="144142" x="7385050" y="2936875"/>
          <p14:tracePt t="144151" x="7494588" y="2936875"/>
          <p14:tracePt t="144159" x="7585075" y="2936875"/>
          <p14:tracePt t="144171" x="7694613" y="2936875"/>
          <p14:tracePt t="144177" x="7785100" y="2936875"/>
          <p14:tracePt t="144186" x="7894638" y="2936875"/>
          <p14:tracePt t="144191" x="7967663" y="2936875"/>
          <p14:tracePt t="144202" x="8050213" y="2936875"/>
          <p14:tracePt t="144207" x="8140700" y="2936875"/>
          <p14:tracePt t="144216" x="8232775" y="2936875"/>
          <p14:tracePt t="144223" x="8286750" y="2936875"/>
          <p14:tracePt t="144231" x="8359775" y="2946400"/>
          <p14:tracePt t="144239" x="8405813" y="2954338"/>
          <p14:tracePt t="144247" x="8459788" y="2954338"/>
          <p14:tracePt t="144255" x="8488363" y="2963863"/>
          <p14:tracePt t="144263" x="8505825" y="2963863"/>
          <p14:tracePt t="144271" x="8515350" y="2963863"/>
          <p14:tracePt t="144279" x="8532813" y="2963863"/>
          <p14:tracePt t="144287" x="8542338" y="2963863"/>
          <p14:tracePt t="144566" x="8551863" y="2963863"/>
          <p14:tracePt t="144574" x="8569325" y="2990850"/>
          <p14:tracePt t="144583" x="8615363" y="3036888"/>
          <p14:tracePt t="144591" x="8742363" y="3063875"/>
          <p14:tracePt t="144600" x="8861425" y="3109913"/>
          <p14:tracePt t="144606" x="8988425" y="3136900"/>
          <p14:tracePt t="144616" x="9126538" y="31829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99">
            <a:extLst>
              <a:ext uri="{FF2B5EF4-FFF2-40B4-BE49-F238E27FC236}">
                <a16:creationId xmlns:a16="http://schemas.microsoft.com/office/drawing/2014/main" id="{F3C49720-75F4-4F95-A619-E0D1E7367097}"/>
              </a:ext>
            </a:extLst>
          </p:cNvPr>
          <p:cNvGrpSpPr>
            <a:grpSpLocks/>
          </p:cNvGrpSpPr>
          <p:nvPr/>
        </p:nvGrpSpPr>
        <p:grpSpPr bwMode="auto">
          <a:xfrm>
            <a:off x="5722590" y="3890219"/>
            <a:ext cx="314881" cy="547688"/>
            <a:chOff x="4331" y="3176"/>
            <a:chExt cx="182" cy="345"/>
          </a:xfrm>
        </p:grpSpPr>
        <p:sp>
          <p:nvSpPr>
            <p:cNvPr id="67" name="Line 61">
              <a:extLst>
                <a:ext uri="{FF2B5EF4-FFF2-40B4-BE49-F238E27FC236}">
                  <a16:creationId xmlns:a16="http://schemas.microsoft.com/office/drawing/2014/main" id="{DCDAE8B8-440D-410B-AED3-CBD4F4DFC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176"/>
              <a:ext cx="1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8" name="Line 62">
              <a:extLst>
                <a:ext uri="{FF2B5EF4-FFF2-40B4-BE49-F238E27FC236}">
                  <a16:creationId xmlns:a16="http://schemas.microsoft.com/office/drawing/2014/main" id="{FF4E7065-1442-4F84-960F-51E3F22348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203"/>
              <a:ext cx="182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9" name="Line 63">
              <a:extLst>
                <a:ext uri="{FF2B5EF4-FFF2-40B4-BE49-F238E27FC236}">
                  <a16:creationId xmlns:a16="http://schemas.microsoft.com/office/drawing/2014/main" id="{524C6B61-1248-452F-BBE9-1BF06F273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1" y="3367"/>
              <a:ext cx="182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5" name="Line 66">
            <a:extLst>
              <a:ext uri="{FF2B5EF4-FFF2-40B4-BE49-F238E27FC236}">
                <a16:creationId xmlns:a16="http://schemas.microsoft.com/office/drawing/2014/main" id="{7FC980E9-E934-41CD-9765-6DC1B66F0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7690" y="2132856"/>
            <a:ext cx="313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Line 67">
            <a:extLst>
              <a:ext uri="{FF2B5EF4-FFF2-40B4-BE49-F238E27FC236}">
                <a16:creationId xmlns:a16="http://schemas.microsoft.com/office/drawing/2014/main" id="{074A551C-4816-4AD9-AF37-97275603E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9928" y="2132856"/>
            <a:ext cx="0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Line 69">
            <a:extLst>
              <a:ext uri="{FF2B5EF4-FFF2-40B4-BE49-F238E27FC236}">
                <a16:creationId xmlns:a16="http://schemas.microsoft.com/office/drawing/2014/main" id="{F3567C89-C98B-4A53-8826-F51E7D802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340" y="4409331"/>
            <a:ext cx="3460" cy="604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8" name="Group 70">
            <a:extLst>
              <a:ext uri="{FF2B5EF4-FFF2-40B4-BE49-F238E27FC236}">
                <a16:creationId xmlns:a16="http://schemas.microsoft.com/office/drawing/2014/main" id="{9A4962C5-CE8F-4FEA-A843-82666336F233}"/>
              </a:ext>
            </a:extLst>
          </p:cNvPr>
          <p:cNvGrpSpPr>
            <a:grpSpLocks/>
          </p:cNvGrpSpPr>
          <p:nvPr/>
        </p:nvGrpSpPr>
        <p:grpSpPr bwMode="auto">
          <a:xfrm>
            <a:off x="5721003" y="5010994"/>
            <a:ext cx="550176" cy="144463"/>
            <a:chOff x="2517" y="3929"/>
            <a:chExt cx="318" cy="91"/>
          </a:xfrm>
        </p:grpSpPr>
        <p:sp>
          <p:nvSpPr>
            <p:cNvPr id="62" name="Line 71">
              <a:extLst>
                <a:ext uri="{FF2B5EF4-FFF2-40B4-BE49-F238E27FC236}">
                  <a16:creationId xmlns:a16="http://schemas.microsoft.com/office/drawing/2014/main" id="{65C469D9-2C20-49E5-A137-3910D3439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3929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3" name="Line 72">
              <a:extLst>
                <a:ext uri="{FF2B5EF4-FFF2-40B4-BE49-F238E27FC236}">
                  <a16:creationId xmlns:a16="http://schemas.microsoft.com/office/drawing/2014/main" id="{61B97684-4B6B-4039-A5FF-416D563EBF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7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4" name="Line 73">
              <a:extLst>
                <a:ext uri="{FF2B5EF4-FFF2-40B4-BE49-F238E27FC236}">
                  <a16:creationId xmlns:a16="http://schemas.microsoft.com/office/drawing/2014/main" id="{5C14D302-4112-4131-80E4-20A602211E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2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Line 74">
              <a:extLst>
                <a:ext uri="{FF2B5EF4-FFF2-40B4-BE49-F238E27FC236}">
                  <a16:creationId xmlns:a16="http://schemas.microsoft.com/office/drawing/2014/main" id="{2616B7AD-B893-46D6-BD36-14D8C3464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7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Line 75">
              <a:extLst>
                <a:ext uri="{FF2B5EF4-FFF2-40B4-BE49-F238E27FC236}">
                  <a16:creationId xmlns:a16="http://schemas.microsoft.com/office/drawing/2014/main" id="{986AE1EE-9F31-42F3-AD2E-DCE4CC3D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2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9" name="Group 81">
            <a:extLst>
              <a:ext uri="{FF2B5EF4-FFF2-40B4-BE49-F238E27FC236}">
                <a16:creationId xmlns:a16="http://schemas.microsoft.com/office/drawing/2014/main" id="{BA0BB9C6-A736-4681-AF5C-3A3ECD95972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62542" y="3416866"/>
            <a:ext cx="720725" cy="314881"/>
            <a:chOff x="1051" y="1978"/>
            <a:chExt cx="1133" cy="363"/>
          </a:xfrm>
        </p:grpSpPr>
        <p:sp>
          <p:nvSpPr>
            <p:cNvPr id="58" name="AutoShape 82">
              <a:extLst>
                <a:ext uri="{FF2B5EF4-FFF2-40B4-BE49-F238E27FC236}">
                  <a16:creationId xmlns:a16="http://schemas.microsoft.com/office/drawing/2014/main" id="{C38F6F28-DDA6-4997-911F-4FA90D6D4E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59" y="2024"/>
              <a:ext cx="272" cy="272"/>
            </a:xfrm>
            <a:prstGeom prst="triangle">
              <a:avLst>
                <a:gd name="adj" fmla="val 500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Line 83">
              <a:extLst>
                <a:ext uri="{FF2B5EF4-FFF2-40B4-BE49-F238E27FC236}">
                  <a16:creationId xmlns:a16="http://schemas.microsoft.com/office/drawing/2014/main" id="{9CB6350A-373C-4AD4-A9B2-E427B18EA2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1" y="1978"/>
              <a:ext cx="0" cy="3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Line 84">
              <a:extLst>
                <a:ext uri="{FF2B5EF4-FFF2-40B4-BE49-F238E27FC236}">
                  <a16:creationId xmlns:a16="http://schemas.microsoft.com/office/drawing/2014/main" id="{2FAD12FC-1560-4D9B-A5EB-4D146D0BA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1" y="2160"/>
              <a:ext cx="4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1" name="Line 85">
              <a:extLst>
                <a:ext uri="{FF2B5EF4-FFF2-40B4-BE49-F238E27FC236}">
                  <a16:creationId xmlns:a16="http://schemas.microsoft.com/office/drawing/2014/main" id="{3FAD7098-1F37-422F-ACC9-2AAF1731A5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160"/>
              <a:ext cx="40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20" name="Group 100">
            <a:extLst>
              <a:ext uri="{FF2B5EF4-FFF2-40B4-BE49-F238E27FC236}">
                <a16:creationId xmlns:a16="http://schemas.microsoft.com/office/drawing/2014/main" id="{16FCF612-C715-4630-B6C3-369608424E89}"/>
              </a:ext>
            </a:extLst>
          </p:cNvPr>
          <p:cNvGrpSpPr>
            <a:grpSpLocks/>
          </p:cNvGrpSpPr>
          <p:nvPr/>
        </p:nvGrpSpPr>
        <p:grpSpPr bwMode="auto">
          <a:xfrm>
            <a:off x="5074890" y="3645744"/>
            <a:ext cx="314881" cy="547688"/>
            <a:chOff x="4331" y="3176"/>
            <a:chExt cx="182" cy="345"/>
          </a:xfrm>
        </p:grpSpPr>
        <p:sp>
          <p:nvSpPr>
            <p:cNvPr id="55" name="Line 101">
              <a:extLst>
                <a:ext uri="{FF2B5EF4-FFF2-40B4-BE49-F238E27FC236}">
                  <a16:creationId xmlns:a16="http://schemas.microsoft.com/office/drawing/2014/main" id="{F95FBFCF-9D77-4CFF-888D-D965E9B5D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176"/>
              <a:ext cx="1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6" name="Line 102">
              <a:extLst>
                <a:ext uri="{FF2B5EF4-FFF2-40B4-BE49-F238E27FC236}">
                  <a16:creationId xmlns:a16="http://schemas.microsoft.com/office/drawing/2014/main" id="{294E3FF4-604D-486D-842E-3F9916D60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203"/>
              <a:ext cx="182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7" name="Line 103">
              <a:extLst>
                <a:ext uri="{FF2B5EF4-FFF2-40B4-BE49-F238E27FC236}">
                  <a16:creationId xmlns:a16="http://schemas.microsoft.com/office/drawing/2014/main" id="{8895E8AF-27AD-4365-86D0-6A2ACCE22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1" y="3367"/>
              <a:ext cx="182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1" name="Line 104">
            <a:extLst>
              <a:ext uri="{FF2B5EF4-FFF2-40B4-BE49-F238E27FC236}">
                <a16:creationId xmlns:a16="http://schemas.microsoft.com/office/drawing/2014/main" id="{BC8059DD-F865-4C2E-89F1-71FDD68A2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815" y="4222006"/>
            <a:ext cx="39100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Rectangle 105">
            <a:extLst>
              <a:ext uri="{FF2B5EF4-FFF2-40B4-BE49-F238E27FC236}">
                <a16:creationId xmlns:a16="http://schemas.microsoft.com/office/drawing/2014/main" id="{CD6B45B1-F4EB-4797-89EB-C81E75C64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790" y="4425206"/>
            <a:ext cx="155710" cy="373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23" name="Group 106">
            <a:extLst>
              <a:ext uri="{FF2B5EF4-FFF2-40B4-BE49-F238E27FC236}">
                <a16:creationId xmlns:a16="http://schemas.microsoft.com/office/drawing/2014/main" id="{D28E3FF8-E23C-4CF4-933F-4C00736F32DA}"/>
              </a:ext>
            </a:extLst>
          </p:cNvPr>
          <p:cNvGrpSpPr>
            <a:grpSpLocks/>
          </p:cNvGrpSpPr>
          <p:nvPr/>
        </p:nvGrpSpPr>
        <p:grpSpPr bwMode="auto">
          <a:xfrm>
            <a:off x="5146328" y="5012581"/>
            <a:ext cx="550176" cy="144463"/>
            <a:chOff x="2517" y="3929"/>
            <a:chExt cx="318" cy="91"/>
          </a:xfrm>
        </p:grpSpPr>
        <p:sp>
          <p:nvSpPr>
            <p:cNvPr id="50" name="Line 107">
              <a:extLst>
                <a:ext uri="{FF2B5EF4-FFF2-40B4-BE49-F238E27FC236}">
                  <a16:creationId xmlns:a16="http://schemas.microsoft.com/office/drawing/2014/main" id="{8CD27A83-659D-4B51-8AE5-FB7FD0603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7" y="3929"/>
              <a:ext cx="3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1" name="Line 108">
              <a:extLst>
                <a:ext uri="{FF2B5EF4-FFF2-40B4-BE49-F238E27FC236}">
                  <a16:creationId xmlns:a16="http://schemas.microsoft.com/office/drawing/2014/main" id="{C1DAFCE3-74E6-4276-90A9-5783898D3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7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2" name="Line 109">
              <a:extLst>
                <a:ext uri="{FF2B5EF4-FFF2-40B4-BE49-F238E27FC236}">
                  <a16:creationId xmlns:a16="http://schemas.microsoft.com/office/drawing/2014/main" id="{8B7616A6-932B-432F-9E40-0B7FD0A42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2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3" name="Line 110">
              <a:extLst>
                <a:ext uri="{FF2B5EF4-FFF2-40B4-BE49-F238E27FC236}">
                  <a16:creationId xmlns:a16="http://schemas.microsoft.com/office/drawing/2014/main" id="{0C99C77C-552E-49B8-B161-015E384E5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07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4" name="Line 111">
              <a:extLst>
                <a:ext uri="{FF2B5EF4-FFF2-40B4-BE49-F238E27FC236}">
                  <a16:creationId xmlns:a16="http://schemas.microsoft.com/office/drawing/2014/main" id="{B6DC0547-CE20-4403-AAE3-9785B7DC18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2" y="3929"/>
              <a:ext cx="91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4" name="Line 112">
            <a:extLst>
              <a:ext uri="{FF2B5EF4-FFF2-40B4-BE49-F238E27FC236}">
                <a16:creationId xmlns:a16="http://schemas.microsoft.com/office/drawing/2014/main" id="{C5B404F5-1109-44BA-BE4C-716B500CB4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815" y="4798269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5" name="Line 113">
            <a:extLst>
              <a:ext uri="{FF2B5EF4-FFF2-40B4-BE49-F238E27FC236}">
                <a16:creationId xmlns:a16="http://schemas.microsoft.com/office/drawing/2014/main" id="{132142C3-732C-4BE6-8F06-7F3129D2B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815" y="4222006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6" name="Group 114">
            <a:extLst>
              <a:ext uri="{FF2B5EF4-FFF2-40B4-BE49-F238E27FC236}">
                <a16:creationId xmlns:a16="http://schemas.microsoft.com/office/drawing/2014/main" id="{BC164134-8B39-44C6-A4CC-03517619C9BA}"/>
              </a:ext>
            </a:extLst>
          </p:cNvPr>
          <p:cNvGrpSpPr>
            <a:grpSpLocks/>
          </p:cNvGrpSpPr>
          <p:nvPr/>
        </p:nvGrpSpPr>
        <p:grpSpPr bwMode="auto">
          <a:xfrm>
            <a:off x="5722590" y="2709119"/>
            <a:ext cx="314881" cy="547688"/>
            <a:chOff x="4331" y="3176"/>
            <a:chExt cx="182" cy="345"/>
          </a:xfrm>
        </p:grpSpPr>
        <p:sp>
          <p:nvSpPr>
            <p:cNvPr id="47" name="Line 115">
              <a:extLst>
                <a:ext uri="{FF2B5EF4-FFF2-40B4-BE49-F238E27FC236}">
                  <a16:creationId xmlns:a16="http://schemas.microsoft.com/office/drawing/2014/main" id="{D252774C-6545-47C6-BB1A-A88B9BCD4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176"/>
              <a:ext cx="1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" name="Line 116">
              <a:extLst>
                <a:ext uri="{FF2B5EF4-FFF2-40B4-BE49-F238E27FC236}">
                  <a16:creationId xmlns:a16="http://schemas.microsoft.com/office/drawing/2014/main" id="{105E81DB-1180-47E7-A3A4-35197587C3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203"/>
              <a:ext cx="182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Line 117">
              <a:extLst>
                <a:ext uri="{FF2B5EF4-FFF2-40B4-BE49-F238E27FC236}">
                  <a16:creationId xmlns:a16="http://schemas.microsoft.com/office/drawing/2014/main" id="{D23871DC-9257-41DE-83BF-CF4829E9C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1" y="3367"/>
              <a:ext cx="182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7" name="Rectangle 118">
            <a:extLst>
              <a:ext uri="{FF2B5EF4-FFF2-40B4-BE49-F238E27FC236}">
                <a16:creationId xmlns:a16="http://schemas.microsoft.com/office/drawing/2014/main" id="{7AA8A983-F841-43C7-A2C2-38A20BA5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490" y="2263031"/>
            <a:ext cx="155710" cy="373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8" name="Line 119">
            <a:extLst>
              <a:ext uri="{FF2B5EF4-FFF2-40B4-BE49-F238E27FC236}">
                <a16:creationId xmlns:a16="http://schemas.microsoft.com/office/drawing/2014/main" id="{C53C6168-9CE5-4444-A84A-3E8E82270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9928" y="2636094"/>
            <a:ext cx="0" cy="1444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9" name="Line 120">
            <a:extLst>
              <a:ext uri="{FF2B5EF4-FFF2-40B4-BE49-F238E27FC236}">
                <a16:creationId xmlns:a16="http://schemas.microsoft.com/office/drawing/2014/main" id="{23454530-672E-4E32-95FA-4ACB673A43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9990" y="2147144"/>
            <a:ext cx="313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0" name="Line 121">
            <a:extLst>
              <a:ext uri="{FF2B5EF4-FFF2-40B4-BE49-F238E27FC236}">
                <a16:creationId xmlns:a16="http://schemas.microsoft.com/office/drawing/2014/main" id="{F0879F0A-0D29-4B12-94D0-144ECB0C5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2228" y="2147144"/>
            <a:ext cx="0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1" name="Rectangle 122">
            <a:extLst>
              <a:ext uri="{FF2B5EF4-FFF2-40B4-BE49-F238E27FC236}">
                <a16:creationId xmlns:a16="http://schemas.microsoft.com/office/drawing/2014/main" id="{7E5B5EE9-D630-4970-89EC-0920ADE18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0790" y="2277319"/>
            <a:ext cx="155710" cy="373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Line 123">
            <a:extLst>
              <a:ext uri="{FF2B5EF4-FFF2-40B4-BE49-F238E27FC236}">
                <a16:creationId xmlns:a16="http://schemas.microsoft.com/office/drawing/2014/main" id="{6ACE0A0F-F6EF-47DA-87BC-EECF7B7303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2228" y="2650381"/>
            <a:ext cx="173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3" name="Line 124">
            <a:extLst>
              <a:ext uri="{FF2B5EF4-FFF2-40B4-BE49-F238E27FC236}">
                <a16:creationId xmlns:a16="http://schemas.microsoft.com/office/drawing/2014/main" id="{2B1F2024-57FE-4CC8-8D8F-F029BEC59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3815" y="2998044"/>
            <a:ext cx="39100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4" name="Group 125">
            <a:extLst>
              <a:ext uri="{FF2B5EF4-FFF2-40B4-BE49-F238E27FC236}">
                <a16:creationId xmlns:a16="http://schemas.microsoft.com/office/drawing/2014/main" id="{29E38689-8AAC-4A48-9FEA-BF0BE3757B3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070664" y="3476681"/>
            <a:ext cx="288925" cy="596888"/>
            <a:chOff x="4331" y="3176"/>
            <a:chExt cx="182" cy="345"/>
          </a:xfrm>
        </p:grpSpPr>
        <p:sp>
          <p:nvSpPr>
            <p:cNvPr id="44" name="Line 126">
              <a:extLst>
                <a:ext uri="{FF2B5EF4-FFF2-40B4-BE49-F238E27FC236}">
                  <a16:creationId xmlns:a16="http://schemas.microsoft.com/office/drawing/2014/main" id="{76F7944B-3237-4AE7-B883-6743E5CB74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176"/>
              <a:ext cx="1" cy="34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Line 127">
              <a:extLst>
                <a:ext uri="{FF2B5EF4-FFF2-40B4-BE49-F238E27FC236}">
                  <a16:creationId xmlns:a16="http://schemas.microsoft.com/office/drawing/2014/main" id="{187C3CB6-D773-49D7-804F-CAD954FC3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1" y="3203"/>
              <a:ext cx="182" cy="1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Line 128">
              <a:extLst>
                <a:ext uri="{FF2B5EF4-FFF2-40B4-BE49-F238E27FC236}">
                  <a16:creationId xmlns:a16="http://schemas.microsoft.com/office/drawing/2014/main" id="{1104D347-2D14-49CD-BD60-2C0F1E73F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1" y="3367"/>
              <a:ext cx="182" cy="1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6" name="Line 130">
            <a:extLst>
              <a:ext uri="{FF2B5EF4-FFF2-40B4-BE49-F238E27FC236}">
                <a16:creationId xmlns:a16="http://schemas.microsoft.com/office/drawing/2014/main" id="{506C7969-5C72-45AE-869A-7B9B5C75C8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3728" y="3861644"/>
            <a:ext cx="86332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8" name="Line 132">
            <a:extLst>
              <a:ext uri="{FF2B5EF4-FFF2-40B4-BE49-F238E27FC236}">
                <a16:creationId xmlns:a16="http://schemas.microsoft.com/office/drawing/2014/main" id="{C24FEC3F-A40F-486D-9160-4E0E109AD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765" y="2277319"/>
            <a:ext cx="313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9" name="Line 133">
            <a:extLst>
              <a:ext uri="{FF2B5EF4-FFF2-40B4-BE49-F238E27FC236}">
                <a16:creationId xmlns:a16="http://schemas.microsoft.com/office/drawing/2014/main" id="{C723A7A7-D586-4AC7-A50F-EA7EBCC30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1003" y="2277319"/>
            <a:ext cx="0" cy="14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0" name="Rectangle 134">
            <a:extLst>
              <a:ext uri="{FF2B5EF4-FFF2-40B4-BE49-F238E27FC236}">
                <a16:creationId xmlns:a16="http://schemas.microsoft.com/office/drawing/2014/main" id="{942AC71D-FC14-4B91-BE55-B80C72415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565" y="2407494"/>
            <a:ext cx="155710" cy="373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1" name="Line 135">
            <a:extLst>
              <a:ext uri="{FF2B5EF4-FFF2-40B4-BE49-F238E27FC236}">
                <a16:creationId xmlns:a16="http://schemas.microsoft.com/office/drawing/2014/main" id="{AB2B65EE-085D-46A6-B47C-19D5C6931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228" y="2780556"/>
            <a:ext cx="0" cy="8651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2" name="Line 136">
            <a:extLst>
              <a:ext uri="{FF2B5EF4-FFF2-40B4-BE49-F238E27FC236}">
                <a16:creationId xmlns:a16="http://schemas.microsoft.com/office/drawing/2014/main" id="{C4DFA8DC-127B-420E-9D8B-09562876C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127" y="3933081"/>
            <a:ext cx="180450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3" name="Line 137">
            <a:extLst>
              <a:ext uri="{FF2B5EF4-FFF2-40B4-BE49-F238E27FC236}">
                <a16:creationId xmlns:a16="http://schemas.microsoft.com/office/drawing/2014/main" id="{05BFDFA8-C7F9-422E-91BA-BD8C44A23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515" y="3861644"/>
            <a:ext cx="55017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74195DC-E500-42A6-9AEA-E041019D448F}"/>
              </a:ext>
            </a:extLst>
          </p:cNvPr>
          <p:cNvSpPr txBox="1"/>
          <p:nvPr/>
        </p:nvSpPr>
        <p:spPr>
          <a:xfrm>
            <a:off x="1835696" y="76470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kumimoji="1" lang="ja-JP" altLang="en-US" dirty="0"/>
              <a:t>入力の</a:t>
            </a:r>
            <a:r>
              <a:rPr kumimoji="1" lang="en-US" altLang="ja-JP" dirty="0"/>
              <a:t>TTL</a:t>
            </a:r>
            <a:endParaRPr kumimoji="1" lang="ja-JP" altLang="en-US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0BF9BDC-F433-458E-ABE6-F95B4A4CE1B9}"/>
              </a:ext>
            </a:extLst>
          </p:cNvPr>
          <p:cNvSpPr txBox="1"/>
          <p:nvPr/>
        </p:nvSpPr>
        <p:spPr>
          <a:xfrm>
            <a:off x="3296814" y="244377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4K</a:t>
            </a:r>
            <a:endParaRPr kumimoji="1" lang="ja-JP" altLang="en-US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40DCECEC-EC9C-4A8B-BA74-7BBC6EF0601F}"/>
              </a:ext>
            </a:extLst>
          </p:cNvPr>
          <p:cNvSpPr txBox="1"/>
          <p:nvPr/>
        </p:nvSpPr>
        <p:spPr>
          <a:xfrm>
            <a:off x="4834315" y="223996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/>
              <a:t>K</a:t>
            </a:r>
            <a:endParaRPr kumimoji="1" lang="ja-JP" altLang="en-US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A8B4E4C-DC41-4890-BEB2-158BEF6711B0}"/>
              </a:ext>
            </a:extLst>
          </p:cNvPr>
          <p:cNvSpPr txBox="1"/>
          <p:nvPr/>
        </p:nvSpPr>
        <p:spPr>
          <a:xfrm>
            <a:off x="4782962" y="449878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/>
              <a:t>K</a:t>
            </a:r>
            <a:endParaRPr kumimoji="1" lang="ja-JP" altLang="en-US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3A6812A-9FF3-4A05-B041-EE392E60E763}"/>
              </a:ext>
            </a:extLst>
          </p:cNvPr>
          <p:cNvSpPr txBox="1"/>
          <p:nvPr/>
        </p:nvSpPr>
        <p:spPr>
          <a:xfrm>
            <a:off x="6295537" y="234875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130</a:t>
            </a:r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6D789AA-1052-4A82-A6CB-7C7D387E9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2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7"/>
    </mc:Choice>
    <mc:Fallback>
      <p:transition spd="slow" advTm="1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0" x="8924925" y="3592513"/>
          <p14:tracePt t="610" x="8815388" y="3592513"/>
          <p14:tracePt t="618" x="8761413" y="3592513"/>
          <p14:tracePt t="626" x="8715375" y="3592513"/>
          <p14:tracePt t="739" x="8705850" y="3592513"/>
          <p14:tracePt t="786" x="8678863" y="3592513"/>
          <p14:tracePt t="796" x="8624888" y="3592513"/>
          <p14:tracePt t="802" x="8542338" y="3592513"/>
          <p14:tracePt t="812" x="8451850" y="3621088"/>
          <p14:tracePt t="817" x="8369300" y="3629025"/>
          <p14:tracePt t="827" x="8313738" y="3629025"/>
          <p14:tracePt t="833" x="8259763" y="3648075"/>
          <p14:tracePt t="843" x="8213725" y="3648075"/>
          <p14:tracePt t="849" x="8159750" y="3657600"/>
          <p14:tracePt t="857" x="8132763" y="3657600"/>
          <p14:tracePt t="865" x="8104188" y="3657600"/>
          <p14:tracePt t="874" x="8059738" y="3675063"/>
          <p14:tracePt t="882" x="8040688" y="3675063"/>
          <p14:tracePt t="892" x="8013700" y="3675063"/>
          <p14:tracePt t="898" x="8004175" y="3675063"/>
          <p14:tracePt t="909" x="7994650" y="3675063"/>
          <p14:tracePt t="914" x="7986713" y="3675063"/>
          <p14:tracePt t="926" x="7967663" y="3675063"/>
          <p14:tracePt t="942" x="7958138" y="3675063"/>
          <p14:tracePt t="946" x="7940675" y="3684588"/>
          <p14:tracePt t="954" x="7921625" y="3684588"/>
          <p14:tracePt t="961" x="7904163" y="3694113"/>
          <p14:tracePt t="969" x="7877175" y="3694113"/>
          <p14:tracePt t="993" x="7831138" y="3730625"/>
          <p14:tracePt t="1000" x="7821613" y="3730625"/>
          <p14:tracePt t="1009" x="7813675" y="3738563"/>
          <p14:tracePt t="1017" x="7794625" y="3738563"/>
          <p14:tracePt t="1024" x="7794625" y="3748088"/>
          <p14:tracePt t="1516" x="7777163" y="3748088"/>
          <p14:tracePt t="1523" x="7721600" y="3748088"/>
          <p14:tracePt t="1531" x="7667625" y="3748088"/>
          <p14:tracePt t="1543" x="7602538" y="3784600"/>
          <p14:tracePt t="1544" x="7558088" y="3794125"/>
          <p14:tracePt t="1552" x="7494588" y="3803650"/>
          <p14:tracePt t="1569" x="7458075" y="3803650"/>
          <p14:tracePt t="1577" x="7448550" y="3811588"/>
          <p14:tracePt t="1585" x="7429500" y="3821113"/>
          <p14:tracePt t="1782" x="7412038" y="3830638"/>
          <p14:tracePt t="1787" x="7385050" y="3840163"/>
          <p14:tracePt t="1796" x="7375525" y="3840163"/>
          <p14:tracePt t="1802" x="7366000" y="3840163"/>
          <p14:tracePt t="1858" x="7356475" y="3840163"/>
          <p14:tracePt t="1955" x="7329488" y="3840163"/>
          <p14:tracePt t="1964" x="7312025" y="3840163"/>
          <p14:tracePt t="1973" x="7275513" y="3840163"/>
          <p14:tracePt t="1980" x="7248525" y="3840163"/>
          <p14:tracePt t="1985" x="7229475" y="3840163"/>
          <p14:tracePt t="1993" x="7219950" y="3840163"/>
          <p14:tracePt t="2000" x="7192963" y="3840163"/>
          <p14:tracePt t="2009" x="7175500" y="3840163"/>
          <p14:tracePt t="2016" x="7129463" y="3840163"/>
          <p14:tracePt t="2032" x="7092950" y="3840163"/>
          <p14:tracePt t="2040" x="7056438" y="3830638"/>
          <p14:tracePt t="2048" x="7037388" y="3830638"/>
          <p14:tracePt t="2056" x="7010400" y="3821113"/>
          <p14:tracePt t="2065" x="6992938" y="3821113"/>
          <p14:tracePt t="2074" x="6964363" y="3811588"/>
          <p14:tracePt t="2080" x="6946900" y="3803650"/>
          <p14:tracePt t="2089" x="6937375" y="3803650"/>
          <p14:tracePt t="2096" x="6919913" y="3784600"/>
          <p14:tracePt t="2107" x="6900863" y="3775075"/>
          <p14:tracePt t="2209" x="6892925" y="3767138"/>
          <p14:tracePt t="2299" x="6883400" y="3748088"/>
          <p14:tracePt t="2308" x="6883400" y="3694113"/>
          <p14:tracePt t="2315" x="6892925" y="3638550"/>
          <p14:tracePt t="2325" x="6892925" y="3611563"/>
          <p14:tracePt t="2330" x="6892925" y="3565525"/>
          <p14:tracePt t="2341" x="6910388" y="3519488"/>
          <p14:tracePt t="2346" x="6910388" y="3482975"/>
          <p14:tracePt t="2354" x="6919913" y="3455988"/>
          <p14:tracePt t="2362" x="6919913" y="3419475"/>
          <p14:tracePt t="2370" x="6919913" y="3402013"/>
          <p14:tracePt t="2378" x="6919913" y="3375025"/>
          <p14:tracePt t="2389" x="6919913" y="3365500"/>
          <p14:tracePt t="2392" x="6919913" y="3338513"/>
          <p14:tracePt t="2403" x="6929438" y="3309938"/>
          <p14:tracePt t="2410" x="6937375" y="3302000"/>
          <p14:tracePt t="2417" x="6937375" y="3292475"/>
          <p14:tracePt t="2425" x="6946900" y="3273425"/>
          <p14:tracePt t="2433" x="6956425" y="3265488"/>
          <p14:tracePt t="2441" x="6956425" y="3255963"/>
          <p14:tracePt t="2449" x="6956425" y="3236913"/>
          <p14:tracePt t="2457" x="6956425" y="3228975"/>
          <p14:tracePt t="2465" x="6964363" y="3219450"/>
          <p14:tracePt t="2473" x="6964363" y="3209925"/>
          <p14:tracePt t="2489" x="6964363" y="3200400"/>
          <p14:tracePt t="2531" x="6964363" y="3192463"/>
          <p14:tracePt t="2546" x="6964363" y="3173413"/>
          <p14:tracePt t="2563" x="6964363" y="3163888"/>
          <p14:tracePt t="2569" x="6964363" y="3155950"/>
          <p14:tracePt t="2600" x="6964363" y="3136900"/>
          <p14:tracePt t="2617" x="6964363" y="3127375"/>
          <p14:tracePt t="2625" x="6964363" y="3119438"/>
          <p14:tracePt t="2640" x="6964363" y="3109913"/>
          <p14:tracePt t="2648" x="6964363" y="3090863"/>
          <p14:tracePt t="2656" x="6964363" y="3082925"/>
          <p14:tracePt t="2681" x="6973888" y="3063875"/>
          <p14:tracePt t="2690" x="6973888" y="3054350"/>
          <p14:tracePt t="2699" x="6973888" y="3046413"/>
          <p14:tracePt t="2714" x="6973888" y="3036888"/>
          <p14:tracePt t="2721" x="6973888" y="3027363"/>
          <p14:tracePt t="2741" x="6973888" y="3017838"/>
          <p14:tracePt t="2746" x="6973888" y="3009900"/>
          <p14:tracePt t="2762" x="6973888" y="3000375"/>
          <p14:tracePt t="2771" x="6973888" y="2990850"/>
          <p14:tracePt t="2786" x="6973888" y="2973388"/>
          <p14:tracePt t="2794" x="6973888" y="2954338"/>
          <p14:tracePt t="2808" x="6973888" y="2946400"/>
          <p14:tracePt t="2810" x="6973888" y="2936875"/>
          <p14:tracePt t="2821" x="6973888" y="2927350"/>
          <p14:tracePt t="2825" x="6973888" y="2909888"/>
          <p14:tracePt t="2835" x="6973888" y="2890838"/>
          <p14:tracePt t="2841" x="6973888" y="2881313"/>
          <p14:tracePt t="2850" x="6973888" y="2873375"/>
          <p14:tracePt t="2857" x="6973888" y="2863850"/>
          <p14:tracePt t="2865" x="6973888" y="2854325"/>
          <p14:tracePt t="2872" x="6973888" y="2844800"/>
          <p14:tracePt t="2881" x="6973888" y="2827338"/>
          <p14:tracePt t="2898" x="6973888" y="2808288"/>
          <p14:tracePt t="2910" x="6973888" y="2800350"/>
          <p14:tracePt t="2925" x="6973888" y="2790825"/>
          <p14:tracePt t="2942" x="6973888" y="2781300"/>
          <p14:tracePt t="2946" x="6973888" y="2771775"/>
          <p14:tracePt t="2978" x="6973888" y="2763838"/>
          <p14:tracePt t="6361" x="6973888" y="2754313"/>
          <p14:tracePt t="6369" x="6900863" y="2763838"/>
          <p14:tracePt t="6377" x="6691313" y="2836863"/>
          <p14:tracePt t="6385" x="6418263" y="2854325"/>
          <p14:tracePt t="6394" x="6062663" y="2890838"/>
          <p14:tracePt t="6403" x="5743575" y="2954338"/>
          <p14:tracePt t="6411" x="5478463" y="2954338"/>
          <p14:tracePt t="6426" x="5278438" y="2963863"/>
          <p14:tracePt t="6427" x="5114925" y="2963863"/>
          <p14:tracePt t="6433" x="4968875" y="2982913"/>
          <p14:tracePt t="6441" x="4876800" y="2982913"/>
          <p14:tracePt t="6449" x="4822825" y="2982913"/>
          <p14:tracePt t="6457" x="4795838" y="2982913"/>
          <p14:tracePt t="6465" x="4786313" y="2982913"/>
          <p14:tracePt t="6771" x="4767263" y="3009900"/>
          <p14:tracePt t="6778" x="4703763" y="3046413"/>
          <p14:tracePt t="6786" x="4659313" y="3082925"/>
          <p14:tracePt t="6794" x="4594225" y="3119438"/>
          <p14:tracePt t="6803" x="4549775" y="3136900"/>
          <p14:tracePt t="6810" x="4503738" y="3163888"/>
          <p14:tracePt t="6819" x="4457700" y="3200400"/>
          <p14:tracePt t="6830" x="4376738" y="3236913"/>
          <p14:tracePt t="6832" x="4340225" y="3246438"/>
          <p14:tracePt t="6844" x="4275138" y="3273425"/>
          <p14:tracePt t="6850" x="4238625" y="3292475"/>
          <p14:tracePt t="6858" x="4202113" y="3309938"/>
          <p14:tracePt t="6865" x="4157663" y="3309938"/>
          <p14:tracePt t="6874" x="4148138" y="3309938"/>
          <p14:tracePt t="6881" x="4129088" y="3309938"/>
          <p14:tracePt t="6890" x="4121150" y="3319463"/>
          <p14:tracePt t="6897" x="4111625" y="3319463"/>
          <p14:tracePt t="6905" x="4084638" y="3319463"/>
          <p14:tracePt t="6913" x="4065588" y="3338513"/>
          <p14:tracePt t="6922" x="4038600" y="3338513"/>
          <p14:tracePt t="6928" x="4002088" y="3346450"/>
          <p14:tracePt t="6938" x="3948113" y="3365500"/>
          <p14:tracePt t="6945" x="3911600" y="3365500"/>
          <p14:tracePt t="6954" x="3875088" y="3365500"/>
          <p14:tracePt t="6960" x="3865563" y="3365500"/>
          <p14:tracePt t="6969" x="3829050" y="3365500"/>
          <p14:tracePt t="6990" x="3819525" y="3365500"/>
          <p14:tracePt t="7057" x="3792538" y="3328988"/>
          <p14:tracePt t="7065" x="3775075" y="3282950"/>
          <p14:tracePt t="7074" x="3756025" y="3255963"/>
          <p14:tracePt t="7080" x="3746500" y="3236913"/>
          <p14:tracePt t="7091" x="3709988" y="3192463"/>
          <p14:tracePt t="7096" x="3709988" y="3173413"/>
          <p14:tracePt t="7105" x="3702050" y="3146425"/>
          <p14:tracePt t="7112" x="3692525" y="3136900"/>
          <p14:tracePt t="7153" x="3692525" y="3127375"/>
          <p14:tracePt t="7194" x="3692525" y="3109913"/>
          <p14:tracePt t="7228" x="3692525" y="3100388"/>
          <p14:tracePt t="7234" x="3692525" y="3073400"/>
          <p14:tracePt t="7242" x="3709988" y="3036888"/>
          <p14:tracePt t="7250" x="3738563" y="3009900"/>
          <p14:tracePt t="7259" x="3738563" y="3000375"/>
          <p14:tracePt t="7266" x="3756025" y="2973388"/>
          <p14:tracePt t="7273" x="3792538" y="2946400"/>
          <p14:tracePt t="7281" x="3810000" y="2936875"/>
          <p14:tracePt t="7289" x="3838575" y="2927350"/>
          <p14:tracePt t="7296" x="3856038" y="2900363"/>
          <p14:tracePt t="7305" x="3865563" y="2900363"/>
          <p14:tracePt t="7321" x="3875088" y="2890838"/>
          <p14:tracePt t="7338" x="3892550" y="2890838"/>
          <p14:tracePt t="7420" x="3902075" y="2890838"/>
          <p14:tracePt t="7442" x="3911600" y="2890838"/>
          <p14:tracePt t="7458" x="3929063" y="2890838"/>
          <p14:tracePt t="7466" x="3948113" y="2890838"/>
          <p14:tracePt t="7474" x="3956050" y="2890838"/>
          <p14:tracePt t="7482" x="3992563" y="2890838"/>
          <p14:tracePt t="7489" x="4021138" y="2890838"/>
          <p14:tracePt t="7498" x="4075113" y="2890838"/>
          <p14:tracePt t="7507" x="4138613" y="2927350"/>
          <p14:tracePt t="7513" x="4184650" y="2954338"/>
          <p14:tracePt t="7521" x="4230688" y="2973388"/>
          <p14:tracePt t="7529" x="4294188" y="3000375"/>
          <p14:tracePt t="7538" x="4357688" y="3027363"/>
          <p14:tracePt t="7544" x="4384675" y="3036888"/>
          <p14:tracePt t="7553" x="4430713" y="3054350"/>
          <p14:tracePt t="7571" x="4440238" y="3054350"/>
          <p14:tracePt t="7578" x="4448175" y="3054350"/>
          <p14:tracePt t="7595" x="4467225" y="3063875"/>
          <p14:tracePt t="7628" x="4476750" y="3073400"/>
          <p14:tracePt t="7641" x="4494213" y="3090863"/>
          <p14:tracePt t="7657" x="4503738" y="3100388"/>
          <p14:tracePt t="7666" x="4521200" y="3109913"/>
          <p14:tracePt t="7681" x="4540250" y="3127375"/>
          <p14:tracePt t="7697" x="4549775" y="3136900"/>
          <p14:tracePt t="7705" x="4557713" y="3136900"/>
          <p14:tracePt t="7850" x="4557713" y="3155950"/>
          <p14:tracePt t="7860" x="4557713" y="3163888"/>
          <p14:tracePt t="7866" x="4557713" y="3182938"/>
          <p14:tracePt t="7873" x="4557713" y="3209925"/>
          <p14:tracePt t="7882" x="4557713" y="3219450"/>
          <p14:tracePt t="7894" x="4557713" y="3246438"/>
          <p14:tracePt t="7898" x="4567238" y="3265488"/>
          <p14:tracePt t="7907" x="4567238" y="3273425"/>
          <p14:tracePt t="7914" x="4567238" y="3282950"/>
          <p14:tracePt t="7924" x="4567238" y="3292475"/>
          <p14:tracePt t="7940" x="4586288" y="3309938"/>
          <p14:tracePt t="7975" x="4586288" y="3338513"/>
          <p14:tracePt t="7978" x="4586288" y="3346450"/>
          <p14:tracePt t="7993" x="4586288" y="3355975"/>
          <p14:tracePt t="8009" x="4586288" y="3375025"/>
          <p14:tracePt t="8025" x="4586288" y="3382963"/>
          <p14:tracePt t="8169" x="4586288" y="3392488"/>
          <p14:tracePt t="8177" x="4586288" y="3411538"/>
          <p14:tracePt t="8186" x="4586288" y="3419475"/>
          <p14:tracePt t="8192" x="4586288" y="3429000"/>
          <p14:tracePt t="8209" x="4586288" y="3438525"/>
          <p14:tracePt t="8217" x="4586288" y="3446463"/>
          <p14:tracePt t="8225" x="4586288" y="3455988"/>
          <p14:tracePt t="8232" x="4576763" y="3465513"/>
          <p14:tracePt t="8257" x="4576763" y="3475038"/>
          <p14:tracePt t="8283" x="4567238" y="3502025"/>
          <p14:tracePt t="8298" x="4557713" y="3511550"/>
          <p14:tracePt t="8305" x="4549775" y="3519488"/>
          <p14:tracePt t="8314" x="4540250" y="3548063"/>
          <p14:tracePt t="8328" x="4530725" y="3548063"/>
          <p14:tracePt t="8330" x="4521200" y="3548063"/>
          <p14:tracePt t="8341" x="4521200" y="3556000"/>
          <p14:tracePt t="8346" x="4513263" y="3575050"/>
          <p14:tracePt t="8358" x="4494213" y="3592513"/>
          <p14:tracePt t="8370" x="4484688" y="3602038"/>
          <p14:tracePt t="8394" x="4476750" y="3602038"/>
          <p14:tracePt t="8665" x="4467225" y="3611563"/>
          <p14:tracePt t="8681" x="4467225" y="3621088"/>
          <p14:tracePt t="8698" x="4457700" y="3629025"/>
          <p14:tracePt t="8785" x="4448175" y="3638550"/>
          <p14:tracePt t="8810" x="4430713" y="3665538"/>
          <p14:tracePt t="8819" x="4421188" y="3675063"/>
          <p14:tracePt t="8828" x="4413250" y="3684588"/>
          <p14:tracePt t="8839" x="4403725" y="3694113"/>
          <p14:tracePt t="8841" x="4384675" y="3711575"/>
          <p14:tracePt t="8849" x="4376738" y="3721100"/>
          <p14:tracePt t="8860" x="4367213" y="3730625"/>
          <p14:tracePt t="8873" x="4348163" y="3738563"/>
          <p14:tracePt t="8882" x="4340225" y="3738563"/>
          <p14:tracePt t="8899" x="4321175" y="3757613"/>
          <p14:tracePt t="8946" x="4321175" y="3767138"/>
          <p14:tracePt t="8962" x="4311650" y="3775075"/>
          <p14:tracePt t="8973" x="4284663" y="3784600"/>
          <p14:tracePt t="8979" x="4275138" y="3794125"/>
          <p14:tracePt t="8987" x="4257675" y="3811588"/>
          <p14:tracePt t="8993" x="4257675" y="3830638"/>
          <p14:tracePt t="9001" x="4238625" y="3857625"/>
          <p14:tracePt t="9009" x="4230688" y="3884613"/>
          <p14:tracePt t="9017" x="4230688" y="3940175"/>
          <p14:tracePt t="9025" x="4221163" y="3976688"/>
          <p14:tracePt t="9034" x="4221163" y="4013200"/>
          <p14:tracePt t="9041" x="4202113" y="4057650"/>
          <p14:tracePt t="9049" x="4202113" y="4094163"/>
          <p14:tracePt t="9057" x="4202113" y="4113213"/>
          <p14:tracePt t="9065" x="4194175" y="4140200"/>
          <p14:tracePt t="9072" x="4184650" y="4149725"/>
          <p14:tracePt t="9089" x="4184650" y="4159250"/>
          <p14:tracePt t="9308" x="4184650" y="4176713"/>
          <p14:tracePt t="9531" x="4184650" y="4186238"/>
          <p14:tracePt t="9539" x="4238625" y="4186238"/>
          <p14:tracePt t="9547" x="4275138" y="4186238"/>
          <p14:tracePt t="9557" x="4294188" y="4176713"/>
          <p14:tracePt t="9563" x="4321175" y="4176713"/>
          <p14:tracePt t="9574" x="4340225" y="4167188"/>
          <p14:tracePt t="9577" x="4357688" y="4167188"/>
          <p14:tracePt t="9586" x="4394200" y="4140200"/>
          <p14:tracePt t="9610" x="4413250" y="4140200"/>
          <p14:tracePt t="9942" x="4421188" y="4140200"/>
          <p14:tracePt t="9986" x="4430713" y="4130675"/>
          <p14:tracePt t="9994" x="4476750" y="4130675"/>
          <p14:tracePt t="10004" x="4530725" y="4122738"/>
          <p14:tracePt t="10010" x="4557713" y="4122738"/>
          <p14:tracePt t="10018" x="4613275" y="4113213"/>
          <p14:tracePt t="10026" x="4676775" y="4113213"/>
          <p14:tracePt t="10034" x="4703763" y="4113213"/>
          <p14:tracePt t="10042" x="4749800" y="4094163"/>
          <p14:tracePt t="10050" x="4776788" y="4094163"/>
          <p14:tracePt t="10059" x="4795838" y="4094163"/>
          <p14:tracePt t="10067" x="4813300" y="4086225"/>
          <p14:tracePt t="10340" x="4822825" y="4086225"/>
          <p14:tracePt t="10353" x="4840288" y="4086225"/>
          <p14:tracePt t="10403" x="4849813" y="4094163"/>
          <p14:tracePt t="11163" x="4813300" y="4186238"/>
          <p14:tracePt t="11171" x="4730750" y="4259263"/>
          <p14:tracePt t="11180" x="4649788" y="4359275"/>
          <p14:tracePt t="11186" x="4594225" y="4405313"/>
          <p14:tracePt t="11196" x="4557713" y="4468813"/>
          <p14:tracePt t="11201" x="4494213" y="4541838"/>
          <p14:tracePt t="11209" x="4430713" y="4559300"/>
          <p14:tracePt t="11218" x="4394200" y="4595813"/>
          <p14:tracePt t="11225" x="4330700" y="4660900"/>
          <p14:tracePt t="11233" x="4303713" y="4678363"/>
          <p14:tracePt t="11241" x="4257675" y="4705350"/>
          <p14:tracePt t="11249" x="4211638" y="4714875"/>
          <p14:tracePt t="11257" x="4184650" y="4724400"/>
          <p14:tracePt t="11265" x="4129088" y="4751388"/>
          <p14:tracePt t="11273" x="4084638" y="4760913"/>
          <p14:tracePt t="11281" x="4011613" y="4768850"/>
          <p14:tracePt t="11292" x="3948113" y="4778375"/>
          <p14:tracePt t="11297" x="3838575" y="4778375"/>
          <p14:tracePt t="11304" x="3746500" y="4778375"/>
          <p14:tracePt t="11313" x="3600450" y="4778375"/>
          <p14:tracePt t="11322" x="3455988" y="4778375"/>
          <p14:tracePt t="11329" x="3290888" y="4760913"/>
          <p14:tracePt t="11338" x="3117850" y="4714875"/>
          <p14:tracePt t="11344" x="2954338" y="4651375"/>
          <p14:tracePt t="11353" x="2798763" y="4578350"/>
          <p14:tracePt t="11361" x="2689225" y="4522788"/>
          <p14:tracePt t="11371" x="2589213" y="4468813"/>
          <p14:tracePt t="11376" x="2525713" y="4413250"/>
          <p14:tracePt t="11385" x="2498725" y="4395788"/>
          <p14:tracePt t="11393" x="2479675" y="4349750"/>
          <p14:tracePt t="11401" x="2470150" y="4340225"/>
          <p14:tracePt t="11409" x="2462213" y="4303713"/>
          <p14:tracePt t="11416" x="2462213" y="4295775"/>
          <p14:tracePt t="11425" x="2462213" y="4268788"/>
          <p14:tracePt t="11432" x="2462213" y="4240213"/>
          <p14:tracePt t="11441" x="2462213" y="4186238"/>
          <p14:tracePt t="11449" x="2462213" y="4130675"/>
          <p14:tracePt t="11457" x="2462213" y="4086225"/>
          <p14:tracePt t="11464" x="2462213" y="4021138"/>
          <p14:tracePt t="11473" x="2462213" y="3967163"/>
          <p14:tracePt t="11480" x="2470150" y="3867150"/>
          <p14:tracePt t="11489" x="2479675" y="3794125"/>
          <p14:tracePt t="11496" x="2479675" y="3721100"/>
          <p14:tracePt t="11506" x="2506663" y="3638550"/>
          <p14:tracePt t="11513" x="2533650" y="3575050"/>
          <p14:tracePt t="11522" x="2562225" y="3482975"/>
          <p14:tracePt t="11530" x="2570163" y="3402013"/>
          <p14:tracePt t="11537" x="2606675" y="3338513"/>
          <p14:tracePt t="11544" x="2625725" y="3282950"/>
          <p14:tracePt t="11554" x="2671763" y="3219450"/>
          <p14:tracePt t="11560" x="2698750" y="3173413"/>
          <p14:tracePt t="11569" x="2735263" y="3127375"/>
          <p14:tracePt t="11576" x="2781300" y="3073400"/>
          <p14:tracePt t="11584" x="2817813" y="3046413"/>
          <p14:tracePt t="11592" x="2862263" y="2990850"/>
          <p14:tracePt t="11600" x="2908300" y="2946400"/>
          <p14:tracePt t="11608" x="2962275" y="2890838"/>
          <p14:tracePt t="11617" x="3027363" y="2844800"/>
          <p14:tracePt t="11625" x="3044825" y="2817813"/>
          <p14:tracePt t="11633" x="3136900" y="2781300"/>
          <p14:tracePt t="11641" x="3208338" y="2754313"/>
          <p14:tracePt t="11649" x="3290888" y="2717800"/>
          <p14:tracePt t="11657" x="3427413" y="2690813"/>
          <p14:tracePt t="11665" x="3556000" y="2644775"/>
          <p14:tracePt t="11673" x="3702050" y="2625725"/>
          <p14:tracePt t="11681" x="3810000" y="2625725"/>
          <p14:tracePt t="11689" x="3975100" y="2625725"/>
          <p14:tracePt t="11698" x="4157663" y="2625725"/>
          <p14:tracePt t="11708" x="4321175" y="2625725"/>
          <p14:tracePt t="11716" x="4484688" y="2625725"/>
          <p14:tracePt t="11723" x="4613275" y="2625725"/>
          <p14:tracePt t="11729" x="4759325" y="2625725"/>
          <p14:tracePt t="11740" x="4886325" y="2625725"/>
          <p14:tracePt t="11745" x="4995863" y="2644775"/>
          <p14:tracePt t="11754" x="5078413" y="2662238"/>
          <p14:tracePt t="11762" x="5151438" y="2671763"/>
          <p14:tracePt t="11769" x="5195888" y="2708275"/>
          <p14:tracePt t="11777" x="5224463" y="2717800"/>
          <p14:tracePt t="11784" x="5268913" y="2744788"/>
          <p14:tracePt t="11793" x="5314950" y="2763838"/>
          <p14:tracePt t="11802" x="5360988" y="2800350"/>
          <p14:tracePt t="11811" x="5397500" y="2836863"/>
          <p14:tracePt t="11817" x="5478463" y="2890838"/>
          <p14:tracePt t="11829" x="5543550" y="2954338"/>
          <p14:tracePt t="11833" x="5597525" y="2990850"/>
          <p14:tracePt t="11843" x="5724525" y="3100388"/>
          <p14:tracePt t="11848" x="5789613" y="3119438"/>
          <p14:tracePt t="11860" x="5853113" y="3173413"/>
          <p14:tracePt t="11866" x="5962650" y="3246438"/>
          <p14:tracePt t="11874" x="6026150" y="3309938"/>
          <p14:tracePt t="11881" x="6053138" y="3346450"/>
          <p14:tracePt t="11891" x="6080125" y="3375025"/>
          <p14:tracePt t="11897" x="6099175" y="3419475"/>
          <p14:tracePt t="11906" x="6108700" y="3446463"/>
          <p14:tracePt t="11913" x="6116638" y="3475038"/>
          <p14:tracePt t="11921" x="6126163" y="3511550"/>
          <p14:tracePt t="11928" x="6126163" y="3529013"/>
          <p14:tracePt t="11937" x="6126163" y="3556000"/>
          <p14:tracePt t="11944" x="6126163" y="3592513"/>
          <p14:tracePt t="11954" x="6126163" y="3629025"/>
          <p14:tracePt t="11961" x="6126163" y="3665538"/>
          <p14:tracePt t="11969" x="6126163" y="3721100"/>
          <p14:tracePt t="11977" x="6126163" y="3775075"/>
          <p14:tracePt t="11985" x="6126163" y="3830638"/>
          <p14:tracePt t="11994" x="6108700" y="3930650"/>
          <p14:tracePt t="12002" x="6053138" y="4030663"/>
          <p14:tracePt t="12010" x="6016625" y="4076700"/>
          <p14:tracePt t="12018" x="5962650" y="4140200"/>
          <p14:tracePt t="12029" x="5926138" y="4186238"/>
          <p14:tracePt t="12034" x="5899150" y="4240213"/>
          <p14:tracePt t="12043" x="5870575" y="4286250"/>
          <p14:tracePt t="12051" x="5816600" y="4368800"/>
          <p14:tracePt t="12058" x="5789613" y="4395788"/>
          <p14:tracePt t="12074" x="5716588" y="4478338"/>
          <p14:tracePt t="12080" x="5670550" y="4514850"/>
          <p14:tracePt t="12089" x="5624513" y="4551363"/>
          <p14:tracePt t="12096" x="5580063" y="4587875"/>
          <p14:tracePt t="12106" x="5534025" y="4605338"/>
          <p14:tracePt t="12112" x="5461000" y="4668838"/>
          <p14:tracePt t="12121" x="5397500" y="4714875"/>
          <p14:tracePt t="12129" x="5278438" y="4768850"/>
          <p14:tracePt t="12138" x="5205413" y="4805363"/>
          <p14:tracePt t="12144" x="5105400" y="4870450"/>
          <p14:tracePt t="12154" x="5049838" y="4914900"/>
          <p14:tracePt t="12161" x="4995863" y="4924425"/>
          <p14:tracePt t="12169" x="4913313" y="4943475"/>
          <p14:tracePt t="12177" x="4840288" y="4979988"/>
          <p14:tracePt t="12185" x="4803775" y="4979988"/>
          <p14:tracePt t="12194" x="4767263" y="4979988"/>
          <p14:tracePt t="12200" x="4722813" y="4979988"/>
          <p14:tracePt t="12209" x="4703763" y="4979988"/>
          <p14:tracePt t="12216" x="4676775" y="4979988"/>
          <p14:tracePt t="12233" x="4640263" y="4979988"/>
          <p14:tracePt t="12241" x="4603750" y="4979988"/>
          <p14:tracePt t="12249" x="4503738" y="4943475"/>
          <p14:tracePt t="12257" x="4403725" y="4887913"/>
          <p14:tracePt t="12265" x="4257675" y="4824413"/>
          <p14:tracePt t="12279" x="4102100" y="4732338"/>
          <p14:tracePt t="12280" x="3929063" y="4641850"/>
          <p14:tracePt t="12289" x="3673475" y="4478338"/>
          <p14:tracePt t="12296" x="3536950" y="4376738"/>
          <p14:tracePt t="12305" x="3382963" y="4268788"/>
          <p14:tracePt t="12312" x="3244850" y="4176713"/>
          <p14:tracePt t="12322" x="3163888" y="4094163"/>
          <p14:tracePt t="12329" x="3108325" y="4013200"/>
          <p14:tracePt t="12337" x="3054350" y="3957638"/>
          <p14:tracePt t="12344" x="3017838" y="3894138"/>
          <p14:tracePt t="12355" x="3008313" y="3848100"/>
          <p14:tracePt t="12360" x="2998788" y="3811588"/>
          <p14:tracePt t="12371" x="2998788" y="3767138"/>
          <p14:tracePt t="12377" x="2998788" y="3730625"/>
          <p14:tracePt t="12384" x="2998788" y="3684588"/>
          <p14:tracePt t="12392" x="2998788" y="3629025"/>
          <p14:tracePt t="12402" x="2998788" y="3575050"/>
          <p14:tracePt t="12410" x="2998788" y="3538538"/>
          <p14:tracePt t="12419" x="3035300" y="3446463"/>
          <p14:tracePt t="12426" x="3063875" y="3402013"/>
          <p14:tracePt t="12434" x="3100388" y="3338513"/>
          <p14:tracePt t="12443" x="3154363" y="3255963"/>
          <p14:tracePt t="12450" x="3190875" y="3192463"/>
          <p14:tracePt t="12460" x="3263900" y="3109913"/>
          <p14:tracePt t="12466" x="3327400" y="3036888"/>
          <p14:tracePt t="12472" x="3427413" y="2973388"/>
          <p14:tracePt t="12481" x="3509963" y="2917825"/>
          <p14:tracePt t="12489" x="3592513" y="2863850"/>
          <p14:tracePt t="12497" x="3709988" y="2771775"/>
          <p14:tracePt t="12505" x="3846513" y="2708275"/>
          <p14:tracePt t="12513" x="3965575" y="2654300"/>
          <p14:tracePt t="12522" x="4129088" y="2589213"/>
          <p14:tracePt t="12529" x="4267200" y="2562225"/>
          <p14:tracePt t="12537" x="4394200" y="2517775"/>
          <p14:tracePt t="12544" x="4503738" y="2508250"/>
          <p14:tracePt t="12553" x="4603750" y="2489200"/>
          <p14:tracePt t="12561" x="4713288" y="2489200"/>
          <p14:tracePt t="12570" x="4803775" y="2481263"/>
          <p14:tracePt t="12576" x="4876800" y="2481263"/>
          <p14:tracePt t="12584" x="4986338" y="2481263"/>
          <p14:tracePt t="12592" x="5059363" y="2481263"/>
          <p14:tracePt t="12601" x="5122863" y="2481263"/>
          <p14:tracePt t="12608" x="5195888" y="2481263"/>
          <p14:tracePt t="12617" x="5268913" y="2481263"/>
          <p14:tracePt t="12624" x="5368925" y="2508250"/>
          <p14:tracePt t="12633" x="5441950" y="2535238"/>
          <p14:tracePt t="12641" x="5524500" y="2544763"/>
          <p14:tracePt t="12649" x="5607050" y="2589213"/>
          <p14:tracePt t="12657" x="5680075" y="2617788"/>
          <p14:tracePt t="12666" x="5743575" y="2654300"/>
          <p14:tracePt t="12673" x="5843588" y="2698750"/>
          <p14:tracePt t="12680" x="5870575" y="2717800"/>
          <p14:tracePt t="12689" x="5916613" y="2744788"/>
          <p14:tracePt t="12697" x="5953125" y="2781300"/>
          <p14:tracePt t="12706" x="5962650" y="2808288"/>
          <p14:tracePt t="12713" x="5989638" y="2854325"/>
          <p14:tracePt t="12720" x="5989638" y="2881313"/>
          <p14:tracePt t="12729" x="6007100" y="2917825"/>
          <p14:tracePt t="12737" x="6016625" y="2936875"/>
          <p14:tracePt t="12744" x="6026150" y="2990850"/>
          <p14:tracePt t="12753" x="6026150" y="3017838"/>
          <p14:tracePt t="12761" x="6026150" y="3063875"/>
          <p14:tracePt t="12769" x="6026150" y="3127375"/>
          <p14:tracePt t="12777" x="6026150" y="3182938"/>
          <p14:tracePt t="12785" x="6026150" y="3265488"/>
          <p14:tracePt t="12793" x="6026150" y="3338513"/>
          <p14:tracePt t="12801" x="6026150" y="3392488"/>
          <p14:tracePt t="12810" x="6026150" y="3446463"/>
          <p14:tracePt t="12817" x="6026150" y="3538538"/>
          <p14:tracePt t="12826" x="6026150" y="3611563"/>
          <p14:tracePt t="12832" x="6026150" y="3675063"/>
          <p14:tracePt t="12841" x="5980113" y="3757613"/>
          <p14:tracePt t="12850" x="5953125" y="3811588"/>
          <p14:tracePt t="12856" x="5935663" y="3875088"/>
          <p14:tracePt t="12864" x="5907088" y="3940175"/>
          <p14:tracePt t="12873" x="5899150" y="3994150"/>
          <p14:tracePt t="12881" x="5870575" y="4030663"/>
          <p14:tracePt t="12889" x="5862638" y="4057650"/>
          <p14:tracePt t="12897" x="5843588" y="4103688"/>
          <p14:tracePt t="12906" x="5826125" y="4130675"/>
          <p14:tracePt t="12914" x="5797550" y="4176713"/>
          <p14:tracePt t="12922" x="5753100" y="4222750"/>
          <p14:tracePt t="12929" x="5688013" y="4295775"/>
          <p14:tracePt t="12938" x="5634038" y="4340225"/>
          <p14:tracePt t="12945" x="5551488" y="4395788"/>
          <p14:tracePt t="12955" x="5507038" y="4422775"/>
          <p14:tracePt t="12961" x="5441950" y="4478338"/>
          <p14:tracePt t="12974" x="5405438" y="4505325"/>
          <p14:tracePt t="12977" x="5360988" y="4541838"/>
          <p14:tracePt t="12985" x="5297488" y="4578350"/>
          <p14:tracePt t="12993" x="5260975" y="4587875"/>
          <p14:tracePt t="13001" x="5195888" y="4605338"/>
          <p14:tracePt t="13009" x="5122863" y="4614863"/>
          <p14:tracePt t="13017" x="5059363" y="4641850"/>
          <p14:tracePt t="13025" x="5005388" y="4641850"/>
          <p14:tracePt t="13034" x="4941888" y="4651375"/>
          <p14:tracePt t="13041" x="4886325" y="4651375"/>
          <p14:tracePt t="13050" x="4859338" y="4651375"/>
          <p14:tracePt t="13058" x="4813300" y="4651375"/>
          <p14:tracePt t="13065" x="4786313" y="4651375"/>
          <p14:tracePt t="13074" x="4749800" y="4651375"/>
          <p14:tracePt t="13081" x="4703763" y="4651375"/>
          <p14:tracePt t="13090" x="4649788" y="4651375"/>
          <p14:tracePt t="13097" x="4613275" y="4651375"/>
          <p14:tracePt t="13105" x="4513263" y="4651375"/>
          <p14:tracePt t="13113" x="4467225" y="4651375"/>
          <p14:tracePt t="13121" x="4403725" y="4651375"/>
          <p14:tracePt t="13129" x="4257675" y="4641850"/>
          <p14:tracePt t="13139" x="4102100" y="4595813"/>
          <p14:tracePt t="13144" x="3956050" y="4559300"/>
          <p14:tracePt t="13154" x="3819525" y="4495800"/>
          <p14:tracePt t="13161" x="3656013" y="4422775"/>
          <p14:tracePt t="13168" x="3519488" y="4359275"/>
          <p14:tracePt t="13177" x="3419475" y="4286250"/>
          <p14:tracePt t="13184" x="3317875" y="4232275"/>
          <p14:tracePt t="13193" x="3263900" y="4167188"/>
          <p14:tracePt t="13201" x="3208338" y="4086225"/>
          <p14:tracePt t="13209" x="3181350" y="4003675"/>
          <p14:tracePt t="13217" x="3171825" y="3948113"/>
          <p14:tracePt t="13225" x="3171825" y="3857625"/>
          <p14:tracePt t="13233" x="3171825" y="3748088"/>
          <p14:tracePt t="13241" x="3171825" y="3648075"/>
          <p14:tracePt t="13249" x="3171825" y="3519488"/>
          <p14:tracePt t="13257" x="3208338" y="3411538"/>
          <p14:tracePt t="13265" x="3217863" y="3328988"/>
          <p14:tracePt t="13273" x="3263900" y="3255963"/>
          <p14:tracePt t="13281" x="3281363" y="3192463"/>
          <p14:tracePt t="13290" x="3336925" y="3127375"/>
          <p14:tracePt t="13297" x="3373438" y="3063875"/>
          <p14:tracePt t="13306" x="3400425" y="3036888"/>
          <p14:tracePt t="13313" x="3427413" y="3000375"/>
          <p14:tracePt t="13321" x="3446463" y="2973388"/>
          <p14:tracePt t="13330" x="3490913" y="2946400"/>
          <p14:tracePt t="13341" x="3527425" y="2936875"/>
          <p14:tracePt t="13347" x="3600450" y="2900363"/>
          <p14:tracePt t="13356" x="3673475" y="2873375"/>
          <p14:tracePt t="13362" x="3792538" y="2844800"/>
          <p14:tracePt t="13372" x="3919538" y="2808288"/>
          <p14:tracePt t="13377" x="4065588" y="2763838"/>
          <p14:tracePt t="13386" x="4221163" y="2754313"/>
          <p14:tracePt t="13394" x="4384675" y="2735263"/>
          <p14:tracePt t="13402" x="4549775" y="2727325"/>
          <p14:tracePt t="13410" x="4713288" y="2690813"/>
          <p14:tracePt t="13418" x="4859338" y="2690813"/>
          <p14:tracePt t="13426" x="5005388" y="2690813"/>
          <p14:tracePt t="13434" x="5132388" y="2690813"/>
          <p14:tracePt t="13442" x="5260975" y="2690813"/>
          <p14:tracePt t="13449" x="5405438" y="2690813"/>
          <p14:tracePt t="13457" x="5534025" y="2690813"/>
          <p14:tracePt t="13465" x="5680075" y="2690813"/>
          <p14:tracePt t="13473" x="5816600" y="2690813"/>
          <p14:tracePt t="13481" x="5953125" y="2698750"/>
          <p14:tracePt t="13490" x="6099175" y="2727325"/>
          <p14:tracePt t="13497" x="6208713" y="2754313"/>
          <p14:tracePt t="13506" x="6326188" y="2781300"/>
          <p14:tracePt t="13513" x="6381750" y="2800350"/>
          <p14:tracePt t="13522" x="6481763" y="2836863"/>
          <p14:tracePt t="13529" x="6545263" y="2863850"/>
          <p14:tracePt t="13538" x="6591300" y="2881313"/>
          <p14:tracePt t="13545" x="6618288" y="2890838"/>
          <p14:tracePt t="13555" x="6645275" y="2917825"/>
          <p14:tracePt t="13561" x="6673850" y="2936875"/>
          <p14:tracePt t="13570" x="6673850" y="2946400"/>
          <p14:tracePt t="13577" x="6691313" y="2963863"/>
          <p14:tracePt t="13585" x="6710363" y="2982913"/>
          <p14:tracePt t="13593" x="6718300" y="3000375"/>
          <p14:tracePt t="13601" x="6746875" y="3046413"/>
          <p14:tracePt t="13609" x="6754813" y="3073400"/>
          <p14:tracePt t="13617" x="6764338" y="3127375"/>
          <p14:tracePt t="13625" x="6783388" y="3155950"/>
          <p14:tracePt t="13633" x="6800850" y="3192463"/>
          <p14:tracePt t="13641" x="6800850" y="3228975"/>
          <p14:tracePt t="13649" x="6800850" y="3282950"/>
          <p14:tracePt t="13657" x="6800850" y="3309938"/>
          <p14:tracePt t="13666" x="6800850" y="3365500"/>
          <p14:tracePt t="13673" x="6800850" y="3411538"/>
          <p14:tracePt t="13680" x="6783388" y="3455988"/>
          <p14:tracePt t="13689" x="6746875" y="3538538"/>
          <p14:tracePt t="13697" x="6737350" y="3565525"/>
          <p14:tracePt t="13706" x="6700838" y="3611563"/>
          <p14:tracePt t="13713" x="6681788" y="3629025"/>
          <p14:tracePt t="13724" x="6664325" y="3657600"/>
          <p14:tracePt t="13731" x="6637338" y="3702050"/>
          <p14:tracePt t="13740" x="6610350" y="3738563"/>
          <p14:tracePt t="13756" x="6591300" y="3757613"/>
          <p14:tracePt t="13762" x="6564313" y="3794125"/>
          <p14:tracePt t="13768" x="6554788" y="3830638"/>
          <p14:tracePt t="13777" x="6537325" y="3857625"/>
          <p14:tracePt t="13785" x="6518275" y="3857625"/>
          <p14:tracePt t="13793" x="6472238" y="3894138"/>
          <p14:tracePt t="13800" x="6418263" y="3957638"/>
          <p14:tracePt t="13809" x="6391275" y="3984625"/>
          <p14:tracePt t="13817" x="6308725" y="4040188"/>
          <p14:tracePt t="13826" x="6254750" y="4094163"/>
          <p14:tracePt t="13833" x="6208713" y="4140200"/>
          <p14:tracePt t="13840" x="6189663" y="4159250"/>
          <p14:tracePt t="13849" x="6145213" y="4213225"/>
          <p14:tracePt t="13857" x="6116638" y="4232275"/>
          <p14:tracePt t="13865" x="6089650" y="4259263"/>
          <p14:tracePt t="13872" x="6043613" y="4313238"/>
          <p14:tracePt t="13897" x="6035675" y="4313238"/>
          <p14:tracePt t="13905" x="6007100" y="4332288"/>
          <p14:tracePt t="13914" x="5989638" y="4359275"/>
          <p14:tracePt t="13922" x="5972175" y="4376738"/>
          <p14:tracePt t="13932" x="5935663" y="4405313"/>
          <p14:tracePt t="13937" x="5916613" y="4413250"/>
          <p14:tracePt t="13945" x="5870575" y="4422775"/>
          <p14:tracePt t="13955" x="5826125" y="4459288"/>
          <p14:tracePt t="13962" x="5797550" y="4478338"/>
          <p14:tracePt t="13973" x="5753100" y="4495800"/>
          <p14:tracePt t="13978" x="5724525" y="4505325"/>
          <p14:tracePt t="13988" x="5697538" y="4522788"/>
          <p14:tracePt t="13993" x="5661025" y="4532313"/>
          <p14:tracePt t="14001" x="5653088" y="4532313"/>
          <p14:tracePt t="14016" x="5653088" y="4541838"/>
          <p14:tracePt t="14025" x="5634038" y="4551363"/>
          <p14:tracePt t="14065" x="5624513" y="4559300"/>
          <p14:tracePt t="14073" x="5607050" y="4568825"/>
          <p14:tracePt t="14089" x="5597525" y="4568825"/>
          <p14:tracePt t="14097" x="5588000" y="4568825"/>
          <p14:tracePt t="14129" x="5588000" y="4587875"/>
          <p14:tracePt t="14154" x="5580063" y="4595813"/>
          <p14:tracePt t="14177" x="5580063" y="4605338"/>
          <p14:tracePt t="14185" x="5551488" y="4624388"/>
          <p14:tracePt t="14193" x="5543550" y="4624388"/>
          <p14:tracePt t="14201" x="5524500" y="4641850"/>
          <p14:tracePt t="14210" x="5507038" y="4660900"/>
          <p14:tracePt t="14217" x="5487988" y="4668838"/>
          <p14:tracePt t="14226" x="5461000" y="4687888"/>
          <p14:tracePt t="14233" x="5434013" y="4697413"/>
          <p14:tracePt t="14241" x="5414963" y="4705350"/>
          <p14:tracePt t="14250" x="5387975" y="4714875"/>
          <p14:tracePt t="14259" x="5378450" y="4714875"/>
          <p14:tracePt t="14265" x="5368925" y="4714875"/>
          <p14:tracePt t="14273" x="5351463" y="4714875"/>
          <p14:tracePt t="14281" x="5334000" y="4714875"/>
          <p14:tracePt t="14290" x="5305425" y="4714875"/>
          <p14:tracePt t="14297" x="5278438" y="4714875"/>
          <p14:tracePt t="14307" x="5251450" y="4714875"/>
          <p14:tracePt t="14313" x="5195888" y="4714875"/>
          <p14:tracePt t="14324" x="5141913" y="4714875"/>
          <p14:tracePt t="14329" x="5059363" y="4714875"/>
          <p14:tracePt t="14339" x="4986338" y="4687888"/>
          <p14:tracePt t="14345" x="4868863" y="4660900"/>
          <p14:tracePt t="14356" x="4759325" y="4641850"/>
          <p14:tracePt t="14361" x="4713288" y="4614863"/>
          <p14:tracePt t="14372" x="4649788" y="4595813"/>
          <p14:tracePt t="14378" x="4594225" y="4587875"/>
          <p14:tracePt t="14386" x="4549775" y="4559300"/>
          <p14:tracePt t="14393" x="4484688" y="4541838"/>
          <p14:tracePt t="14402" x="4467225" y="4532313"/>
          <p14:tracePt t="14410" x="4457700" y="4532313"/>
          <p14:tracePt t="14546" x="4448175" y="4522788"/>
          <p14:tracePt t="14881" x="4494213" y="4505325"/>
          <p14:tracePt t="14889" x="4622800" y="4441825"/>
          <p14:tracePt t="14896" x="4776788" y="4413250"/>
          <p14:tracePt t="14905" x="4941888" y="4349750"/>
          <p14:tracePt t="14913" x="5105400" y="4322763"/>
          <p14:tracePt t="14920" x="5260975" y="4276725"/>
          <p14:tracePt t="14928" x="5387975" y="4249738"/>
          <p14:tracePt t="14939" x="5534025" y="4222750"/>
          <p14:tracePt t="14944" x="5634038" y="4203700"/>
          <p14:tracePt t="14954" x="5724525" y="4203700"/>
          <p14:tracePt t="14974" x="5807075" y="4203700"/>
          <p14:tracePt t="14976" x="5834063" y="4203700"/>
          <p14:tracePt t="14986" x="5843588" y="4203700"/>
          <p14:tracePt t="14994" x="5870575" y="4203700"/>
          <p14:tracePt t="15002" x="5880100" y="4203700"/>
          <p14:tracePt t="15300" x="5943600" y="4176713"/>
          <p14:tracePt t="15308" x="6053138" y="4149725"/>
          <p14:tracePt t="15315" x="6135688" y="4140200"/>
          <p14:tracePt t="15322" x="6189663" y="4140200"/>
          <p14:tracePt t="15329" x="6226175" y="4130675"/>
          <p14:tracePt t="15338" x="6308725" y="4113213"/>
          <p14:tracePt t="15345" x="6372225" y="4094163"/>
          <p14:tracePt t="15353" x="6408738" y="4094163"/>
          <p14:tracePt t="15361" x="6418263" y="4094163"/>
          <p14:tracePt t="15370" x="6427788" y="4094163"/>
          <p14:tracePt t="15610" x="6472238" y="4094163"/>
          <p14:tracePt t="15620" x="6581775" y="4094163"/>
          <p14:tracePt t="15627" x="6637338" y="4094163"/>
          <p14:tracePt t="15634" x="6737350" y="4076700"/>
          <p14:tracePt t="15642" x="6810375" y="4076700"/>
          <p14:tracePt t="15648" x="6900863" y="4076700"/>
          <p14:tracePt t="15657" x="6956425" y="4076700"/>
          <p14:tracePt t="15666" x="7019925" y="4067175"/>
          <p14:tracePt t="15672" x="7046913" y="4067175"/>
          <p14:tracePt t="15681" x="7073900" y="4057650"/>
          <p14:tracePt t="15689" x="7083425" y="4057650"/>
          <p14:tracePt t="15698" x="7110413" y="4057650"/>
          <p14:tracePt t="15705" x="7119938" y="4049713"/>
          <p14:tracePt t="15729" x="7129463" y="4040188"/>
          <p14:tracePt t="15762" x="7129463" y="4030663"/>
          <p14:tracePt t="15772" x="7146925" y="4030663"/>
          <p14:tracePt t="15778" x="7202488" y="4021138"/>
          <p14:tracePt t="15789" x="7302500" y="3994150"/>
          <p14:tracePt t="15794" x="7385050" y="3967163"/>
          <p14:tracePt t="15803" x="7494588" y="3940175"/>
          <p14:tracePt t="15814" x="7621588" y="3894138"/>
          <p14:tracePt t="15818" x="7758113" y="3884613"/>
          <p14:tracePt t="15825" x="7904163" y="3840163"/>
          <p14:tracePt t="15833" x="8050213" y="3803650"/>
          <p14:tracePt t="15841" x="8196263" y="3794125"/>
          <p14:tracePt t="15849" x="8350250" y="3767138"/>
          <p14:tracePt t="15857" x="8478838" y="3748088"/>
          <p14:tracePt t="15865" x="8624888" y="3730625"/>
          <p14:tracePt t="15873" x="8751888" y="3721100"/>
          <p14:tracePt t="15881" x="8870950" y="3694113"/>
          <p14:tracePt t="15889" x="8980488" y="3675063"/>
          <p14:tracePt t="15897" x="9090025" y="36750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演習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400" dirty="0"/>
              <a:t>CMOS</a:t>
            </a:r>
            <a:r>
              <a:rPr lang="ja-JP" altLang="en-US" sz="2400" dirty="0"/>
              <a:t>の</a:t>
            </a:r>
            <a:r>
              <a:rPr lang="en-US" altLang="ja-JP" sz="2400" dirty="0" err="1"/>
              <a:t>NAND</a:t>
            </a:r>
            <a:r>
              <a:rPr lang="ja-JP" altLang="en-US" sz="2400" dirty="0"/>
              <a:t>回路を構成し、シミュレーションして伝搬遅延時間（</a:t>
            </a:r>
            <a:r>
              <a:rPr lang="en-US" altLang="ja-JP" sz="2400" dirty="0" err="1"/>
              <a:t>tpHL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tpLH</a:t>
            </a:r>
            <a:r>
              <a:rPr lang="en-US" altLang="ja-JP" sz="2400" dirty="0"/>
              <a:t>)</a:t>
            </a:r>
            <a:r>
              <a:rPr lang="ja-JP" altLang="en-US" sz="2400" dirty="0"/>
              <a:t>のおおよそを測定せよ。負荷容量は例題の</a:t>
            </a:r>
            <a:r>
              <a:rPr lang="en-US" altLang="ja-JP" sz="2400" dirty="0"/>
              <a:t>NOT</a:t>
            </a:r>
            <a:r>
              <a:rPr lang="ja-JP" altLang="en-US" sz="2400" dirty="0"/>
              <a:t>回路と同様とせよ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000" dirty="0"/>
              <a:t>2</a:t>
            </a:r>
            <a:r>
              <a:rPr lang="ja-JP" altLang="en-US" sz="2000" dirty="0" err="1"/>
              <a:t>つの</a:t>
            </a:r>
            <a:r>
              <a:rPr lang="ja-JP" altLang="en-US" sz="2000" dirty="0"/>
              <a:t>入力を時間的にずらして入れることに注意！</a:t>
            </a:r>
          </a:p>
          <a:p>
            <a:pPr>
              <a:lnSpc>
                <a:spcPct val="80000"/>
              </a:lnSpc>
            </a:pPr>
            <a:r>
              <a:rPr lang="ja-JP" altLang="en-US" sz="2400" dirty="0"/>
              <a:t>前頁の</a:t>
            </a:r>
            <a:r>
              <a:rPr lang="en-US" altLang="ja-JP" sz="2400" dirty="0" err="1"/>
              <a:t>TTL</a:t>
            </a:r>
            <a:r>
              <a:rPr lang="ja-JP" altLang="en-US" sz="2400" dirty="0"/>
              <a:t>の</a:t>
            </a:r>
            <a:r>
              <a:rPr lang="en-US" altLang="ja-JP" sz="2400" dirty="0"/>
              <a:t>NOT</a:t>
            </a:r>
            <a:r>
              <a:rPr lang="ja-JP" altLang="en-US" sz="2400" dirty="0"/>
              <a:t>回路（</a:t>
            </a:r>
            <a:r>
              <a:rPr lang="en-US" altLang="ja-JP" sz="2400" dirty="0"/>
              <a:t>1</a:t>
            </a:r>
            <a:r>
              <a:rPr lang="ja-JP" altLang="en-US" sz="2400" dirty="0"/>
              <a:t>入力の</a:t>
            </a:r>
            <a:r>
              <a:rPr lang="en-US" altLang="ja-JP" sz="2400" dirty="0" err="1"/>
              <a:t>NAND</a:t>
            </a:r>
            <a:r>
              <a:rPr lang="en-US" altLang="ja-JP" sz="2400" dirty="0"/>
              <a:t>)</a:t>
            </a:r>
            <a:r>
              <a:rPr lang="ja-JP" altLang="en-US" sz="2400" dirty="0"/>
              <a:t>を構成し、シミュレーションせよ。</a:t>
            </a:r>
            <a:r>
              <a:rPr lang="en-US" altLang="ja-JP" sz="2400" dirty="0"/>
              <a:t>CMOS</a:t>
            </a:r>
            <a:r>
              <a:rPr lang="ja-JP" altLang="en-US" sz="2400" dirty="0"/>
              <a:t>の</a:t>
            </a:r>
            <a:r>
              <a:rPr lang="en-US" altLang="ja-JP" sz="2400" dirty="0" err="1"/>
              <a:t>NAND</a:t>
            </a:r>
            <a:r>
              <a:rPr lang="ja-JP" altLang="en-US" sz="2400" dirty="0"/>
              <a:t>同様、伝搬遅延時間（</a:t>
            </a:r>
            <a:r>
              <a:rPr lang="en-US" altLang="ja-JP" sz="2400" dirty="0" err="1"/>
              <a:t>tpHL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tpLH</a:t>
            </a:r>
            <a:r>
              <a:rPr lang="en-US" altLang="ja-JP" sz="2400" dirty="0"/>
              <a:t>)</a:t>
            </a:r>
            <a:r>
              <a:rPr lang="ja-JP" altLang="en-US" sz="2400" dirty="0"/>
              <a:t>のおおよそを測定せよ。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ja-JP" altLang="en-US" sz="2000" dirty="0"/>
              <a:t>伝搬遅延時間については「規格表」の回を参照のこと</a:t>
            </a:r>
          </a:p>
          <a:p>
            <a:pPr>
              <a:lnSpc>
                <a:spcPct val="80000"/>
              </a:lnSpc>
            </a:pPr>
            <a:r>
              <a:rPr lang="ja-JP" altLang="en-US" sz="2400" dirty="0"/>
              <a:t>提出期限：</a:t>
            </a:r>
            <a:r>
              <a:rPr lang="en-US" altLang="ja-JP" sz="2400" dirty="0"/>
              <a:t>7</a:t>
            </a:r>
            <a:r>
              <a:rPr lang="ja-JP" altLang="en-US" sz="2400" dirty="0"/>
              <a:t>月</a:t>
            </a:r>
            <a:r>
              <a:rPr lang="en-US" altLang="ja-JP" sz="2400" dirty="0"/>
              <a:t>27</a:t>
            </a:r>
            <a:r>
              <a:rPr lang="ja-JP" altLang="en-US" sz="2400" dirty="0"/>
              <a:t>日、測定値と簡単な考察を書きなさい。テキストデータの形式は問わないが、一般的に読めること。</a:t>
            </a:r>
          </a:p>
          <a:p>
            <a:pPr>
              <a:lnSpc>
                <a:spcPct val="80000"/>
              </a:lnSpc>
            </a:pPr>
            <a:r>
              <a:rPr lang="ja-JP" altLang="en-US" sz="2400" dirty="0"/>
              <a:t>提出先：</a:t>
            </a:r>
            <a:r>
              <a:rPr lang="en-US" altLang="ja-JP" sz="2400" dirty="0" err="1"/>
              <a:t>keio.jp</a:t>
            </a:r>
            <a:endParaRPr lang="ja-JP" altLang="en-US" sz="24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61C9C6A-9948-46B0-AD05-C4DBF688C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47"/>
    </mc:Choice>
    <mc:Fallback>
      <p:transition spd="slow" advTm="10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" x="8286750" y="3302000"/>
          <p14:tracePt t="495" x="7758113" y="3328988"/>
          <p14:tracePt t="500" x="7385050" y="3346450"/>
          <p14:tracePt t="508" x="7092950" y="3411538"/>
          <p14:tracePt t="516" x="6846888" y="3446463"/>
          <p14:tracePt t="524" x="6627813" y="3492500"/>
          <p14:tracePt t="532" x="6481763" y="3519488"/>
          <p14:tracePt t="541" x="6399213" y="3565525"/>
          <p14:tracePt t="548" x="6335713" y="3592513"/>
          <p14:tracePt t="556" x="6326188" y="3592513"/>
          <p14:tracePt t="565" x="6326188" y="3602038"/>
          <p14:tracePt t="101757" x="6335713" y="3611563"/>
          <p14:tracePt t="101765" x="6545263" y="3592513"/>
          <p14:tracePt t="101775" x="7029450" y="3592513"/>
          <p14:tracePt t="101781" x="7731125" y="3592513"/>
          <p14:tracePt t="101789" x="8359775" y="3592513"/>
          <p14:tracePt t="101798" x="8770938" y="3592513"/>
          <p14:tracePt t="101807" x="8988425" y="3592513"/>
          <p14:tracePt t="101813" x="9126538" y="35750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参考：伝搬遅延時間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323850" y="2852738"/>
            <a:ext cx="144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1765300" y="1773238"/>
            <a:ext cx="431800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197100" y="1773238"/>
            <a:ext cx="2808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005388" y="1773238"/>
            <a:ext cx="360362" cy="1150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365750" y="2924175"/>
            <a:ext cx="144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612775" y="4437063"/>
            <a:ext cx="144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2413000" y="5589588"/>
            <a:ext cx="2808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5940425" y="4508500"/>
            <a:ext cx="144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5" name="Freeform 15"/>
          <p:cNvSpPr>
            <a:spLocks/>
          </p:cNvSpPr>
          <p:nvPr/>
        </p:nvSpPr>
        <p:spPr bwMode="auto">
          <a:xfrm>
            <a:off x="5149850" y="4508500"/>
            <a:ext cx="792163" cy="1081088"/>
          </a:xfrm>
          <a:custGeom>
            <a:avLst/>
            <a:gdLst>
              <a:gd name="T0" fmla="*/ 0 w 499"/>
              <a:gd name="T1" fmla="*/ 681 h 681"/>
              <a:gd name="T2" fmla="*/ 227 w 499"/>
              <a:gd name="T3" fmla="*/ 635 h 681"/>
              <a:gd name="T4" fmla="*/ 363 w 499"/>
              <a:gd name="T5" fmla="*/ 409 h 681"/>
              <a:gd name="T6" fmla="*/ 499 w 499"/>
              <a:gd name="T7" fmla="*/ 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9" h="681">
                <a:moveTo>
                  <a:pt x="0" y="681"/>
                </a:moveTo>
                <a:cubicBezTo>
                  <a:pt x="83" y="680"/>
                  <a:pt x="167" y="680"/>
                  <a:pt x="227" y="635"/>
                </a:cubicBezTo>
                <a:cubicBezTo>
                  <a:pt x="287" y="590"/>
                  <a:pt x="318" y="515"/>
                  <a:pt x="363" y="409"/>
                </a:cubicBezTo>
                <a:cubicBezTo>
                  <a:pt x="408" y="303"/>
                  <a:pt x="453" y="151"/>
                  <a:pt x="499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6" name="Freeform 16"/>
          <p:cNvSpPr>
            <a:spLocks/>
          </p:cNvSpPr>
          <p:nvPr/>
        </p:nvSpPr>
        <p:spPr bwMode="auto">
          <a:xfrm>
            <a:off x="2052638" y="4437063"/>
            <a:ext cx="360362" cy="1176337"/>
          </a:xfrm>
          <a:custGeom>
            <a:avLst/>
            <a:gdLst>
              <a:gd name="T0" fmla="*/ 0 w 227"/>
              <a:gd name="T1" fmla="*/ 0 h 741"/>
              <a:gd name="T2" fmla="*/ 91 w 227"/>
              <a:gd name="T3" fmla="*/ 363 h 741"/>
              <a:gd name="T4" fmla="*/ 182 w 227"/>
              <a:gd name="T5" fmla="*/ 680 h 741"/>
              <a:gd name="T6" fmla="*/ 227 w 227"/>
              <a:gd name="T7" fmla="*/ 726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" h="741">
                <a:moveTo>
                  <a:pt x="0" y="0"/>
                </a:moveTo>
                <a:cubicBezTo>
                  <a:pt x="30" y="125"/>
                  <a:pt x="61" y="250"/>
                  <a:pt x="91" y="363"/>
                </a:cubicBezTo>
                <a:cubicBezTo>
                  <a:pt x="121" y="476"/>
                  <a:pt x="159" y="619"/>
                  <a:pt x="182" y="680"/>
                </a:cubicBezTo>
                <a:cubicBezTo>
                  <a:pt x="205" y="741"/>
                  <a:pt x="216" y="733"/>
                  <a:pt x="227" y="72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1260475" y="234950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4356100" y="2349500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1620838" y="501332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>
            <a:off x="5005388" y="5013325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520700" y="1865313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½</a:t>
            </a:r>
            <a:r>
              <a:rPr lang="ja-JP" altLang="en-US" b="1"/>
              <a:t>　</a:t>
            </a:r>
            <a:r>
              <a:rPr lang="en-US" altLang="ja-JP" b="1"/>
              <a:t>VIH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1558925" y="1557338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VIH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973138" y="40767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VOH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2341563" y="4581525"/>
            <a:ext cx="19319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/>
              <a:t>½</a:t>
            </a:r>
            <a:r>
              <a:rPr lang="ja-JP" altLang="en-US" b="1" dirty="0"/>
              <a:t>　（</a:t>
            </a:r>
            <a:r>
              <a:rPr lang="en-US" altLang="ja-JP" b="1" dirty="0"/>
              <a:t>VOH</a:t>
            </a:r>
            <a:r>
              <a:rPr lang="ja-JP" altLang="en-US" b="1" dirty="0"/>
              <a:t>－</a:t>
            </a:r>
            <a:r>
              <a:rPr lang="en-US" altLang="ja-JP" b="1" dirty="0"/>
              <a:t>VOL)</a:t>
            </a:r>
          </a:p>
        </p:txBody>
      </p:sp>
      <p:sp>
        <p:nvSpPr>
          <p:cNvPr id="25626" name="Line 26"/>
          <p:cNvSpPr>
            <a:spLocks noChangeShapeType="1"/>
          </p:cNvSpPr>
          <p:nvPr/>
        </p:nvSpPr>
        <p:spPr bwMode="auto">
          <a:xfrm>
            <a:off x="1981200" y="23495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7" name="Line 27"/>
          <p:cNvSpPr>
            <a:spLocks noChangeShapeType="1"/>
          </p:cNvSpPr>
          <p:nvPr/>
        </p:nvSpPr>
        <p:spPr bwMode="auto">
          <a:xfrm>
            <a:off x="2197100" y="501332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8" name="Line 28"/>
          <p:cNvSpPr>
            <a:spLocks noChangeShapeType="1"/>
          </p:cNvSpPr>
          <p:nvPr/>
        </p:nvSpPr>
        <p:spPr bwMode="auto">
          <a:xfrm>
            <a:off x="5797550" y="501332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9" name="Line 29"/>
          <p:cNvSpPr>
            <a:spLocks noChangeShapeType="1"/>
          </p:cNvSpPr>
          <p:nvPr/>
        </p:nvSpPr>
        <p:spPr bwMode="auto">
          <a:xfrm>
            <a:off x="5148263" y="23495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30" name="Line 30"/>
          <p:cNvSpPr>
            <a:spLocks noChangeShapeType="1"/>
          </p:cNvSpPr>
          <p:nvPr/>
        </p:nvSpPr>
        <p:spPr bwMode="auto">
          <a:xfrm>
            <a:off x="1981200" y="602138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31" name="Line 31"/>
          <p:cNvSpPr>
            <a:spLocks noChangeShapeType="1"/>
          </p:cNvSpPr>
          <p:nvPr/>
        </p:nvSpPr>
        <p:spPr bwMode="auto">
          <a:xfrm>
            <a:off x="5148263" y="6092825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2320925" y="6113463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tpHL</a:t>
            </a: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5148263" y="6237288"/>
            <a:ext cx="70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/>
              <a:t>tpLH</a:t>
            </a: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5940425" y="1268413"/>
            <a:ext cx="27019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/>
              <a:t>スレッショルドレベル</a:t>
            </a:r>
          </a:p>
          <a:p>
            <a:r>
              <a:rPr lang="ja-JP" altLang="en-US" sz="1600" b="1"/>
              <a:t>＝</a:t>
            </a:r>
            <a:r>
              <a:rPr lang="en-US" altLang="ja-JP" sz="1600" b="1"/>
              <a:t>1/2</a:t>
            </a:r>
            <a:r>
              <a:rPr lang="ja-JP" altLang="en-US" sz="1600" b="1"/>
              <a:t>　</a:t>
            </a:r>
            <a:r>
              <a:rPr lang="en-US" altLang="ja-JP" sz="1600" b="1"/>
              <a:t>Vdd</a:t>
            </a:r>
            <a:r>
              <a:rPr lang="ja-JP" altLang="en-US" sz="1600" b="1"/>
              <a:t>とすると</a:t>
            </a:r>
          </a:p>
          <a:p>
            <a:r>
              <a:rPr lang="ja-JP" altLang="en-US" sz="1600" b="1"/>
              <a:t>入力がスレッショルドレベルを</a:t>
            </a:r>
          </a:p>
          <a:p>
            <a:r>
              <a:rPr lang="ja-JP" altLang="en-US" sz="1600" b="1"/>
              <a:t>よぎってから</a:t>
            </a:r>
          </a:p>
          <a:p>
            <a:r>
              <a:rPr lang="ja-JP" altLang="en-US" sz="1600" b="1"/>
              <a:t>出力がスレッショルドレベルを</a:t>
            </a:r>
          </a:p>
          <a:p>
            <a:r>
              <a:rPr lang="ja-JP" altLang="en-US" sz="1600" b="1"/>
              <a:t>よぎるまで</a:t>
            </a: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6084888" y="3424238"/>
            <a:ext cx="23558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/>
              <a:t>つまりはディジタル的な</a:t>
            </a:r>
          </a:p>
          <a:p>
            <a:r>
              <a:rPr lang="ja-JP" altLang="en-US" sz="1600" b="1"/>
              <a:t>信号が伝わる時間を示す</a:t>
            </a:r>
          </a:p>
          <a:p>
            <a:endParaRPr lang="ja-JP" altLang="en-US" sz="1600" b="1"/>
          </a:p>
          <a:p>
            <a:r>
              <a:rPr lang="ja-JP" altLang="en-US" sz="1600" b="1"/>
              <a:t>変化は出力で見る！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1889AB5-4C9E-4D5F-82AC-3E64D8729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4"/>
    </mc:Choice>
    <mc:Fallback>
      <p:transition spd="slow" advTm="6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" x="8924925" y="3538538"/>
          <p14:tracePt t="398" x="8870950" y="3538538"/>
          <p14:tracePt t="405" x="8815388" y="3538538"/>
          <p14:tracePt t="416" x="8778875" y="3538538"/>
          <p14:tracePt t="431" x="8742363" y="3538538"/>
          <p14:tracePt t="444" x="8734425" y="3538538"/>
          <p14:tracePt t="452" x="8697913" y="3538538"/>
          <p14:tracePt t="460" x="8651875" y="3538538"/>
          <p14:tracePt t="467" x="8596313" y="3538538"/>
          <p14:tracePt t="475" x="8523288" y="3538538"/>
          <p14:tracePt t="483" x="8396288" y="3538538"/>
          <p14:tracePt t="492" x="8286750" y="3538538"/>
          <p14:tracePt t="499" x="8140700" y="3519488"/>
          <p14:tracePt t="507" x="8013700" y="3502025"/>
          <p14:tracePt t="515" x="7877175" y="3455988"/>
          <p14:tracePt t="524" x="7748588" y="3446463"/>
          <p14:tracePt t="534" x="7639050" y="3419475"/>
          <p14:tracePt t="540" x="7558088" y="3375025"/>
          <p14:tracePt t="550" x="7512050" y="3365500"/>
          <p14:tracePt t="557" x="7466013" y="3355975"/>
          <p14:tracePt t="677" x="7439025" y="3355975"/>
          <p14:tracePt t="686" x="7421563" y="3355975"/>
          <p14:tracePt t="692" x="7366000" y="3355975"/>
          <p14:tracePt t="701" x="7275513" y="3355975"/>
          <p14:tracePt t="709" x="7202488" y="3355975"/>
          <p14:tracePt t="719" x="7073900" y="3355975"/>
          <p14:tracePt t="724" x="6964363" y="3355975"/>
          <p14:tracePt t="732" x="6837363" y="3355975"/>
          <p14:tracePt t="740" x="6710363" y="3355975"/>
          <p14:tracePt t="748" x="6581775" y="3355975"/>
          <p14:tracePt t="756" x="6472238" y="3355975"/>
          <p14:tracePt t="764" x="6362700" y="3355975"/>
          <p14:tracePt t="772" x="6262688" y="3355975"/>
          <p14:tracePt t="780" x="6153150" y="3355975"/>
          <p14:tracePt t="788" x="6099175" y="3355975"/>
          <p14:tracePt t="797" x="6043613" y="3355975"/>
          <p14:tracePt t="804" x="5962650" y="3328988"/>
          <p14:tracePt t="814" x="5926138" y="3319463"/>
          <p14:tracePt t="820" x="5907088" y="3309938"/>
          <p14:tracePt t="830" x="5870575" y="3302000"/>
          <p14:tracePt t="844" x="5853113" y="3292475"/>
          <p14:tracePt t="852" x="5843588" y="3282950"/>
          <p14:tracePt t="860" x="5826125" y="3282950"/>
          <p14:tracePt t="868" x="5816600" y="3273425"/>
          <p14:tracePt t="900" x="5807075" y="3265488"/>
          <p14:tracePt t="934" x="5797550" y="3265488"/>
          <p14:tracePt t="941" x="5797550" y="3255963"/>
          <p14:tracePt t="973" x="5797550" y="3236913"/>
          <p14:tracePt t="980" x="5797550" y="3209925"/>
          <p14:tracePt t="989" x="5797550" y="3173413"/>
          <p14:tracePt t="998" x="5797550" y="3146425"/>
          <p14:tracePt t="1005" x="5797550" y="3127375"/>
          <p14:tracePt t="1018" x="5797550" y="3100388"/>
          <p14:tracePt t="1019" x="5797550" y="3082925"/>
          <p14:tracePt t="1028" x="5797550" y="3054350"/>
          <p14:tracePt t="1035" x="5797550" y="3036888"/>
          <p14:tracePt t="1045" x="5797550" y="3009900"/>
          <p14:tracePt t="1052" x="5789613" y="2990850"/>
          <p14:tracePt t="1061" x="5780088" y="2973388"/>
          <p14:tracePt t="1070" x="5780088" y="2963863"/>
          <p14:tracePt t="1076" x="5770563" y="2954338"/>
          <p14:tracePt t="1093" x="5770563" y="2946400"/>
          <p14:tracePt t="1107" x="5770563" y="2927350"/>
          <p14:tracePt t="1123" x="5770563" y="2917825"/>
          <p14:tracePt t="1147" x="5770563" y="2909888"/>
          <p14:tracePt t="1155" x="5770563" y="2890838"/>
          <p14:tracePt t="1171" x="5770563" y="2881313"/>
          <p14:tracePt t="1188" x="5770563" y="2873375"/>
          <p14:tracePt t="1469" x="5716588" y="2854325"/>
          <p14:tracePt t="1477" x="5607050" y="2808288"/>
          <p14:tracePt t="1484" x="5470525" y="2781300"/>
          <p14:tracePt t="1492" x="5405438" y="2754313"/>
          <p14:tracePt t="1500" x="5334000" y="2727325"/>
          <p14:tracePt t="1507" x="5297488" y="2717800"/>
          <p14:tracePt t="1515" x="5278438" y="2698750"/>
          <p14:tracePt t="1523" x="5278438" y="2690813"/>
          <p14:tracePt t="1563" x="5278438" y="2681288"/>
          <p14:tracePt t="1572" x="5287963" y="2681288"/>
          <p14:tracePt t="1579" x="5297488" y="2671763"/>
          <p14:tracePt t="2413" x="5305425" y="2662238"/>
          <p14:tracePt t="2423" x="5324475" y="2662238"/>
          <p14:tracePt t="2437" x="5334000" y="2662238"/>
          <p14:tracePt t="2460" x="5341938" y="2662238"/>
          <p14:tracePt t="2476" x="5360988" y="2671763"/>
          <p14:tracePt t="2556" x="5360988" y="2698750"/>
          <p14:tracePt t="2581" x="5351463" y="2708275"/>
          <p14:tracePt t="2605" x="5341938" y="2717800"/>
          <p14:tracePt t="2639" x="5334000" y="2727325"/>
          <p14:tracePt t="2652" x="5314950" y="2744788"/>
          <p14:tracePt t="2917" x="5297488" y="2754313"/>
          <p14:tracePt t="2925" x="5278438" y="2763838"/>
          <p14:tracePt t="2933" x="5241925" y="2790825"/>
          <p14:tracePt t="2941" x="5224463" y="2800350"/>
          <p14:tracePt t="2949" x="5195888" y="2808288"/>
          <p14:tracePt t="2958" x="5187950" y="2817813"/>
          <p14:tracePt t="2964" x="5159375" y="2836863"/>
          <p14:tracePt t="3069" x="5151438" y="2836863"/>
          <p14:tracePt t="3077" x="5141913" y="2836863"/>
          <p14:tracePt t="3091" x="5132388" y="2844800"/>
          <p14:tracePt t="3099" x="5114925" y="2844800"/>
          <p14:tracePt t="3107" x="5095875" y="2854325"/>
          <p14:tracePt t="3115" x="5078413" y="2863850"/>
          <p14:tracePt t="3123" x="5059363" y="2873375"/>
          <p14:tracePt t="3139" x="5049838" y="2873375"/>
          <p14:tracePt t="3181" x="5041900" y="2873375"/>
          <p14:tracePt t="3189" x="5022850" y="2873375"/>
          <p14:tracePt t="3197" x="5005388" y="2873375"/>
          <p14:tracePt t="3205" x="4959350" y="2854325"/>
          <p14:tracePt t="3215" x="4895850" y="2808288"/>
          <p14:tracePt t="3221" x="4868863" y="2781300"/>
          <p14:tracePt t="3231" x="4822825" y="2744788"/>
          <p14:tracePt t="3237" x="4740275" y="2690813"/>
          <p14:tracePt t="3245" x="4695825" y="2681288"/>
          <p14:tracePt t="3252" x="4630738" y="2644775"/>
          <p14:tracePt t="3261" x="4613275" y="2635250"/>
          <p14:tracePt t="3269" x="4594225" y="2635250"/>
          <p14:tracePt t="3277" x="4586288" y="2625725"/>
          <p14:tracePt t="3405" x="4576763" y="2617788"/>
          <p14:tracePt t="3413" x="4576763" y="2589213"/>
          <p14:tracePt t="3423" x="4557713" y="2562225"/>
          <p14:tracePt t="3430" x="4549775" y="2544763"/>
          <p14:tracePt t="3436" x="4540250" y="2508250"/>
          <p14:tracePt t="3444" x="4530725" y="2498725"/>
          <p14:tracePt t="3452" x="4513263" y="2462213"/>
          <p14:tracePt t="3460" x="4494213" y="2435225"/>
          <p14:tracePt t="3468" x="4494213" y="2416175"/>
          <p14:tracePt t="3477" x="4484688" y="2398713"/>
          <p14:tracePt t="3484" x="4484688" y="2371725"/>
          <p14:tracePt t="3492" x="4484688" y="2352675"/>
          <p14:tracePt t="3500" x="4467225" y="2316163"/>
          <p14:tracePt t="3515" x="4467225" y="2298700"/>
          <p14:tracePt t="3523" x="4467225" y="2279650"/>
          <p14:tracePt t="3531" x="4467225" y="2252663"/>
          <p14:tracePt t="3539" x="4467225" y="2233613"/>
          <p14:tracePt t="3547" x="4467225" y="2216150"/>
          <p14:tracePt t="3555" x="4467225" y="2170113"/>
          <p14:tracePt t="3563" x="4467225" y="2152650"/>
          <p14:tracePt t="3571" x="4476750" y="2116138"/>
          <p14:tracePt t="3580" x="4484688" y="2079625"/>
          <p14:tracePt t="3587" x="4503738" y="2052638"/>
          <p14:tracePt t="3595" x="4530725" y="2006600"/>
          <p14:tracePt t="3604" x="4549775" y="1960563"/>
          <p14:tracePt t="3613" x="4586288" y="1933575"/>
          <p14:tracePt t="3620" x="4622800" y="1870075"/>
          <p14:tracePt t="3631" x="4649788" y="1833563"/>
          <p14:tracePt t="3635" x="4703763" y="1768475"/>
          <p14:tracePt t="3643" x="4740275" y="1704975"/>
          <p14:tracePt t="3651" x="4813300" y="1641475"/>
          <p14:tracePt t="3659" x="4832350" y="1604963"/>
          <p14:tracePt t="3668" x="4876800" y="1558925"/>
          <p14:tracePt t="3677" x="4932363" y="1495425"/>
          <p14:tracePt t="3685" x="4959350" y="1468438"/>
          <p14:tracePt t="3693" x="4995863" y="1412875"/>
          <p14:tracePt t="3701" x="5041900" y="1368425"/>
          <p14:tracePt t="3709" x="5068888" y="1339850"/>
          <p14:tracePt t="3718" x="5095875" y="1295400"/>
          <p14:tracePt t="3724" x="5122863" y="1258888"/>
          <p14:tracePt t="3734" x="5132388" y="1239838"/>
          <p14:tracePt t="3742" x="5151438" y="1222375"/>
          <p14:tracePt t="3749" x="5168900" y="1203325"/>
          <p14:tracePt t="3756" x="5178425" y="1195388"/>
          <p14:tracePt t="3764" x="5187950" y="1176338"/>
          <p14:tracePt t="3772" x="5205413" y="1158875"/>
          <p14:tracePt t="3779" x="5214938" y="1149350"/>
          <p14:tracePt t="3796" x="5214938" y="1122363"/>
          <p14:tracePt t="3803" x="5224463" y="1103313"/>
          <p14:tracePt t="3812" x="5241925" y="1085850"/>
          <p14:tracePt t="3819" x="5241925" y="1076325"/>
          <p14:tracePt t="3828" x="5251450" y="1057275"/>
          <p14:tracePt t="4221" x="5241925" y="1103313"/>
          <p14:tracePt t="4230" x="5187950" y="1176338"/>
          <p14:tracePt t="4237" x="5159375" y="1249363"/>
          <p14:tracePt t="4246" x="5105400" y="1331913"/>
          <p14:tracePt t="4254" x="5078413" y="1412875"/>
          <p14:tracePt t="4262" x="5041900" y="1477963"/>
          <p14:tracePt t="4269" x="5032375" y="1522413"/>
          <p14:tracePt t="4276" x="4986338" y="1604963"/>
          <p14:tracePt t="4284" x="4978400" y="1631950"/>
          <p14:tracePt t="4292" x="4968875" y="1668463"/>
          <p14:tracePt t="4300" x="4959350" y="1704975"/>
          <p14:tracePt t="4308" x="4922838" y="1731963"/>
          <p14:tracePt t="4316" x="4913313" y="1760538"/>
          <p14:tracePt t="4326" x="4905375" y="1797050"/>
          <p14:tracePt t="4332" x="4859338" y="1841500"/>
          <p14:tracePt t="4340" x="4803775" y="1924050"/>
          <p14:tracePt t="4349" x="4749800" y="1987550"/>
          <p14:tracePt t="4357" x="4730750" y="2006600"/>
          <p14:tracePt t="4366" x="4603750" y="2070100"/>
          <p14:tracePt t="4372" x="4448175" y="2179638"/>
          <p14:tracePt t="4380" x="4294188" y="2262188"/>
          <p14:tracePt t="4390" x="4148138" y="2352675"/>
          <p14:tracePt t="4397" x="3965575" y="2444750"/>
          <p14:tracePt t="4406" x="3856038" y="2498725"/>
          <p14:tracePt t="4414" x="3702050" y="2581275"/>
          <p14:tracePt t="4423" x="3619500" y="2608263"/>
          <p14:tracePt t="4430" x="3527425" y="2662238"/>
          <p14:tracePt t="4436" x="3446463" y="2717800"/>
          <p14:tracePt t="4444" x="3382963" y="2744788"/>
          <p14:tracePt t="4452" x="3336925" y="2771775"/>
          <p14:tracePt t="4460" x="3300413" y="2790825"/>
          <p14:tracePt t="4468" x="3254375" y="2817813"/>
          <p14:tracePt t="4476" x="3244850" y="2827338"/>
          <p14:tracePt t="4491" x="3236913" y="2836863"/>
          <p14:tracePt t="4499" x="3217863" y="2844800"/>
          <p14:tracePt t="4507" x="3208338" y="2844800"/>
          <p14:tracePt t="4515" x="3181350" y="2863850"/>
          <p14:tracePt t="4523" x="3163888" y="2881313"/>
          <p14:tracePt t="4531" x="3117850" y="2890838"/>
          <p14:tracePt t="4539" x="3071813" y="2927350"/>
          <p14:tracePt t="4547" x="3008313" y="2954338"/>
          <p14:tracePt t="4555" x="2962275" y="2973388"/>
          <p14:tracePt t="4563" x="2908300" y="2990850"/>
          <p14:tracePt t="4571" x="2871788" y="3009900"/>
          <p14:tracePt t="4581" x="2817813" y="3009900"/>
          <p14:tracePt t="4587" x="2752725" y="3046413"/>
          <p14:tracePt t="4596" x="2662238" y="3063875"/>
          <p14:tracePt t="4603" x="2579688" y="3073400"/>
          <p14:tracePt t="4611" x="2506663" y="3109913"/>
          <p14:tracePt t="4619" x="2462213" y="3127375"/>
          <p14:tracePt t="4629" x="2397125" y="3136900"/>
          <p14:tracePt t="4635" x="2324100" y="3163888"/>
          <p14:tracePt t="4644" x="2260600" y="3173413"/>
          <p14:tracePt t="4652" x="2233613" y="3173413"/>
          <p14:tracePt t="4660" x="2206625" y="3182938"/>
          <p14:tracePt t="4668" x="2179638" y="3182938"/>
          <p14:tracePt t="4676" x="2170113" y="3192463"/>
          <p14:tracePt t="4692" x="2160588" y="3192463"/>
          <p14:tracePt t="4734" x="2151063" y="3192463"/>
          <p14:tracePt t="4741" x="2151063" y="3182938"/>
          <p14:tracePt t="4749" x="2151063" y="3173413"/>
          <p14:tracePt t="4765" x="2151063" y="3155950"/>
          <p14:tracePt t="4773" x="2124075" y="3119438"/>
          <p14:tracePt t="4784" x="2097088" y="3100388"/>
          <p14:tracePt t="4787" x="2070100" y="3090863"/>
          <p14:tracePt t="4795" x="2060575" y="3073400"/>
          <p14:tracePt t="4803" x="2051050" y="3063875"/>
          <p14:tracePt t="4812" x="2033588" y="3046413"/>
          <p14:tracePt t="4819" x="2033588" y="3036888"/>
          <p14:tracePt t="4828" x="2024063" y="3027363"/>
          <p14:tracePt t="4851" x="2024063" y="2990850"/>
          <p14:tracePt t="4878" x="2024063" y="2982913"/>
          <p14:tracePt t="4885" x="2033588" y="2954338"/>
          <p14:tracePt t="4892" x="2041525" y="2936875"/>
          <p14:tracePt t="4901" x="2078038" y="2909888"/>
          <p14:tracePt t="4907" x="2097088" y="2890838"/>
          <p14:tracePt t="4915" x="2106613" y="2881313"/>
          <p14:tracePt t="4923" x="2124075" y="2873375"/>
          <p14:tracePt t="4931" x="2124075" y="2863850"/>
          <p14:tracePt t="4939" x="2133600" y="2854325"/>
          <p14:tracePt t="4947" x="2133600" y="2844800"/>
          <p14:tracePt t="4963" x="2133600" y="2817813"/>
          <p14:tracePt t="5099" x="2114550" y="2817813"/>
          <p14:tracePt t="5107" x="2070100" y="2817813"/>
          <p14:tracePt t="5115" x="2041525" y="2836863"/>
          <p14:tracePt t="5123" x="2005013" y="2863850"/>
          <p14:tracePt t="5132" x="1978025" y="2881313"/>
          <p14:tracePt t="5139" x="1960563" y="2881313"/>
          <p14:tracePt t="5147" x="1887538" y="2917825"/>
          <p14:tracePt t="5155" x="1868488" y="2917825"/>
          <p14:tracePt t="5163" x="1851025" y="2927350"/>
          <p14:tracePt t="5171" x="1831975" y="2927350"/>
          <p14:tracePt t="5179" x="1824038" y="2936875"/>
          <p14:tracePt t="5572" x="1824038" y="2927350"/>
          <p14:tracePt t="5580" x="1824038" y="2917825"/>
          <p14:tracePt t="5588" x="1824038" y="2909888"/>
          <p14:tracePt t="5613" x="1831975" y="2881313"/>
          <p14:tracePt t="5630" x="1831975" y="2873375"/>
          <p14:tracePt t="5637" x="1841500" y="2863850"/>
          <p14:tracePt t="5646" x="1841500" y="2854325"/>
          <p14:tracePt t="5652" x="1851025" y="2827338"/>
          <p14:tracePt t="5660" x="1868488" y="2790825"/>
          <p14:tracePt t="5668" x="1868488" y="2735263"/>
          <p14:tracePt t="5676" x="1895475" y="2681288"/>
          <p14:tracePt t="5684" x="1905000" y="2617788"/>
          <p14:tracePt t="5692" x="1931988" y="2554288"/>
          <p14:tracePt t="5700" x="1941513" y="2481263"/>
          <p14:tracePt t="5708" x="1987550" y="2398713"/>
          <p14:tracePt t="5718" x="1997075" y="2343150"/>
          <p14:tracePt t="5724" x="2024063" y="2279650"/>
          <p14:tracePt t="5734" x="2060575" y="2233613"/>
          <p14:tracePt t="5739" x="2087563" y="2152650"/>
          <p14:tracePt t="5748" x="2124075" y="2089150"/>
          <p14:tracePt t="5756" x="2133600" y="2043113"/>
          <p14:tracePt t="5767" x="2143125" y="2006600"/>
          <p14:tracePt t="5772" x="2179638" y="1943100"/>
          <p14:tracePt t="5780" x="2187575" y="1924050"/>
          <p14:tracePt t="5788" x="2206625" y="1887538"/>
          <p14:tracePt t="5797" x="2233613" y="1860550"/>
          <p14:tracePt t="5804" x="2243138" y="1833563"/>
          <p14:tracePt t="5813" x="2251075" y="1824038"/>
          <p14:tracePt t="5820" x="2260600" y="1797050"/>
          <p14:tracePt t="5830" x="2279650" y="1778000"/>
          <p14:tracePt t="5847" x="2287588" y="1768475"/>
          <p14:tracePt t="5852" x="2287588" y="1760538"/>
          <p14:tracePt t="6163" x="2287588" y="1787525"/>
          <p14:tracePt t="6171" x="2279650" y="1833563"/>
          <p14:tracePt t="6179" x="2260600" y="1860550"/>
          <p14:tracePt t="6188" x="2251075" y="1887538"/>
          <p14:tracePt t="6195" x="2251075" y="1906588"/>
          <p14:tracePt t="6203" x="2243138" y="1933575"/>
          <p14:tracePt t="6279" x="2243138" y="1943100"/>
          <p14:tracePt t="6286" x="2243138" y="1951038"/>
          <p14:tracePt t="6292" x="2214563" y="1979613"/>
          <p14:tracePt t="6301" x="2170113" y="2006600"/>
          <p14:tracePt t="6310" x="2114550" y="2016125"/>
          <p14:tracePt t="6317" x="2051050" y="2052638"/>
          <p14:tracePt t="6325" x="1987550" y="2079625"/>
          <p14:tracePt t="6335" x="1960563" y="2097088"/>
          <p14:tracePt t="6343" x="1924050" y="2106613"/>
          <p14:tracePt t="6347" x="1895475" y="2116138"/>
          <p14:tracePt t="6355" x="1887538" y="2125663"/>
          <p14:tracePt t="6363" x="1860550" y="2152650"/>
          <p14:tracePt t="6388" x="1851025" y="2160588"/>
          <p14:tracePt t="6477" x="1841500" y="2179638"/>
          <p14:tracePt t="6486" x="1841500" y="2197100"/>
          <p14:tracePt t="6493" x="1831975" y="2216150"/>
          <p14:tracePt t="6501" x="1787525" y="2243138"/>
          <p14:tracePt t="6509" x="1768475" y="2270125"/>
          <p14:tracePt t="6517" x="1722438" y="2289175"/>
          <p14:tracePt t="6524" x="1695450" y="2316163"/>
          <p14:tracePt t="6532" x="1649413" y="2352675"/>
          <p14:tracePt t="6539" x="1612900" y="2379663"/>
          <p14:tracePt t="6547" x="1568450" y="2425700"/>
          <p14:tracePt t="6556" x="1504950" y="2471738"/>
          <p14:tracePt t="6563" x="1485900" y="2498725"/>
          <p14:tracePt t="6571" x="1476375" y="2525713"/>
          <p14:tracePt t="6580" x="1458913" y="2544763"/>
          <p14:tracePt t="6587" x="1449388" y="2562225"/>
          <p14:tracePt t="6595" x="1439863" y="2571750"/>
          <p14:tracePt t="6612" x="1439863" y="2581275"/>
          <p14:tracePt t="6629" x="1439863" y="2598738"/>
          <p14:tracePt t="6644" x="1439863" y="2608263"/>
          <p14:tracePt t="6651" x="1431925" y="2635250"/>
          <p14:tracePt t="6659" x="1431925" y="2644775"/>
          <p14:tracePt t="6667" x="1431925" y="2662238"/>
          <p14:tracePt t="6675" x="1412875" y="2708275"/>
          <p14:tracePt t="6692" x="1403350" y="2717800"/>
          <p14:tracePt t="6700" x="1403350" y="2727325"/>
          <p14:tracePt t="6708" x="1395413" y="2763838"/>
          <p14:tracePt t="6724" x="1385888" y="2763838"/>
          <p14:tracePt t="6734" x="1385888" y="2771775"/>
          <p14:tracePt t="6739" x="1385888" y="2781300"/>
          <p14:tracePt t="6755" x="1376363" y="2790825"/>
          <p14:tracePt t="6771" x="1366838" y="2800350"/>
          <p14:tracePt t="6779" x="1358900" y="2808288"/>
          <p14:tracePt t="6796" x="1339850" y="2827338"/>
          <p14:tracePt t="6804" x="1330325" y="2836863"/>
          <p14:tracePt t="6829" x="1312863" y="2836863"/>
          <p14:tracePt t="6836" x="1276350" y="2854325"/>
          <p14:tracePt t="6846" x="1258888" y="2873375"/>
          <p14:tracePt t="6852" x="1230313" y="2873375"/>
          <p14:tracePt t="6860" x="1212850" y="2873375"/>
          <p14:tracePt t="6868" x="1176338" y="2881313"/>
          <p14:tracePt t="6876" x="1130300" y="2881313"/>
          <p14:tracePt t="6884" x="1093788" y="2881313"/>
          <p14:tracePt t="6892" x="1039813" y="2881313"/>
          <p14:tracePt t="6900" x="974725" y="2881313"/>
          <p14:tracePt t="6908" x="920750" y="2881313"/>
          <p14:tracePt t="6916" x="847725" y="2881313"/>
          <p14:tracePt t="6924" x="793750" y="2881313"/>
          <p14:tracePt t="6932" x="774700" y="2881313"/>
          <p14:tracePt t="6942" x="747713" y="2881313"/>
          <p14:tracePt t="6947" x="728663" y="2881313"/>
          <p14:tracePt t="7341" x="757238" y="2881313"/>
          <p14:tracePt t="7347" x="884238" y="2881313"/>
          <p14:tracePt t="7355" x="1030288" y="2881313"/>
          <p14:tracePt t="7363" x="1157288" y="2881313"/>
          <p14:tracePt t="7371" x="1266825" y="2881313"/>
          <p14:tracePt t="7379" x="1339850" y="2881313"/>
          <p14:tracePt t="7387" x="1403350" y="2881313"/>
          <p14:tracePt t="7395" x="1412875" y="2881313"/>
          <p14:tracePt t="7461" x="1431925" y="2881313"/>
          <p14:tracePt t="7629" x="1439863" y="2863850"/>
          <p14:tracePt t="7638" x="1495425" y="2800350"/>
          <p14:tracePt t="7645" x="1558925" y="2735263"/>
          <p14:tracePt t="7654" x="1604963" y="2681288"/>
          <p14:tracePt t="7661" x="1677988" y="2617788"/>
          <p14:tracePt t="7669" x="1722438" y="2571750"/>
          <p14:tracePt t="7677" x="1768475" y="2489200"/>
          <p14:tracePt t="7687" x="1831975" y="2408238"/>
          <p14:tracePt t="7691" x="1868488" y="2352675"/>
          <p14:tracePt t="7699" x="1924050" y="2270125"/>
          <p14:tracePt t="7707" x="1960563" y="2206625"/>
          <p14:tracePt t="7716" x="1987550" y="2160588"/>
          <p14:tracePt t="7723" x="1997075" y="2133600"/>
          <p14:tracePt t="7732" x="2005013" y="2106613"/>
          <p14:tracePt t="7739" x="2014538" y="2070100"/>
          <p14:tracePt t="7748" x="2024063" y="2052638"/>
          <p14:tracePt t="7755" x="2041525" y="1997075"/>
          <p14:tracePt t="7771" x="2051050" y="1960563"/>
          <p14:tracePt t="7780" x="2060575" y="1943100"/>
          <p14:tracePt t="7791" x="2078038" y="1906588"/>
          <p14:tracePt t="7796" x="2087563" y="1878013"/>
          <p14:tracePt t="7803" x="2097088" y="1860550"/>
          <p14:tracePt t="7811" x="2097088" y="1851025"/>
          <p14:tracePt t="7819" x="2114550" y="1833563"/>
          <p14:tracePt t="7829" x="2114550" y="1824038"/>
          <p14:tracePt t="7836" x="2114550" y="1814513"/>
          <p14:tracePt t="7989" x="2124075" y="1804988"/>
          <p14:tracePt t="8099" x="2160588" y="1814513"/>
          <p14:tracePt t="8107" x="2243138" y="1841500"/>
          <p14:tracePt t="8117" x="2352675" y="1851025"/>
          <p14:tracePt t="8125" x="2479675" y="1851025"/>
          <p14:tracePt t="8133" x="2606675" y="1870075"/>
          <p14:tracePt t="8141" x="2735263" y="1870075"/>
          <p14:tracePt t="8149" x="2808288" y="1870075"/>
          <p14:tracePt t="8157" x="2881313" y="1870075"/>
          <p14:tracePt t="8163" x="2917825" y="1870075"/>
          <p14:tracePt t="8365" x="2917825" y="1878013"/>
          <p14:tracePt t="8373" x="2889250" y="1914525"/>
          <p14:tracePt t="8381" x="2789238" y="1960563"/>
          <p14:tracePt t="8393" x="2652713" y="2052638"/>
          <p14:tracePt t="8397" x="2525713" y="2125663"/>
          <p14:tracePt t="8404" x="2389188" y="2179638"/>
          <p14:tracePt t="8411" x="2233613" y="2262188"/>
          <p14:tracePt t="8419" x="2133600" y="2316163"/>
          <p14:tracePt t="8428" x="2024063" y="2371725"/>
          <p14:tracePt t="8435" x="1951038" y="2425700"/>
          <p14:tracePt t="8443" x="1860550" y="2471738"/>
          <p14:tracePt t="8451" x="1814513" y="2489200"/>
          <p14:tracePt t="8459" x="1751013" y="2525713"/>
          <p14:tracePt t="8467" x="1722438" y="2535238"/>
          <p14:tracePt t="8475" x="1704975" y="2535238"/>
          <p14:tracePt t="8491" x="1685925" y="2544763"/>
          <p14:tracePt t="8563" x="1668463" y="2544763"/>
          <p14:tracePt t="8571" x="1576388" y="2544763"/>
          <p14:tracePt t="8579" x="1468438" y="2517775"/>
          <p14:tracePt t="8587" x="1339850" y="2498725"/>
          <p14:tracePt t="8595" x="1239838" y="2489200"/>
          <p14:tracePt t="8603" x="1130300" y="2471738"/>
          <p14:tracePt t="8611" x="1047750" y="2435225"/>
          <p14:tracePt t="8619" x="993775" y="2425700"/>
          <p14:tracePt t="8628" x="930275" y="2408238"/>
          <p14:tracePt t="8636" x="911225" y="2398713"/>
          <p14:tracePt t="8647" x="903288" y="2389188"/>
          <p14:tracePt t="9123" x="893763" y="2389188"/>
          <p14:tracePt t="9365" x="920750" y="2389188"/>
          <p14:tracePt t="9373" x="947738" y="2389188"/>
          <p14:tracePt t="9380" x="993775" y="2389188"/>
          <p14:tracePt t="9388" x="1030288" y="2398713"/>
          <p14:tracePt t="9396" x="1047750" y="2398713"/>
          <p14:tracePt t="9403" x="1093788" y="2416175"/>
          <p14:tracePt t="9411" x="1120775" y="2416175"/>
          <p14:tracePt t="9420" x="1130300" y="2416175"/>
          <p14:tracePt t="9428" x="1149350" y="2416175"/>
          <p14:tracePt t="9435" x="1166813" y="2416175"/>
          <p14:tracePt t="9444" x="1193800" y="2425700"/>
          <p14:tracePt t="9451" x="1203325" y="2425700"/>
          <p14:tracePt t="9459" x="1212850" y="2425700"/>
          <p14:tracePt t="9467" x="1222375" y="2425700"/>
          <p14:tracePt t="9483" x="1230313" y="2425700"/>
          <p14:tracePt t="9508" x="1266825" y="2425700"/>
          <p14:tracePt t="9516" x="1303338" y="2425700"/>
          <p14:tracePt t="9524" x="1349375" y="2425700"/>
          <p14:tracePt t="9532" x="1449388" y="2425700"/>
          <p14:tracePt t="9540" x="1541463" y="2425700"/>
          <p14:tracePt t="9548" x="1649413" y="2425700"/>
          <p14:tracePt t="9556" x="1778000" y="2425700"/>
          <p14:tracePt t="9564" x="1905000" y="2425700"/>
          <p14:tracePt t="9572" x="2014538" y="2425700"/>
          <p14:tracePt t="9580" x="2124075" y="2425700"/>
          <p14:tracePt t="9588" x="2214563" y="2425700"/>
          <p14:tracePt t="9595" x="2270125" y="2425700"/>
          <p14:tracePt t="9603" x="2360613" y="2425700"/>
          <p14:tracePt t="9612" x="2416175" y="2425700"/>
          <p14:tracePt t="9619" x="2452688" y="2425700"/>
          <p14:tracePt t="9628" x="2479675" y="2425700"/>
          <p14:tracePt t="9636" x="2489200" y="2425700"/>
          <p14:tracePt t="9765" x="2525713" y="2425700"/>
          <p14:tracePt t="9781" x="2570163" y="2425700"/>
          <p14:tracePt t="9789" x="2606675" y="2425700"/>
          <p14:tracePt t="9798" x="2643188" y="2425700"/>
          <p14:tracePt t="9804" x="2679700" y="2425700"/>
          <p14:tracePt t="9813" x="2689225" y="2425700"/>
          <p14:tracePt t="9820" x="2708275" y="2425700"/>
          <p14:tracePt t="9829" x="2716213" y="2425700"/>
          <p14:tracePt t="10013" x="2725738" y="2435225"/>
          <p14:tracePt t="10057" x="2708275" y="2489200"/>
          <p14:tracePt t="10063" x="2635250" y="2571750"/>
          <p14:tracePt t="10072" x="2579688" y="2635250"/>
          <p14:tracePt t="10078" x="2498725" y="2744788"/>
          <p14:tracePt t="10084" x="2443163" y="2827338"/>
          <p14:tracePt t="10095" x="2370138" y="2909888"/>
          <p14:tracePt t="10099" x="2297113" y="3054350"/>
          <p14:tracePt t="10107" x="2270125" y="3192463"/>
          <p14:tracePt t="10115" x="2224088" y="3355975"/>
          <p14:tracePt t="10123" x="2206625" y="3482975"/>
          <p14:tracePt t="10131" x="2206625" y="3629025"/>
          <p14:tracePt t="10141" x="2197100" y="3775075"/>
          <p14:tracePt t="10150" x="2197100" y="3884613"/>
          <p14:tracePt t="10157" x="2197100" y="3994150"/>
          <p14:tracePt t="10165" x="2197100" y="4103688"/>
          <p14:tracePt t="10172" x="2197100" y="4213225"/>
          <p14:tracePt t="10179" x="2197100" y="4303713"/>
          <p14:tracePt t="10188" x="2197100" y="4368800"/>
          <p14:tracePt t="10196" x="2197100" y="4395788"/>
          <p14:tracePt t="10203" x="2179638" y="4432300"/>
          <p14:tracePt t="10212" x="2179638" y="4468813"/>
          <p14:tracePt t="10228" x="2160588" y="4486275"/>
          <p14:tracePt t="10334" x="2151063" y="4495800"/>
          <p14:tracePt t="10454" x="2133600" y="4495800"/>
          <p14:tracePt t="10463" x="2060575" y="4495800"/>
          <p14:tracePt t="10469" x="1941513" y="4459288"/>
          <p14:tracePt t="10478" x="1814513" y="4441825"/>
          <p14:tracePt t="10486" x="1668463" y="4441825"/>
          <p14:tracePt t="10492" x="1522413" y="4413250"/>
          <p14:tracePt t="10500" x="1395413" y="4386263"/>
          <p14:tracePt t="10508" x="1285875" y="4386263"/>
          <p14:tracePt t="10515" x="1222375" y="4376738"/>
          <p14:tracePt t="10523" x="1203325" y="4376738"/>
          <p14:tracePt t="10531" x="1176338" y="4376738"/>
          <p14:tracePt t="10563" x="1166813" y="4376738"/>
          <p14:tracePt t="10595" x="1157288" y="4376738"/>
          <p14:tracePt t="10611" x="1149350" y="4376738"/>
          <p14:tracePt t="10635" x="1130300" y="4386263"/>
          <p14:tracePt t="10643" x="1120775" y="4395788"/>
          <p14:tracePt t="10813" x="1112838" y="4395788"/>
          <p14:tracePt t="10830" x="1093788" y="4405313"/>
          <p14:tracePt t="10837" x="1066800" y="4422775"/>
          <p14:tracePt t="10846" x="1020763" y="4432300"/>
          <p14:tracePt t="10853" x="957263" y="4478338"/>
          <p14:tracePt t="10864" x="893763" y="4495800"/>
          <p14:tracePt t="10869" x="857250" y="4514850"/>
          <p14:tracePt t="10878" x="793750" y="4551363"/>
          <p14:tracePt t="10889" x="774700" y="4559300"/>
          <p14:tracePt t="10891" x="738188" y="4568825"/>
          <p14:tracePt t="10899" x="728663" y="4568825"/>
          <p14:tracePt t="11083" x="774700" y="4568825"/>
          <p14:tracePt t="11093" x="866775" y="4568825"/>
          <p14:tracePt t="11099" x="939800" y="4568825"/>
          <p14:tracePt t="11107" x="993775" y="4568825"/>
          <p14:tracePt t="11115" x="1047750" y="4568825"/>
          <p14:tracePt t="11123" x="1076325" y="4568825"/>
          <p14:tracePt t="11131" x="1093788" y="4568825"/>
          <p14:tracePt t="11139" x="1130300" y="4568825"/>
          <p14:tracePt t="11310" x="1139825" y="4568825"/>
          <p14:tracePt t="11317" x="1149350" y="4578350"/>
          <p14:tracePt t="11359" x="1176338" y="4578350"/>
          <p14:tracePt t="11365" x="1230313" y="4578350"/>
          <p14:tracePt t="11372" x="1303338" y="4578350"/>
          <p14:tracePt t="11380" x="1366838" y="4568825"/>
          <p14:tracePt t="11388" x="1422400" y="4568825"/>
          <p14:tracePt t="11396" x="1495425" y="4568825"/>
          <p14:tracePt t="11406" x="1531938" y="4568825"/>
          <p14:tracePt t="11411" x="1585913" y="4568825"/>
          <p14:tracePt t="11419" x="1631950" y="4568825"/>
          <p14:tracePt t="11428" x="1641475" y="4568825"/>
          <p14:tracePt t="11435" x="1658938" y="4568825"/>
          <p14:tracePt t="11718" x="1668463" y="4568825"/>
          <p14:tracePt t="11725" x="1685925" y="4568825"/>
          <p14:tracePt t="11733" x="1704975" y="4568825"/>
          <p14:tracePt t="11741" x="1714500" y="4605338"/>
          <p14:tracePt t="11750" x="1714500" y="4660900"/>
          <p14:tracePt t="11757" x="1714500" y="4697413"/>
          <p14:tracePt t="11765" x="1714500" y="4768850"/>
          <p14:tracePt t="11772" x="1714500" y="4841875"/>
          <p14:tracePt t="11781" x="1714500" y="4933950"/>
          <p14:tracePt t="11788" x="1714500" y="5024438"/>
          <p14:tracePt t="11796" x="1714500" y="5097463"/>
          <p14:tracePt t="11804" x="1731963" y="5197475"/>
          <p14:tracePt t="11813" x="1741488" y="5270500"/>
          <p14:tracePt t="11820" x="1768475" y="5372100"/>
          <p14:tracePt t="11829" x="1795463" y="5462588"/>
          <p14:tracePt t="11836" x="1851025" y="5562600"/>
          <p14:tracePt t="11846" x="1878013" y="5626100"/>
          <p14:tracePt t="11852" x="1905000" y="5681663"/>
          <p14:tracePt t="11862" x="1941513" y="5735638"/>
          <p14:tracePt t="11868" x="1997075" y="5800725"/>
          <p14:tracePt t="11876" x="2024063" y="5827713"/>
          <p14:tracePt t="11884" x="2041525" y="5864225"/>
          <p14:tracePt t="11892" x="2051050" y="5891213"/>
          <p14:tracePt t="11900" x="2078038" y="5937250"/>
          <p14:tracePt t="11908" x="2087563" y="5946775"/>
          <p14:tracePt t="11916" x="2087563" y="5954713"/>
          <p14:tracePt t="11948" x="2097088" y="5973763"/>
          <p14:tracePt t="11964" x="2097088" y="5983288"/>
          <p14:tracePt t="11972" x="2097088" y="5991225"/>
          <p14:tracePt t="11979" x="2097088" y="6010275"/>
          <p14:tracePt t="11989" x="2097088" y="6027738"/>
          <p14:tracePt t="11998" x="2097088" y="6037263"/>
          <p14:tracePt t="12005" x="2097088" y="6046788"/>
          <p14:tracePt t="12014" x="2097088" y="6064250"/>
          <p14:tracePt t="12021" x="2097088" y="6073775"/>
          <p14:tracePt t="12031" x="2097088" y="6083300"/>
          <p14:tracePt t="12037" x="2106613" y="6100763"/>
          <p14:tracePt t="12053" x="2114550" y="6110288"/>
          <p14:tracePt t="12076" x="2114550" y="6119813"/>
          <p14:tracePt t="12083" x="2124075" y="6119813"/>
          <p14:tracePt t="12099" x="2124075" y="6127750"/>
          <p14:tracePt t="12107" x="2124075" y="6146800"/>
          <p14:tracePt t="12115" x="2133600" y="6164263"/>
          <p14:tracePt t="12123" x="2133600" y="6173788"/>
          <p14:tracePt t="12131" x="2133600" y="6192838"/>
          <p14:tracePt t="12139" x="2133600" y="6200775"/>
          <p14:tracePt t="12147" x="2133600" y="6210300"/>
          <p14:tracePt t="12156" x="2133600" y="6219825"/>
          <p14:tracePt t="12164" x="2133600" y="6229350"/>
          <p14:tracePt t="12172" x="2133600" y="6237288"/>
          <p14:tracePt t="12180" x="2133600" y="6246813"/>
          <p14:tracePt t="12188" x="2133600" y="6256338"/>
          <p14:tracePt t="12213" x="2133600" y="6273800"/>
          <p14:tracePt t="12478" x="2187575" y="6283325"/>
          <p14:tracePt t="12487" x="2333625" y="6283325"/>
          <p14:tracePt t="12494" x="2533650" y="6283325"/>
          <p14:tracePt t="12500" x="2698750" y="6283325"/>
          <p14:tracePt t="12508" x="2844800" y="6283325"/>
          <p14:tracePt t="12516" x="2954338" y="6283325"/>
          <p14:tracePt t="12524" x="3044825" y="6283325"/>
          <p14:tracePt t="12532" x="3154363" y="6283325"/>
          <p14:tracePt t="12540" x="3190875" y="6283325"/>
          <p14:tracePt t="12549" x="3227388" y="6283325"/>
          <p14:tracePt t="12556" x="3263900" y="6283325"/>
          <p14:tracePt t="12564" x="3273425" y="6283325"/>
          <p14:tracePt t="12572" x="3281363" y="6283325"/>
          <p14:tracePt t="12783" x="3354388" y="6229350"/>
          <p14:tracePt t="12789" x="3419475" y="6200775"/>
          <p14:tracePt t="12795" x="3500438" y="6146800"/>
          <p14:tracePt t="12803" x="3563938" y="6083300"/>
          <p14:tracePt t="12812" x="3636963" y="6027738"/>
          <p14:tracePt t="12819" x="3656013" y="6010275"/>
          <p14:tracePt t="12828" x="3683000" y="5973763"/>
          <p14:tracePt t="12835" x="3692525" y="5937250"/>
          <p14:tracePt t="12844" x="3692525" y="5918200"/>
          <p14:tracePt t="12851" x="3692525" y="5891213"/>
          <p14:tracePt t="12860" x="3692525" y="5845175"/>
          <p14:tracePt t="12868" x="3609975" y="5808663"/>
          <p14:tracePt t="12876" x="3463925" y="5764213"/>
          <p14:tracePt t="12884" x="3336925" y="5718175"/>
          <p14:tracePt t="12892" x="3136900" y="5635625"/>
          <p14:tracePt t="12901" x="2990850" y="5589588"/>
          <p14:tracePt t="12909" x="2825750" y="5545138"/>
          <p14:tracePt t="12917" x="2689225" y="5499100"/>
          <p14:tracePt t="12925" x="2570163" y="5445125"/>
          <p14:tracePt t="12935" x="2498725" y="5416550"/>
          <p14:tracePt t="12941" x="2462213" y="5389563"/>
          <p14:tracePt t="12950" x="2443163" y="5380038"/>
          <p14:tracePt t="12956" x="2433638" y="5372100"/>
          <p14:tracePt t="12972" x="2406650" y="5362575"/>
          <p14:tracePt t="13005" x="2406650" y="5353050"/>
          <p14:tracePt t="13013" x="2397125" y="5343525"/>
          <p14:tracePt t="13021" x="2370138" y="5326063"/>
          <p14:tracePt t="13031" x="2343150" y="5326063"/>
          <p14:tracePt t="13037" x="2260600" y="5289550"/>
          <p14:tracePt t="13048" x="2179638" y="5270500"/>
          <p14:tracePt t="13053" x="2070100" y="5262563"/>
          <p14:tracePt t="13066" x="1997075" y="5262563"/>
          <p14:tracePt t="13069" x="1895475" y="5216525"/>
          <p14:tracePt t="13075" x="1841500" y="5207000"/>
          <p14:tracePt t="13084" x="1778000" y="5197475"/>
          <p14:tracePt t="13092" x="1751013" y="5180013"/>
          <p14:tracePt t="13099" x="1741488" y="5180013"/>
          <p14:tracePt t="13196" x="1731963" y="5170488"/>
          <p14:tracePt t="13390" x="1795463" y="5170488"/>
          <p14:tracePt t="13396" x="2014538" y="5170488"/>
          <p14:tracePt t="13409" x="2316163" y="5170488"/>
          <p14:tracePt t="13414" x="2543175" y="5170488"/>
          <p14:tracePt t="13422" x="2708275" y="5170488"/>
          <p14:tracePt t="13428" x="2835275" y="5170488"/>
          <p14:tracePt t="13435" x="2925763" y="5170488"/>
          <p14:tracePt t="13445" x="2962275" y="5170488"/>
          <p14:tracePt t="13451" x="2971800" y="5170488"/>
          <p14:tracePt t="13484" x="2981325" y="5170488"/>
          <p14:tracePt t="13491" x="2990850" y="5170488"/>
          <p14:tracePt t="13645" x="2998788" y="5160963"/>
          <p14:tracePt t="13653" x="2981325" y="5116513"/>
          <p14:tracePt t="13659" x="2881313" y="5053013"/>
          <p14:tracePt t="13667" x="2744788" y="4970463"/>
          <p14:tracePt t="13675" x="2589213" y="4897438"/>
          <p14:tracePt t="13684" x="2397125" y="4814888"/>
          <p14:tracePt t="13691" x="2243138" y="4705350"/>
          <p14:tracePt t="13699" x="2060575" y="4578350"/>
          <p14:tracePt t="13707" x="1924050" y="4468813"/>
          <p14:tracePt t="13715" x="1824038" y="4386263"/>
          <p14:tracePt t="13723" x="1714500" y="4268788"/>
          <p14:tracePt t="13732" x="1649413" y="4167188"/>
          <p14:tracePt t="13739" x="1604963" y="4086225"/>
          <p14:tracePt t="13748" x="1549400" y="3984625"/>
          <p14:tracePt t="13757" x="1541463" y="3921125"/>
          <p14:tracePt t="13765" x="1541463" y="3830638"/>
          <p14:tracePt t="13772" x="1512888" y="3757613"/>
          <p14:tracePt t="13780" x="1512888" y="3675063"/>
          <p14:tracePt t="13788" x="1512888" y="3638550"/>
          <p14:tracePt t="13797" x="1512888" y="3565525"/>
          <p14:tracePt t="13804" x="1512888" y="3475038"/>
          <p14:tracePt t="13812" x="1531938" y="3382963"/>
          <p14:tracePt t="13820" x="1541463" y="3282950"/>
          <p14:tracePt t="13829" x="1541463" y="3228975"/>
          <p14:tracePt t="13836" x="1568450" y="3163888"/>
          <p14:tracePt t="13845" x="1576388" y="3109913"/>
          <p14:tracePt t="13852" x="1585913" y="3046413"/>
          <p14:tracePt t="13862" x="1604963" y="2990850"/>
          <p14:tracePt t="13868" x="1604963" y="2936875"/>
          <p14:tracePt t="13876" x="1622425" y="2890838"/>
          <p14:tracePt t="13884" x="1622425" y="2836863"/>
          <p14:tracePt t="13892" x="1622425" y="2771775"/>
          <p14:tracePt t="13900" x="1622425" y="2735263"/>
          <p14:tracePt t="13908" x="1622425" y="2690813"/>
          <p14:tracePt t="13916" x="1622425" y="2671763"/>
          <p14:tracePt t="13924" x="1612900" y="2644775"/>
          <p14:tracePt t="13932" x="1604963" y="2625725"/>
          <p14:tracePt t="13940" x="1604963" y="2598738"/>
          <p14:tracePt t="13949" x="1585913" y="2581275"/>
          <p14:tracePt t="14068" x="1585913" y="2571750"/>
          <p14:tracePt t="14075" x="1612900" y="2562225"/>
          <p14:tracePt t="14083" x="1641475" y="2525713"/>
          <p14:tracePt t="14094" x="1685925" y="2498725"/>
          <p14:tracePt t="14099" x="1704975" y="2471738"/>
          <p14:tracePt t="14108" x="1751013" y="2425700"/>
          <p14:tracePt t="14115" x="1814513" y="2408238"/>
          <p14:tracePt t="14123" x="1851025" y="2398713"/>
          <p14:tracePt t="14131" x="1905000" y="2362200"/>
          <p14:tracePt t="14139" x="1968500" y="2335213"/>
          <p14:tracePt t="14147" x="1987550" y="2316163"/>
          <p14:tracePt t="14156" x="2014538" y="2298700"/>
          <p14:tracePt t="14166" x="2024063" y="2298700"/>
          <p14:tracePt t="14173" x="2051050" y="2289175"/>
          <p14:tracePt t="14188" x="2060575" y="2289175"/>
          <p14:tracePt t="14613" x="2060575" y="2316163"/>
          <p14:tracePt t="14621" x="2033588" y="2371725"/>
          <p14:tracePt t="14629" x="1997075" y="2452688"/>
          <p14:tracePt t="14638" x="1978025" y="2517775"/>
          <p14:tracePt t="14647" x="1968500" y="2608263"/>
          <p14:tracePt t="14653" x="1924050" y="2708275"/>
          <p14:tracePt t="14663" x="1914525" y="2800350"/>
          <p14:tracePt t="14670" x="1905000" y="2881313"/>
          <p14:tracePt t="14675" x="1878013" y="2936875"/>
          <p14:tracePt t="14684" x="1878013" y="2990850"/>
          <p14:tracePt t="14691" x="1860550" y="3054350"/>
          <p14:tracePt t="14699" x="1860550" y="3109913"/>
          <p14:tracePt t="14707" x="1851025" y="3136900"/>
          <p14:tracePt t="14716" x="1851025" y="3182938"/>
          <p14:tracePt t="14725" x="1841500" y="3228975"/>
          <p14:tracePt t="14734" x="1841500" y="3255963"/>
          <p14:tracePt t="14741" x="1831975" y="3309938"/>
          <p14:tracePt t="14752" x="1824038" y="3338513"/>
          <p14:tracePt t="14757" x="1814513" y="3382963"/>
          <p14:tracePt t="14764" x="1814513" y="3438525"/>
          <p14:tracePt t="14771" x="1814513" y="3492500"/>
          <p14:tracePt t="14779" x="1795463" y="3575050"/>
          <p14:tracePt t="14787" x="1787525" y="3629025"/>
          <p14:tracePt t="14795" x="1758950" y="3694113"/>
          <p14:tracePt t="14803" x="1751013" y="3748088"/>
          <p14:tracePt t="14813" x="1751013" y="3811588"/>
          <p14:tracePt t="14819" x="1741488" y="3867150"/>
          <p14:tracePt t="14828" x="1722438" y="3948113"/>
          <p14:tracePt t="14835" x="1722438" y="4040188"/>
          <p14:tracePt t="14844" x="1685925" y="4113213"/>
          <p14:tracePt t="14851" x="1685925" y="4213225"/>
          <p14:tracePt t="14860" x="1668463" y="4322763"/>
          <p14:tracePt t="14868" x="1631950" y="4422775"/>
          <p14:tracePt t="14876" x="1612900" y="4532313"/>
          <p14:tracePt t="14884" x="1612900" y="4624388"/>
          <p14:tracePt t="14892" x="1604963" y="4714875"/>
          <p14:tracePt t="14900" x="1604963" y="4787900"/>
          <p14:tracePt t="14908" x="1604963" y="4878388"/>
          <p14:tracePt t="14915" x="1604963" y="4943475"/>
          <p14:tracePt t="14923" x="1604963" y="5053013"/>
          <p14:tracePt t="14931" x="1604963" y="5126038"/>
          <p14:tracePt t="14939" x="1604963" y="5233988"/>
          <p14:tracePt t="14948" x="1604963" y="5326063"/>
          <p14:tracePt t="14955" x="1604963" y="5399088"/>
          <p14:tracePt t="14963" x="1604963" y="5489575"/>
          <p14:tracePt t="14971" x="1604963" y="5581650"/>
          <p14:tracePt t="14979" x="1604963" y="5635625"/>
          <p14:tracePt t="14997" x="1604963" y="5808663"/>
          <p14:tracePt t="15003" x="1604963" y="5864225"/>
          <p14:tracePt t="15011" x="1604963" y="5937250"/>
          <p14:tracePt t="15019" x="1604963" y="5991225"/>
          <p14:tracePt t="15027" x="1604963" y="6037263"/>
          <p14:tracePt t="15035" x="1604963" y="6064250"/>
          <p14:tracePt t="15044" x="1604963" y="6100763"/>
          <p14:tracePt t="15051" x="1604963" y="6127750"/>
          <p14:tracePt t="15062" x="1604963" y="6164263"/>
          <p14:tracePt t="15070" x="1604963" y="6200775"/>
          <p14:tracePt t="15075" x="1604963" y="6246813"/>
          <p14:tracePt t="15083" x="1604963" y="6256338"/>
          <p14:tracePt t="15097" x="1604963" y="6273800"/>
          <p14:tracePt t="15099" x="1604963" y="6292850"/>
          <p14:tracePt t="15109" x="1604963" y="6329363"/>
          <p14:tracePt t="15115" x="1604963" y="6356350"/>
          <p14:tracePt t="15123" x="1604963" y="6383338"/>
          <p14:tracePt t="15131" x="1612900" y="6429375"/>
          <p14:tracePt t="15139" x="1612900" y="6446838"/>
          <p14:tracePt t="15147" x="1612900" y="6475413"/>
          <p14:tracePt t="15155" x="1612900" y="6492875"/>
          <p14:tracePt t="15164" x="1612900" y="6519863"/>
          <p14:tracePt t="15181" x="1612900" y="6529388"/>
          <p14:tracePt t="15261" x="1622425" y="6538913"/>
          <p14:tracePt t="15277" x="1622425" y="6529388"/>
          <p14:tracePt t="15285" x="1677988" y="6429375"/>
          <p14:tracePt t="15293" x="1704975" y="6346825"/>
          <p14:tracePt t="15303" x="1758950" y="6265863"/>
          <p14:tracePt t="15310" x="1814513" y="6110288"/>
          <p14:tracePt t="15317" x="1860550" y="6000750"/>
          <p14:tracePt t="15325" x="1914525" y="5881688"/>
          <p14:tracePt t="15334" x="1960563" y="5764213"/>
          <p14:tracePt t="15342" x="1987550" y="5672138"/>
          <p14:tracePt t="15347" x="2041525" y="5554663"/>
          <p14:tracePt t="15355" x="2124075" y="5408613"/>
          <p14:tracePt t="15363" x="2151063" y="5307013"/>
          <p14:tracePt t="15373" x="2179638" y="5207000"/>
          <p14:tracePt t="15379" x="2214563" y="5097463"/>
          <p14:tracePt t="15387" x="2260600" y="5033963"/>
          <p14:tracePt t="15395" x="2270125" y="5006975"/>
          <p14:tracePt t="15403" x="2306638" y="4933950"/>
          <p14:tracePt t="15412" x="2316163" y="4887913"/>
          <p14:tracePt t="15419" x="2316163" y="4870450"/>
          <p14:tracePt t="15427" x="2324100" y="4841875"/>
          <p14:tracePt t="15435" x="2324100" y="4833938"/>
          <p14:tracePt t="15444" x="2324100" y="4824413"/>
          <p14:tracePt t="15451" x="2333625" y="4814888"/>
          <p14:tracePt t="15663" x="2333625" y="4833938"/>
          <p14:tracePt t="15672" x="2333625" y="4906963"/>
          <p14:tracePt t="15675" x="2333625" y="4960938"/>
          <p14:tracePt t="15683" x="2333625" y="5033963"/>
          <p14:tracePt t="15691" x="2333625" y="5143500"/>
          <p14:tracePt t="15699" x="2333625" y="5233988"/>
          <p14:tracePt t="15707" x="2333625" y="5362575"/>
          <p14:tracePt t="15715" x="2333625" y="5508625"/>
          <p14:tracePt t="15723" x="2333625" y="5618163"/>
          <p14:tracePt t="15732" x="2333625" y="5727700"/>
          <p14:tracePt t="15739" x="2333625" y="5837238"/>
          <p14:tracePt t="15748" x="2333625" y="5910263"/>
          <p14:tracePt t="15755" x="2333625" y="5983288"/>
          <p14:tracePt t="15763" x="2333625" y="6073775"/>
          <p14:tracePt t="15771" x="2333625" y="6137275"/>
          <p14:tracePt t="15779" x="2333625" y="6173788"/>
          <p14:tracePt t="15788" x="2333625" y="6200775"/>
          <p14:tracePt t="15796" x="2333625" y="6237288"/>
          <p14:tracePt t="15804" x="2333625" y="6265863"/>
          <p14:tracePt t="15819" x="2333625" y="6283325"/>
          <p14:tracePt t="15828" x="2333625" y="6292850"/>
          <p14:tracePt t="15868" x="2324100" y="6302375"/>
          <p14:tracePt t="16078" x="2316163" y="6302375"/>
          <p14:tracePt t="16099" x="2316163" y="6292850"/>
          <p14:tracePt t="16107" x="2316163" y="6265863"/>
          <p14:tracePt t="16123" x="2316163" y="6246813"/>
          <p14:tracePt t="16131" x="2316163" y="6237288"/>
          <p14:tracePt t="16139" x="2316163" y="6219825"/>
          <p14:tracePt t="16147" x="2306638" y="6219825"/>
          <p14:tracePt t="16155" x="2297113" y="6200775"/>
          <p14:tracePt t="16163" x="2297113" y="6183313"/>
          <p14:tracePt t="16172" x="2287588" y="6164263"/>
          <p14:tracePt t="16179" x="2270125" y="6127750"/>
          <p14:tracePt t="16187" x="2260600" y="6127750"/>
          <p14:tracePt t="16195" x="2251075" y="6119813"/>
          <p14:tracePt t="16557" x="2270125" y="6110288"/>
          <p14:tracePt t="16563" x="2462213" y="6110288"/>
          <p14:tracePt t="16571" x="2725738" y="6110288"/>
          <p14:tracePt t="16579" x="3063875" y="6110288"/>
          <p14:tracePt t="16587" x="3363913" y="6110288"/>
          <p14:tracePt t="16595" x="3729038" y="6110288"/>
          <p14:tracePt t="16603" x="4029075" y="6110288"/>
          <p14:tracePt t="16611" x="4257675" y="6110288"/>
          <p14:tracePt t="16619" x="4484688" y="6110288"/>
          <p14:tracePt t="16627" x="4686300" y="6110288"/>
          <p14:tracePt t="16635" x="4795838" y="6110288"/>
          <p14:tracePt t="16644" x="4905375" y="6110288"/>
          <p14:tracePt t="16651" x="4959350" y="6119813"/>
          <p14:tracePt t="16661" x="4978400" y="6119813"/>
          <p14:tracePt t="17037" x="5022850" y="6119813"/>
          <p14:tracePt t="17045" x="5086350" y="6119813"/>
          <p14:tracePt t="17051" x="5151438" y="6119813"/>
          <p14:tracePt t="17060" x="5187950" y="6119813"/>
          <p14:tracePt t="17068" x="5205413" y="6119813"/>
          <p14:tracePt t="17075" x="5232400" y="6119813"/>
          <p14:tracePt t="17083" x="5241925" y="6119813"/>
          <p14:tracePt t="17159" x="5251450" y="6119813"/>
          <p14:tracePt t="17165" x="5268913" y="6119813"/>
          <p14:tracePt t="17173" x="5324475" y="6119813"/>
          <p14:tracePt t="17180" x="5414963" y="6119813"/>
          <p14:tracePt t="17188" x="5543550" y="6119813"/>
          <p14:tracePt t="17196" x="5688013" y="6119813"/>
          <p14:tracePt t="17205" x="5834063" y="6119813"/>
          <p14:tracePt t="17214" x="5962650" y="6119813"/>
          <p14:tracePt t="17220" x="6072188" y="6119813"/>
          <p14:tracePt t="17229" x="6181725" y="6119813"/>
          <p14:tracePt t="17236" x="6235700" y="6119813"/>
          <p14:tracePt t="17246" x="6262688" y="6119813"/>
          <p14:tracePt t="17252" x="6281738" y="6119813"/>
          <p14:tracePt t="17493" x="6254750" y="6119813"/>
          <p14:tracePt t="17501" x="6235700" y="6119813"/>
          <p14:tracePt t="17509" x="6199188" y="6119813"/>
          <p14:tracePt t="17518" x="6153150" y="6119813"/>
          <p14:tracePt t="17533" x="6145213" y="6119813"/>
          <p14:tracePt t="17605" x="6135688" y="6119813"/>
          <p14:tracePt t="17621" x="6126163" y="6127750"/>
          <p14:tracePt t="17919" x="6126163" y="6091238"/>
          <p14:tracePt t="17925" x="6108700" y="6064250"/>
          <p14:tracePt t="17933" x="6089650" y="5973763"/>
          <p14:tracePt t="17941" x="6089650" y="5918200"/>
          <p14:tracePt t="17949" x="6089650" y="5845175"/>
          <p14:tracePt t="17957" x="6089650" y="5772150"/>
          <p14:tracePt t="17964" x="6089650" y="5699125"/>
          <p14:tracePt t="17982" x="6089650" y="5581650"/>
          <p14:tracePt t="17988" x="6089650" y="5526088"/>
          <p14:tracePt t="17996" x="6089650" y="5489575"/>
          <p14:tracePt t="18004" x="6089650" y="5481638"/>
          <p14:tracePt t="18012" x="6089650" y="5445125"/>
          <p14:tracePt t="18019" x="6089650" y="5416550"/>
          <p14:tracePt t="18028" x="6089650" y="5399088"/>
          <p14:tracePt t="18035" x="6089650" y="5389563"/>
          <p14:tracePt t="18044" x="6089650" y="5362575"/>
          <p14:tracePt t="18051" x="6089650" y="5353050"/>
          <p14:tracePt t="18060" x="6089650" y="5326063"/>
          <p14:tracePt t="18067" x="6089650" y="5316538"/>
          <p14:tracePt t="18093" x="6089650" y="5307013"/>
          <p14:tracePt t="18287" x="6089650" y="5270500"/>
          <p14:tracePt t="18293" x="6099175" y="5262563"/>
          <p14:tracePt t="18333" x="6099175" y="5243513"/>
          <p14:tracePt t="18493" x="6099175" y="5253038"/>
          <p14:tracePt t="18501" x="5980113" y="5343525"/>
          <p14:tracePt t="18507" x="5843588" y="5435600"/>
          <p14:tracePt t="18516" x="5680075" y="5499100"/>
          <p14:tracePt t="18523" x="5507038" y="5545138"/>
          <p14:tracePt t="18531" x="5414963" y="5599113"/>
          <p14:tracePt t="18539" x="5278438" y="5645150"/>
          <p14:tracePt t="18547" x="5205413" y="5654675"/>
          <p14:tracePt t="18555" x="5151438" y="5654675"/>
          <p14:tracePt t="18563" x="5086350" y="5654675"/>
          <p14:tracePt t="18571" x="5049838" y="5654675"/>
          <p14:tracePt t="18580" x="5022850" y="5654675"/>
          <p14:tracePt t="18589" x="5014913" y="5654675"/>
          <p14:tracePt t="18651" x="4995863" y="5654675"/>
          <p14:tracePt t="18667" x="4995863" y="5635625"/>
          <p14:tracePt t="18675" x="4995863" y="5608638"/>
          <p14:tracePt t="18683" x="4995863" y="5599113"/>
          <p14:tracePt t="18699" x="4995863" y="5572125"/>
          <p14:tracePt t="18707" x="4995863" y="5526088"/>
          <p14:tracePt t="18716" x="4995863" y="5499100"/>
          <p14:tracePt t="18723" x="4995863" y="5462588"/>
          <p14:tracePt t="18731" x="5032375" y="5399088"/>
          <p14:tracePt t="18739" x="5068888" y="5335588"/>
          <p14:tracePt t="18747" x="5105400" y="5316538"/>
          <p14:tracePt t="18755" x="5151438" y="5270500"/>
          <p14:tracePt t="18763" x="5232400" y="5226050"/>
          <p14:tracePt t="18771" x="5324475" y="5197475"/>
          <p14:tracePt t="18779" x="5405438" y="5160963"/>
          <p14:tracePt t="18787" x="5487988" y="5116513"/>
          <p14:tracePt t="18795" x="5597525" y="5080000"/>
          <p14:tracePt t="18803" x="5680075" y="5053013"/>
          <p14:tracePt t="18812" x="5761038" y="5006975"/>
          <p14:tracePt t="18819" x="5843588" y="4970463"/>
          <p14:tracePt t="18828" x="5943600" y="4924425"/>
          <p14:tracePt t="18835" x="5989638" y="4887913"/>
          <p14:tracePt t="18844" x="6053138" y="4870450"/>
          <p14:tracePt t="18851" x="6135688" y="4797425"/>
          <p14:tracePt t="18860" x="6199188" y="4760913"/>
          <p14:tracePt t="18867" x="6262688" y="4732338"/>
          <p14:tracePt t="18875" x="6308725" y="4697413"/>
          <p14:tracePt t="18883" x="6326188" y="4687888"/>
          <p14:tracePt t="18891" x="6345238" y="4678363"/>
          <p14:tracePt t="19125" x="6345238" y="4641850"/>
          <p14:tracePt t="19131" x="6345238" y="4587875"/>
          <p14:tracePt t="19139" x="6345238" y="4522788"/>
          <p14:tracePt t="19147" x="6345238" y="4495800"/>
          <p14:tracePt t="19155" x="6345238" y="4468813"/>
          <p14:tracePt t="19163" x="6345238" y="4432300"/>
          <p14:tracePt t="19171" x="6345238" y="4386263"/>
          <p14:tracePt t="19179" x="6345238" y="4368800"/>
          <p14:tracePt t="19188" x="6381750" y="4322763"/>
          <p14:tracePt t="19195" x="6391275" y="4303713"/>
          <p14:tracePt t="19203" x="6408738" y="4276725"/>
          <p14:tracePt t="19212" x="6435725" y="4259263"/>
          <p14:tracePt t="19219" x="6481763" y="4240213"/>
          <p14:tracePt t="19228" x="6508750" y="4222750"/>
          <p14:tracePt t="19235" x="6537325" y="4213225"/>
          <p14:tracePt t="19244" x="6600825" y="4203700"/>
          <p14:tracePt t="19251" x="6691313" y="4203700"/>
          <p14:tracePt t="19261" x="6800850" y="4176713"/>
          <p14:tracePt t="19268" x="6946900" y="4176713"/>
          <p14:tracePt t="19275" x="7073900" y="4176713"/>
          <p14:tracePt t="19284" x="7202488" y="4176713"/>
          <p14:tracePt t="19293" x="7312025" y="4176713"/>
          <p14:tracePt t="19301" x="7402513" y="4176713"/>
          <p14:tracePt t="19317" x="7502525" y="4203700"/>
          <p14:tracePt t="19323" x="7521575" y="4213225"/>
          <p14:tracePt t="19339" x="7521575" y="4222750"/>
          <p14:tracePt t="19347" x="7521575" y="4232275"/>
          <p14:tracePt t="19355" x="7521575" y="4276725"/>
          <p14:tracePt t="19364" x="7521575" y="4332288"/>
          <p14:tracePt t="19371" x="7502525" y="4405313"/>
          <p14:tracePt t="19380" x="7458075" y="4505325"/>
          <p14:tracePt t="19387" x="7392988" y="4559300"/>
          <p14:tracePt t="19401" x="7329488" y="4641850"/>
          <p14:tracePt t="19403" x="7283450" y="4724400"/>
          <p14:tracePt t="19411" x="7229475" y="4787900"/>
          <p14:tracePt t="19419" x="7192963" y="4833938"/>
          <p14:tracePt t="19427" x="7165975" y="4870450"/>
          <p14:tracePt t="19435" x="7119938" y="4906963"/>
          <p14:tracePt t="19444" x="7073900" y="4924425"/>
          <p14:tracePt t="19451" x="7056438" y="4943475"/>
          <p14:tracePt t="19461" x="7019925" y="4979988"/>
          <p14:tracePt t="19467" x="7000875" y="4987925"/>
          <p14:tracePt t="19475" x="6983413" y="4987925"/>
          <p14:tracePt t="19483" x="6973888" y="4987925"/>
          <p14:tracePt t="19499" x="6973888" y="4997450"/>
          <p14:tracePt t="19605" x="6964363" y="4970463"/>
          <p14:tracePt t="19613" x="6919913" y="4906963"/>
          <p14:tracePt t="19623" x="6910388" y="4887913"/>
          <p14:tracePt t="19631" x="6873875" y="4797425"/>
          <p14:tracePt t="19639" x="6856413" y="4751388"/>
          <p14:tracePt t="19645" x="6819900" y="4724400"/>
          <p14:tracePt t="19652" x="6800850" y="4678363"/>
          <p14:tracePt t="19661" x="6764338" y="4614863"/>
          <p14:tracePt t="19668" x="6764338" y="4595813"/>
          <p14:tracePt t="19677" x="6764338" y="4568825"/>
          <p14:tracePt t="19684" x="6764338" y="4551363"/>
          <p14:tracePt t="19691" x="6764338" y="4505325"/>
          <p14:tracePt t="19700" x="6764338" y="4478338"/>
          <p14:tracePt t="19708" x="6773863" y="4468813"/>
          <p14:tracePt t="19718" x="6773863" y="4449763"/>
          <p14:tracePt t="19723" x="6783388" y="4432300"/>
          <p14:tracePt t="19731" x="6791325" y="4413250"/>
          <p14:tracePt t="19739" x="6810375" y="4395788"/>
          <p14:tracePt t="19747" x="6819900" y="4376738"/>
          <p14:tracePt t="19755" x="6827838" y="4368800"/>
          <p14:tracePt t="19763" x="6856413" y="4359275"/>
          <p14:tracePt t="19771" x="6883400" y="4332288"/>
          <p14:tracePt t="19779" x="6900863" y="4322763"/>
          <p14:tracePt t="19787" x="6946900" y="4303713"/>
          <p14:tracePt t="19795" x="7019925" y="4295775"/>
          <p14:tracePt t="19803" x="7102475" y="4268788"/>
          <p14:tracePt t="19811" x="7229475" y="4259263"/>
          <p14:tracePt t="19819" x="7356475" y="4240213"/>
          <p14:tracePt t="19828" x="7485063" y="4222750"/>
          <p14:tracePt t="19835" x="7594600" y="4222750"/>
          <p14:tracePt t="19843" x="7721600" y="4222750"/>
          <p14:tracePt t="19851" x="7831138" y="4222750"/>
          <p14:tracePt t="19861" x="7894638" y="4222750"/>
          <p14:tracePt t="19867" x="7921625" y="4222750"/>
          <p14:tracePt t="19877" x="7958138" y="4240213"/>
          <p14:tracePt t="19883" x="7967663" y="4249738"/>
          <p14:tracePt t="19891" x="7967663" y="4259263"/>
          <p14:tracePt t="19899" x="8004175" y="4322763"/>
          <p14:tracePt t="19907" x="8004175" y="4349750"/>
          <p14:tracePt t="19915" x="8004175" y="4376738"/>
          <p14:tracePt t="19923" x="8004175" y="4422775"/>
          <p14:tracePt t="19931" x="8004175" y="4478338"/>
          <p14:tracePt t="19939" x="7994650" y="4522788"/>
          <p14:tracePt t="19947" x="7958138" y="4587875"/>
          <p14:tracePt t="19955" x="7921625" y="4632325"/>
          <p14:tracePt t="19963" x="7867650" y="4697413"/>
          <p14:tracePt t="19971" x="7813675" y="4751388"/>
          <p14:tracePt t="19979" x="7767638" y="4787900"/>
          <p14:tracePt t="19987" x="7685088" y="4824413"/>
          <p14:tracePt t="20011" x="7421563" y="4906963"/>
          <p14:tracePt t="20019" x="7283450" y="4933950"/>
          <p14:tracePt t="20027" x="7192963" y="4933950"/>
          <p14:tracePt t="20035" x="7046913" y="4933950"/>
          <p14:tracePt t="20044" x="6919913" y="4933950"/>
          <p14:tracePt t="20051" x="6791325" y="4933950"/>
          <p14:tracePt t="20060" x="6664325" y="4924425"/>
          <p14:tracePt t="20068" x="6581775" y="4870450"/>
          <p14:tracePt t="20077" x="6537325" y="4841875"/>
          <p14:tracePt t="20084" x="6500813" y="4805363"/>
          <p14:tracePt t="20094" x="6491288" y="4778375"/>
          <p14:tracePt t="20099" x="6472238" y="4741863"/>
          <p14:tracePt t="20107" x="6464300" y="4741863"/>
          <p14:tracePt t="20115" x="6464300" y="4732338"/>
          <p14:tracePt t="20131" x="6464300" y="4724400"/>
          <p14:tracePt t="20365" x="6427788" y="4751388"/>
          <p14:tracePt t="20374" x="6418263" y="4768850"/>
          <p14:tracePt t="20381" x="6408738" y="4778375"/>
          <p14:tracePt t="20388" x="6399213" y="4787900"/>
          <p14:tracePt t="20403" x="6391275" y="4797425"/>
          <p14:tracePt t="20491" x="6372225" y="4797425"/>
          <p14:tracePt t="20499" x="6335713" y="4797425"/>
          <p14:tracePt t="20507" x="6281738" y="4797425"/>
          <p14:tracePt t="20515" x="6218238" y="4833938"/>
          <p14:tracePt t="20523" x="6135688" y="4878388"/>
          <p14:tracePt t="20531" x="6053138" y="4933950"/>
          <p14:tracePt t="20539" x="5953125" y="4987925"/>
          <p14:tracePt t="20547" x="5853113" y="5043488"/>
          <p14:tracePt t="20555" x="5734050" y="5116513"/>
          <p14:tracePt t="20563" x="5697538" y="5197475"/>
          <p14:tracePt t="20571" x="5616575" y="5270500"/>
          <p14:tracePt t="20579" x="5478463" y="5343525"/>
          <p14:tracePt t="20587" x="5360988" y="5416550"/>
          <p14:tracePt t="20595" x="5224463" y="5489575"/>
          <p14:tracePt t="20603" x="5078413" y="5581650"/>
          <p14:tracePt t="20611" x="4922838" y="5645150"/>
          <p14:tracePt t="20619" x="4840288" y="5672138"/>
          <p14:tracePt t="20628" x="4713288" y="5727700"/>
          <p14:tracePt t="20635" x="4613275" y="5772150"/>
          <p14:tracePt t="20644" x="4530725" y="5808663"/>
          <p14:tracePt t="20651" x="4421188" y="5854700"/>
          <p14:tracePt t="20660" x="4284663" y="5910263"/>
          <p14:tracePt t="20667" x="4184650" y="5954713"/>
          <p14:tracePt t="20677" x="4057650" y="6000750"/>
          <p14:tracePt t="20683" x="3956050" y="6054725"/>
          <p14:tracePt t="20691" x="3810000" y="6083300"/>
          <p14:tracePt t="20699" x="3656013" y="6127750"/>
          <p14:tracePt t="20707" x="3509963" y="6146800"/>
          <p14:tracePt t="20716" x="3363913" y="6156325"/>
          <p14:tracePt t="20725" x="3236913" y="6173788"/>
          <p14:tracePt t="20734" x="3108325" y="6200775"/>
          <p14:tracePt t="20740" x="3027363" y="6210300"/>
          <p14:tracePt t="20749" x="2954338" y="6229350"/>
          <p14:tracePt t="20755" x="2844800" y="6229350"/>
          <p14:tracePt t="20763" x="2798763" y="6237288"/>
          <p14:tracePt t="20772" x="2744788" y="6237288"/>
          <p14:tracePt t="20782" x="2716213" y="6256338"/>
          <p14:tracePt t="20789" x="2698750" y="6256338"/>
          <p14:tracePt t="20797" x="2689225" y="6256338"/>
          <p14:tracePt t="20844" x="2671763" y="6246813"/>
          <p14:tracePt t="20852" x="2671763" y="6192838"/>
          <p14:tracePt t="20860" x="2662238" y="6137275"/>
          <p14:tracePt t="20868" x="2662238" y="6083300"/>
          <p14:tracePt t="20877" x="2635250" y="6018213"/>
          <p14:tracePt t="20884" x="2616200" y="5937250"/>
          <p14:tracePt t="20892" x="2606675" y="5864225"/>
          <p14:tracePt t="20900" x="2579688" y="5837238"/>
          <p14:tracePt t="20908" x="2533650" y="5772150"/>
          <p14:tracePt t="20916" x="2516188" y="5745163"/>
          <p14:tracePt t="20924" x="2498725" y="5727700"/>
          <p14:tracePt t="20932" x="2479675" y="5708650"/>
          <p14:tracePt t="20942" x="2462213" y="5708650"/>
          <p14:tracePt t="20948" x="2416175" y="5672138"/>
          <p14:tracePt t="20956" x="2397125" y="5662613"/>
          <p14:tracePt t="20965" x="2352675" y="5654675"/>
          <p14:tracePt t="20972" x="2306638" y="5618163"/>
          <p14:tracePt t="20982" x="2251075" y="5608638"/>
          <p14:tracePt t="20989" x="2170113" y="5581650"/>
          <p14:tracePt t="20995" x="2106613" y="5554663"/>
          <p14:tracePt t="21017" x="1895475" y="5462588"/>
          <p14:tracePt t="21020" x="1831975" y="5408613"/>
          <p14:tracePt t="21028" x="1714500" y="5362575"/>
          <p14:tracePt t="21035" x="1631950" y="5326063"/>
          <p14:tracePt t="21046" x="1549400" y="5253038"/>
          <p14:tracePt t="21052" x="1449388" y="5180013"/>
          <p14:tracePt t="21063" x="1385888" y="5126038"/>
          <p14:tracePt t="21068" x="1322388" y="5089525"/>
          <p14:tracePt t="21077" x="1285875" y="5060950"/>
          <p14:tracePt t="21083" x="1222375" y="5006975"/>
          <p14:tracePt t="21094" x="1203325" y="4979988"/>
          <p14:tracePt t="21099" x="1185863" y="4951413"/>
          <p14:tracePt t="21108" x="1157288" y="4933950"/>
          <p14:tracePt t="21116" x="1149350" y="4914900"/>
          <p14:tracePt t="21125" x="1130300" y="4887913"/>
          <p14:tracePt t="21132" x="1112838" y="4870450"/>
          <p14:tracePt t="21140" x="1093788" y="4870450"/>
          <p14:tracePt t="21148" x="1076325" y="4851400"/>
          <p14:tracePt t="21156" x="1066800" y="4851400"/>
          <p14:tracePt t="21164" x="1057275" y="4841875"/>
          <p14:tracePt t="21172" x="1047750" y="4824413"/>
          <p14:tracePt t="21317" x="1047750" y="4814888"/>
          <p14:tracePt t="21333" x="1047750" y="4787900"/>
          <p14:tracePt t="21343" x="1076325" y="4778375"/>
          <p14:tracePt t="21348" x="1076325" y="4768850"/>
          <p14:tracePt t="21355" x="1093788" y="4760913"/>
          <p14:tracePt t="21363" x="1112838" y="4760913"/>
          <p14:tracePt t="21371" x="1130300" y="4741863"/>
          <p14:tracePt t="21379" x="1149350" y="4724400"/>
          <p14:tracePt t="21388" x="1185863" y="4714875"/>
          <p14:tracePt t="21395" x="1193800" y="4714875"/>
          <p14:tracePt t="21403" x="1212850" y="4697413"/>
          <p14:tracePt t="21411" x="1212850" y="4687888"/>
          <p14:tracePt t="21420" x="1222375" y="4678363"/>
          <p14:tracePt t="21435" x="1230313" y="4678363"/>
          <p14:tracePt t="21444" x="1239838" y="4668838"/>
          <p14:tracePt t="21581" x="1212850" y="4651375"/>
          <p14:tracePt t="21589" x="1166813" y="4651375"/>
          <p14:tracePt t="21598" x="1130300" y="4641850"/>
          <p14:tracePt t="21605" x="1066800" y="4632325"/>
          <p14:tracePt t="21614" x="1039813" y="4624388"/>
          <p14:tracePt t="21621" x="1011238" y="4605338"/>
          <p14:tracePt t="21629" x="947738" y="4587875"/>
          <p14:tracePt t="21636" x="939800" y="4587875"/>
          <p14:tracePt t="21651" x="930275" y="4578350"/>
          <p14:tracePt t="21819" x="1003300" y="4578350"/>
          <p14:tracePt t="21827" x="1149350" y="4578350"/>
          <p14:tracePt t="21835" x="1293813" y="4578350"/>
          <p14:tracePt t="21843" x="1458913" y="4578350"/>
          <p14:tracePt t="21851" x="1585913" y="4578350"/>
          <p14:tracePt t="21860" x="1714500" y="4578350"/>
          <p14:tracePt t="21867" x="1804988" y="4578350"/>
          <p14:tracePt t="21875" x="1860550" y="4578350"/>
          <p14:tracePt t="21883" x="1905000" y="4578350"/>
          <p14:tracePt t="21891" x="1924050" y="4578350"/>
          <p14:tracePt t="22158" x="1931988" y="4605338"/>
          <p14:tracePt t="22165" x="1951038" y="4678363"/>
          <p14:tracePt t="22173" x="1968500" y="4787900"/>
          <p14:tracePt t="22181" x="1978025" y="4878388"/>
          <p14:tracePt t="22188" x="1997075" y="5006975"/>
          <p14:tracePt t="22195" x="1997075" y="5116513"/>
          <p14:tracePt t="22203" x="2041525" y="5233988"/>
          <p14:tracePt t="22211" x="2051050" y="5343525"/>
          <p14:tracePt t="22219" x="2070100" y="5426075"/>
          <p14:tracePt t="22228" x="2070100" y="5481638"/>
          <p14:tracePt t="22235" x="2087563" y="5562600"/>
          <p14:tracePt t="22243" x="2087563" y="5572125"/>
          <p14:tracePt t="22251" x="2087563" y="5581650"/>
          <p14:tracePt t="22260" x="2087563" y="5599113"/>
          <p14:tracePt t="22267" x="2087563" y="5618163"/>
          <p14:tracePt t="22283" x="2106613" y="5635625"/>
          <p14:tracePt t="22307" x="2106613" y="5645150"/>
          <p14:tracePt t="22415" x="2106613" y="5662613"/>
          <p14:tracePt t="22421" x="2106613" y="5681663"/>
          <p14:tracePt t="22429" x="2106613" y="5708650"/>
          <p14:tracePt t="22437" x="2106613" y="5727700"/>
          <p14:tracePt t="22443" x="2106613" y="5754688"/>
          <p14:tracePt t="22451" x="2106613" y="5772150"/>
          <p14:tracePt t="22460" x="2106613" y="5781675"/>
          <p14:tracePt t="22467" x="2106613" y="5808663"/>
          <p14:tracePt t="22476" x="2106613" y="5818188"/>
          <p14:tracePt t="22828" x="2124075" y="5818188"/>
          <p14:tracePt t="22836" x="2206625" y="5818188"/>
          <p14:tracePt t="22844" x="2370138" y="5818188"/>
          <p14:tracePt t="22852" x="2643188" y="5818188"/>
          <p14:tracePt t="22862" x="2908300" y="5818188"/>
          <p14:tracePt t="22868" x="3244850" y="5818188"/>
          <p14:tracePt t="22878" x="3692525" y="5818188"/>
          <p14:tracePt t="22884" x="3892550" y="5818188"/>
          <p14:tracePt t="22892" x="4094163" y="5818188"/>
          <p14:tracePt t="22900" x="4238625" y="5818188"/>
          <p14:tracePt t="22908" x="4311650" y="5818188"/>
          <p14:tracePt t="22916" x="4340225" y="5818188"/>
          <p14:tracePt t="23213" x="4294188" y="5818188"/>
          <p14:tracePt t="23221" x="4194175" y="5864225"/>
          <p14:tracePt t="23228" x="4065588" y="5910263"/>
          <p14:tracePt t="23236" x="3911600" y="5964238"/>
          <p14:tracePt t="23247" x="3765550" y="5964238"/>
          <p14:tracePt t="23253" x="3636963" y="6027738"/>
          <p14:tracePt t="23266" x="3500438" y="6054725"/>
          <p14:tracePt t="23268" x="3409950" y="6073775"/>
          <p14:tracePt t="23280" x="3346450" y="6083300"/>
          <p14:tracePt t="23285" x="3290888" y="6110288"/>
          <p14:tracePt t="23300" x="3281363" y="6110288"/>
          <p14:tracePt t="23310" x="3273425" y="6110288"/>
          <p14:tracePt t="23316" x="3263900" y="6110288"/>
          <p14:tracePt t="23324" x="3254375" y="6110288"/>
          <p14:tracePt t="23332" x="3227388" y="6137275"/>
          <p14:tracePt t="23342" x="3208338" y="6137275"/>
          <p14:tracePt t="23348" x="3190875" y="6146800"/>
          <p14:tracePt t="23356" x="3163888" y="6164263"/>
          <p14:tracePt t="23364" x="3136900" y="6164263"/>
          <p14:tracePt t="23372" x="3100388" y="6183313"/>
          <p14:tracePt t="23380" x="3100388" y="6192838"/>
          <p14:tracePt t="23388" x="3063875" y="6192838"/>
          <p14:tracePt t="23397" x="3017838" y="6200775"/>
          <p14:tracePt t="23404" x="2998788" y="6210300"/>
          <p14:tracePt t="23413" x="2971800" y="6210300"/>
          <p14:tracePt t="23422" x="2954338" y="6229350"/>
          <p14:tracePt t="23427" x="2917825" y="6237288"/>
          <p14:tracePt t="23435" x="2908300" y="6237288"/>
          <p14:tracePt t="23443" x="2908300" y="6246813"/>
          <p14:tracePt t="23509" x="2898775" y="6256338"/>
          <p14:tracePt t="23516" x="2889250" y="6256338"/>
          <p14:tracePt t="23525" x="2881313" y="6273800"/>
          <p14:tracePt t="23533" x="2871788" y="6283325"/>
          <p14:tracePt t="23539" x="2862263" y="6319838"/>
          <p14:tracePt t="23547" x="2862263" y="6329363"/>
          <p14:tracePt t="23555" x="2852738" y="6375400"/>
          <p14:tracePt t="23563" x="2852738" y="6419850"/>
          <p14:tracePt t="23571" x="2852738" y="6456363"/>
          <p14:tracePt t="23579" x="2835275" y="6483350"/>
          <p14:tracePt t="23587" x="2835275" y="6529388"/>
          <p14:tracePt t="23595" x="2835275" y="6565900"/>
          <p14:tracePt t="23603" x="2835275" y="6611938"/>
          <p14:tracePt t="23611" x="2835275" y="6629400"/>
          <p14:tracePt t="23619" x="2835275" y="6638925"/>
          <p14:tracePt t="23635" x="2825750" y="6648450"/>
          <p14:tracePt t="23853" x="2817813" y="6648450"/>
          <p14:tracePt t="23869" x="2817813" y="6638925"/>
          <p14:tracePt t="23878" x="2798763" y="6611938"/>
          <p14:tracePt t="23884" x="2762250" y="6565900"/>
          <p14:tracePt t="23894" x="2716213" y="6529388"/>
          <p14:tracePt t="23901" x="2671763" y="6492875"/>
          <p14:tracePt t="23909" x="2606675" y="6438900"/>
          <p14:tracePt t="23917" x="2543175" y="6419850"/>
          <p14:tracePt t="23926" x="2479675" y="6375400"/>
          <p14:tracePt t="23933" x="2433638" y="6365875"/>
          <p14:tracePt t="23941" x="2397125" y="6356350"/>
          <p14:tracePt t="23949" x="2352675" y="6338888"/>
          <p14:tracePt t="23956" x="2316163" y="6329363"/>
          <p14:tracePt t="24092" x="2316163" y="6319838"/>
          <p14:tracePt t="24099" x="2316163" y="6292850"/>
          <p14:tracePt t="24107" x="2316163" y="6246813"/>
          <p14:tracePt t="24115" x="2316163" y="6229350"/>
          <p14:tracePt t="24123" x="2316163" y="6192838"/>
          <p14:tracePt t="24131" x="2316163" y="6183313"/>
          <p14:tracePt t="24139" x="2316163" y="6146800"/>
          <p14:tracePt t="24147" x="2333625" y="6127750"/>
          <p14:tracePt t="24155" x="2360613" y="6119813"/>
          <p14:tracePt t="24163" x="2379663" y="6119813"/>
          <p14:tracePt t="24171" x="2406650" y="6110288"/>
          <p14:tracePt t="24179" x="2425700" y="6100763"/>
          <p14:tracePt t="24187" x="2470150" y="6100763"/>
          <p14:tracePt t="24195" x="2525713" y="6100763"/>
          <p14:tracePt t="24203" x="2579688" y="6110288"/>
          <p14:tracePt t="24211" x="2662238" y="6156325"/>
          <p14:tracePt t="24219" x="2698750" y="6173788"/>
          <p14:tracePt t="24228" x="2781300" y="6237288"/>
          <p14:tracePt t="24236" x="2835275" y="6273800"/>
          <p14:tracePt t="24244" x="2852738" y="6292850"/>
          <p14:tracePt t="24251" x="2881313" y="6319838"/>
          <p14:tracePt t="24260" x="2889250" y="6329363"/>
          <p14:tracePt t="24267" x="2898775" y="6346825"/>
          <p14:tracePt t="24276" x="2898775" y="6365875"/>
          <p14:tracePt t="24284" x="2908300" y="6383338"/>
          <p14:tracePt t="24300" x="2917825" y="6392863"/>
          <p14:tracePt t="24407" x="2917825" y="6402388"/>
          <p14:tracePt t="24422" x="2917825" y="6419850"/>
          <p14:tracePt t="24430" x="2908300" y="6465888"/>
          <p14:tracePt t="24436" x="2862263" y="6483350"/>
          <p14:tracePt t="24444" x="2798763" y="6519863"/>
          <p14:tracePt t="24452" x="2735263" y="6548438"/>
          <p14:tracePt t="24461" x="2689225" y="6556375"/>
          <p14:tracePt t="24468" x="2643188" y="6584950"/>
          <p14:tracePt t="24477" x="2616200" y="6602413"/>
          <p14:tracePt t="24484" x="2589213" y="6602413"/>
          <p14:tracePt t="24492" x="2579688" y="6611938"/>
          <p14:tracePt t="24500" x="2570163" y="6611938"/>
          <p14:tracePt t="24621" x="2579688" y="6611938"/>
          <p14:tracePt t="24630" x="2652713" y="6556375"/>
          <p14:tracePt t="24639" x="2735263" y="6502400"/>
          <p14:tracePt t="24646" x="2835275" y="6446838"/>
          <p14:tracePt t="24652" x="2925763" y="6419850"/>
          <p14:tracePt t="24663" x="3044825" y="6402388"/>
          <p14:tracePt t="24669" x="3171825" y="6375400"/>
          <p14:tracePt t="24679" x="3244850" y="6365875"/>
          <p14:tracePt t="24686" x="3409950" y="6346825"/>
          <p14:tracePt t="24693" x="3600450" y="6319838"/>
          <p14:tracePt t="24700" x="3709988" y="6292850"/>
          <p14:tracePt t="24708" x="3875088" y="6273800"/>
          <p14:tracePt t="24717" x="4038600" y="6265863"/>
          <p14:tracePt t="24724" x="4184650" y="6265863"/>
          <p14:tracePt t="24734" x="4384675" y="6265863"/>
          <p14:tracePt t="24739" x="4530725" y="6229350"/>
          <p14:tracePt t="24747" x="4695825" y="6229350"/>
          <p14:tracePt t="24755" x="4822825" y="6229350"/>
          <p14:tracePt t="24763" x="4913313" y="6229350"/>
          <p14:tracePt t="24772" x="4986338" y="6219825"/>
          <p14:tracePt t="24780" x="5022850" y="6219825"/>
          <p14:tracePt t="24852" x="5032375" y="6210300"/>
          <p14:tracePt t="24957" x="5032375" y="6192838"/>
          <p14:tracePt t="24965" x="5049838" y="6173788"/>
          <p14:tracePt t="24973" x="5049838" y="6164263"/>
          <p14:tracePt t="24984" x="5049838" y="6137275"/>
          <p14:tracePt t="24989" x="5049838" y="6127750"/>
          <p14:tracePt t="24997" x="5059363" y="6110288"/>
          <p14:tracePt t="25004" x="5059363" y="6100763"/>
          <p14:tracePt t="25013" x="5059363" y="6091238"/>
          <p14:tracePt t="25028" x="5059363" y="6083300"/>
          <p14:tracePt t="25038" x="5059363" y="6073775"/>
          <p14:tracePt t="25043" x="5032375" y="6054725"/>
          <p14:tracePt t="25052" x="5014913" y="6046788"/>
          <p14:tracePt t="25062" x="4959350" y="6037263"/>
          <p14:tracePt t="25070" x="4941888" y="6037263"/>
          <p14:tracePt t="25079" x="4895850" y="6010275"/>
          <p14:tracePt t="25083" x="4876800" y="6000750"/>
          <p14:tracePt t="25095" x="4849813" y="5991225"/>
          <p14:tracePt t="25099" x="4832350" y="5983288"/>
          <p14:tracePt t="25107" x="4813300" y="5983288"/>
          <p14:tracePt t="25115" x="4803775" y="5973763"/>
          <p14:tracePt t="25131" x="4786313" y="5954713"/>
          <p14:tracePt t="25239" x="4822825" y="5937250"/>
          <p14:tracePt t="25245" x="4978400" y="5891213"/>
          <p14:tracePt t="25254" x="5141913" y="5873750"/>
          <p14:tracePt t="25265" x="5397500" y="5845175"/>
          <p14:tracePt t="25269" x="5716588" y="5800725"/>
          <p14:tracePt t="25280" x="6062663" y="5764213"/>
          <p14:tracePt t="25285" x="6391275" y="5699125"/>
          <p14:tracePt t="25300" x="6856413" y="5618163"/>
          <p14:tracePt t="25307" x="7056438" y="5599113"/>
          <p14:tracePt t="25315" x="7165975" y="5581650"/>
          <p14:tracePt t="25323" x="7192963" y="5572125"/>
          <p14:tracePt t="25533" x="7202488" y="5572125"/>
          <p14:tracePt t="25541" x="7202488" y="5554663"/>
          <p14:tracePt t="25549" x="7202488" y="5545138"/>
          <p14:tracePt t="25557" x="7202488" y="5518150"/>
          <p14:tracePt t="25565" x="7165975" y="5481638"/>
          <p14:tracePt t="25572" x="7119938" y="5445125"/>
          <p14:tracePt t="25580" x="7083425" y="5416550"/>
          <p14:tracePt t="25588" x="7056438" y="5380038"/>
          <p14:tracePt t="25599" x="7029450" y="5335588"/>
          <p14:tracePt t="25604" x="7010400" y="5307013"/>
          <p14:tracePt t="25614" x="7000875" y="5280025"/>
          <p14:tracePt t="25620" x="6992938" y="5233988"/>
          <p14:tracePt t="25628" x="6983413" y="5197475"/>
          <p14:tracePt t="25636" x="6983413" y="5189538"/>
          <p14:tracePt t="25645" x="6964363" y="5133975"/>
          <p14:tracePt t="25652" x="6964363" y="5116513"/>
          <p14:tracePt t="25662" x="6964363" y="5089525"/>
          <p14:tracePt t="25668" x="6964363" y="5060950"/>
          <p14:tracePt t="25679" x="6964363" y="5033963"/>
          <p14:tracePt t="25686" x="6964363" y="4987925"/>
          <p14:tracePt t="25692" x="6964363" y="4960938"/>
          <p14:tracePt t="25701" x="6956425" y="4943475"/>
          <p14:tracePt t="25708" x="6956425" y="4914900"/>
          <p14:tracePt t="25718" x="6956425" y="4897438"/>
          <p14:tracePt t="25724" x="6956425" y="4870450"/>
          <p14:tracePt t="25732" x="6956425" y="4851400"/>
          <p14:tracePt t="25740" x="6956425" y="4841875"/>
          <p14:tracePt t="25748" x="6956425" y="4824413"/>
          <p14:tracePt t="25756" x="6956425" y="4814888"/>
          <p14:tracePt t="25869" x="6992938" y="4787900"/>
          <p14:tracePt t="25875" x="7175500" y="4751388"/>
          <p14:tracePt t="25883" x="7402513" y="4741863"/>
          <p14:tracePt t="25891" x="7594600" y="4678363"/>
          <p14:tracePt t="25899" x="7894638" y="4678363"/>
          <p14:tracePt t="25908" x="8077200" y="4678363"/>
          <p14:tracePt t="25916" x="8240713" y="4678363"/>
          <p14:tracePt t="25925" x="8369300" y="4678363"/>
          <p14:tracePt t="25932" x="8405813" y="4678363"/>
          <p14:tracePt t="25940" x="8415338" y="4678363"/>
          <p14:tracePt t="26131" x="8405813" y="4697413"/>
          <p14:tracePt t="26140" x="8359775" y="4741863"/>
          <p14:tracePt t="26147" x="8313738" y="4787900"/>
          <p14:tracePt t="26156" x="8213725" y="4860925"/>
          <p14:tracePt t="26163" x="8077200" y="4951413"/>
          <p14:tracePt t="26171" x="7940675" y="5024438"/>
          <p14:tracePt t="26179" x="7804150" y="5116513"/>
          <p14:tracePt t="26188" x="7648575" y="5226050"/>
          <p14:tracePt t="26195" x="7548563" y="5326063"/>
          <p14:tracePt t="26206" x="7429500" y="5435600"/>
          <p14:tracePt t="26211" x="7329488" y="5518150"/>
          <p14:tracePt t="26219" x="7212013" y="5626100"/>
          <p14:tracePt t="26227" x="7119938" y="5708650"/>
          <p14:tracePt t="26235" x="7037388" y="5791200"/>
          <p14:tracePt t="26243" x="6983413" y="5854700"/>
          <p14:tracePt t="26251" x="6946900" y="5918200"/>
          <p14:tracePt t="26259" x="6900863" y="5973763"/>
          <p14:tracePt t="26267" x="6856413" y="6037263"/>
          <p14:tracePt t="26276" x="6827838" y="6064250"/>
          <p14:tracePt t="26283" x="6791325" y="6119813"/>
          <p14:tracePt t="26292" x="6737350" y="6183313"/>
          <p14:tracePt t="26300" x="6727825" y="6200775"/>
          <p14:tracePt t="26308" x="6718300" y="6219825"/>
          <p14:tracePt t="26316" x="6710363" y="6229350"/>
          <p14:tracePt t="26324" x="6691313" y="6246813"/>
          <p14:tracePt t="26331" x="6681788" y="6265863"/>
          <p14:tracePt t="26339" x="6681788" y="6273800"/>
          <p14:tracePt t="26347" x="6673850" y="6283325"/>
          <p14:tracePt t="26355" x="6645275" y="6329363"/>
          <p14:tracePt t="26363" x="6637338" y="6356350"/>
          <p14:tracePt t="26371" x="6618288" y="6392863"/>
          <p14:tracePt t="26379" x="6591300" y="6438900"/>
          <p14:tracePt t="26388" x="6581775" y="6465888"/>
          <p14:tracePt t="26395" x="6581775" y="6483350"/>
          <p14:tracePt t="26405" x="6564313" y="6538913"/>
          <p14:tracePt t="26411" x="6564313" y="6584950"/>
          <p14:tracePt t="26419" x="6564313" y="6621463"/>
          <p14:tracePt t="26427" x="6564313" y="6638925"/>
          <p14:tracePt t="26435" x="6545263" y="6657975"/>
          <p14:tracePt t="26443" x="6545263" y="6665913"/>
          <p14:tracePt t="26573" x="6545263" y="6684963"/>
          <p14:tracePt t="26581" x="6508750" y="6731000"/>
          <p14:tracePt t="26589" x="6435725" y="6738938"/>
          <p14:tracePt t="26596" x="6335713" y="6757988"/>
          <p14:tracePt t="26603" x="6226175" y="6767513"/>
          <p14:tracePt t="26611" x="6145213" y="6794500"/>
          <p14:tracePt t="26619" x="6053138" y="6811963"/>
          <p14:tracePt t="26627" x="5962650" y="6811963"/>
          <p14:tracePt t="26635" x="5889625" y="6821488"/>
          <p14:tracePt t="26644" x="5761038" y="6821488"/>
          <p14:tracePt t="26651" x="5643563" y="6831013"/>
          <p14:tracePt t="26660" x="5497513" y="6848475"/>
          <p14:tracePt t="26781" x="4676775" y="6821488"/>
          <p14:tracePt t="26789" x="4667250" y="6821488"/>
          <p14:tracePt t="26796" x="4667250" y="6811963"/>
          <p14:tracePt t="26804" x="4640263" y="6767513"/>
          <p14:tracePt t="26812" x="4630738" y="6757988"/>
          <p14:tracePt t="26820" x="4622800" y="6738938"/>
          <p14:tracePt t="26829" x="4603750" y="6711950"/>
          <p14:tracePt t="26835" x="4603750" y="6702425"/>
          <p14:tracePt t="26844" x="4603750" y="6684963"/>
          <p14:tracePt t="26851" x="4603750" y="6638925"/>
          <p14:tracePt t="26860" x="4603750" y="6621463"/>
          <p14:tracePt t="26867" x="4603750" y="6602413"/>
          <p14:tracePt t="26876" x="4603750" y="6575425"/>
          <p14:tracePt t="26883" x="4613275" y="6556375"/>
          <p14:tracePt t="26891" x="4640263" y="6519863"/>
          <p14:tracePt t="26899" x="4722813" y="6483350"/>
          <p14:tracePt t="26908" x="4767263" y="6465888"/>
          <p14:tracePt t="26916" x="4832350" y="6419850"/>
          <p14:tracePt t="26924" x="4949825" y="6383338"/>
          <p14:tracePt t="26932" x="5041900" y="6338888"/>
          <p14:tracePt t="26940" x="5178425" y="6310313"/>
          <p14:tracePt t="26947" x="5287963" y="6265863"/>
          <p14:tracePt t="26955" x="5414963" y="6256338"/>
          <p14:tracePt t="26963" x="5561013" y="6237288"/>
          <p14:tracePt t="26971" x="5716588" y="6210300"/>
          <p14:tracePt t="26995" x="6116638" y="6210300"/>
          <p14:tracePt t="27003" x="6226175" y="6210300"/>
          <p14:tracePt t="27011" x="6335713" y="6210300"/>
          <p14:tracePt t="27019" x="6391275" y="6210300"/>
          <p14:tracePt t="27027" x="6445250" y="6210300"/>
          <p14:tracePt t="27035" x="6491288" y="6210300"/>
          <p14:tracePt t="27043" x="6518275" y="6219825"/>
          <p14:tracePt t="27051" x="6564313" y="6229350"/>
          <p14:tracePt t="27060" x="6581775" y="6246813"/>
          <p14:tracePt t="27067" x="6591300" y="6256338"/>
          <p14:tracePt t="27093" x="6600825" y="6265863"/>
          <p14:tracePt t="27115" x="6610350" y="6292850"/>
          <p14:tracePt t="27123" x="6610350" y="6302375"/>
          <p14:tracePt t="27131" x="6610350" y="6310313"/>
          <p14:tracePt t="27139" x="6610350" y="6338888"/>
          <p14:tracePt t="27147" x="6610350" y="6356350"/>
          <p14:tracePt t="27155" x="6610350" y="6365875"/>
          <p14:tracePt t="27163" x="6610350" y="6402388"/>
          <p14:tracePt t="27171" x="6618288" y="6419850"/>
          <p14:tracePt t="27179" x="6618288" y="6446838"/>
          <p14:tracePt t="27187" x="6618288" y="6483350"/>
          <p14:tracePt t="27195" x="6618288" y="6519863"/>
          <p14:tracePt t="27204" x="6600825" y="6556375"/>
          <p14:tracePt t="27212" x="6591300" y="6592888"/>
          <p14:tracePt t="27220" x="6581775" y="6629400"/>
          <p14:tracePt t="27229" x="6573838" y="6638925"/>
          <p14:tracePt t="27235" x="6564313" y="6657975"/>
          <p14:tracePt t="27244" x="6537325" y="6684963"/>
          <p14:tracePt t="27252" x="6527800" y="6694488"/>
          <p14:tracePt t="27265" x="6508750" y="6702425"/>
          <p14:tracePt t="27267" x="6491288" y="6721475"/>
          <p14:tracePt t="27276" x="6464300" y="6731000"/>
          <p14:tracePt t="27283" x="6408738" y="6731000"/>
          <p14:tracePt t="27291" x="6326188" y="6748463"/>
          <p14:tracePt t="27299" x="6218238" y="6748463"/>
          <p14:tracePt t="27307" x="6072188" y="6748463"/>
          <p14:tracePt t="27315" x="5926138" y="6748463"/>
          <p14:tracePt t="27323" x="5761038" y="6748463"/>
          <p14:tracePt t="27331" x="5607050" y="6748463"/>
          <p14:tracePt t="27340" x="5387975" y="6711950"/>
          <p14:tracePt t="27347" x="5297488" y="6711950"/>
          <p14:tracePt t="27355" x="5132388" y="6675438"/>
          <p14:tracePt t="27363" x="5005388" y="6648450"/>
          <p14:tracePt t="27371" x="4941888" y="6621463"/>
          <p14:tracePt t="27379" x="4886325" y="6611938"/>
          <p14:tracePt t="27461" x="4876800" y="6602413"/>
          <p14:tracePt t="27957" x="4876800" y="6575425"/>
          <p14:tracePt t="27965" x="4868863" y="6548438"/>
          <p14:tracePt t="27979" x="4868863" y="6529388"/>
          <p14:tracePt t="27987" x="4868863" y="6511925"/>
          <p14:tracePt t="28075" x="4868863" y="6502400"/>
          <p14:tracePt t="29613" x="4868863" y="6492875"/>
          <p14:tracePt t="29653" x="4868863" y="6465888"/>
          <p14:tracePt t="29662" x="4868863" y="6419850"/>
          <p14:tracePt t="29669" x="4868863" y="6411913"/>
          <p14:tracePt t="29678" x="4886325" y="6383338"/>
          <p14:tracePt t="29694" x="4905375" y="6356350"/>
          <p14:tracePt t="29710" x="4905375" y="6346825"/>
          <p14:tracePt t="29719" x="4905375" y="6329363"/>
          <p14:tracePt t="29734" x="4905375" y="6310313"/>
          <p14:tracePt t="29742" x="4905375" y="6292850"/>
          <p14:tracePt t="29749" x="4913313" y="6283325"/>
          <p14:tracePt t="29757" x="4922838" y="6273800"/>
          <p14:tracePt t="29765" x="4922838" y="6265863"/>
          <p14:tracePt t="29772" x="4932363" y="6237288"/>
          <p14:tracePt t="29788" x="4932363" y="6229350"/>
          <p14:tracePt t="29828" x="4932363" y="6210300"/>
          <p14:tracePt t="50639" x="4932363" y="6137275"/>
          <p14:tracePt t="50645" x="4932363" y="6010275"/>
          <p14:tracePt t="50655" x="4803775" y="5910263"/>
          <p14:tracePt t="50661" x="4722813" y="5854700"/>
          <p14:tracePt t="50669" x="4659313" y="5808663"/>
          <p14:tracePt t="50676" x="4613275" y="5764213"/>
          <p14:tracePt t="50684" x="4549775" y="5727700"/>
          <p14:tracePt t="50691" x="4530725" y="5718175"/>
          <p14:tracePt t="50699" x="4521200" y="5718175"/>
          <p14:tracePt t="50957" x="4494213" y="5718175"/>
          <p14:tracePt t="50965" x="4384675" y="5718175"/>
          <p14:tracePt t="50975" x="4238625" y="5718175"/>
          <p14:tracePt t="50980" x="4094163" y="5718175"/>
          <p14:tracePt t="50998" x="3875088" y="5699125"/>
          <p14:tracePt t="51005" x="3810000" y="5662613"/>
          <p14:tracePt t="51013" x="3729038" y="5654675"/>
          <p14:tracePt t="51021" x="3702050" y="5626100"/>
          <p14:tracePt t="51030" x="3656013" y="5608638"/>
          <p14:tracePt t="51037" x="3646488" y="5599113"/>
          <p14:tracePt t="51046" x="3629025" y="5589588"/>
          <p14:tracePt t="51053" x="3609975" y="5581650"/>
          <p14:tracePt t="51099" x="3563938" y="5562600"/>
          <p14:tracePt t="51107" x="3536950" y="5562600"/>
          <p14:tracePt t="51115" x="3482975" y="5562600"/>
          <p14:tracePt t="51124" x="3427413" y="5562600"/>
          <p14:tracePt t="51131" x="3354388" y="5562600"/>
          <p14:tracePt t="51139" x="3281363" y="5562600"/>
          <p14:tracePt t="51147" x="3208338" y="5562600"/>
          <p14:tracePt t="51155" x="3144838" y="5562600"/>
          <p14:tracePt t="51163" x="3090863" y="5562600"/>
          <p14:tracePt t="51171" x="3054350" y="5562600"/>
          <p14:tracePt t="51179" x="3044825" y="5562600"/>
          <p14:tracePt t="51187" x="3027363" y="5562600"/>
          <p14:tracePt t="51295" x="3017838" y="5562600"/>
          <p14:tracePt t="51318" x="2981325" y="5562600"/>
          <p14:tracePt t="51323" x="2971800" y="5562600"/>
          <p14:tracePt t="51331" x="2962275" y="5562600"/>
          <p14:tracePt t="51340" x="2954338" y="5562600"/>
          <p14:tracePt t="51347" x="2944813" y="5562600"/>
          <p14:tracePt t="51415" x="2935288" y="5562600"/>
          <p14:tracePt t="51429" x="2898775" y="5572125"/>
          <p14:tracePt t="51439" x="2852738" y="5589588"/>
          <p14:tracePt t="51446" x="2808288" y="5618163"/>
          <p14:tracePt t="51453" x="2781300" y="5626100"/>
          <p14:tracePt t="51461" x="2735263" y="5635625"/>
          <p14:tracePt t="51468" x="2716213" y="5645150"/>
          <p14:tracePt t="51477" x="2708275" y="5654675"/>
          <p14:tracePt t="51845" x="2708275" y="5662613"/>
          <p14:tracePt t="51853" x="2708275" y="5691188"/>
          <p14:tracePt t="51861" x="2708275" y="5699125"/>
          <p14:tracePt t="51869" x="2708275" y="5708650"/>
          <p14:tracePt t="51878" x="2708275" y="5727700"/>
          <p14:tracePt t="51893" x="2708275" y="5735638"/>
          <p14:tracePt t="52500" x="2781300" y="5735638"/>
          <p14:tracePt t="52509" x="2917825" y="5672138"/>
          <p14:tracePt t="52517" x="3035300" y="5608638"/>
          <p14:tracePt t="52526" x="3117850" y="5554663"/>
          <p14:tracePt t="52533" x="3190875" y="5518150"/>
          <p14:tracePt t="52543" x="3273425" y="5472113"/>
          <p14:tracePt t="52549" x="3336925" y="5435600"/>
          <p14:tracePt t="52561" x="3455988" y="5380038"/>
          <p14:tracePt t="52565" x="3563938" y="5362575"/>
          <p14:tracePt t="52573" x="3702050" y="5316538"/>
          <p14:tracePt t="52580" x="3846513" y="5307013"/>
          <p14:tracePt t="52589" x="3919538" y="5289550"/>
          <p14:tracePt t="52599" x="3975100" y="5289550"/>
          <p14:tracePt t="52604" x="3984625" y="5289550"/>
          <p14:tracePt t="52612" x="4002088" y="5289550"/>
          <p14:tracePt t="53149" x="4029075" y="5226050"/>
          <p14:tracePt t="53156" x="4048125" y="5180013"/>
          <p14:tracePt t="53163" x="4102100" y="5126038"/>
          <p14:tracePt t="53171" x="4129088" y="5097463"/>
          <p14:tracePt t="53179" x="4148138" y="5060950"/>
          <p14:tracePt t="53187" x="4184650" y="5006975"/>
          <p14:tracePt t="53195" x="4194175" y="4997450"/>
          <p14:tracePt t="53203" x="4194175" y="4987925"/>
          <p14:tracePt t="53259" x="4202113" y="4987925"/>
          <p14:tracePt t="53267" x="4230688" y="5006975"/>
          <p14:tracePt t="53275" x="4248150" y="5024438"/>
          <p14:tracePt t="53283" x="4294188" y="5033963"/>
          <p14:tracePt t="53291" x="4303713" y="5043488"/>
          <p14:tracePt t="53299" x="4311650" y="5043488"/>
          <p14:tracePt t="53307" x="4330700" y="5053013"/>
          <p14:tracePt t="53315" x="4340225" y="5060950"/>
          <p14:tracePt t="53365" x="4367213" y="5060950"/>
          <p14:tracePt t="53376" x="4376738" y="5060950"/>
          <p14:tracePt t="53382" x="4394200" y="5053013"/>
          <p14:tracePt t="53389" x="4403725" y="5024438"/>
          <p14:tracePt t="53396" x="4413250" y="5016500"/>
          <p14:tracePt t="53404" x="4421188" y="4987925"/>
          <p14:tracePt t="53412" x="4430713" y="4979988"/>
          <p14:tracePt t="53420" x="4440238" y="4960938"/>
          <p14:tracePt t="53427" x="4448175" y="4960938"/>
          <p14:tracePt t="53581" x="4448175" y="4951413"/>
          <p14:tracePt t="53638" x="4448175" y="4933950"/>
          <p14:tracePt t="53645" x="4448175" y="4914900"/>
          <p14:tracePt t="53653" x="4448175" y="4906963"/>
          <p14:tracePt t="53660" x="4457700" y="4887913"/>
          <p14:tracePt t="53677" x="4467225" y="4878388"/>
          <p14:tracePt t="53685" x="4467225" y="4870450"/>
          <p14:tracePt t="53767" x="4476750" y="4860925"/>
          <p14:tracePt t="53789" x="4494213" y="4851400"/>
          <p14:tracePt t="53797" x="4530725" y="4841875"/>
          <p14:tracePt t="53805" x="4567238" y="4833938"/>
          <p14:tracePt t="53814" x="4622800" y="4805363"/>
          <p14:tracePt t="53821" x="4649788" y="4797425"/>
          <p14:tracePt t="53832" x="4659313" y="4797425"/>
          <p14:tracePt t="53835" x="4667250" y="4797425"/>
          <p14:tracePt t="53843" x="4676775" y="4787900"/>
          <p14:tracePt t="53859" x="4686300" y="4787900"/>
          <p14:tracePt t="53899" x="4695825" y="4778375"/>
          <p14:tracePt t="54027" x="4703763" y="4778375"/>
          <p14:tracePt t="54035" x="4740275" y="4778375"/>
          <p14:tracePt t="54043" x="4759325" y="4760913"/>
          <p14:tracePt t="54051" x="4767263" y="4751388"/>
          <p14:tracePt t="54059" x="4776788" y="4741863"/>
          <p14:tracePt t="54195" x="4795838" y="4732338"/>
          <p14:tracePt t="54203" x="4840288" y="4714875"/>
          <p14:tracePt t="54211" x="4895850" y="4714875"/>
          <p14:tracePt t="54219" x="5014913" y="4687888"/>
          <p14:tracePt t="54227" x="5105400" y="4687888"/>
          <p14:tracePt t="54235" x="5178425" y="4660900"/>
          <p14:tracePt t="54243" x="5278438" y="4624388"/>
          <p14:tracePt t="54251" x="5360988" y="4605338"/>
          <p14:tracePt t="54259" x="5424488" y="4568825"/>
          <p14:tracePt t="54267" x="5478463" y="4559300"/>
          <p14:tracePt t="54275" x="5524500" y="4522788"/>
          <p14:tracePt t="54283" x="5561013" y="4514850"/>
          <p14:tracePt t="54291" x="5588000" y="4495800"/>
          <p14:tracePt t="54299" x="5616575" y="4468813"/>
          <p14:tracePt t="54307" x="5634038" y="4459288"/>
          <p14:tracePt t="54315" x="5643563" y="4459288"/>
          <p14:tracePt t="54324" x="5653088" y="4449763"/>
          <p14:tracePt t="54484" x="5661025" y="4441825"/>
          <p14:tracePt t="54500" x="5661025" y="4432300"/>
          <p14:tracePt t="54547" x="5670550" y="4422775"/>
          <p14:tracePt t="54725" x="5697538" y="4405313"/>
          <p14:tracePt t="54734" x="5716588" y="4405313"/>
          <p14:tracePt t="54742" x="5734050" y="4386263"/>
          <p14:tracePt t="54750" x="5743575" y="4376738"/>
          <p14:tracePt t="54760" x="5753100" y="4376738"/>
          <p14:tracePt t="54765" x="5761038" y="4376738"/>
          <p14:tracePt t="54772" x="5770563" y="4368800"/>
          <p14:tracePt t="54780" x="5780088" y="4359275"/>
          <p14:tracePt t="54796" x="5797550" y="4359275"/>
          <p14:tracePt t="54804" x="5816600" y="4340225"/>
          <p14:tracePt t="54812" x="5826125" y="4332288"/>
          <p14:tracePt t="54820" x="5834063" y="4322763"/>
          <p14:tracePt t="54836" x="5843588" y="4322763"/>
          <p14:tracePt t="54852" x="5843588" y="4313238"/>
          <p14:tracePt t="54901" x="5862638" y="4303713"/>
          <p14:tracePt t="54917" x="5889625" y="4286250"/>
          <p14:tracePt t="54925" x="5899150" y="4276725"/>
          <p14:tracePt t="54933" x="5926138" y="4259263"/>
          <p14:tracePt t="54943" x="5935663" y="4249738"/>
          <p14:tracePt t="54948" x="5962650" y="4240213"/>
          <p14:tracePt t="54956" x="5980113" y="4232275"/>
          <p14:tracePt t="54972" x="5999163" y="4213225"/>
          <p14:tracePt t="55222" x="6007100" y="4203700"/>
          <p14:tracePt t="55275" x="6016625" y="4203700"/>
          <p14:tracePt t="55283" x="6026150" y="4195763"/>
          <p14:tracePt t="55655" x="6053138" y="4176713"/>
          <p14:tracePt t="55663" x="6072188" y="4149725"/>
          <p14:tracePt t="55669" x="6089650" y="4113213"/>
          <p14:tracePt t="55687" x="6099175" y="4103688"/>
          <p14:tracePt t="55693" x="6108700" y="4076700"/>
          <p14:tracePt t="55700" x="6116638" y="4067175"/>
          <p14:tracePt t="55709" x="6126163" y="4057650"/>
          <p14:tracePt t="55741" x="6126163" y="4030663"/>
          <p14:tracePt t="55756" x="6135688" y="4013200"/>
          <p14:tracePt t="55894" x="6145213" y="3984625"/>
          <p14:tracePt t="55901" x="6162675" y="3976688"/>
          <p14:tracePt t="55926" x="6172200" y="3967163"/>
          <p14:tracePt t="55965" x="6181725" y="3948113"/>
          <p14:tracePt t="56069" x="6181725" y="3940175"/>
          <p14:tracePt t="56083" x="6181725" y="3930650"/>
          <p14:tracePt t="56115" x="6181725" y="3921125"/>
          <p14:tracePt t="56123" x="6181725" y="3911600"/>
          <p14:tracePt t="56518" x="6189663" y="3903663"/>
          <p14:tracePt t="56525" x="6199188" y="3884613"/>
          <p14:tracePt t="56533" x="6218238" y="3857625"/>
          <p14:tracePt t="56543" x="6245225" y="3821113"/>
          <p14:tracePt t="56549" x="6262688" y="3794125"/>
          <p14:tracePt t="56561" x="6272213" y="3767138"/>
          <p14:tracePt t="56565" x="6281738" y="3730625"/>
          <p14:tracePt t="56573" x="6318250" y="3702050"/>
          <p14:tracePt t="56581" x="6326188" y="3684588"/>
          <p14:tracePt t="56588" x="6335713" y="3657600"/>
          <p14:tracePt t="56595" x="6345238" y="3638550"/>
          <p14:tracePt t="56603" x="6354763" y="3629025"/>
          <p14:tracePt t="56611" x="6354763" y="3621088"/>
          <p14:tracePt t="56619" x="6354763" y="3611563"/>
          <p14:tracePt t="59781" x="6362700" y="3602038"/>
          <p14:tracePt t="59789" x="6381750" y="3584575"/>
          <p14:tracePt t="59797" x="6427788" y="3565525"/>
          <p14:tracePt t="59805" x="6472238" y="3538538"/>
          <p14:tracePt t="59812" x="6518275" y="3529013"/>
          <p14:tracePt t="59821" x="6545263" y="3511550"/>
          <p14:tracePt t="59828" x="6573838" y="3502025"/>
          <p14:tracePt t="59836" x="6600825" y="3492500"/>
          <p14:tracePt t="59844" x="6627813" y="3482975"/>
          <p14:tracePt t="59852" x="6645275" y="3465513"/>
          <p14:tracePt t="60133" x="6664325" y="3465513"/>
          <p14:tracePt t="60144" x="6700838" y="3465513"/>
          <p14:tracePt t="60149" x="6746875" y="3465513"/>
          <p14:tracePt t="60159" x="6810375" y="3446463"/>
          <p14:tracePt t="60164" x="6892925" y="3438525"/>
          <p14:tracePt t="60172" x="7037388" y="3419475"/>
          <p14:tracePt t="60180" x="7165975" y="3392488"/>
          <p14:tracePt t="60187" x="7292975" y="3392488"/>
          <p14:tracePt t="60195" x="7512050" y="3392488"/>
          <p14:tracePt t="60205" x="7777163" y="3392488"/>
          <p14:tracePt t="60213" x="8113713" y="3392488"/>
          <p14:tracePt t="60220" x="8378825" y="3392488"/>
          <p14:tracePt t="60228" x="8715375" y="3392488"/>
          <p14:tracePt t="60236" x="8934450" y="3392488"/>
          <p14:tracePt t="62203" x="7921625" y="2179638"/>
          <p14:tracePt t="62211" x="7010400" y="1987550"/>
          <p14:tracePt t="62219" x="6226175" y="1731963"/>
          <p14:tracePt t="62227" x="5424488" y="1568450"/>
          <p14:tracePt t="62235" x="4759325" y="1376363"/>
          <p14:tracePt t="62243" x="4238625" y="1231900"/>
          <p14:tracePt t="62251" x="3838575" y="1122363"/>
          <p14:tracePt t="62259" x="3609975" y="1049338"/>
          <p14:tracePt t="62267" x="3473450" y="984250"/>
          <p14:tracePt t="62275" x="3427413" y="957263"/>
          <p14:tracePt t="62283" x="3390900" y="920750"/>
          <p14:tracePt t="62291" x="3373438" y="911225"/>
          <p14:tracePt t="62299" x="3363913" y="903288"/>
          <p14:tracePt t="62310" x="3363913" y="874713"/>
          <p14:tracePt t="62315" x="3346450" y="857250"/>
          <p14:tracePt t="62331" x="3336925" y="847725"/>
          <p14:tracePt t="62347" x="3317875" y="839788"/>
          <p14:tracePt t="62357" x="3236913" y="830263"/>
          <p14:tracePt t="62363" x="3108325" y="811213"/>
          <p14:tracePt t="62371" x="2944813" y="803275"/>
          <p14:tracePt t="62379" x="2762250" y="757238"/>
          <p14:tracePt t="62389" x="2579688" y="738188"/>
          <p14:tracePt t="62395" x="2416175" y="720725"/>
          <p14:tracePt t="62403" x="2260600" y="684213"/>
          <p14:tracePt t="62411" x="2114550" y="665163"/>
          <p14:tracePt t="62419" x="1968500" y="647700"/>
          <p14:tracePt t="62427" x="1841500" y="638175"/>
          <p14:tracePt t="62436" x="1695450" y="611188"/>
          <p14:tracePt t="62443" x="1576388" y="592138"/>
          <p14:tracePt t="62451" x="1431925" y="565150"/>
          <p14:tracePt t="62459" x="1285875" y="565150"/>
          <p14:tracePt t="62467" x="1157288" y="519113"/>
          <p14:tracePt t="62475" x="1011238" y="501650"/>
          <p14:tracePt t="62483" x="857250" y="455613"/>
          <p14:tracePt t="62491" x="692150" y="428625"/>
          <p14:tracePt t="62499" x="511175" y="411163"/>
          <p14:tracePt t="62508" x="328613" y="365125"/>
          <p14:tracePt t="62515" x="100013" y="355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5319AF-BD04-4955-8D46-18FDDE7A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演習のために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250DB9-4D68-4CC5-A08E-0DB652244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848" y="980728"/>
            <a:ext cx="9206680" cy="4525963"/>
          </a:xfrm>
        </p:spPr>
        <p:txBody>
          <a:bodyPr/>
          <a:lstStyle/>
          <a:p>
            <a:r>
              <a:rPr kumimoji="1" lang="en-US" altLang="ja-JP" sz="2400" dirty="0"/>
              <a:t>ITC</a:t>
            </a:r>
            <a:r>
              <a:rPr kumimoji="1" lang="ja-JP" altLang="en-US" sz="2400" dirty="0"/>
              <a:t>にリモートログインして</a:t>
            </a:r>
            <a:r>
              <a:rPr kumimoji="1" lang="en-US" altLang="ja-JP" sz="2400" dirty="0"/>
              <a:t>Linux</a:t>
            </a:r>
            <a:r>
              <a:rPr kumimoji="1" lang="ja-JP" altLang="en-US" sz="2400" dirty="0"/>
              <a:t>マシンを使います。</a:t>
            </a:r>
            <a:endParaRPr kumimoji="1" lang="en-US" altLang="ja-JP" sz="2400" dirty="0"/>
          </a:p>
          <a:p>
            <a:r>
              <a:rPr lang="en-US" altLang="ja-JP" sz="2400" dirty="0"/>
              <a:t>Linux</a:t>
            </a:r>
            <a:r>
              <a:rPr lang="ja-JP" altLang="en-US" sz="2400" dirty="0"/>
              <a:t>アカウントを下記のページからアクティベイトしてください（時間が掛かるので来週やるのでは間に合わない）</a:t>
            </a:r>
            <a:endParaRPr kumimoji="1" lang="en-US" altLang="ja-JP" sz="2400" dirty="0"/>
          </a:p>
          <a:p>
            <a:pPr lvl="1"/>
            <a:r>
              <a:rPr lang="en-US" altLang="ja-JP" sz="2400" dirty="0">
                <a:hlinkClick r:id="rId4"/>
              </a:rPr>
              <a:t>https://id-info.itc.keio.ac.jp</a:t>
            </a:r>
            <a:endParaRPr lang="en-US" altLang="ja-JP" sz="2400" dirty="0"/>
          </a:p>
          <a:p>
            <a:r>
              <a:rPr lang="ja-JP" altLang="en-US" sz="2400" dirty="0"/>
              <a:t>下記のページを見てリモートログインを試してください</a:t>
            </a:r>
            <a:endParaRPr lang="en-US" altLang="ja-JP" sz="2400" dirty="0"/>
          </a:p>
          <a:p>
            <a:pPr lvl="1"/>
            <a:r>
              <a:rPr lang="en-US" altLang="ja-JP" sz="2400" dirty="0">
                <a:hlinkClick r:id="rId5"/>
              </a:rPr>
              <a:t>https://www.st.itc.keio.ac.jp/ja/com_remote_st.html</a:t>
            </a:r>
            <a:endParaRPr lang="en-US" altLang="ja-JP" sz="2400" dirty="0"/>
          </a:p>
          <a:p>
            <a:pPr lvl="1"/>
            <a:r>
              <a:rPr lang="ja-JP" altLang="en-US" sz="2400" dirty="0"/>
              <a:t>コマンドプロンプトをオープン</a:t>
            </a:r>
            <a:endParaRPr lang="en-US" altLang="ja-JP" sz="2400" dirty="0"/>
          </a:p>
          <a:p>
            <a:pPr marL="400050" lvl="1" indent="0">
              <a:buNone/>
            </a:pPr>
            <a:r>
              <a:rPr lang="en-US" altLang="ja-JP" sz="2400" dirty="0"/>
              <a:t>    </a:t>
            </a:r>
            <a:r>
              <a:rPr lang="en-US" altLang="ja-JP" sz="2400" dirty="0" err="1"/>
              <a:t>ssh</a:t>
            </a:r>
            <a:r>
              <a:rPr lang="en-US" altLang="ja-JP" sz="2400" dirty="0"/>
              <a:t>  </a:t>
            </a:r>
            <a:r>
              <a:rPr lang="en-US" altLang="ja-JP" sz="2400" dirty="0">
                <a:hlinkClick r:id="rId6"/>
              </a:rPr>
              <a:t>login_name@XXXX.educ.cc.keio.ac.jp</a:t>
            </a:r>
            <a:endParaRPr lang="en-US" altLang="ja-JP" sz="2400" dirty="0"/>
          </a:p>
          <a:p>
            <a:pPr marL="800100" lvl="2" indent="0">
              <a:buNone/>
            </a:pPr>
            <a:r>
              <a:rPr lang="ja-JP" altLang="en-US" dirty="0"/>
              <a:t>マシンは割り当て表を参照</a:t>
            </a:r>
            <a:r>
              <a:rPr lang="en-US" altLang="ja-JP" dirty="0"/>
              <a:t>https://keio.box.com/s/ciaftew9ttsmndy6179pkoydxcy2newa</a:t>
            </a:r>
            <a:endParaRPr lang="en-US" altLang="ja-JP" sz="2400" dirty="0"/>
          </a:p>
          <a:p>
            <a:pPr marL="800100" lvl="2" indent="0">
              <a:buNone/>
            </a:pPr>
            <a:r>
              <a:rPr lang="ja-JP" altLang="en-US" dirty="0"/>
              <a:t>パスワードを打ち込む</a:t>
            </a:r>
            <a:endParaRPr lang="en-US" altLang="ja-JP" dirty="0"/>
          </a:p>
          <a:p>
            <a:pPr lvl="1"/>
            <a:r>
              <a:rPr kumimoji="1" lang="ja-JP" altLang="en-US" sz="2400" dirty="0"/>
              <a:t>今回は</a:t>
            </a:r>
            <a:r>
              <a:rPr kumimoji="1" lang="en-US" altLang="ja-JP" sz="2400" dirty="0" err="1"/>
              <a:t>Xwindow</a:t>
            </a:r>
            <a:r>
              <a:rPr kumimoji="1" lang="ja-JP" altLang="en-US" sz="2400" dirty="0"/>
              <a:t>は使いません。</a:t>
            </a:r>
            <a:r>
              <a:rPr kumimoji="1" lang="en-US" altLang="ja-JP" sz="2400" dirty="0"/>
              <a:t>Windows</a:t>
            </a:r>
            <a:r>
              <a:rPr kumimoji="1" lang="ja-JP" altLang="en-US" sz="2400" dirty="0"/>
              <a:t>ならばコマンドプロンプトから</a:t>
            </a:r>
            <a:r>
              <a:rPr kumimoji="1" lang="en-US" altLang="ja-JP" sz="2400" dirty="0" err="1"/>
              <a:t>ssh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でログイン可能です。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2D205DC-8260-4B2D-AB1F-D5BFB6657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260"/>
    </mc:Choice>
    <mc:Fallback>
      <p:transition spd="slow" advTm="16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404" x="2014538" y="3511550"/>
          <p14:tracePt t="70516" x="2024063" y="3511550"/>
          <p14:tracePt t="70523" x="2051050" y="3519488"/>
          <p14:tracePt t="70531" x="2106613" y="3548063"/>
          <p14:tracePt t="70540" x="2170113" y="3565525"/>
          <p14:tracePt t="70549" x="2260600" y="3584575"/>
          <p14:tracePt t="70554" x="2352675" y="3584575"/>
          <p14:tracePt t="70562" x="2433638" y="3592513"/>
          <p14:tracePt t="70570" x="2506663" y="3611563"/>
          <p14:tracePt t="70579" x="2579688" y="3611563"/>
          <p14:tracePt t="70585" x="2679700" y="3638550"/>
          <p14:tracePt t="70595" x="2735263" y="3648075"/>
          <p14:tracePt t="70602" x="2762250" y="3648075"/>
          <p14:tracePt t="70610" x="2798763" y="3648075"/>
          <p14:tracePt t="70617" x="2817813" y="3648075"/>
          <p14:tracePt t="70626" x="2844800" y="3648075"/>
          <p14:tracePt t="70633" x="2862263" y="3648075"/>
          <p14:tracePt t="70642" x="2889250" y="3648075"/>
          <p14:tracePt t="70650" x="2908300" y="3648075"/>
          <p14:tracePt t="70658" x="2944813" y="3648075"/>
          <p14:tracePt t="70666" x="2998788" y="3648075"/>
          <p14:tracePt t="70674" x="3054350" y="3648075"/>
          <p14:tracePt t="70682" x="3136900" y="3648075"/>
          <p14:tracePt t="70691" x="3227388" y="3648075"/>
          <p14:tracePt t="70697" x="3300413" y="3657600"/>
          <p14:tracePt t="70706" x="3373438" y="3657600"/>
          <p14:tracePt t="70714" x="3436938" y="3675063"/>
          <p14:tracePt t="70722" x="3482975" y="3694113"/>
          <p14:tracePt t="70730" x="3490913" y="3694113"/>
          <p14:tracePt t="70738" x="3500438" y="3702050"/>
          <p14:tracePt t="70882" x="3527425" y="3730625"/>
          <p14:tracePt t="70890" x="3527425" y="3767138"/>
          <p14:tracePt t="70897" x="3527425" y="3794125"/>
          <p14:tracePt t="70906" x="3546475" y="3811588"/>
          <p14:tracePt t="70914" x="3546475" y="3840163"/>
          <p14:tracePt t="70922" x="3556000" y="3884613"/>
          <p14:tracePt t="70930" x="3573463" y="3930650"/>
          <p14:tracePt t="70938" x="3600450" y="3976688"/>
          <p14:tracePt t="70946" x="3609975" y="4003675"/>
          <p14:tracePt t="70954" x="3619500" y="4030663"/>
          <p14:tracePt t="70962" x="3636963" y="4067175"/>
          <p14:tracePt t="70969" x="3636963" y="4076700"/>
          <p14:tracePt t="70978" x="3646488" y="4094163"/>
          <p14:tracePt t="70987" x="3646488" y="4113213"/>
          <p14:tracePt t="70996" x="3646488" y="4130675"/>
          <p14:tracePt t="71003" x="3646488" y="4140200"/>
          <p14:tracePt t="71013" x="3646488" y="4149725"/>
          <p14:tracePt t="71019" x="3646488" y="4159250"/>
          <p14:tracePt t="71026" x="3646488" y="4186238"/>
          <p14:tracePt t="71034" x="3646488" y="4203700"/>
          <p14:tracePt t="71042" x="3646488" y="4222750"/>
          <p14:tracePt t="71050" x="3646488" y="4240213"/>
          <p14:tracePt t="71066" x="3646488" y="4268788"/>
          <p14:tracePt t="71074" x="3629025" y="4303713"/>
          <p14:tracePt t="71082" x="3619500" y="4322763"/>
          <p14:tracePt t="71090" x="3609975" y="4332288"/>
          <p14:tracePt t="71098" x="3592513" y="4359275"/>
          <p14:tracePt t="71106" x="3582988" y="4359275"/>
          <p14:tracePt t="71113" x="3573463" y="4368800"/>
          <p14:tracePt t="71122" x="3563938" y="4376738"/>
          <p14:tracePt t="71130" x="3563938" y="4386263"/>
          <p14:tracePt t="71146" x="3556000" y="4386263"/>
          <p14:tracePt t="71405" x="3546475" y="4386263"/>
          <p14:tracePt t="71412" x="3536950" y="4368800"/>
          <p14:tracePt t="71419" x="3527425" y="4349750"/>
          <p14:tracePt t="71427" x="3527425" y="4313238"/>
          <p14:tracePt t="71435" x="3509963" y="4276725"/>
          <p14:tracePt t="71443" x="3509963" y="4259263"/>
          <p14:tracePt t="71451" x="3500438" y="4232275"/>
          <p14:tracePt t="71461" x="3500438" y="4213225"/>
          <p14:tracePt t="71467" x="3500438" y="4203700"/>
          <p14:tracePt t="71476" x="3500438" y="4176713"/>
          <p14:tracePt t="71491" x="3500438" y="4167188"/>
          <p14:tracePt t="71507" x="3500438" y="4149725"/>
          <p14:tracePt t="71515" x="3500438" y="4140200"/>
          <p14:tracePt t="71524" x="3500438" y="4122738"/>
          <p14:tracePt t="71530" x="3509963" y="4113213"/>
          <p14:tracePt t="71538" x="3519488" y="4094163"/>
          <p14:tracePt t="71546" x="3536950" y="4086225"/>
          <p14:tracePt t="71554" x="3556000" y="4086225"/>
          <p14:tracePt t="71562" x="3600450" y="4076700"/>
          <p14:tracePt t="71570" x="3629025" y="4067175"/>
          <p14:tracePt t="71578" x="3646488" y="4067175"/>
          <p14:tracePt t="71586" x="3673475" y="4067175"/>
          <p14:tracePt t="71594" x="3702050" y="4057650"/>
          <p14:tracePt t="71602" x="3719513" y="4049713"/>
          <p14:tracePt t="71612" x="3729038" y="4049713"/>
          <p14:tracePt t="71617" x="3738563" y="4049713"/>
          <p14:tracePt t="71625" x="3746500" y="4049713"/>
          <p14:tracePt t="71641" x="3775075" y="4049713"/>
          <p14:tracePt t="71650" x="3792538" y="4049713"/>
          <p14:tracePt t="71658" x="3838575" y="4057650"/>
          <p14:tracePt t="71674" x="3875088" y="4094163"/>
          <p14:tracePt t="71682" x="3929063" y="4103688"/>
          <p14:tracePt t="71690" x="3975100" y="4122738"/>
          <p14:tracePt t="71698" x="4038600" y="4159250"/>
          <p14:tracePt t="71706" x="4102100" y="4186238"/>
          <p14:tracePt t="71714" x="4184650" y="4232275"/>
          <p14:tracePt t="71722" x="4221163" y="4240213"/>
          <p14:tracePt t="71729" x="4257675" y="4249738"/>
          <p14:tracePt t="71738" x="4275138" y="4268788"/>
          <p14:tracePt t="71746" x="4294188" y="4286250"/>
          <p14:tracePt t="71828" x="4303713" y="4303713"/>
          <p14:tracePt t="71835" x="4303713" y="4322763"/>
          <p14:tracePt t="71843" x="4267200" y="4368800"/>
          <p14:tracePt t="71851" x="4184650" y="4441825"/>
          <p14:tracePt t="71859" x="4138613" y="4449763"/>
          <p14:tracePt t="71869" x="4094163" y="4468813"/>
          <p14:tracePt t="71875" x="4011613" y="4514850"/>
          <p14:tracePt t="71882" x="3975100" y="4522788"/>
          <p14:tracePt t="71891" x="3929063" y="4532313"/>
          <p14:tracePt t="71898" x="3875088" y="4532313"/>
          <p14:tracePt t="71907" x="3856038" y="4551363"/>
          <p14:tracePt t="71915" x="3810000" y="4551363"/>
          <p14:tracePt t="71923" x="3802063" y="4551363"/>
          <p14:tracePt t="71955" x="3783013" y="4551363"/>
          <p14:tracePt t="72035" x="3738563" y="4532313"/>
          <p14:tracePt t="72043" x="3656013" y="4478338"/>
          <p14:tracePt t="72051" x="3619500" y="4468813"/>
          <p14:tracePt t="72059" x="3556000" y="4432300"/>
          <p14:tracePt t="72068" x="3519488" y="4413250"/>
          <p14:tracePt t="72075" x="3463925" y="4376738"/>
          <p14:tracePt t="72084" x="3419475" y="4340225"/>
          <p14:tracePt t="72089" x="3400425" y="4322763"/>
          <p14:tracePt t="72098" x="3373438" y="4286250"/>
          <p14:tracePt t="72106" x="3363913" y="4286250"/>
          <p14:tracePt t="72130" x="3363913" y="4276725"/>
          <p14:tracePt t="72146" x="3363913" y="4268788"/>
          <p14:tracePt t="72154" x="3363913" y="4249738"/>
          <p14:tracePt t="72162" x="3363913" y="4240213"/>
          <p14:tracePt t="72170" x="3363913" y="4232275"/>
          <p14:tracePt t="72178" x="3363913" y="4213225"/>
          <p14:tracePt t="72186" x="3363913" y="4203700"/>
          <p14:tracePt t="72194" x="3373438" y="4195763"/>
          <p14:tracePt t="72203" x="3382963" y="4186238"/>
          <p14:tracePt t="72213" x="3382963" y="4167188"/>
          <p14:tracePt t="72223" x="3390900" y="4149725"/>
          <p14:tracePt t="72225" x="3409950" y="4130675"/>
          <p14:tracePt t="72234" x="3427413" y="4113213"/>
          <p14:tracePt t="72250" x="3446463" y="4094163"/>
          <p14:tracePt t="72258" x="3455988" y="4086225"/>
          <p14:tracePt t="72266" x="3473450" y="4067175"/>
          <p14:tracePt t="72275" x="3500438" y="4057650"/>
          <p14:tracePt t="72282" x="3509963" y="4049713"/>
          <p14:tracePt t="72290" x="3519488" y="4040188"/>
          <p14:tracePt t="72298" x="3546475" y="4021138"/>
          <p14:tracePt t="72316" x="3556000" y="4013200"/>
          <p14:tracePt t="72322" x="3563938" y="4013200"/>
          <p14:tracePt t="72338" x="3582988" y="4003675"/>
          <p14:tracePt t="72395" x="3592513" y="4003675"/>
          <p14:tracePt t="72403" x="3609975" y="4013200"/>
          <p14:tracePt t="72430" x="3619500" y="4013200"/>
          <p14:tracePt t="72433" x="3629025" y="4021138"/>
          <p14:tracePt t="72442" x="3656013" y="4040188"/>
          <p14:tracePt t="72450" x="3673475" y="4040188"/>
          <p14:tracePt t="72458" x="3702050" y="4040188"/>
          <p14:tracePt t="72466" x="3738563" y="4057650"/>
          <p14:tracePt t="72474" x="3765550" y="4067175"/>
          <p14:tracePt t="72482" x="3783013" y="4076700"/>
          <p14:tracePt t="72490" x="3792538" y="4086225"/>
          <p14:tracePt t="72498" x="3829050" y="4094163"/>
          <p14:tracePt t="72506" x="3838575" y="4103688"/>
          <p14:tracePt t="72514" x="3846513" y="4113213"/>
          <p14:tracePt t="72523" x="3856038" y="4122738"/>
          <p14:tracePt t="72530" x="3856038" y="4130675"/>
          <p14:tracePt t="72650" x="3856038" y="4140200"/>
          <p14:tracePt t="72810" x="3856038" y="4159250"/>
          <p14:tracePt t="72820" x="3846513" y="4176713"/>
          <p14:tracePt t="72826" x="3838575" y="4213225"/>
          <p14:tracePt t="72842" x="3838575" y="4232275"/>
          <p14:tracePt t="72850" x="3819525" y="4249738"/>
          <p14:tracePt t="72867" x="3819525" y="4259263"/>
          <p14:tracePt t="72900" x="3810000" y="4259263"/>
          <p14:tracePt t="73220" x="3856038" y="4259263"/>
          <p14:tracePt t="73230" x="3911600" y="4259263"/>
          <p14:tracePt t="73234" x="3956050" y="4259263"/>
          <p14:tracePt t="73241" x="3975100" y="4259263"/>
          <p14:tracePt t="73250" x="4011613" y="4259263"/>
          <p14:tracePt t="73258" x="4021138" y="4259263"/>
          <p14:tracePt t="73266" x="4048125" y="4259263"/>
          <p14:tracePt t="73274" x="4065588" y="4259263"/>
          <p14:tracePt t="73281" x="4075113" y="4259263"/>
          <p14:tracePt t="73290" x="4094163" y="4259263"/>
          <p14:tracePt t="73492" x="4102100" y="4259263"/>
          <p14:tracePt t="73540" x="4121150" y="4276725"/>
          <p14:tracePt t="73548" x="4129088" y="4276725"/>
          <p14:tracePt t="73556" x="4138613" y="4276725"/>
          <p14:tracePt t="73563" x="4157663" y="4286250"/>
          <p14:tracePt t="73570" x="4211638" y="4313238"/>
          <p14:tracePt t="73578" x="4275138" y="4349750"/>
          <p14:tracePt t="73587" x="4413250" y="4413250"/>
          <p14:tracePt t="73596" x="4484688" y="4432300"/>
          <p14:tracePt t="73602" x="4586288" y="4478338"/>
          <p14:tracePt t="73612" x="4667250" y="4505325"/>
          <p14:tracePt t="73618" x="4740275" y="4532313"/>
          <p14:tracePt t="73629" x="4786313" y="4541838"/>
          <p14:tracePt t="73633" x="4803775" y="4551363"/>
          <p14:tracePt t="73916" x="4849813" y="4551363"/>
          <p14:tracePt t="73925" x="4886325" y="4551363"/>
          <p14:tracePt t="73931" x="4905375" y="4532313"/>
          <p14:tracePt t="73939" x="4913313" y="4522788"/>
          <p14:tracePt t="73949" x="4922838" y="4522788"/>
          <p14:tracePt t="73956" x="4941888" y="4514850"/>
          <p14:tracePt t="74012" x="4941888" y="4505325"/>
          <p14:tracePt t="74235" x="4949825" y="4495800"/>
          <p14:tracePt t="74244" x="4978400" y="4478338"/>
          <p14:tracePt t="74253" x="4995863" y="4459288"/>
          <p14:tracePt t="74259" x="5014913" y="4449763"/>
          <p14:tracePt t="74267" x="5032375" y="4441825"/>
          <p14:tracePt t="74275" x="5041900" y="4441825"/>
          <p14:tracePt t="74283" x="5068888" y="4413250"/>
          <p14:tracePt t="74316" x="5078413" y="4405313"/>
          <p14:tracePt t="74597" x="5114925" y="4405313"/>
          <p14:tracePt t="74603" x="5151438" y="4405313"/>
          <p14:tracePt t="74612" x="5214938" y="4422775"/>
          <p14:tracePt t="74618" x="5287963" y="4449763"/>
          <p14:tracePt t="74629" x="5387975" y="4486275"/>
          <p14:tracePt t="74633" x="5478463" y="4505325"/>
          <p14:tracePt t="74642" x="5561013" y="4514850"/>
          <p14:tracePt t="74650" x="5634038" y="4551363"/>
          <p14:tracePt t="74658" x="5670550" y="4551363"/>
          <p14:tracePt t="74666" x="5697538" y="4568825"/>
          <p14:tracePt t="74675" x="5707063" y="4568825"/>
          <p14:tracePt t="74681" x="5716588" y="4568825"/>
          <p14:tracePt t="74910" x="5724525" y="4568825"/>
          <p14:tracePt t="74915" x="5724525" y="4551363"/>
          <p14:tracePt t="74923" x="5724525" y="4541838"/>
          <p14:tracePt t="74931" x="5724525" y="4522788"/>
          <p14:tracePt t="74940" x="5734050" y="4505325"/>
          <p14:tracePt t="74947" x="5734050" y="4495800"/>
          <p14:tracePt t="74955" x="5734050" y="4478338"/>
          <p14:tracePt t="74977" x="5753100" y="4459288"/>
          <p14:tracePt t="74981" x="5761038" y="4441825"/>
          <p14:tracePt t="75010" x="5770563" y="4441825"/>
          <p14:tracePt t="75210" x="5780088" y="4441825"/>
          <p14:tracePt t="75228" x="5789613" y="4449763"/>
          <p14:tracePt t="75235" x="5797550" y="4459288"/>
          <p14:tracePt t="75245" x="5816600" y="4468813"/>
          <p14:tracePt t="75251" x="5853113" y="4468813"/>
          <p14:tracePt t="75259" x="5889625" y="4478338"/>
          <p14:tracePt t="75268" x="5926138" y="4486275"/>
          <p14:tracePt t="75275" x="5980113" y="4486275"/>
          <p14:tracePt t="75283" x="6043613" y="4514850"/>
          <p14:tracePt t="75291" x="6089650" y="4514850"/>
          <p14:tracePt t="75299" x="6126163" y="4514850"/>
          <p14:tracePt t="75307" x="6145213" y="4514850"/>
          <p14:tracePt t="75315" x="6162675" y="4514850"/>
          <p14:tracePt t="75323" x="6172200" y="4514850"/>
          <p14:tracePt t="75428" x="6181725" y="4514850"/>
          <p14:tracePt t="75460" x="6181725" y="4505325"/>
          <p14:tracePt t="75476" x="6181725" y="4486275"/>
          <p14:tracePt t="75486" x="6189663" y="4486275"/>
          <p14:tracePt t="75491" x="6189663" y="4478338"/>
          <p14:tracePt t="75499" x="6208713" y="4459288"/>
          <p14:tracePt t="75506" x="6218238" y="4441825"/>
          <p14:tracePt t="75514" x="6226175" y="4432300"/>
          <p14:tracePt t="75530" x="6235700" y="4422775"/>
          <p14:tracePt t="75538" x="6254750" y="4405313"/>
          <p14:tracePt t="75546" x="6262688" y="4395788"/>
          <p14:tracePt t="75554" x="6272213" y="4386263"/>
          <p14:tracePt t="75571" x="6281738" y="4376738"/>
          <p14:tracePt t="75579" x="6291263" y="4376738"/>
          <p14:tracePt t="75587" x="6299200" y="4368800"/>
          <p14:tracePt t="75599" x="6308725" y="4359275"/>
          <p14:tracePt t="75615" x="6318250" y="4349750"/>
          <p14:tracePt t="75620" x="6326188" y="4340225"/>
          <p14:tracePt t="75636" x="6335713" y="4332288"/>
          <p14:tracePt t="76036" x="6272213" y="4340225"/>
          <p14:tracePt t="76044" x="6218238" y="4359275"/>
          <p14:tracePt t="76051" x="6153150" y="4376738"/>
          <p14:tracePt t="76060" x="6099175" y="4386263"/>
          <p14:tracePt t="76067" x="6035675" y="4386263"/>
          <p14:tracePt t="76076" x="5999163" y="4395788"/>
          <p14:tracePt t="76083" x="5989638" y="4395788"/>
          <p14:tracePt t="76090" x="5962650" y="4395788"/>
          <p14:tracePt t="76098" x="5953125" y="4395788"/>
          <p14:tracePt t="76106" x="5943600" y="4395788"/>
          <p14:tracePt t="76114" x="5926138" y="4413250"/>
          <p14:tracePt t="76138" x="5916613" y="4413250"/>
          <p14:tracePt t="76146" x="5907088" y="4413250"/>
          <p14:tracePt t="76154" x="5880100" y="4413250"/>
          <p14:tracePt t="76162" x="5870575" y="4413250"/>
          <p14:tracePt t="76170" x="5853113" y="4413250"/>
          <p14:tracePt t="76178" x="5834063" y="4413250"/>
          <p14:tracePt t="76194" x="5826125" y="4413250"/>
          <p14:tracePt t="76202" x="5797550" y="4422775"/>
          <p14:tracePt t="76212" x="5789613" y="4422775"/>
          <p14:tracePt t="76219" x="5770563" y="4422775"/>
          <p14:tracePt t="76228" x="5753100" y="4422775"/>
          <p14:tracePt t="76235" x="5734050" y="4422775"/>
          <p14:tracePt t="76243" x="5707063" y="4432300"/>
          <p14:tracePt t="76251" x="5680075" y="4432300"/>
          <p14:tracePt t="76259" x="5624513" y="4441825"/>
          <p14:tracePt t="76267" x="5561013" y="4441825"/>
          <p14:tracePt t="76274" x="5507038" y="4468813"/>
          <p14:tracePt t="76283" x="5414963" y="4468813"/>
          <p14:tracePt t="76291" x="5314950" y="4486275"/>
          <p14:tracePt t="76299" x="5205413" y="4495800"/>
          <p14:tracePt t="76307" x="5141913" y="4505325"/>
          <p14:tracePt t="76315" x="5068888" y="4532313"/>
          <p14:tracePt t="76322" x="4995863" y="4532313"/>
          <p14:tracePt t="76330" x="4922838" y="4532313"/>
          <p14:tracePt t="76339" x="4859338" y="4551363"/>
          <p14:tracePt t="76346" x="4803775" y="4551363"/>
          <p14:tracePt t="76354" x="4759325" y="4559300"/>
          <p14:tracePt t="76363" x="4722813" y="4559300"/>
          <p14:tracePt t="76371" x="4676775" y="4568825"/>
          <p14:tracePt t="76380" x="4649788" y="4568825"/>
          <p14:tracePt t="76385" x="4594225" y="4587875"/>
          <p14:tracePt t="76393" x="4549775" y="4587875"/>
          <p14:tracePt t="76402" x="4503738" y="4605338"/>
          <p14:tracePt t="76410" x="4430713" y="4605338"/>
          <p14:tracePt t="76418" x="4376738" y="4605338"/>
          <p14:tracePt t="76427" x="4303713" y="4605338"/>
          <p14:tracePt t="76434" x="4230688" y="4605338"/>
          <p14:tracePt t="76442" x="4138613" y="4605338"/>
          <p14:tracePt t="76450" x="4048125" y="4605338"/>
          <p14:tracePt t="76458" x="3992563" y="4605338"/>
          <p14:tracePt t="76466" x="3892550" y="4605338"/>
          <p14:tracePt t="76474" x="3819525" y="4605338"/>
          <p14:tracePt t="76482" x="3765550" y="4605338"/>
          <p14:tracePt t="76490" x="3692525" y="4605338"/>
          <p14:tracePt t="76498" x="3646488" y="4605338"/>
          <p14:tracePt t="76506" x="3582988" y="4605338"/>
          <p14:tracePt t="76514" x="3536950" y="4605338"/>
          <p14:tracePt t="76522" x="3500438" y="4605338"/>
          <p14:tracePt t="76530" x="3446463" y="4605338"/>
          <p14:tracePt t="76539" x="3419475" y="4605338"/>
          <p14:tracePt t="76546" x="3336925" y="4605338"/>
          <p14:tracePt t="76554" x="3273425" y="4605338"/>
          <p14:tracePt t="76562" x="3163888" y="4605338"/>
          <p14:tracePt t="76570" x="3054350" y="4605338"/>
          <p14:tracePt t="76578" x="2981325" y="4605338"/>
          <p14:tracePt t="76586" x="2871788" y="4605338"/>
          <p14:tracePt t="76594" x="2781300" y="4605338"/>
          <p14:tracePt t="76602" x="2725738" y="4605338"/>
          <p14:tracePt t="76612" x="2635250" y="4605338"/>
          <p14:tracePt t="76618" x="2562225" y="4605338"/>
          <p14:tracePt t="76629" x="2525713" y="4605338"/>
          <p14:tracePt t="76634" x="2489200" y="4595813"/>
          <p14:tracePt t="76644" x="2479675" y="4595813"/>
          <p14:tracePt t="76659" x="2462213" y="4595813"/>
          <p14:tracePt t="76677" x="2452688" y="4587875"/>
          <p14:tracePt t="76691" x="2443163" y="4578350"/>
          <p14:tracePt t="76698" x="2425700" y="4559300"/>
          <p14:tracePt t="76706" x="2416175" y="4559300"/>
          <p14:tracePt t="76714" x="2370138" y="4541838"/>
          <p14:tracePt t="76722" x="2306638" y="4522788"/>
          <p14:tracePt t="76729" x="2270125" y="4514850"/>
          <p14:tracePt t="76739" x="2206625" y="4486275"/>
          <p14:tracePt t="76746" x="2143125" y="4478338"/>
          <p14:tracePt t="76754" x="2106613" y="4468813"/>
          <p14:tracePt t="76762" x="2041525" y="4441825"/>
          <p14:tracePt t="76770" x="1997075" y="4432300"/>
          <p14:tracePt t="76778" x="1987550" y="4432300"/>
          <p14:tracePt t="76786" x="1978025" y="4432300"/>
          <p14:tracePt t="76794" x="1968500" y="4432300"/>
          <p14:tracePt t="76819" x="1960563" y="4422775"/>
          <p14:tracePt t="76846" x="1960563" y="4405313"/>
          <p14:tracePt t="76851" x="1960563" y="4395788"/>
          <p14:tracePt t="76868" x="1960563" y="4368800"/>
          <p14:tracePt t="76876" x="1960563" y="4359275"/>
          <p14:tracePt t="76884" x="1960563" y="4340225"/>
          <p14:tracePt t="76891" x="1968500" y="4313238"/>
          <p14:tracePt t="76899" x="1978025" y="4303713"/>
          <p14:tracePt t="76907" x="1997075" y="4286250"/>
          <p14:tracePt t="76915" x="2014538" y="4259263"/>
          <p14:tracePt t="76925" x="2060575" y="4213225"/>
          <p14:tracePt t="76932" x="2097088" y="4176713"/>
          <p14:tracePt t="76939" x="2170113" y="4140200"/>
          <p14:tracePt t="76949" x="2270125" y="4113213"/>
          <p14:tracePt t="76955" x="2416175" y="4067175"/>
          <p14:tracePt t="76965" x="2562225" y="4049713"/>
          <p14:tracePt t="76974" x="2725738" y="4030663"/>
          <p14:tracePt t="76979" x="2898775" y="4003675"/>
          <p14:tracePt t="76986" x="3100388" y="3976688"/>
          <p14:tracePt t="76995" x="3227388" y="3976688"/>
          <p14:tracePt t="77002" x="3354388" y="3976688"/>
          <p14:tracePt t="77011" x="3446463" y="3976688"/>
          <p14:tracePt t="77018" x="3519488" y="3976688"/>
          <p14:tracePt t="77027" x="3563938" y="3976688"/>
          <p14:tracePt t="77034" x="3573463" y="3976688"/>
          <p14:tracePt t="77042" x="3592513" y="3976688"/>
          <p14:tracePt t="77083" x="3600450" y="3976688"/>
          <p14:tracePt t="77095" x="3629025" y="3984625"/>
          <p14:tracePt t="77100" x="3665538" y="4003675"/>
          <p14:tracePt t="77108" x="3719513" y="4040188"/>
          <p14:tracePt t="77115" x="3829050" y="4049713"/>
          <p14:tracePt t="77122" x="3892550" y="4067175"/>
          <p14:tracePt t="77130" x="3984625" y="4094163"/>
          <p14:tracePt t="77138" x="4021138" y="4122738"/>
          <p14:tracePt t="77146" x="4075113" y="4122738"/>
          <p14:tracePt t="77154" x="4121150" y="4130675"/>
          <p14:tracePt t="77162" x="4148138" y="4130675"/>
          <p14:tracePt t="77170" x="4175125" y="4130675"/>
          <p14:tracePt t="77178" x="4184650" y="4130675"/>
          <p14:tracePt t="77278" x="4194175" y="4140200"/>
          <p14:tracePt t="77721" x="4194175" y="4149725"/>
          <p14:tracePt t="77729" x="4194175" y="4167188"/>
          <p14:tracePt t="77738" x="4194175" y="4195763"/>
          <p14:tracePt t="77746" x="4194175" y="4213225"/>
          <p14:tracePt t="77754" x="4165600" y="4240213"/>
          <p14:tracePt t="77762" x="4157663" y="4259263"/>
          <p14:tracePt t="77771" x="4148138" y="4303713"/>
          <p14:tracePt t="77778" x="4129088" y="4322763"/>
          <p14:tracePt t="77787" x="4129088" y="4332288"/>
          <p14:tracePt t="77803" x="4129088" y="4340225"/>
          <p14:tracePt t="78060" x="4129088" y="4332288"/>
          <p14:tracePt t="78067" x="4129088" y="4303713"/>
          <p14:tracePt t="78083" x="4138613" y="4295775"/>
          <p14:tracePt t="78507" x="4138613" y="4286250"/>
          <p14:tracePt t="78516" x="4121150" y="4286250"/>
          <p14:tracePt t="78524" x="4094163" y="4303713"/>
          <p14:tracePt t="78532" x="4029075" y="4332288"/>
          <p14:tracePt t="78542" x="4002088" y="4349750"/>
          <p14:tracePt t="78547" x="3929063" y="4376738"/>
          <p14:tracePt t="78555" x="3892550" y="4386263"/>
          <p14:tracePt t="78563" x="3829050" y="4405313"/>
          <p14:tracePt t="78571" x="3783013" y="4441825"/>
          <p14:tracePt t="78581" x="3746500" y="4468813"/>
          <p14:tracePt t="78586" x="3709988" y="4478338"/>
          <p14:tracePt t="78594" x="3692525" y="4478338"/>
          <p14:tracePt t="78603" x="3683000" y="4478338"/>
          <p14:tracePt t="78619" x="3673475" y="4486275"/>
          <p14:tracePt t="78667" x="3656013" y="4486275"/>
          <p14:tracePt t="78677" x="3646488" y="4486275"/>
          <p14:tracePt t="78682" x="3636963" y="4486275"/>
          <p14:tracePt t="78691" x="3600450" y="4495800"/>
          <p14:tracePt t="78698" x="3582988" y="4495800"/>
          <p14:tracePt t="78706" x="3546475" y="4495800"/>
          <p14:tracePt t="78713" x="3490913" y="4495800"/>
          <p14:tracePt t="78721" x="3436938" y="4495800"/>
          <p14:tracePt t="78730" x="3354388" y="4522788"/>
          <p14:tracePt t="78738" x="3263900" y="4522788"/>
          <p14:tracePt t="78746" x="3190875" y="4522788"/>
          <p14:tracePt t="78754" x="3090863" y="4532313"/>
          <p14:tracePt t="78762" x="2981325" y="4532313"/>
          <p14:tracePt t="78770" x="2925763" y="4541838"/>
          <p14:tracePt t="78778" x="2852738" y="4541838"/>
          <p14:tracePt t="78786" x="2798763" y="4541838"/>
          <p14:tracePt t="78794" x="2716213" y="4587875"/>
          <p14:tracePt t="78803" x="2652713" y="4595813"/>
          <p14:tracePt t="78812" x="2598738" y="4595813"/>
          <p14:tracePt t="78819" x="2506663" y="4595813"/>
          <p14:tracePt t="78829" x="2452688" y="4595813"/>
          <p14:tracePt t="78834" x="2406650" y="4595813"/>
          <p14:tracePt t="78844" x="2370138" y="4595813"/>
          <p14:tracePt t="78849" x="2316163" y="4595813"/>
          <p14:tracePt t="78858" x="2260600" y="4595813"/>
          <p14:tracePt t="78866" x="2187575" y="4595813"/>
          <p14:tracePt t="78874" x="2087563" y="4595813"/>
          <p14:tracePt t="78882" x="2014538" y="4595813"/>
          <p14:tracePt t="78890" x="1941513" y="4595813"/>
          <p14:tracePt t="78898" x="1831975" y="4595813"/>
          <p14:tracePt t="78906" x="1778000" y="4595813"/>
          <p14:tracePt t="78914" x="1722438" y="4595813"/>
          <p14:tracePt t="78923" x="1677988" y="4595813"/>
          <p14:tracePt t="78931" x="1649413" y="4595813"/>
          <p14:tracePt t="78938" x="1622425" y="4595813"/>
          <p14:tracePt t="78946" x="1604963" y="4595813"/>
          <p14:tracePt t="78954" x="1576388" y="4595813"/>
          <p14:tracePt t="78970" x="1558925" y="4595813"/>
          <p14:tracePt t="78986" x="1541463" y="4595813"/>
          <p14:tracePt t="79003" x="1522413" y="4595813"/>
          <p14:tracePt t="79011" x="1495425" y="4605338"/>
          <p14:tracePt t="79028" x="1431925" y="4651375"/>
          <p14:tracePt t="79035" x="1422400" y="4651375"/>
          <p14:tracePt t="79043" x="1385888" y="4660900"/>
          <p14:tracePt t="79050" x="1376363" y="4668838"/>
          <p14:tracePt t="79058" x="1366838" y="4668838"/>
          <p14:tracePt t="79066" x="1349375" y="4668838"/>
          <p14:tracePt t="79074" x="1339850" y="4678363"/>
          <p14:tracePt t="79210" x="1339850" y="4687888"/>
          <p14:tracePt t="79235" x="1339850" y="4714875"/>
          <p14:tracePt t="79243" x="1339850" y="4724400"/>
          <p14:tracePt t="79252" x="1339850" y="4732338"/>
          <p14:tracePt t="79260" x="1339850" y="4741863"/>
          <p14:tracePt t="79268" x="1339850" y="4760913"/>
          <p14:tracePt t="79436" x="1339850" y="4768850"/>
          <p14:tracePt t="79444" x="1339850" y="4778375"/>
          <p14:tracePt t="79451" x="1339850" y="4797425"/>
          <p14:tracePt t="79460" x="1339850" y="4814888"/>
          <p14:tracePt t="79476" x="1349375" y="4833938"/>
          <p14:tracePt t="79484" x="1349375" y="4841875"/>
          <p14:tracePt t="79492" x="1349375" y="4851400"/>
          <p14:tracePt t="79762" x="1358900" y="4860925"/>
          <p14:tracePt t="79786" x="1366838" y="4860925"/>
          <p14:tracePt t="79794" x="1412875" y="4860925"/>
          <p14:tracePt t="79802" x="1476375" y="4851400"/>
          <p14:tracePt t="79810" x="1485900" y="4851400"/>
          <p14:tracePt t="79818" x="1495425" y="4841875"/>
          <p14:tracePt t="79834" x="1522413" y="4833938"/>
          <p14:tracePt t="79852" x="1541463" y="4824413"/>
          <p14:tracePt t="79859" x="1549400" y="4814888"/>
          <p14:tracePt t="79867" x="1558925" y="4805363"/>
          <p14:tracePt t="79883" x="1568450" y="4805363"/>
          <p14:tracePt t="79891" x="1576388" y="4805363"/>
          <p14:tracePt t="79898" x="1585913" y="4797425"/>
          <p14:tracePt t="79914" x="1622425" y="4778375"/>
          <p14:tracePt t="79922" x="1631950" y="4768850"/>
          <p14:tracePt t="79930" x="1668463" y="4768850"/>
          <p14:tracePt t="79938" x="1704975" y="4768850"/>
          <p14:tracePt t="79946" x="1731963" y="4768850"/>
          <p14:tracePt t="79954" x="1778000" y="4768850"/>
          <p14:tracePt t="79962" x="1814513" y="4768850"/>
          <p14:tracePt t="79970" x="1851025" y="4768850"/>
          <p14:tracePt t="79978" x="1878013" y="4768850"/>
          <p14:tracePt t="79986" x="1914525" y="4768850"/>
          <p14:tracePt t="79995" x="1960563" y="4768850"/>
          <p14:tracePt t="80013" x="2024063" y="4768850"/>
          <p14:tracePt t="80019" x="2060575" y="4768850"/>
          <p14:tracePt t="80027" x="2087563" y="4760913"/>
          <p14:tracePt t="80034" x="2114550" y="4760913"/>
          <p14:tracePt t="80043" x="2124075" y="4751388"/>
          <p14:tracePt t="80050" x="2151063" y="4751388"/>
          <p14:tracePt t="80059" x="2160588" y="4751388"/>
          <p14:tracePt t="80066" x="2170113" y="4751388"/>
          <p14:tracePt t="80812" x="2187575" y="4751388"/>
          <p14:tracePt t="80820" x="2224088" y="4751388"/>
          <p14:tracePt t="80828" x="2251075" y="4751388"/>
          <p14:tracePt t="80836" x="2306638" y="4751388"/>
          <p14:tracePt t="80846" x="2333625" y="4751388"/>
          <p14:tracePt t="80851" x="2406650" y="4778375"/>
          <p14:tracePt t="80858" x="2452688" y="4787900"/>
          <p14:tracePt t="80866" x="2479675" y="4797425"/>
          <p14:tracePt t="80874" x="2533650" y="4824413"/>
          <p14:tracePt t="80882" x="2570163" y="4824413"/>
          <p14:tracePt t="80890" x="2589213" y="4833938"/>
          <p14:tracePt t="80898" x="2616200" y="4833938"/>
          <p14:tracePt t="80906" x="2625725" y="4833938"/>
          <p14:tracePt t="80914" x="2652713" y="4833938"/>
          <p14:tracePt t="80972" x="2671763" y="4833938"/>
          <p14:tracePt t="81356" x="2652713" y="4841875"/>
          <p14:tracePt t="81365" x="2616200" y="4878388"/>
          <p14:tracePt t="81372" x="2589213" y="4887913"/>
          <p14:tracePt t="81382" x="2562225" y="4897438"/>
          <p14:tracePt t="81387" x="2543175" y="4906963"/>
          <p14:tracePt t="81396" x="2533650" y="4924425"/>
          <p14:tracePt t="81403" x="2525713" y="4924425"/>
          <p14:tracePt t="81419" x="2506663" y="4933950"/>
          <p14:tracePt t="81474" x="2498725" y="4933950"/>
          <p14:tracePt t="81482" x="2470150" y="4933950"/>
          <p14:tracePt t="81490" x="2443163" y="4943475"/>
          <p14:tracePt t="81498" x="2416175" y="4943475"/>
          <p14:tracePt t="81506" x="2360613" y="4951413"/>
          <p14:tracePt t="81515" x="2297113" y="4951413"/>
          <p14:tracePt t="81523" x="2224088" y="4951413"/>
          <p14:tracePt t="81530" x="2170113" y="4951413"/>
          <p14:tracePt t="81538" x="2078038" y="4951413"/>
          <p14:tracePt t="81546" x="2005013" y="4951413"/>
          <p14:tracePt t="81554" x="1941513" y="4979988"/>
          <p14:tracePt t="81562" x="1868488" y="4979988"/>
          <p14:tracePt t="81570" x="1860550" y="4987925"/>
          <p14:tracePt t="81579" x="1824038" y="4997450"/>
          <p14:tracePt t="81587" x="1768475" y="5006975"/>
          <p14:tracePt t="81603" x="1751013" y="5016500"/>
          <p14:tracePt t="81612" x="1741488" y="5024438"/>
          <p14:tracePt t="81779" x="1731963" y="5024438"/>
          <p14:tracePt t="81787" x="1704975" y="5033963"/>
          <p14:tracePt t="81797" x="1658938" y="5043488"/>
          <p14:tracePt t="81803" x="1622425" y="5053013"/>
          <p14:tracePt t="81813" x="1585913" y="5053013"/>
          <p14:tracePt t="81821" x="1558925" y="5089525"/>
          <p14:tracePt t="81829" x="1541463" y="5089525"/>
          <p14:tracePt t="81835" x="1531938" y="5089525"/>
          <p14:tracePt t="81846" x="1522413" y="5089525"/>
          <p14:tracePt t="81851" x="1512888" y="5097463"/>
          <p14:tracePt t="81964" x="1504950" y="5097463"/>
          <p14:tracePt t="81973" x="1485900" y="5097463"/>
          <p14:tracePt t="81979" x="1439863" y="5097463"/>
          <p14:tracePt t="81988" x="1403350" y="5097463"/>
          <p14:tracePt t="81997" x="1349375" y="5097463"/>
          <p14:tracePt t="82004" x="1293813" y="5097463"/>
          <p14:tracePt t="82013" x="1266825" y="5097463"/>
          <p14:tracePt t="82032" x="1193800" y="5080000"/>
          <p14:tracePt t="82037" x="1185863" y="5080000"/>
          <p14:tracePt t="82044" x="1166813" y="5080000"/>
          <p14:tracePt t="82050" x="1149350" y="5080000"/>
          <p14:tracePt t="82059" x="1139825" y="5080000"/>
          <p14:tracePt t="82484" x="1176338" y="5080000"/>
          <p14:tracePt t="82493" x="1239838" y="5080000"/>
          <p14:tracePt t="82500" x="1276350" y="5080000"/>
          <p14:tracePt t="82507" x="1349375" y="5080000"/>
          <p14:tracePt t="82515" x="1385888" y="5080000"/>
          <p14:tracePt t="82523" x="1439863" y="5080000"/>
          <p14:tracePt t="82531" x="1512888" y="5080000"/>
          <p14:tracePt t="82539" x="1595438" y="5089525"/>
          <p14:tracePt t="82547" x="1649413" y="5097463"/>
          <p14:tracePt t="82555" x="1731963" y="5116513"/>
          <p14:tracePt t="82566" x="1824038" y="5116513"/>
          <p14:tracePt t="82571" x="1914525" y="5143500"/>
          <p14:tracePt t="82580" x="1968500" y="5143500"/>
          <p14:tracePt t="82587" x="2087563" y="5143500"/>
          <p14:tracePt t="82597" x="2160588" y="5143500"/>
          <p14:tracePt t="82601" x="2251075" y="5143500"/>
          <p14:tracePt t="82610" x="2360613" y="5143500"/>
          <p14:tracePt t="82618" x="2452688" y="5143500"/>
          <p14:tracePt t="82626" x="2562225" y="5143500"/>
          <p14:tracePt t="82634" x="2635250" y="5143500"/>
          <p14:tracePt t="82642" x="2708275" y="5143500"/>
          <p14:tracePt t="82650" x="2752725" y="5143500"/>
          <p14:tracePt t="82658" x="2789238" y="5143500"/>
          <p14:tracePt t="82666" x="2808288" y="5143500"/>
          <p14:tracePt t="82675" x="2835275" y="5143500"/>
          <p14:tracePt t="82682" x="2844800" y="5143500"/>
          <p14:tracePt t="82691" x="2871788" y="5143500"/>
          <p14:tracePt t="82698" x="2881313" y="5143500"/>
          <p14:tracePt t="82706" x="2889250" y="5143500"/>
          <p14:tracePt t="82714" x="2935288" y="5143500"/>
          <p14:tracePt t="82722" x="2971800" y="5143500"/>
          <p14:tracePt t="82730" x="3044825" y="5133975"/>
          <p14:tracePt t="82738" x="3108325" y="5126038"/>
          <p14:tracePt t="82746" x="3254375" y="5126038"/>
          <p14:tracePt t="82755" x="3382963" y="5126038"/>
          <p14:tracePt t="82762" x="3527425" y="5126038"/>
          <p14:tracePt t="82769" x="3683000" y="5126038"/>
          <p14:tracePt t="82778" x="3846513" y="5126038"/>
          <p14:tracePt t="82786" x="4029075" y="5126038"/>
          <p14:tracePt t="82794" x="4230688" y="5126038"/>
          <p14:tracePt t="82802" x="4430713" y="5126038"/>
          <p14:tracePt t="82810" x="4613275" y="5126038"/>
          <p14:tracePt t="82819" x="4803775" y="5126038"/>
          <p14:tracePt t="82825" x="4986338" y="5126038"/>
          <p14:tracePt t="82833" x="5132388" y="5126038"/>
          <p14:tracePt t="82843" x="5278438" y="5126038"/>
          <p14:tracePt t="82851" x="5424488" y="5126038"/>
          <p14:tracePt t="82858" x="5570538" y="5080000"/>
          <p14:tracePt t="82866" x="5661025" y="5080000"/>
          <p14:tracePt t="82874" x="5780088" y="5070475"/>
          <p14:tracePt t="82882" x="5889625" y="5053013"/>
          <p14:tracePt t="82890" x="5962650" y="5043488"/>
          <p14:tracePt t="82898" x="6043613" y="5043488"/>
          <p14:tracePt t="82906" x="6099175" y="5043488"/>
          <p14:tracePt t="82914" x="6153150" y="5043488"/>
          <p14:tracePt t="82922" x="6181725" y="5006975"/>
          <p14:tracePt t="82930" x="6262688" y="4997450"/>
          <p14:tracePt t="82938" x="6318250" y="4997450"/>
          <p14:tracePt t="82946" x="6391275" y="4997450"/>
          <p14:tracePt t="82954" x="6481763" y="4997450"/>
          <p14:tracePt t="82962" x="6554788" y="4997450"/>
          <p14:tracePt t="82970" x="6618288" y="4979988"/>
          <p14:tracePt t="82978" x="6691313" y="4979988"/>
          <p14:tracePt t="82986" x="6754813" y="4960938"/>
          <p14:tracePt t="82994" x="6827838" y="4943475"/>
          <p14:tracePt t="83002" x="6919913" y="4943475"/>
          <p14:tracePt t="83011" x="7010400" y="4943475"/>
          <p14:tracePt t="83019" x="7119938" y="4943475"/>
          <p14:tracePt t="83026" x="7212013" y="4943475"/>
          <p14:tracePt t="83034" x="7312025" y="4943475"/>
          <p14:tracePt t="83042" x="7402513" y="4943475"/>
          <p14:tracePt t="83050" x="7475538" y="4943475"/>
          <p14:tracePt t="83058" x="7548563" y="4943475"/>
          <p14:tracePt t="83065" x="7658100" y="4943475"/>
          <p14:tracePt t="83074" x="7712075" y="4943475"/>
          <p14:tracePt t="83082" x="7767638" y="4943475"/>
          <p14:tracePt t="83090" x="7785100" y="4943475"/>
          <p14:tracePt t="83098" x="7831138" y="4943475"/>
          <p14:tracePt t="83106" x="7858125" y="4943475"/>
          <p14:tracePt t="83114" x="7867650" y="4943475"/>
          <p14:tracePt t="83122" x="7877175" y="4943475"/>
          <p14:tracePt t="83178" x="7885113" y="4943475"/>
          <p14:tracePt t="83268" x="7931150" y="4943475"/>
          <p14:tracePt t="83275" x="7967663" y="4943475"/>
          <p14:tracePt t="83282" x="8040688" y="4943475"/>
          <p14:tracePt t="83290" x="8077200" y="4943475"/>
          <p14:tracePt t="83298" x="8150225" y="4960938"/>
          <p14:tracePt t="83306" x="8213725" y="4970463"/>
          <p14:tracePt t="83314" x="8305800" y="4987925"/>
          <p14:tracePt t="83322" x="8369300" y="5006975"/>
          <p14:tracePt t="83330" x="8423275" y="5006975"/>
          <p14:tracePt t="83338" x="8451850" y="5006975"/>
          <p14:tracePt t="83346" x="8496300" y="5024438"/>
          <p14:tracePt t="83354" x="8523288" y="5024438"/>
          <p14:tracePt t="83362" x="8542338" y="5024438"/>
          <p14:tracePt t="83370" x="8569325" y="5024438"/>
          <p14:tracePt t="83386" x="8578850" y="5024438"/>
          <p14:tracePt t="85509" x="8588375" y="5024438"/>
          <p14:tracePt t="87805" x="8523288" y="5024438"/>
          <p14:tracePt t="87811" x="8396288" y="5024438"/>
          <p14:tracePt t="87819" x="8269288" y="5024438"/>
          <p14:tracePt t="87828" x="8140700" y="5024438"/>
          <p14:tracePt t="87836" x="8031163" y="5024438"/>
          <p14:tracePt t="87845" x="7904163" y="5024438"/>
          <p14:tracePt t="87851" x="7758113" y="5024438"/>
          <p14:tracePt t="87862" x="7575550" y="4987925"/>
          <p14:tracePt t="87867" x="7348538" y="4979988"/>
          <p14:tracePt t="87874" x="7129463" y="4924425"/>
          <p14:tracePt t="87882" x="6946900" y="4906963"/>
          <p14:tracePt t="87890" x="6800850" y="4897438"/>
          <p14:tracePt t="87898" x="6637338" y="4851400"/>
          <p14:tracePt t="87906" x="6545263" y="4833938"/>
          <p14:tracePt t="87914" x="6481763" y="4833938"/>
          <p14:tracePt t="87922" x="6454775" y="4824413"/>
          <p14:tracePt t="87980" x="6445250" y="4814888"/>
          <p14:tracePt t="87988" x="6435725" y="4814888"/>
          <p14:tracePt t="88005" x="6399213" y="4814888"/>
          <p14:tracePt t="88010" x="6326188" y="4797425"/>
          <p14:tracePt t="88030" x="6099175" y="4768850"/>
          <p14:tracePt t="88035" x="5953125" y="4751388"/>
          <p14:tracePt t="88044" x="5807075" y="4751388"/>
          <p14:tracePt t="88052" x="5680075" y="4705350"/>
          <p14:tracePt t="88058" x="5534025" y="4697413"/>
          <p14:tracePt t="88066" x="5397500" y="4678363"/>
          <p14:tracePt t="88074" x="5305425" y="4632325"/>
          <p14:tracePt t="88082" x="5232400" y="4632325"/>
          <p14:tracePt t="88090" x="5187950" y="4624388"/>
          <p14:tracePt t="88098" x="5141913" y="4614863"/>
          <p14:tracePt t="88130" x="5132388" y="4614863"/>
          <p14:tracePt t="88138" x="5114925" y="4614863"/>
          <p14:tracePt t="88146" x="5086350" y="4614863"/>
          <p14:tracePt t="88154" x="5041900" y="4624388"/>
          <p14:tracePt t="88162" x="4995863" y="4641850"/>
          <p14:tracePt t="88170" x="4959350" y="4651375"/>
          <p14:tracePt t="88178" x="4913313" y="4660900"/>
          <p14:tracePt t="88187" x="4886325" y="4668838"/>
          <p14:tracePt t="88195" x="4849813" y="4668838"/>
          <p14:tracePt t="88204" x="4840288" y="4668838"/>
          <p14:tracePt t="88211" x="4832350" y="4668838"/>
          <p14:tracePt t="88220" x="4813300" y="4668838"/>
          <p14:tracePt t="88234" x="4795838" y="4668838"/>
          <p14:tracePt t="88243" x="4786313" y="4660900"/>
          <p14:tracePt t="88250" x="4776788" y="4651375"/>
          <p14:tracePt t="88259" x="4767263" y="4641850"/>
          <p14:tracePt t="88266" x="4749800" y="4632325"/>
          <p14:tracePt t="88282" x="4730750" y="4632325"/>
          <p14:tracePt t="88290" x="4703763" y="4632325"/>
          <p14:tracePt t="88299" x="4659313" y="4605338"/>
          <p14:tracePt t="88306" x="4613275" y="4595813"/>
          <p14:tracePt t="88314" x="4567238" y="4587875"/>
          <p14:tracePt t="88322" x="4530725" y="4578350"/>
          <p14:tracePt t="88331" x="4484688" y="4551363"/>
          <p14:tracePt t="88338" x="4457700" y="4541838"/>
          <p14:tracePt t="88346" x="4413250" y="4541838"/>
          <p14:tracePt t="88354" x="4394200" y="4532313"/>
          <p14:tracePt t="88363" x="4367213" y="4522788"/>
          <p14:tracePt t="88372" x="4357688" y="4522788"/>
          <p14:tracePt t="88382" x="4348163" y="4522788"/>
          <p14:tracePt t="88442" x="4340225" y="4514850"/>
          <p14:tracePt t="88450" x="4340225" y="4505325"/>
          <p14:tracePt t="88459" x="4330700" y="4495800"/>
          <p14:tracePt t="88475" x="4311650" y="4478338"/>
          <p14:tracePt t="88490" x="4311650" y="4468813"/>
          <p14:tracePt t="88498" x="4303713" y="4459288"/>
          <p14:tracePt t="88514" x="4294188" y="4449763"/>
          <p14:tracePt t="88531" x="4284663" y="4441825"/>
          <p14:tracePt t="88540" x="4275138" y="4432300"/>
          <p14:tracePt t="88556" x="4267200" y="4422775"/>
          <p14:tracePt t="88581" x="4257675" y="4422775"/>
          <p14:tracePt t="88805" x="4230688" y="4413250"/>
          <p14:tracePt t="88810" x="4175125" y="4413250"/>
          <p14:tracePt t="88821" x="4084638" y="4413250"/>
          <p14:tracePt t="88829" x="3975100" y="4413250"/>
          <p14:tracePt t="88836" x="3883025" y="4413250"/>
          <p14:tracePt t="88844" x="3775075" y="4413250"/>
          <p14:tracePt t="88850" x="3702050" y="4413250"/>
          <p14:tracePt t="88859" x="3609975" y="4413250"/>
          <p14:tracePt t="88866" x="3519488" y="4413250"/>
          <p14:tracePt t="88874" x="3463925" y="4413250"/>
          <p14:tracePt t="88882" x="3409950" y="4413250"/>
          <p14:tracePt t="88890" x="3363913" y="4413250"/>
          <p14:tracePt t="88898" x="3346450" y="4413250"/>
          <p14:tracePt t="88906" x="3317875" y="4413250"/>
          <p14:tracePt t="89012" x="3309938" y="4405313"/>
          <p14:tracePt t="89027" x="3309938" y="4395788"/>
          <p14:tracePt t="89035" x="3309938" y="4386263"/>
          <p14:tracePt t="89044" x="3309938" y="4376738"/>
          <p14:tracePt t="89053" x="3309938" y="4349750"/>
          <p14:tracePt t="89061" x="3309938" y="4332288"/>
          <p14:tracePt t="89070" x="3317875" y="4322763"/>
          <p14:tracePt t="89073" x="3336925" y="4286250"/>
          <p14:tracePt t="89084" x="3354388" y="4268788"/>
          <p14:tracePt t="89091" x="3373438" y="4240213"/>
          <p14:tracePt t="89101" x="3390900" y="4232275"/>
          <p14:tracePt t="89107" x="3400425" y="4222750"/>
          <p14:tracePt t="89115" x="3446463" y="4203700"/>
          <p14:tracePt t="89121" x="3446463" y="4195763"/>
          <p14:tracePt t="89130" x="3473450" y="4186238"/>
          <p14:tracePt t="89137" x="3490913" y="4186238"/>
          <p14:tracePt t="89146" x="3536950" y="4186238"/>
          <p14:tracePt t="89154" x="3563938" y="4176713"/>
          <p14:tracePt t="89162" x="3619500" y="4176713"/>
          <p14:tracePt t="89170" x="3673475" y="4176713"/>
          <p14:tracePt t="89178" x="3765550" y="4176713"/>
          <p14:tracePt t="89186" x="3819525" y="4176713"/>
          <p14:tracePt t="89194" x="3883025" y="4176713"/>
          <p14:tracePt t="89202" x="3902075" y="4176713"/>
          <p14:tracePt t="89210" x="3929063" y="4176713"/>
          <p14:tracePt t="89218" x="3938588" y="4176713"/>
          <p14:tracePt t="89516" x="3929063" y="4203700"/>
          <p14:tracePt t="89716" x="3929063" y="4213225"/>
          <p14:tracePt t="91726" x="3919538" y="4240213"/>
          <p14:tracePt t="91729" x="3838575" y="4303713"/>
          <p14:tracePt t="91740" x="3775075" y="4368800"/>
          <p14:tracePt t="91748" x="3738563" y="4449763"/>
          <p14:tracePt t="91755" x="3709988" y="4486275"/>
          <p14:tracePt t="91764" x="3692525" y="4541838"/>
          <p14:tracePt t="91771" x="3683000" y="4559300"/>
          <p14:tracePt t="91779" x="3673475" y="4587875"/>
          <p14:tracePt t="91787" x="3665538" y="4605338"/>
          <p14:tracePt t="91796" x="3656013" y="4651375"/>
          <p14:tracePt t="91803" x="3646488" y="4660900"/>
          <p14:tracePt t="91819" x="3636963" y="4668838"/>
          <p14:tracePt t="91827" x="3636963" y="4687888"/>
          <p14:tracePt t="91851" x="3636963" y="4697413"/>
          <p14:tracePt t="91860" x="3636963" y="4714875"/>
          <p14:tracePt t="91867" x="3629025" y="4732338"/>
          <p14:tracePt t="91883" x="3629025" y="4778375"/>
          <p14:tracePt t="91891" x="3619500" y="4797425"/>
          <p14:tracePt t="91898" x="3609975" y="4833938"/>
          <p14:tracePt t="91907" x="3582988" y="4870450"/>
          <p14:tracePt t="91915" x="3573463" y="4897438"/>
          <p14:tracePt t="91922" x="3563938" y="4933950"/>
          <p14:tracePt t="91930" x="3527425" y="4987925"/>
          <p14:tracePt t="91938" x="3519488" y="5024438"/>
          <p14:tracePt t="91946" x="3509963" y="5060950"/>
          <p14:tracePt t="91954" x="3490913" y="5097463"/>
          <p14:tracePt t="91962" x="3482975" y="5106988"/>
          <p14:tracePt t="91970" x="3473450" y="5133975"/>
          <p14:tracePt t="91978" x="3473450" y="5143500"/>
          <p14:tracePt t="91986" x="3463925" y="5153025"/>
          <p14:tracePt t="92067" x="3455988" y="5160963"/>
          <p14:tracePt t="92075" x="3427413" y="5160963"/>
          <p14:tracePt t="92083" x="3390900" y="5170488"/>
          <p14:tracePt t="92091" x="3363913" y="5197475"/>
          <p14:tracePt t="92099" x="3336925" y="5243513"/>
          <p14:tracePt t="92108" x="3309938" y="5280025"/>
          <p14:tracePt t="92115" x="3290888" y="5307013"/>
          <p14:tracePt t="92121" x="3281363" y="5335588"/>
          <p14:tracePt t="92130" x="3273425" y="5353050"/>
          <p14:tracePt t="92138" x="3273425" y="5380038"/>
          <p14:tracePt t="92145" x="3263900" y="5408613"/>
          <p14:tracePt t="92155" x="3263900" y="5416550"/>
          <p14:tracePt t="92168" x="3263900" y="5426075"/>
          <p14:tracePt t="92732" x="3254375" y="5445125"/>
          <p14:tracePt t="92756" x="3244850" y="5453063"/>
          <p14:tracePt t="92827" x="3236913" y="5462588"/>
          <p14:tracePt t="92836" x="3236913" y="5472113"/>
          <p14:tracePt t="92852" x="3217863" y="5481638"/>
          <p14:tracePt t="92861" x="3208338" y="5489575"/>
          <p14:tracePt t="92931" x="3208338" y="5499100"/>
          <p14:tracePt t="92946" x="3208338" y="5508625"/>
          <p14:tracePt t="98155" x="3208338" y="5518150"/>
          <p14:tracePt t="98162" x="3227388" y="5435600"/>
          <p14:tracePt t="98170" x="3236913" y="5380038"/>
          <p14:tracePt t="98178" x="3263900" y="5335588"/>
          <p14:tracePt t="98186" x="3273425" y="5270500"/>
          <p14:tracePt t="98194" x="3309938" y="5207000"/>
          <p14:tracePt t="98202" x="3309938" y="5180013"/>
          <p14:tracePt t="98210" x="3309938" y="5160963"/>
          <p14:tracePt t="98218" x="3309938" y="5133975"/>
          <p14:tracePt t="98226" x="3317875" y="5116513"/>
          <p14:tracePt t="98234" x="3317875" y="5089525"/>
          <p14:tracePt t="98259" x="3317875" y="5080000"/>
          <p14:tracePt t="98324" x="3317875" y="5070475"/>
          <p14:tracePt t="98332" x="3327400" y="5043488"/>
          <p14:tracePt t="98340" x="3327400" y="5024438"/>
          <p14:tracePt t="98347" x="3327400" y="4987925"/>
          <p14:tracePt t="98355" x="3327400" y="4943475"/>
          <p14:tracePt t="98365" x="3327400" y="4887913"/>
          <p14:tracePt t="98372" x="3327400" y="4814888"/>
          <p14:tracePt t="98381" x="3327400" y="4778375"/>
          <p14:tracePt t="98387" x="3327400" y="4697413"/>
          <p14:tracePt t="98394" x="3327400" y="4632325"/>
          <p14:tracePt t="98403" x="3327400" y="4578350"/>
          <p14:tracePt t="98411" x="3327400" y="4541838"/>
          <p14:tracePt t="98419" x="3317875" y="4495800"/>
          <p14:tracePt t="98428" x="3317875" y="4478338"/>
          <p14:tracePt t="98435" x="3317875" y="4449763"/>
          <p14:tracePt t="98444" x="3317875" y="4432300"/>
          <p14:tracePt t="98451" x="3317875" y="4422775"/>
          <p14:tracePt t="98460" x="3309938" y="4395788"/>
          <p14:tracePt t="98477" x="3309938" y="4386263"/>
          <p14:tracePt t="98492" x="3309938" y="4376738"/>
          <p14:tracePt t="98499" x="3309938" y="4349750"/>
          <p14:tracePt t="98506" x="3309938" y="4340225"/>
          <p14:tracePt t="98515" x="3309938" y="4303713"/>
          <p14:tracePt t="98523" x="3309938" y="4268788"/>
          <p14:tracePt t="98531" x="3309938" y="4249738"/>
          <p14:tracePt t="98539" x="3309938" y="4222750"/>
          <p14:tracePt t="98547" x="3300413" y="4186238"/>
          <p14:tracePt t="98555" x="3290888" y="4159250"/>
          <p14:tracePt t="98563" x="3290888" y="4140200"/>
          <p14:tracePt t="98571" x="3290888" y="4113213"/>
          <p14:tracePt t="98578" x="3273425" y="4086225"/>
          <p14:tracePt t="98587" x="3273425" y="4067175"/>
          <p14:tracePt t="98595" x="3273425" y="4049713"/>
          <p14:tracePt t="98602" x="3254375" y="4021138"/>
          <p14:tracePt t="98611" x="3244850" y="3994150"/>
          <p14:tracePt t="98619" x="3244850" y="3984625"/>
          <p14:tracePt t="98629" x="3236913" y="3957638"/>
          <p14:tracePt t="98633" x="3236913" y="3930650"/>
          <p14:tracePt t="98643" x="3217863" y="3903663"/>
          <p14:tracePt t="98649" x="3208338" y="3884613"/>
          <p14:tracePt t="98658" x="3208338" y="3867150"/>
          <p14:tracePt t="98666" x="3208338" y="3857625"/>
          <p14:tracePt t="98675" x="3208338" y="3840163"/>
          <p14:tracePt t="98681" x="3200400" y="3821113"/>
          <p14:tracePt t="98724" x="3200400" y="3811588"/>
          <p14:tracePt t="98731" x="3200400" y="3803650"/>
          <p14:tracePt t="98740" x="3208338" y="3775075"/>
          <p14:tracePt t="98747" x="3217863" y="3775075"/>
          <p14:tracePt t="98755" x="3236913" y="3757613"/>
          <p14:tracePt t="98763" x="3244850" y="3738563"/>
          <p14:tracePt t="98772" x="3263900" y="3711575"/>
          <p14:tracePt t="98781" x="3273425" y="3694113"/>
          <p14:tracePt t="98788" x="3281363" y="3694113"/>
          <p14:tracePt t="98797" x="3281363" y="3665538"/>
          <p14:tracePt t="98803" x="3300413" y="3648075"/>
          <p14:tracePt t="98811" x="3309938" y="3638550"/>
          <p14:tracePt t="98819" x="3317875" y="3629025"/>
          <p14:tracePt t="98828" x="3317875" y="3621088"/>
          <p14:tracePt t="98835" x="3327400" y="3611563"/>
          <p14:tracePt t="98842" x="3354388" y="3584575"/>
          <p14:tracePt t="98849" x="3363913" y="3565525"/>
          <p14:tracePt t="98859" x="3363913" y="3556000"/>
          <p14:tracePt t="98866" x="3382963" y="3538538"/>
          <p14:tracePt t="98874" x="3390900" y="3519488"/>
          <p14:tracePt t="98882" x="3400425" y="3502025"/>
          <p14:tracePt t="98890" x="3409950" y="3482975"/>
          <p14:tracePt t="98898" x="3419475" y="3465513"/>
          <p14:tracePt t="98906" x="3427413" y="3455988"/>
          <p14:tracePt t="98913" x="3436938" y="3446463"/>
          <p14:tracePt t="99068" x="3436938" y="3438525"/>
          <p14:tracePt t="99074" x="3409950" y="3438525"/>
          <p14:tracePt t="99082" x="3354388" y="3438525"/>
          <p14:tracePt t="99090" x="3327400" y="3438525"/>
          <p14:tracePt t="99098" x="3281363" y="3438525"/>
          <p14:tracePt t="99106" x="3244850" y="3438525"/>
          <p14:tracePt t="99114" x="3227388" y="3429000"/>
          <p14:tracePt t="99122" x="3190875" y="3419475"/>
          <p14:tracePt t="99130" x="3171825" y="3411538"/>
          <p14:tracePt t="99138" x="3154363" y="3411538"/>
          <p14:tracePt t="99146" x="3144838" y="3402013"/>
          <p14:tracePt t="99211" x="3144838" y="3392488"/>
          <p14:tracePt t="99260" x="3144838" y="3382963"/>
          <p14:tracePt t="99268" x="3154363" y="3375025"/>
          <p14:tracePt t="99276" x="3163888" y="3355975"/>
          <p14:tracePt t="99284" x="3181350" y="3328988"/>
          <p14:tracePt t="99293" x="3190875" y="3309938"/>
          <p14:tracePt t="99300" x="3200400" y="3302000"/>
          <p14:tracePt t="99305" x="3217863" y="3282950"/>
          <p14:tracePt t="99315" x="3227388" y="3273425"/>
          <p14:tracePt t="99324" x="3244850" y="3255963"/>
          <p14:tracePt t="99331" x="3273425" y="3246438"/>
          <p14:tracePt t="99349" x="3290888" y="3236913"/>
          <p14:tracePt t="99382" x="3309938" y="3236913"/>
          <p14:tracePt t="99460" x="3317875" y="3236913"/>
          <p14:tracePt t="99468" x="3327400" y="3236913"/>
          <p14:tracePt t="99477" x="3354388" y="3236913"/>
          <p14:tracePt t="99484" x="3373438" y="3236913"/>
          <p14:tracePt t="99493" x="3400425" y="3236913"/>
          <p14:tracePt t="99499" x="3419475" y="3236913"/>
          <p14:tracePt t="99506" x="3427413" y="3246438"/>
          <p14:tracePt t="99514" x="3436938" y="3265488"/>
          <p14:tracePt t="99538" x="3436938" y="3282950"/>
          <p14:tracePt t="99546" x="3446463" y="3292475"/>
          <p14:tracePt t="99578" x="3446463" y="3302000"/>
          <p14:tracePt t="99645" x="3455988" y="3302000"/>
          <p14:tracePt t="99667" x="3455988" y="3319463"/>
          <p14:tracePt t="99678" x="3455988" y="3338513"/>
          <p14:tracePt t="99683" x="3455988" y="3346450"/>
          <p14:tracePt t="99693" x="3455988" y="3365500"/>
          <p14:tracePt t="99699" x="3455988" y="3392488"/>
          <p14:tracePt t="99709" x="3446463" y="3419475"/>
          <p14:tracePt t="99715" x="3446463" y="3438525"/>
          <p14:tracePt t="99727" x="3446463" y="3475038"/>
          <p14:tracePt t="99731" x="3436938" y="3492500"/>
          <p14:tracePt t="99739" x="3427413" y="3511550"/>
          <p14:tracePt t="99747" x="3427413" y="3519488"/>
          <p14:tracePt t="99754" x="3419475" y="3529013"/>
          <p14:tracePt t="99771" x="3400425" y="3538538"/>
          <p14:tracePt t="99909" x="3373438" y="3575050"/>
          <p14:tracePt t="99915" x="3336925" y="3584575"/>
          <p14:tracePt t="99923" x="3317875" y="3584575"/>
          <p14:tracePt t="99931" x="3290888" y="3592513"/>
          <p14:tracePt t="99939" x="3273425" y="3592513"/>
          <p14:tracePt t="99947" x="3254375" y="3611563"/>
          <p14:tracePt t="99955" x="3244850" y="3621088"/>
          <p14:tracePt t="99963" x="3236913" y="3629025"/>
          <p14:tracePt t="99972" x="3227388" y="3638550"/>
          <p14:tracePt t="100066" x="3217863" y="3648075"/>
          <p14:tracePt t="100075" x="3217863" y="3657600"/>
          <p14:tracePt t="100118" x="3217863" y="3665538"/>
          <p14:tracePt t="100122" x="3208338" y="3694113"/>
          <p14:tracePt t="100130" x="3200400" y="3702050"/>
          <p14:tracePt t="100138" x="3181350" y="3738563"/>
          <p14:tracePt t="100146" x="3181350" y="3748088"/>
          <p14:tracePt t="100154" x="3181350" y="3775075"/>
          <p14:tracePt t="100162" x="3171825" y="3803650"/>
          <p14:tracePt t="100170" x="3171825" y="3857625"/>
          <p14:tracePt t="100178" x="3171825" y="3884613"/>
          <p14:tracePt t="100186" x="3154363" y="3948113"/>
          <p14:tracePt t="100194" x="3154363" y="3984625"/>
          <p14:tracePt t="100201" x="3154363" y="4040188"/>
          <p14:tracePt t="100210" x="3154363" y="4067175"/>
          <p14:tracePt t="100218" x="3154363" y="4122738"/>
          <p14:tracePt t="100226" x="3154363" y="4149725"/>
          <p14:tracePt t="100234" x="3154363" y="4167188"/>
          <p14:tracePt t="100243" x="3154363" y="4203700"/>
          <p14:tracePt t="100249" x="3154363" y="4213225"/>
          <p14:tracePt t="100257" x="3144838" y="4249738"/>
          <p14:tracePt t="100266" x="3144838" y="4268788"/>
          <p14:tracePt t="100275" x="3127375" y="4295775"/>
          <p14:tracePt t="100282" x="3127375" y="4303713"/>
          <p14:tracePt t="100290" x="3127375" y="4332288"/>
          <p14:tracePt t="100298" x="3127375" y="4349750"/>
          <p14:tracePt t="100306" x="3127375" y="4359275"/>
          <p14:tracePt t="100314" x="3117850" y="4395788"/>
          <p14:tracePt t="100330" x="3108325" y="4422775"/>
          <p14:tracePt t="100338" x="3100388" y="4441825"/>
          <p14:tracePt t="100346" x="3100388" y="4459288"/>
          <p14:tracePt t="100354" x="3100388" y="4468813"/>
          <p14:tracePt t="100362" x="3100388" y="4486275"/>
          <p14:tracePt t="100369" x="3081338" y="4532313"/>
          <p14:tracePt t="100378" x="3081338" y="4541838"/>
          <p14:tracePt t="100385" x="3081338" y="4568825"/>
          <p14:tracePt t="100394" x="3081338" y="4605338"/>
          <p14:tracePt t="100401" x="3081338" y="4632325"/>
          <p14:tracePt t="100410" x="3071813" y="4678363"/>
          <p14:tracePt t="100418" x="3071813" y="4714875"/>
          <p14:tracePt t="100426" x="3071813" y="4760913"/>
          <p14:tracePt t="100434" x="3071813" y="4814888"/>
          <p14:tracePt t="100442" x="3071813" y="4870450"/>
          <p14:tracePt t="100450" x="3071813" y="4924425"/>
          <p14:tracePt t="100462" x="3054350" y="4951413"/>
          <p14:tracePt t="100468" x="3054350" y="4997450"/>
          <p14:tracePt t="100478" x="3054350" y="5033963"/>
          <p14:tracePt t="100484" x="3054350" y="5043488"/>
          <p14:tracePt t="100495" x="3054350" y="5070475"/>
          <p14:tracePt t="100499" x="3054350" y="5080000"/>
          <p14:tracePt t="100511" x="3054350" y="5089525"/>
          <p14:tracePt t="100525" x="3054350" y="5097463"/>
          <p14:tracePt t="100555" x="3054350" y="5126038"/>
          <p14:tracePt t="100571" x="3044825" y="5153025"/>
          <p14:tracePt t="100579" x="3027363" y="5180013"/>
          <p14:tracePt t="100590" x="3017838" y="5207000"/>
          <p14:tracePt t="100599" x="3017838" y="5226050"/>
          <p14:tracePt t="100603" x="2998788" y="5270500"/>
          <p14:tracePt t="100619" x="2981325" y="5299075"/>
          <p14:tracePt t="100629" x="2962275" y="5335588"/>
          <p14:tracePt t="100634" x="2954338" y="5362575"/>
          <p14:tracePt t="100642" x="2954338" y="5380038"/>
          <p14:tracePt t="100649" x="2925763" y="5435600"/>
          <p14:tracePt t="100660" x="2925763" y="5462588"/>
          <p14:tracePt t="100668" x="2925763" y="5508625"/>
          <p14:tracePt t="100680" x="2917825" y="5526088"/>
          <p14:tracePt t="100683" x="2917825" y="5562600"/>
          <p14:tracePt t="100694" x="2917825" y="5608638"/>
          <p14:tracePt t="100699" x="2917825" y="5626100"/>
          <p14:tracePt t="100707" x="2917825" y="5654675"/>
          <p14:tracePt t="100715" x="2917825" y="5672138"/>
          <p14:tracePt t="100723" x="2917825" y="5699125"/>
          <p14:tracePt t="100731" x="2917825" y="5708650"/>
          <p14:tracePt t="162669" x="3044825" y="5708650"/>
          <p14:tracePt t="162678" x="3290888" y="5708650"/>
          <p14:tracePt t="162683" x="3810000" y="5708650"/>
          <p14:tracePt t="162691" x="4330700" y="5708650"/>
          <p14:tracePt t="162700" x="4776788" y="5708650"/>
          <p14:tracePt t="162708" x="5114925" y="5708650"/>
          <p14:tracePt t="162716" x="5414963" y="5708650"/>
          <p14:tracePt t="162724" x="5716588" y="5708650"/>
          <p14:tracePt t="162731" x="5907088" y="5708650"/>
          <p14:tracePt t="162741" x="6108700" y="5708650"/>
          <p14:tracePt t="162745" x="6254750" y="5708650"/>
          <p14:tracePt t="162754" x="6335713" y="5708650"/>
          <p14:tracePt t="162762" x="6372225" y="5708650"/>
          <p14:tracePt t="162771" x="6391275" y="5699125"/>
          <p14:tracePt t="162844" x="6399213" y="5691188"/>
          <p14:tracePt t="162851" x="6418263" y="5662613"/>
          <p14:tracePt t="162859" x="6545263" y="5662613"/>
          <p14:tracePt t="162868" x="6691313" y="5645150"/>
          <p14:tracePt t="162875" x="6856413" y="5645150"/>
          <p14:tracePt t="162884" x="7037388" y="5645150"/>
          <p14:tracePt t="162891" x="7219950" y="5645150"/>
          <p14:tracePt t="162899" x="7366000" y="5645150"/>
          <p14:tracePt t="162907" x="7531100" y="5599113"/>
          <p14:tracePt t="162916" x="7675563" y="5589588"/>
          <p14:tracePt t="162923" x="7821613" y="5554663"/>
          <p14:tracePt t="162930" x="7977188" y="5499100"/>
          <p14:tracePt t="162938" x="8123238" y="5453063"/>
          <p14:tracePt t="162946" x="8259763" y="5408613"/>
          <p14:tracePt t="162954" x="8405813" y="5343525"/>
          <p14:tracePt t="162962" x="8523288" y="5270500"/>
          <p14:tracePt t="162972" x="8605838" y="5216525"/>
          <p14:tracePt t="162978" x="8688388" y="5153025"/>
          <p14:tracePt t="162987" x="8807450" y="5080000"/>
          <p14:tracePt t="162994" x="8943975" y="4997450"/>
          <p14:tracePt t="163003" x="9024938" y="4933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電子回路シミュレータ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800"/>
              <a:t>論理シミュレーション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ＬとＨのみを扱う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遅延、電力は見積もり可能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大規模回路の設計検証</a:t>
            </a:r>
          </a:p>
          <a:p>
            <a:pPr lvl="1">
              <a:lnSpc>
                <a:spcPct val="90000"/>
              </a:lnSpc>
            </a:pPr>
            <a:r>
              <a:rPr lang="en-US" altLang="ja-JP" sz="2400"/>
              <a:t>Verilog </a:t>
            </a:r>
            <a:r>
              <a:rPr lang="ja-JP" altLang="en-US" sz="2400"/>
              <a:t>ＨＤＬ→計算機構成同演習</a:t>
            </a:r>
          </a:p>
          <a:p>
            <a:pPr>
              <a:lnSpc>
                <a:spcPct val="90000"/>
              </a:lnSpc>
            </a:pPr>
            <a:r>
              <a:rPr lang="ja-JP" altLang="en-US" sz="2800"/>
              <a:t>電子回路シミュレーション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アナログ的な電圧、電流の変化をシミュレーション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アナログ</a:t>
            </a:r>
            <a:r>
              <a:rPr lang="en-US" altLang="ja-JP" sz="2400"/>
              <a:t>/</a:t>
            </a:r>
            <a:r>
              <a:rPr lang="ja-JP" altLang="en-US" sz="2400"/>
              <a:t>ディジタル両方に使える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遅延、電力を精密にシミュレーション可能</a:t>
            </a:r>
          </a:p>
          <a:p>
            <a:pPr lvl="1">
              <a:lnSpc>
                <a:spcPct val="90000"/>
              </a:lnSpc>
            </a:pPr>
            <a:r>
              <a:rPr lang="ja-JP" altLang="en-US" sz="2400"/>
              <a:t>実行時間が大きいため、大規模な回路のシミュレーションは困難</a:t>
            </a:r>
          </a:p>
          <a:p>
            <a:pPr lvl="1">
              <a:lnSpc>
                <a:spcPct val="90000"/>
              </a:lnSpc>
            </a:pPr>
            <a:endParaRPr lang="ja-JP" altLang="en-US" sz="2400"/>
          </a:p>
          <a:p>
            <a:pPr>
              <a:lnSpc>
                <a:spcPct val="90000"/>
              </a:lnSpc>
            </a:pPr>
            <a:endParaRPr lang="en-US" altLang="ja-JP" sz="280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4F57F08-FB3E-4C2A-94CA-3F9B6309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74"/>
    </mc:Choice>
    <mc:Fallback>
      <p:transition spd="slow" advTm="16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" x="8751888" y="3948113"/>
          <p14:tracePt t="437" x="8569325" y="3994150"/>
          <p14:tracePt t="446" x="8386763" y="4013200"/>
          <p14:tracePt t="454" x="8259763" y="4040188"/>
          <p14:tracePt t="460" x="8159750" y="4057650"/>
          <p14:tracePt t="470" x="8067675" y="4067175"/>
          <p14:tracePt t="476" x="8040688" y="4076700"/>
          <p14:tracePt t="486" x="7994650" y="4076700"/>
          <p14:tracePt t="492" x="7977188" y="4086225"/>
          <p14:tracePt t="501" x="7958138" y="4094163"/>
          <p14:tracePt t="510" x="7950200" y="4094163"/>
          <p14:tracePt t="519" x="7921625" y="4103688"/>
          <p14:tracePt t="527" x="7913688" y="4103688"/>
          <p14:tracePt t="537" x="7877175" y="4103688"/>
          <p14:tracePt t="542" x="7850188" y="4113213"/>
          <p14:tracePt t="553" x="7813675" y="4113213"/>
          <p14:tracePt t="558" x="7767638" y="4130675"/>
          <p14:tracePt t="566" x="7712075" y="4130675"/>
          <p14:tracePt t="574" x="7667625" y="4149725"/>
          <p14:tracePt t="582" x="7612063" y="4149725"/>
          <p14:tracePt t="589" x="7548563" y="4159250"/>
          <p14:tracePt t="598" x="7494588" y="4176713"/>
          <p14:tracePt t="605" x="7429500" y="4176713"/>
          <p14:tracePt t="613" x="7375525" y="4186238"/>
          <p14:tracePt t="621" x="7319963" y="4186238"/>
          <p14:tracePt t="630" x="7275513" y="4203700"/>
          <p14:tracePt t="638" x="7248525" y="4203700"/>
          <p14:tracePt t="645" x="7212013" y="4203700"/>
          <p14:tracePt t="653" x="7202488" y="4213225"/>
          <p14:tracePt t="822" x="7192963" y="4213225"/>
          <p14:tracePt t="837" x="7175500" y="4213225"/>
          <p14:tracePt t="844" x="7165975" y="4213225"/>
          <p14:tracePt t="853" x="7156450" y="4213225"/>
          <p14:tracePt t="861" x="7146925" y="4213225"/>
          <p14:tracePt t="876" x="7138988" y="4213225"/>
          <p14:tracePt t="166671" x="7165975" y="4213225"/>
          <p14:tracePt t="166678" x="7448550" y="4086225"/>
          <p14:tracePt t="166684" x="7594600" y="4021138"/>
          <p14:tracePt t="166693" x="7777163" y="3994150"/>
          <p14:tracePt t="166704" x="8013700" y="3940175"/>
          <p14:tracePt t="166710" x="8250238" y="3921125"/>
          <p14:tracePt t="166719" x="8432800" y="3911600"/>
          <p14:tracePt t="166729" x="8642350" y="3857625"/>
          <p14:tracePt t="166735" x="8807450" y="3848100"/>
          <p14:tracePt t="166741" x="8951913" y="3830638"/>
          <p14:tracePt t="166750" x="9070975" y="3803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9188" y="122629"/>
            <a:ext cx="8229600" cy="1143000"/>
          </a:xfrm>
        </p:spPr>
        <p:txBody>
          <a:bodyPr/>
          <a:lstStyle/>
          <a:p>
            <a:r>
              <a:rPr lang="ja-JP" altLang="en-US" dirty="0"/>
              <a:t>ＳＰＩＣＥ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188" y="1052736"/>
            <a:ext cx="8229600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800" dirty="0"/>
              <a:t>1980</a:t>
            </a:r>
            <a:r>
              <a:rPr lang="ja-JP" altLang="en-US" sz="2800" dirty="0"/>
              <a:t>年代にＵＣＢ（カリフォルニア大学</a:t>
            </a:r>
            <a:r>
              <a:rPr lang="en-US" altLang="ja-JP" sz="2800" dirty="0"/>
              <a:t>Berkeley</a:t>
            </a:r>
            <a:r>
              <a:rPr lang="ja-JP" altLang="en-US" sz="2800" dirty="0"/>
              <a:t>校）で開発された</a:t>
            </a:r>
          </a:p>
          <a:p>
            <a:pPr>
              <a:lnSpc>
                <a:spcPct val="80000"/>
              </a:lnSpc>
            </a:pPr>
            <a:r>
              <a:rPr lang="ja-JP" altLang="en-US" sz="2800" dirty="0"/>
              <a:t>改良が続けられて世界中で利用されている</a:t>
            </a:r>
          </a:p>
          <a:p>
            <a:pPr>
              <a:lnSpc>
                <a:spcPct val="80000"/>
              </a:lnSpc>
            </a:pPr>
            <a:r>
              <a:rPr lang="ja-JP" altLang="en-US" sz="2800" dirty="0"/>
              <a:t>様々な版がある</a:t>
            </a:r>
          </a:p>
          <a:p>
            <a:pPr lvl="1">
              <a:lnSpc>
                <a:spcPct val="80000"/>
              </a:lnSpc>
            </a:pPr>
            <a:r>
              <a:rPr lang="ja-JP" altLang="en-US" sz="2400" dirty="0"/>
              <a:t>半導体のセル設計等：</a:t>
            </a:r>
            <a:r>
              <a:rPr lang="en-US" altLang="ja-JP" sz="2400" dirty="0" err="1"/>
              <a:t>hspice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ja-JP" altLang="en-US" sz="2400" dirty="0"/>
              <a:t>高速シミュレーション：</a:t>
            </a:r>
            <a:r>
              <a:rPr lang="en-US" altLang="ja-JP" sz="2400" dirty="0" err="1"/>
              <a:t>hsim</a:t>
            </a:r>
            <a:endParaRPr lang="en-US" altLang="ja-JP" sz="2400" dirty="0"/>
          </a:p>
          <a:p>
            <a:pPr lvl="1">
              <a:lnSpc>
                <a:spcPct val="80000"/>
              </a:lnSpc>
            </a:pPr>
            <a:r>
              <a:rPr lang="en-US" altLang="ja-JP" sz="2400" dirty="0"/>
              <a:t>PC</a:t>
            </a:r>
            <a:r>
              <a:rPr lang="ja-JP" altLang="en-US" sz="2400" dirty="0"/>
              <a:t>用：</a:t>
            </a:r>
            <a:r>
              <a:rPr lang="en-US" altLang="ja-JP" sz="2400" dirty="0"/>
              <a:t>PSPICE</a:t>
            </a:r>
          </a:p>
          <a:p>
            <a:pPr lvl="1">
              <a:lnSpc>
                <a:spcPct val="80000"/>
              </a:lnSpc>
            </a:pPr>
            <a:r>
              <a:rPr lang="ja-JP" altLang="en-US" sz="2400" dirty="0"/>
              <a:t>今回はフリーソフトの</a:t>
            </a:r>
            <a:r>
              <a:rPr lang="en-US" altLang="ja-JP" sz="2400" dirty="0" err="1"/>
              <a:t>ngspice</a:t>
            </a:r>
            <a:r>
              <a:rPr lang="ja-JP" altLang="en-US" sz="2400" dirty="0"/>
              <a:t>を利用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altLang="ja-JP" sz="2400" dirty="0"/>
              <a:t>(http://www.ngspice.sourceforge.net)</a:t>
            </a:r>
          </a:p>
          <a:p>
            <a:pPr>
              <a:lnSpc>
                <a:spcPct val="80000"/>
              </a:lnSpc>
            </a:pPr>
            <a:r>
              <a:rPr lang="ja-JP" altLang="en-US" sz="2800" dirty="0"/>
              <a:t>基本的にはバッチ処理で、入力デッキを作ってシミュレータに掛けて、結果を後に見る</a:t>
            </a:r>
            <a:endParaRPr lang="ja-JP" altLang="en-US" sz="2400" dirty="0"/>
          </a:p>
          <a:p>
            <a:pPr>
              <a:lnSpc>
                <a:spcPct val="80000"/>
              </a:lnSpc>
            </a:pPr>
            <a:endParaRPr lang="en-US" altLang="ja-JP" sz="28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84C6707-68EE-4800-9D29-AB7836063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11"/>
    </mc:Choice>
    <mc:Fallback>
      <p:transition spd="slow" advTm="15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" x="8834438" y="4040188"/>
          <p14:tracePt t="349" x="8678863" y="4076700"/>
          <p14:tracePt t="356" x="8496300" y="4086225"/>
          <p14:tracePt t="364" x="8350250" y="4113213"/>
          <p14:tracePt t="372" x="8204200" y="4130675"/>
          <p14:tracePt t="380" x="8059738" y="4159250"/>
          <p14:tracePt t="388" x="7921625" y="4186238"/>
          <p14:tracePt t="396" x="7813675" y="4203700"/>
          <p14:tracePt t="404" x="7721600" y="4213225"/>
          <p14:tracePt t="412" x="7648575" y="4213225"/>
          <p14:tracePt t="420" x="7585075" y="4232275"/>
          <p14:tracePt t="428" x="7502525" y="4268788"/>
          <p14:tracePt t="436" x="7448550" y="4286250"/>
          <p14:tracePt t="444" x="7366000" y="4295775"/>
          <p14:tracePt t="452" x="7292975" y="4303713"/>
          <p14:tracePt t="461" x="7229475" y="4322763"/>
          <p14:tracePt t="467" x="7183438" y="4340225"/>
          <p14:tracePt t="476" x="7156450" y="4340225"/>
          <p14:tracePt t="484" x="7129463" y="4349750"/>
          <p14:tracePt t="492" x="7119938" y="4349750"/>
          <p14:tracePt t="500" x="7110413" y="4349750"/>
          <p14:tracePt t="149582" x="7202488" y="4349750"/>
          <p14:tracePt t="149589" x="7421563" y="4349750"/>
          <p14:tracePt t="149595" x="7694613" y="4340225"/>
          <p14:tracePt t="149604" x="7858125" y="4313238"/>
          <p14:tracePt t="149612" x="8004175" y="4295775"/>
          <p14:tracePt t="149620" x="8113713" y="4286250"/>
          <p14:tracePt t="149628" x="8240713" y="4286250"/>
          <p14:tracePt t="149637" x="8386763" y="4286250"/>
          <p14:tracePt t="149648" x="8532813" y="4286250"/>
          <p14:tracePt t="149653" x="8734425" y="4286250"/>
          <p14:tracePt t="149664" x="8861425" y="4303713"/>
          <p14:tracePt t="149669" x="8988425" y="4322763"/>
          <p14:tracePt t="149680" x="9090025" y="4332288"/>
          <p14:tracePt t="149685" x="9117013" y="4332288"/>
          <p14:tracePt t="149749" x="9126538" y="43322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5D2D77-BEC3-4E54-8CA6-CE7EA7DE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ngspice</a:t>
            </a:r>
            <a:r>
              <a:rPr kumimoji="1" lang="ja-JP" altLang="en-US" dirty="0"/>
              <a:t>を使ってみる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70B499-811E-4223-AF6F-9CD908AA5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2" y="1340768"/>
            <a:ext cx="9073008" cy="4525963"/>
          </a:xfrm>
        </p:spPr>
        <p:txBody>
          <a:bodyPr/>
          <a:lstStyle/>
          <a:p>
            <a:r>
              <a:rPr kumimoji="1" lang="en-US" altLang="ja-JP" dirty="0"/>
              <a:t>ITC</a:t>
            </a:r>
            <a:r>
              <a:rPr kumimoji="1" lang="ja-JP" altLang="en-US" dirty="0"/>
              <a:t>にログインする</a:t>
            </a:r>
            <a:endParaRPr kumimoji="1" lang="en-US" altLang="ja-JP" dirty="0"/>
          </a:p>
          <a:p>
            <a:pPr lvl="1"/>
            <a:r>
              <a:rPr lang="en-US" altLang="ja-JP" dirty="0"/>
              <a:t>windows 10</a:t>
            </a:r>
            <a:r>
              <a:rPr lang="ja-JP" altLang="en-US" dirty="0"/>
              <a:t>を使っている場合</a:t>
            </a:r>
            <a:endParaRPr lang="en-US" altLang="ja-JP" dirty="0"/>
          </a:p>
          <a:p>
            <a:pPr lvl="1"/>
            <a:r>
              <a:rPr kumimoji="1" lang="ja-JP" altLang="en-US" dirty="0"/>
              <a:t>コマンドプロンプトをオープン</a:t>
            </a:r>
            <a:endParaRPr kumimoji="1" lang="en-US" altLang="ja-JP" dirty="0"/>
          </a:p>
          <a:p>
            <a:pPr marL="400050" lvl="1" indent="0">
              <a:buNone/>
            </a:pPr>
            <a:r>
              <a:rPr kumimoji="1" lang="en-US" altLang="ja-JP" dirty="0"/>
              <a:t>    </a:t>
            </a:r>
            <a:r>
              <a:rPr kumimoji="1" lang="en-US" altLang="ja-JP" dirty="0" err="1"/>
              <a:t>ssh</a:t>
            </a:r>
            <a:r>
              <a:rPr kumimoji="1" lang="en-US" altLang="ja-JP" dirty="0"/>
              <a:t>  </a:t>
            </a:r>
            <a:r>
              <a:rPr kumimoji="1" lang="en-US" altLang="ja-JP" dirty="0">
                <a:hlinkClick r:id="rId4"/>
              </a:rPr>
              <a:t>login_name@</a:t>
            </a:r>
            <a:r>
              <a:rPr lang="en-US" altLang="ja-JP" dirty="0">
                <a:hlinkClick r:id="rId4"/>
              </a:rPr>
              <a:t>XXXX</a:t>
            </a:r>
            <a:r>
              <a:rPr kumimoji="1" lang="en-US" altLang="ja-JP" dirty="0">
                <a:hlinkClick r:id="rId4"/>
              </a:rPr>
              <a:t>.educ.cc.keio.ac.jp</a:t>
            </a:r>
            <a:endParaRPr lang="ja-JP" altLang="en-US" dirty="0"/>
          </a:p>
          <a:p>
            <a:pPr marL="800100" lvl="2" indent="0">
              <a:buNone/>
            </a:pPr>
            <a:r>
              <a:rPr lang="en-US" altLang="ja-JP" dirty="0"/>
              <a:t>https://keio.box.com/s/ciaftew9ttsmndy6179pkoydxcy2newa</a:t>
            </a:r>
          </a:p>
          <a:p>
            <a:pPr marL="800100" lvl="2" indent="0">
              <a:buNone/>
            </a:pPr>
            <a:r>
              <a:rPr lang="ja-JP" altLang="en-US" dirty="0"/>
              <a:t>自分の学籍番号に割り当てられたマシンにログインしてください</a:t>
            </a:r>
            <a:endParaRPr lang="en-US" altLang="ja-JP" dirty="0"/>
          </a:p>
          <a:p>
            <a:pPr marL="457200" indent="-457200"/>
            <a:r>
              <a:rPr kumimoji="1" lang="ja-JP" altLang="en-US" dirty="0"/>
              <a:t>演習資料を取ってくる</a:t>
            </a:r>
            <a:endParaRPr kumimoji="1" lang="en-US" altLang="ja-JP" dirty="0"/>
          </a:p>
          <a:p>
            <a:pPr marL="857250" lvl="1" indent="-457200"/>
            <a:r>
              <a:rPr lang="en-US" altLang="ja-JP" sz="2400" dirty="0" err="1"/>
              <a:t>wget</a:t>
            </a:r>
            <a:r>
              <a:rPr lang="en-US" altLang="ja-JP" sz="2400" dirty="0"/>
              <a:t> </a:t>
            </a:r>
            <a:r>
              <a:rPr lang="en-US" altLang="ja-JP" sz="2400" dirty="0">
                <a:hlinkClick r:id="rId5"/>
              </a:rPr>
              <a:t>http://www.am.ics.keio.ac.jp/digital/spice20.tar</a:t>
            </a:r>
            <a:endParaRPr lang="en-US" altLang="ja-JP" sz="2400" dirty="0"/>
          </a:p>
          <a:p>
            <a:pPr marL="857250" lvl="1" indent="-457200"/>
            <a:r>
              <a:rPr kumimoji="1" lang="en-US" altLang="ja-JP" dirty="0"/>
              <a:t>tar </a:t>
            </a:r>
            <a:r>
              <a:rPr kumimoji="1" lang="en-US" altLang="ja-JP" dirty="0" err="1"/>
              <a:t>xvf</a:t>
            </a:r>
            <a:r>
              <a:rPr kumimoji="1" lang="en-US" altLang="ja-JP" dirty="0"/>
              <a:t> </a:t>
            </a:r>
            <a:r>
              <a:rPr lang="en-US" altLang="ja-JP" dirty="0"/>
              <a:t>spice</a:t>
            </a:r>
            <a:r>
              <a:rPr kumimoji="1" lang="en-US" altLang="ja-JP" dirty="0"/>
              <a:t>20.tar</a:t>
            </a:r>
          </a:p>
          <a:p>
            <a:pPr marL="857250" lvl="1" indent="-457200"/>
            <a:r>
              <a:rPr lang="en-US" altLang="ja-JP" dirty="0"/>
              <a:t>cd spice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CF6ACBB-9CAF-4595-8262-6F39CAC38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3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31"/>
    </mc:Choice>
    <mc:Fallback>
      <p:transition spd="slow" advTm="5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4" x="8943975" y="4860925"/>
          <p14:tracePt t="484" x="8842375" y="4906963"/>
          <p14:tracePt t="491" x="8742363" y="4943475"/>
          <p14:tracePt t="499" x="8669338" y="4987925"/>
          <p14:tracePt t="507" x="8588375" y="5016500"/>
          <p14:tracePt t="517" x="8505825" y="5053013"/>
          <p14:tracePt t="523" x="8405813" y="5080000"/>
          <p14:tracePt t="536" x="8313738" y="5126038"/>
          <p14:tracePt t="540" x="8250238" y="5133975"/>
          <p14:tracePt t="551" x="8196263" y="5143500"/>
          <p14:tracePt t="555" x="8132763" y="5160963"/>
          <p14:tracePt t="566" x="8050213" y="5197475"/>
          <p14:tracePt t="571" x="7958138" y="5207000"/>
          <p14:tracePt t="583" x="7858125" y="5253038"/>
          <p14:tracePt t="587" x="7785100" y="5262563"/>
          <p14:tracePt t="597" x="7675563" y="5280025"/>
          <p14:tracePt t="602" x="7594600" y="5316538"/>
          <p14:tracePt t="611" x="7512050" y="5335588"/>
          <p14:tracePt t="618" x="7458075" y="5343525"/>
          <p14:tracePt t="626" x="7366000" y="5343525"/>
          <p14:tracePt t="634" x="7339013" y="5353050"/>
          <p14:tracePt t="642" x="7302500" y="5353050"/>
          <p14:tracePt t="651" x="7283450" y="5353050"/>
          <p14:tracePt t="658" x="7265988" y="5353050"/>
          <p14:tracePt t="754" x="7229475" y="5353050"/>
          <p14:tracePt t="762" x="7156450" y="5353050"/>
          <p14:tracePt t="772" x="7046913" y="5353050"/>
          <p14:tracePt t="782" x="6919913" y="5353050"/>
          <p14:tracePt t="788" x="6773863" y="5353050"/>
          <p14:tracePt t="800" x="6610350" y="5353050"/>
          <p14:tracePt t="804" x="6445250" y="5353050"/>
          <p14:tracePt t="812" x="6299200" y="5353050"/>
          <p14:tracePt t="820" x="6172200" y="5353050"/>
          <p14:tracePt t="828" x="6062663" y="5353050"/>
          <p14:tracePt t="836" x="5953125" y="5353050"/>
          <p14:tracePt t="844" x="5880100" y="5353050"/>
          <p14:tracePt t="853" x="5843588" y="5353050"/>
          <p14:tracePt t="858" x="5807075" y="5353050"/>
          <p14:tracePt t="866" x="5780088" y="5343525"/>
          <p14:tracePt t="972" x="5780088" y="5335588"/>
          <p14:tracePt t="988" x="5770563" y="5316538"/>
          <p14:tracePt t="999" x="5761038" y="5299075"/>
          <p14:tracePt t="1005" x="5753100" y="5289550"/>
          <p14:tracePt t="1014" x="5734050" y="5262563"/>
          <p14:tracePt t="1022" x="5716588" y="5243513"/>
          <p14:tracePt t="1028" x="5697538" y="5207000"/>
          <p14:tracePt t="1039" x="5661025" y="5180013"/>
          <p14:tracePt t="1043" x="5643563" y="5160963"/>
          <p14:tracePt t="1052" x="5616575" y="5126038"/>
          <p14:tracePt t="1059" x="5580063" y="5097463"/>
          <p14:tracePt t="1068" x="5561013" y="5070475"/>
          <p14:tracePt t="1074" x="5524500" y="5024438"/>
          <p14:tracePt t="1084" x="5524500" y="5016500"/>
          <p14:tracePt t="1090" x="5507038" y="4987925"/>
          <p14:tracePt t="1099" x="5487988" y="4960938"/>
          <p14:tracePt t="1106" x="5470525" y="4933950"/>
          <p14:tracePt t="1114" x="5461000" y="4897438"/>
          <p14:tracePt t="1122" x="5424488" y="4851400"/>
          <p14:tracePt t="1131" x="5414963" y="4805363"/>
          <p14:tracePt t="1138" x="5405438" y="4741863"/>
          <p14:tracePt t="1148" x="5368925" y="4678363"/>
          <p14:tracePt t="1154" x="5360988" y="4660900"/>
          <p14:tracePt t="1162" x="5341938" y="4624388"/>
          <p14:tracePt t="1171" x="5341938" y="4614863"/>
          <p14:tracePt t="1178" x="5334000" y="4587875"/>
          <p14:tracePt t="1186" x="5334000" y="4551363"/>
          <p14:tracePt t="1194" x="5314950" y="4486275"/>
          <p14:tracePt t="1203" x="5314950" y="4432300"/>
          <p14:tracePt t="1211" x="5314950" y="4395788"/>
          <p14:tracePt t="1219" x="5314950" y="4340225"/>
          <p14:tracePt t="1227" x="5314950" y="4295775"/>
          <p14:tracePt t="1235" x="5314950" y="4268788"/>
          <p14:tracePt t="1243" x="5314950" y="4240213"/>
          <p14:tracePt t="1251" x="5314950" y="4195763"/>
          <p14:tracePt t="1260" x="5324475" y="4176713"/>
          <p14:tracePt t="1267" x="5360988" y="4122738"/>
          <p14:tracePt t="1275" x="5368925" y="4103688"/>
          <p14:tracePt t="1284" x="5378450" y="4067175"/>
          <p14:tracePt t="1293" x="5414963" y="4040188"/>
          <p14:tracePt t="1300" x="5441950" y="4003675"/>
          <p14:tracePt t="1307" x="5470525" y="3957638"/>
          <p14:tracePt t="1316" x="5497513" y="3911600"/>
          <p14:tracePt t="1323" x="5570538" y="3857625"/>
          <p14:tracePt t="1331" x="5607050" y="3811588"/>
          <p14:tracePt t="1339" x="5634038" y="3767138"/>
          <p14:tracePt t="1347" x="5688013" y="3702050"/>
          <p14:tracePt t="1355" x="5753100" y="3648075"/>
          <p14:tracePt t="1363" x="5826125" y="3584575"/>
          <p14:tracePt t="1371" x="5843588" y="3548063"/>
          <p14:tracePt t="1378" x="5916613" y="3502025"/>
          <p14:tracePt t="1386" x="5980113" y="3446463"/>
          <p14:tracePt t="1394" x="6043613" y="3411538"/>
          <p14:tracePt t="1402" x="6126163" y="3365500"/>
          <p14:tracePt t="1411" x="6208713" y="3328988"/>
          <p14:tracePt t="1419" x="6235700" y="3319463"/>
          <p14:tracePt t="1427" x="6281738" y="3309938"/>
          <p14:tracePt t="1435" x="6326188" y="3282950"/>
          <p14:tracePt t="1443" x="6345238" y="3282950"/>
          <p14:tracePt t="1451" x="6354763" y="3282950"/>
          <p14:tracePt t="1459" x="6381750" y="3282950"/>
          <p14:tracePt t="1476" x="6399213" y="3282950"/>
          <p14:tracePt t="1482" x="6399213" y="3292475"/>
          <p14:tracePt t="1491" x="6408738" y="3309938"/>
          <p14:tracePt t="1498" x="6408738" y="3319463"/>
          <p14:tracePt t="1506" x="6408738" y="3346450"/>
          <p14:tracePt t="1515" x="6427788" y="3375025"/>
          <p14:tracePt t="1523" x="6435725" y="3382963"/>
          <p14:tracePt t="1532" x="6445250" y="3402013"/>
          <p14:tracePt t="1539" x="6472238" y="3446463"/>
          <p14:tracePt t="1548" x="6500813" y="3475038"/>
          <p14:tracePt t="1555" x="6527800" y="3511550"/>
          <p14:tracePt t="1563" x="6554788" y="3538538"/>
          <p14:tracePt t="1570" x="6591300" y="3584575"/>
          <p14:tracePt t="1579" x="6600825" y="3592513"/>
          <p14:tracePt t="1586" x="6645275" y="3648075"/>
          <p14:tracePt t="1595" x="6645275" y="3665538"/>
          <p14:tracePt t="1603" x="6654800" y="3684588"/>
          <p14:tracePt t="1611" x="6664325" y="3694113"/>
          <p14:tracePt t="1619" x="6664325" y="3711575"/>
          <p14:tracePt t="1660" x="6664325" y="3721100"/>
          <p14:tracePt t="1684" x="6664325" y="3748088"/>
          <p14:tracePt t="1691" x="6664325" y="3757613"/>
          <p14:tracePt t="1699" x="6664325" y="3767138"/>
          <p14:tracePt t="1708" x="6645275" y="3784600"/>
          <p14:tracePt t="1716" x="6627813" y="3811588"/>
          <p14:tracePt t="1723" x="6627813" y="3821113"/>
          <p14:tracePt t="1732" x="6618288" y="3830638"/>
          <p14:tracePt t="1739" x="6600825" y="3848100"/>
          <p14:tracePt t="1748" x="6591300" y="3857625"/>
          <p14:tracePt t="1755" x="6581775" y="3857625"/>
          <p14:tracePt t="1779" x="6573838" y="3875088"/>
          <p14:tracePt t="2085" x="6472238" y="3840163"/>
          <p14:tracePt t="2092" x="6335713" y="3730625"/>
          <p14:tracePt t="2101" x="6254750" y="3648075"/>
          <p14:tracePt t="2107" x="6072188" y="3511550"/>
          <p14:tracePt t="2116" x="5953125" y="3419475"/>
          <p14:tracePt t="2122" x="5853113" y="3355975"/>
          <p14:tracePt t="2132" x="5753100" y="3282950"/>
          <p14:tracePt t="2138" x="5661025" y="3209925"/>
          <p14:tracePt t="2148" x="5597525" y="3146425"/>
          <p14:tracePt t="2155" x="5551488" y="3090863"/>
          <p14:tracePt t="2162" x="5497513" y="3027363"/>
          <p14:tracePt t="2170" x="5478463" y="3000375"/>
          <p14:tracePt t="2178" x="5451475" y="2963863"/>
          <p14:tracePt t="2186" x="5441950" y="2927350"/>
          <p14:tracePt t="2194" x="5424488" y="2890838"/>
          <p14:tracePt t="2203" x="5414963" y="2863850"/>
          <p14:tracePt t="2211" x="5397500" y="2817813"/>
          <p14:tracePt t="2219" x="5360988" y="2771775"/>
          <p14:tracePt t="2227" x="5334000" y="2727325"/>
          <p14:tracePt t="2235" x="5305425" y="2698750"/>
          <p14:tracePt t="2243" x="5268913" y="2644775"/>
          <p14:tracePt t="2251" x="5224463" y="2617788"/>
          <p14:tracePt t="2259" x="5187950" y="2562225"/>
          <p14:tracePt t="2268" x="5151438" y="2517775"/>
          <p14:tracePt t="2275" x="5114925" y="2498725"/>
          <p14:tracePt t="2285" x="5068888" y="2452688"/>
          <p14:tracePt t="2291" x="5022850" y="2398713"/>
          <p14:tracePt t="2300" x="4978400" y="2389188"/>
          <p14:tracePt t="2307" x="4949825" y="2362200"/>
          <p14:tracePt t="2315" x="4941888" y="2352675"/>
          <p14:tracePt t="2323" x="4922838" y="2343150"/>
          <p14:tracePt t="2331" x="4905375" y="2325688"/>
          <p14:tracePt t="2338" x="4886325" y="2316163"/>
          <p14:tracePt t="2355" x="4876800" y="2306638"/>
          <p14:tracePt t="2372" x="4868863" y="2298700"/>
          <p14:tracePt t="2378" x="4859338" y="2298700"/>
          <p14:tracePt t="2387" x="4840288" y="2298700"/>
          <p14:tracePt t="2394" x="4813300" y="2279650"/>
          <p14:tracePt t="2419" x="4795838" y="2279650"/>
          <p14:tracePt t="2427" x="4776788" y="2279650"/>
          <p14:tracePt t="2435" x="4767263" y="2279650"/>
          <p14:tracePt t="2444" x="4749800" y="2279650"/>
          <p14:tracePt t="2452" x="4740275" y="2279650"/>
          <p14:tracePt t="2460" x="4713288" y="2279650"/>
          <p14:tracePt t="2468" x="4695825" y="2279650"/>
          <p14:tracePt t="2476" x="4667250" y="2279650"/>
          <p14:tracePt t="2482" x="4659313" y="2279650"/>
          <p14:tracePt t="2490" x="4640263" y="2279650"/>
          <p14:tracePt t="2499" x="4613275" y="2279650"/>
          <p14:tracePt t="2506" x="4594225" y="2279650"/>
          <p14:tracePt t="2515" x="4567238" y="2279650"/>
          <p14:tracePt t="2522" x="4521200" y="2279650"/>
          <p14:tracePt t="2532" x="4503738" y="2279650"/>
          <p14:tracePt t="2539" x="4476750" y="2279650"/>
          <p14:tracePt t="2547" x="4457700" y="2279650"/>
          <p14:tracePt t="2555" x="4430713" y="2279650"/>
          <p14:tracePt t="2563" x="4413250" y="2279650"/>
          <p14:tracePt t="2570" x="4376738" y="2279650"/>
          <p14:tracePt t="2578" x="4340225" y="2279650"/>
          <p14:tracePt t="2586" x="4284663" y="2279650"/>
          <p14:tracePt t="2595" x="4211638" y="2279650"/>
          <p14:tracePt t="2603" x="4157663" y="2279650"/>
          <p14:tracePt t="2611" x="4084638" y="2279650"/>
          <p14:tracePt t="2620" x="4011613" y="2279650"/>
          <p14:tracePt t="2628" x="3929063" y="2262188"/>
          <p14:tracePt t="2638" x="3838575" y="2252663"/>
          <p14:tracePt t="2642" x="3765550" y="2243138"/>
          <p14:tracePt t="2650" x="3665538" y="2197100"/>
          <p14:tracePt t="2658" x="3536950" y="2170113"/>
          <p14:tracePt t="2667" x="3400425" y="2125663"/>
          <p14:tracePt t="2674" x="3281363" y="2079625"/>
          <p14:tracePt t="2682" x="3190875" y="2052638"/>
          <p14:tracePt t="2690" x="3108325" y="2024063"/>
          <p14:tracePt t="2699" x="3063875" y="2006600"/>
          <p14:tracePt t="2706" x="3008313" y="1997075"/>
          <p14:tracePt t="2715" x="2990850" y="1987550"/>
          <p14:tracePt t="2722" x="2971800" y="1987550"/>
          <p14:tracePt t="2916" x="2962275" y="1987550"/>
          <p14:tracePt t="2924" x="2944813" y="1987550"/>
          <p14:tracePt t="2933" x="2908300" y="1987550"/>
          <p14:tracePt t="2938" x="2862263" y="1987550"/>
          <p14:tracePt t="2947" x="2835275" y="1987550"/>
          <p14:tracePt t="2954" x="2808288" y="1997075"/>
          <p14:tracePt t="2962" x="2752725" y="1997075"/>
          <p14:tracePt t="2972" x="2716213" y="2006600"/>
          <p14:tracePt t="2980" x="2689225" y="2016125"/>
          <p14:tracePt t="2988" x="2643188" y="2024063"/>
          <p14:tracePt t="2994" x="2616200" y="2024063"/>
          <p14:tracePt t="3002" x="2598738" y="2024063"/>
          <p14:tracePt t="3011" x="2570163" y="2024063"/>
          <p14:tracePt t="3019" x="2562225" y="2024063"/>
          <p14:tracePt t="3027" x="2552700" y="2024063"/>
          <p14:tracePt t="3035" x="2533650" y="2024063"/>
          <p14:tracePt t="3044" x="2516188" y="2024063"/>
          <p14:tracePt t="3053" x="2506663" y="2024063"/>
          <p14:tracePt t="3060" x="2479675" y="2024063"/>
          <p14:tracePt t="3069" x="2470150" y="2024063"/>
          <p14:tracePt t="3076" x="2433638" y="2024063"/>
          <p14:tracePt t="3086" x="2416175" y="2024063"/>
          <p14:tracePt t="3092" x="2379663" y="2024063"/>
          <p14:tracePt t="3102" x="2333625" y="2024063"/>
          <p14:tracePt t="3107" x="2287588" y="1997075"/>
          <p14:tracePt t="3115" x="2233613" y="1987550"/>
          <p14:tracePt t="3122" x="2197100" y="1979613"/>
          <p14:tracePt t="3131" x="2143125" y="1970088"/>
          <p14:tracePt t="3139" x="2097088" y="1943100"/>
          <p14:tracePt t="3147" x="2070100" y="1933575"/>
          <p14:tracePt t="3155" x="2051050" y="1933575"/>
          <p14:tracePt t="3163" x="2024063" y="1924050"/>
          <p14:tracePt t="3171" x="2005013" y="1914525"/>
          <p14:tracePt t="3179" x="1997075" y="1914525"/>
          <p14:tracePt t="3195" x="1978025" y="1914525"/>
          <p14:tracePt t="3436" x="2005013" y="1914525"/>
          <p14:tracePt t="3444" x="2078038" y="1897063"/>
          <p14:tracePt t="3452" x="2143125" y="1897063"/>
          <p14:tracePt t="3461" x="2197100" y="1897063"/>
          <p14:tracePt t="3468" x="2251075" y="1897063"/>
          <p14:tracePt t="3477" x="2306638" y="1897063"/>
          <p14:tracePt t="3485" x="2352675" y="1897063"/>
          <p14:tracePt t="3492" x="2379663" y="1897063"/>
          <p14:tracePt t="3500" x="2406650" y="1897063"/>
          <p14:tracePt t="3509" x="2452688" y="1897063"/>
          <p14:tracePt t="3518" x="2470150" y="1878013"/>
          <p14:tracePt t="3523" x="2498725" y="1878013"/>
          <p14:tracePt t="3532" x="2533650" y="1878013"/>
          <p14:tracePt t="3538" x="2570163" y="1870075"/>
          <p14:tracePt t="3548" x="2606675" y="1870075"/>
          <p14:tracePt t="3554" x="2625725" y="1860550"/>
          <p14:tracePt t="3562" x="2671763" y="1841500"/>
          <p14:tracePt t="3571" x="2698750" y="1833563"/>
          <p14:tracePt t="3579" x="2716213" y="1824038"/>
          <p14:tracePt t="3587" x="2762250" y="1824038"/>
          <p14:tracePt t="3594" x="2789238" y="1814513"/>
          <p14:tracePt t="3602" x="2817813" y="1814513"/>
          <p14:tracePt t="3610" x="2835275" y="1797050"/>
          <p14:tracePt t="3619" x="2852738" y="1797050"/>
          <p14:tracePt t="3964" x="2862263" y="1797050"/>
          <p14:tracePt t="4236" x="2862263" y="1814513"/>
          <p14:tracePt t="4246" x="2862263" y="1824038"/>
          <p14:tracePt t="4252" x="2862263" y="1833563"/>
          <p14:tracePt t="4261" x="2862263" y="1860550"/>
          <p14:tracePt t="4268" x="2862263" y="1878013"/>
          <p14:tracePt t="4284" x="2862263" y="1906588"/>
          <p14:tracePt t="4293" x="2862263" y="1914525"/>
          <p14:tracePt t="4300" x="2871788" y="1924050"/>
          <p14:tracePt t="4307" x="2871788" y="1943100"/>
          <p14:tracePt t="4317" x="2871788" y="1951038"/>
          <p14:tracePt t="4323" x="2871788" y="1960563"/>
          <p14:tracePt t="4333" x="2881313" y="1960563"/>
          <p14:tracePt t="4341" x="2889250" y="1970088"/>
          <p14:tracePt t="4348" x="2889250" y="1979613"/>
          <p14:tracePt t="4355" x="2889250" y="1987550"/>
          <p14:tracePt t="4365" x="2889250" y="1997075"/>
          <p14:tracePt t="4373" x="2889250" y="2006600"/>
          <p14:tracePt t="4388" x="2889250" y="2033588"/>
          <p14:tracePt t="4563" x="2889250" y="2043113"/>
          <p14:tracePt t="4571" x="2889250" y="2070100"/>
          <p14:tracePt t="4579" x="2889250" y="2097088"/>
          <p14:tracePt t="4587" x="2898775" y="2133600"/>
          <p14:tracePt t="4595" x="2908300" y="2170113"/>
          <p14:tracePt t="4605" x="2917825" y="2189163"/>
          <p14:tracePt t="4611" x="2935288" y="2252663"/>
          <p14:tracePt t="4620" x="2954338" y="2279650"/>
          <p14:tracePt t="4628" x="2962275" y="2325688"/>
          <p14:tracePt t="4636" x="2971800" y="2343150"/>
          <p14:tracePt t="4644" x="2990850" y="2371725"/>
          <p14:tracePt t="4652" x="2990850" y="2379663"/>
          <p14:tracePt t="4660" x="2990850" y="2389188"/>
          <p14:tracePt t="4668" x="2998788" y="2425700"/>
          <p14:tracePt t="4685" x="2998788" y="2435225"/>
          <p14:tracePt t="4699" x="3008313" y="2435225"/>
          <p14:tracePt t="4811" x="3008313" y="2462213"/>
          <p14:tracePt t="4819" x="3017838" y="2471738"/>
          <p14:tracePt t="4835" x="3027363" y="2489200"/>
          <p14:tracePt t="4852" x="3035300" y="2498725"/>
          <p14:tracePt t="4860" x="3035300" y="2508250"/>
          <p14:tracePt t="5068" x="3035300" y="2517775"/>
          <p14:tracePt t="5076" x="3054350" y="2544763"/>
          <p14:tracePt t="5092" x="3054350" y="2562225"/>
          <p14:tracePt t="5100" x="3054350" y="2589213"/>
          <p14:tracePt t="5108" x="3081338" y="2635250"/>
          <p14:tracePt t="5116" x="3090863" y="2654300"/>
          <p14:tracePt t="5123" x="3090863" y="2671763"/>
          <p14:tracePt t="5131" x="3090863" y="2698750"/>
          <p14:tracePt t="5138" x="3090863" y="2735263"/>
          <p14:tracePt t="5148" x="3090863" y="2744788"/>
          <p14:tracePt t="5154" x="3090863" y="2781300"/>
          <p14:tracePt t="5163" x="3090863" y="2790825"/>
          <p14:tracePt t="5178" x="3100388" y="2800350"/>
          <p14:tracePt t="5296" x="3108325" y="2817813"/>
          <p14:tracePt t="5301" x="3108325" y="2827338"/>
          <p14:tracePt t="5308" x="3117850" y="2836863"/>
          <p14:tracePt t="5318" x="3127375" y="2844800"/>
          <p14:tracePt t="5324" x="3127375" y="2863850"/>
          <p14:tracePt t="5350" x="3127375" y="2873375"/>
          <p14:tracePt t="5356" x="3136900" y="2881313"/>
          <p14:tracePt t="5812" x="3127375" y="2917825"/>
          <p14:tracePt t="5822" x="3108325" y="2927350"/>
          <p14:tracePt t="5828" x="3081338" y="2963863"/>
          <p14:tracePt t="5836" x="3054350" y="2982913"/>
          <p14:tracePt t="5845" x="3027363" y="3009900"/>
          <p14:tracePt t="5852" x="3008313" y="3036888"/>
          <p14:tracePt t="5860" x="2962275" y="3063875"/>
          <p14:tracePt t="5870" x="2954338" y="3073400"/>
          <p14:tracePt t="5878" x="2925763" y="3090863"/>
          <p14:tracePt t="5885" x="2908300" y="3100388"/>
          <p14:tracePt t="5894" x="2898775" y="3109913"/>
          <p14:tracePt t="5900" x="2889250" y="3119438"/>
          <p14:tracePt t="5924" x="2871788" y="3127375"/>
          <p14:tracePt t="5956" x="2871788" y="3136900"/>
          <p14:tracePt t="5980" x="2862263" y="3136900"/>
          <p14:tracePt t="5988" x="2844800" y="3155950"/>
          <p14:tracePt t="5996" x="2835275" y="3163888"/>
          <p14:tracePt t="6049" x="2825750" y="3182938"/>
          <p14:tracePt t="6155" x="2817813" y="3200400"/>
          <p14:tracePt t="6166" x="2798763" y="3219450"/>
          <p14:tracePt t="6172" x="2789238" y="3228975"/>
          <p14:tracePt t="6179" x="2789238" y="3255963"/>
          <p14:tracePt t="6187" x="2781300" y="3282950"/>
          <p14:tracePt t="6195" x="2762250" y="3302000"/>
          <p14:tracePt t="6204" x="2744788" y="3338513"/>
          <p14:tracePt t="6212" x="2716213" y="3355975"/>
          <p14:tracePt t="6219" x="2689225" y="3402013"/>
          <p14:tracePt t="6227" x="2679700" y="3411538"/>
          <p14:tracePt t="6236" x="2662238" y="3446463"/>
          <p14:tracePt t="6244" x="2643188" y="3465513"/>
          <p14:tracePt t="6251" x="2616200" y="3482975"/>
          <p14:tracePt t="6260" x="2598738" y="3502025"/>
          <p14:tracePt t="6275" x="2589213" y="3511550"/>
          <p14:tracePt t="6309" x="2579688" y="3529013"/>
          <p14:tracePt t="6444" x="2579688" y="3492500"/>
          <p14:tracePt t="6452" x="2579688" y="3475038"/>
          <p14:tracePt t="6460" x="2579688" y="3438525"/>
          <p14:tracePt t="6468" x="2579688" y="3411538"/>
          <p14:tracePt t="6476" x="2579688" y="3392488"/>
          <p14:tracePt t="6485" x="2598738" y="3355975"/>
          <p14:tracePt t="6492" x="2598738" y="3346450"/>
          <p14:tracePt t="6503" x="2616200" y="3328988"/>
          <p14:tracePt t="6507" x="2625725" y="3319463"/>
          <p14:tracePt t="6515" x="2652713" y="3292475"/>
          <p14:tracePt t="6523" x="2679700" y="3255963"/>
          <p14:tracePt t="6532" x="2716213" y="3246438"/>
          <p14:tracePt t="6539" x="2752725" y="3228975"/>
          <p14:tracePt t="6549" x="2781300" y="3209925"/>
          <p14:tracePt t="6556" x="2798763" y="3182938"/>
          <p14:tracePt t="6567" x="2817813" y="3173413"/>
          <p14:tracePt t="6572" x="2835275" y="3173413"/>
          <p14:tracePt t="6583" x="2852738" y="3155950"/>
          <p14:tracePt t="6588" x="2881313" y="3146425"/>
          <p14:tracePt t="6595" x="2898775" y="3146425"/>
          <p14:tracePt t="6603" x="2935288" y="3146425"/>
          <p14:tracePt t="6611" x="2981325" y="3146425"/>
          <p14:tracePt t="6619" x="2990850" y="3146425"/>
          <p14:tracePt t="6627" x="2998788" y="3146425"/>
          <p14:tracePt t="6635" x="3035300" y="3155950"/>
          <p14:tracePt t="6643" x="3044825" y="3163888"/>
          <p14:tracePt t="6651" x="3054350" y="3173413"/>
          <p14:tracePt t="6659" x="3081338" y="3200400"/>
          <p14:tracePt t="6666" x="3100388" y="3219450"/>
          <p14:tracePt t="6675" x="3108325" y="3236913"/>
          <p14:tracePt t="6683" x="3108325" y="3255963"/>
          <p14:tracePt t="6691" x="3108325" y="3273425"/>
          <p14:tracePt t="6699" x="3127375" y="3319463"/>
          <p14:tracePt t="6707" x="3127375" y="3338513"/>
          <p14:tracePt t="6714" x="3127375" y="3355975"/>
          <p14:tracePt t="6722" x="3127375" y="3382963"/>
          <p14:tracePt t="6731" x="3127375" y="3392488"/>
          <p14:tracePt t="6739" x="3127375" y="3402013"/>
          <p14:tracePt t="6755" x="3127375" y="3419475"/>
          <p14:tracePt t="6773" x="3127375" y="3429000"/>
          <p14:tracePt t="6788" x="3127375" y="3438525"/>
          <p14:tracePt t="6804" x="3127375" y="3455988"/>
          <p14:tracePt t="6812" x="3127375" y="3465513"/>
          <p14:tracePt t="6828" x="3117850" y="3475038"/>
          <p14:tracePt t="6844" x="3108325" y="3482975"/>
          <p14:tracePt t="6876" x="3100388" y="3482975"/>
          <p14:tracePt t="6892" x="3081338" y="3482975"/>
          <p14:tracePt t="6908" x="3071813" y="3511550"/>
          <p14:tracePt t="6924" x="3054350" y="3519488"/>
          <p14:tracePt t="7044" x="3063875" y="3502025"/>
          <p14:tracePt t="7053" x="3081338" y="3482975"/>
          <p14:tracePt t="7061" x="3100388" y="3465513"/>
          <p14:tracePt t="7068" x="3136900" y="3446463"/>
          <p14:tracePt t="7075" x="3154363" y="3438525"/>
          <p14:tracePt t="7100" x="3154363" y="3429000"/>
          <p14:tracePt t="7310" x="3144838" y="3438525"/>
          <p14:tracePt t="7315" x="3127375" y="3455988"/>
          <p14:tracePt t="7325" x="3127375" y="3465513"/>
          <p14:tracePt t="7334" x="3108325" y="3475038"/>
          <p14:tracePt t="7341" x="3100388" y="3482975"/>
          <p14:tracePt t="7350" x="3081338" y="3502025"/>
          <p14:tracePt t="7356" x="3071813" y="3511550"/>
          <p14:tracePt t="7367" x="3054350" y="3519488"/>
          <p14:tracePt t="7373" x="3044825" y="3538538"/>
          <p14:tracePt t="7387" x="3035300" y="3565525"/>
          <p14:tracePt t="7419" x="3035300" y="3575050"/>
          <p14:tracePt t="7718" x="3035300" y="3592513"/>
          <p14:tracePt t="7724" x="3035300" y="3621088"/>
          <p14:tracePt t="7733" x="3035300" y="3638550"/>
          <p14:tracePt t="7740" x="3035300" y="3684588"/>
          <p14:tracePt t="7750" x="3035300" y="3702050"/>
          <p14:tracePt t="7756" x="3035300" y="3738563"/>
          <p14:tracePt t="7766" x="3063875" y="3784600"/>
          <p14:tracePt t="7772" x="3071813" y="3803650"/>
          <p14:tracePt t="7782" x="3090863" y="3848100"/>
          <p14:tracePt t="7787" x="3127375" y="3875088"/>
          <p14:tracePt t="7794" x="3127375" y="3894138"/>
          <p14:tracePt t="7802" x="3144838" y="3911600"/>
          <p14:tracePt t="7810" x="3163888" y="3948113"/>
          <p14:tracePt t="7819" x="3171825" y="3957638"/>
          <p14:tracePt t="7826" x="3181350" y="3957638"/>
          <p14:tracePt t="7834" x="3190875" y="3967163"/>
          <p14:tracePt t="7851" x="3200400" y="3984625"/>
          <p14:tracePt t="8540" x="3200400" y="3994150"/>
          <p14:tracePt t="8549" x="3200400" y="4013200"/>
          <p14:tracePt t="8560" x="3200400" y="4021138"/>
          <p14:tracePt t="8564" x="3200400" y="4040188"/>
          <p14:tracePt t="8571" x="3200400" y="4049713"/>
          <p14:tracePt t="8579" x="3200400" y="4057650"/>
          <p14:tracePt t="8587" x="3200400" y="4067175"/>
          <p14:tracePt t="8595" x="3200400" y="4076700"/>
          <p14:tracePt t="8602" x="3200400" y="4086225"/>
          <p14:tracePt t="8610" x="3200400" y="4094163"/>
          <p14:tracePt t="8618" x="3200400" y="4103688"/>
          <p14:tracePt t="8643" x="3200400" y="4113213"/>
          <p14:tracePt t="8650" x="3200400" y="4130675"/>
          <p14:tracePt t="8659" x="3200400" y="4149725"/>
          <p14:tracePt t="8666" x="3190875" y="4167188"/>
          <p14:tracePt t="8675" x="3190875" y="4186238"/>
          <p14:tracePt t="8683" x="3190875" y="4203700"/>
          <p14:tracePt t="8691" x="3190875" y="4240213"/>
          <p14:tracePt t="8700" x="3163888" y="4276725"/>
          <p14:tracePt t="8706" x="3163888" y="4303713"/>
          <p14:tracePt t="8715" x="3163888" y="4332288"/>
          <p14:tracePt t="8722" x="3163888" y="4349750"/>
          <p14:tracePt t="8731" x="3163888" y="4376738"/>
          <p14:tracePt t="8739" x="3163888" y="4395788"/>
          <p14:tracePt t="8748" x="3163888" y="4422775"/>
          <p14:tracePt t="8756" x="3163888" y="4432300"/>
          <p14:tracePt t="8764" x="3163888" y="4459288"/>
          <p14:tracePt t="8772" x="3163888" y="4468813"/>
          <p14:tracePt t="8779" x="3163888" y="4478338"/>
          <p14:tracePt t="8787" x="3163888" y="4486275"/>
          <p14:tracePt t="8795" x="3163888" y="4495800"/>
          <p14:tracePt t="8804" x="3163888" y="4505325"/>
          <p14:tracePt t="8812" x="3163888" y="4514850"/>
          <p14:tracePt t="8820" x="3163888" y="4522788"/>
          <p14:tracePt t="8827" x="3163888" y="4541838"/>
          <p14:tracePt t="8836" x="3163888" y="4551363"/>
          <p14:tracePt t="8844" x="3163888" y="4559300"/>
          <p14:tracePt t="8860" x="3163888" y="4578350"/>
          <p14:tracePt t="8956" x="3163888" y="4587875"/>
          <p14:tracePt t="8965" x="3163888" y="4605338"/>
          <p14:tracePt t="8974" x="3163888" y="4614863"/>
          <p14:tracePt t="8981" x="3163888" y="4624388"/>
          <p14:tracePt t="8996" x="3163888" y="4632325"/>
          <p14:tracePt t="9108" x="3154363" y="4651375"/>
          <p14:tracePt t="9115" x="3154363" y="4660900"/>
          <p14:tracePt t="9122" x="3154363" y="4668838"/>
          <p14:tracePt t="9139" x="3144838" y="4678363"/>
          <p14:tracePt t="9147" x="3144838" y="4687888"/>
          <p14:tracePt t="9171" x="3136900" y="4714875"/>
          <p14:tracePt t="9187" x="3127375" y="4714875"/>
          <p14:tracePt t="9195" x="3117850" y="4724400"/>
          <p14:tracePt t="9236" x="3108325" y="4741863"/>
          <p14:tracePt t="9243" x="3108325" y="4751388"/>
          <p14:tracePt t="9275" x="3108325" y="4760913"/>
          <p14:tracePt t="9428" x="3108325" y="4768850"/>
          <p14:tracePt t="9436" x="3108325" y="4805363"/>
          <p14:tracePt t="9460" x="3108325" y="4824413"/>
          <p14:tracePt t="9659" x="3108325" y="4833938"/>
          <p14:tracePt t="9667" x="3136900" y="4833938"/>
          <p14:tracePt t="9675" x="3190875" y="4814888"/>
          <p14:tracePt t="9683" x="3273425" y="4787900"/>
          <p14:tracePt t="9693" x="3346450" y="4768850"/>
          <p14:tracePt t="9699" x="3390900" y="4760913"/>
          <p14:tracePt t="9708" x="3463925" y="4760913"/>
          <p14:tracePt t="9714" x="3519488" y="4760913"/>
          <p14:tracePt t="9723" x="3592513" y="4760913"/>
          <p14:tracePt t="9731" x="3673475" y="4760913"/>
          <p14:tracePt t="9738" x="3729038" y="4760913"/>
          <p14:tracePt t="9747" x="3783013" y="4760913"/>
          <p14:tracePt t="9754" x="3856038" y="4760913"/>
          <p14:tracePt t="9763" x="3929063" y="4760913"/>
          <p14:tracePt t="9771" x="4002088" y="4760913"/>
          <p14:tracePt t="9778" x="4075113" y="4760913"/>
          <p14:tracePt t="9788" x="4175125" y="4778375"/>
          <p14:tracePt t="9797" x="4230688" y="4797425"/>
          <p14:tracePt t="9802" x="4367213" y="4805363"/>
          <p14:tracePt t="9810" x="4440238" y="4805363"/>
          <p14:tracePt t="9818" x="4513263" y="4805363"/>
          <p14:tracePt t="9827" x="4586288" y="4814888"/>
          <p14:tracePt t="9835" x="4649788" y="4814888"/>
          <p14:tracePt t="9843" x="4676775" y="4814888"/>
          <p14:tracePt t="9851" x="4713288" y="4814888"/>
          <p14:tracePt t="9859" x="4759325" y="4814888"/>
          <p14:tracePt t="9867" x="4767263" y="4814888"/>
          <p14:tracePt t="9883" x="4786313" y="4814888"/>
          <p14:tracePt t="9891" x="4795838" y="4814888"/>
          <p14:tracePt t="9981" x="4803775" y="4814888"/>
          <p14:tracePt t="10005" x="4859338" y="4797425"/>
          <p14:tracePt t="10016" x="4905375" y="4778375"/>
          <p14:tracePt t="10022" x="4968875" y="4732338"/>
          <p14:tracePt t="10035" x="4986338" y="4687888"/>
          <p14:tracePt t="10043" x="5014913" y="4660900"/>
          <p14:tracePt t="10051" x="5032375" y="4632325"/>
          <p14:tracePt t="10059" x="5059363" y="4605338"/>
          <p14:tracePt t="10069" x="5095875" y="4578350"/>
          <p14:tracePt t="10084" x="5105400" y="4568825"/>
          <p14:tracePt t="10412" x="5141913" y="4568825"/>
          <p14:tracePt t="10420" x="5151438" y="4568825"/>
          <p14:tracePt t="10428" x="5187950" y="4578350"/>
          <p14:tracePt t="10437" x="5205413" y="4578350"/>
          <p14:tracePt t="10444" x="5214938" y="4578350"/>
          <p14:tracePt t="10476" x="5232400" y="4587875"/>
          <p14:tracePt t="10484" x="5251450" y="4587875"/>
          <p14:tracePt t="10492" x="5278438" y="4595813"/>
          <p14:tracePt t="50679" x="5287963" y="4595813"/>
          <p14:tracePt t="50684" x="5351463" y="4578350"/>
          <p14:tracePt t="50693" x="5570538" y="4505325"/>
          <p14:tracePt t="50701" x="5780088" y="4478338"/>
          <p14:tracePt t="50708" x="5943600" y="4449763"/>
          <p14:tracePt t="50721" x="6199188" y="4432300"/>
          <p14:tracePt t="50722" x="6573838" y="4432300"/>
          <p14:tracePt t="50731" x="7019925" y="4432300"/>
          <p14:tracePt t="50738" x="7256463" y="4459288"/>
          <p14:tracePt t="50747" x="7558088" y="4459288"/>
          <p14:tracePt t="50754" x="7794625" y="4468813"/>
          <p14:tracePt t="50762" x="7977188" y="4505325"/>
          <p14:tracePt t="50770" x="8104188" y="4514850"/>
          <p14:tracePt t="50778" x="8169275" y="4532313"/>
          <p14:tracePt t="50786" x="8196263" y="4532313"/>
          <p14:tracePt t="50852" x="8223250" y="4532313"/>
          <p14:tracePt t="50862" x="8296275" y="4532313"/>
          <p14:tracePt t="50868" x="8378825" y="4495800"/>
          <p14:tracePt t="50877" x="8488363" y="4486275"/>
          <p14:tracePt t="50886" x="8651875" y="4449763"/>
          <p14:tracePt t="50892" x="8815388" y="4422775"/>
          <p14:tracePt t="50901" x="8997950" y="44053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SPICE</a:t>
            </a:r>
            <a:r>
              <a:rPr kumimoji="1" lang="ja-JP" altLang="en-US" dirty="0"/>
              <a:t>入力デッキ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1251" y="1412776"/>
            <a:ext cx="9299376" cy="4525963"/>
          </a:xfrm>
        </p:spPr>
        <p:txBody>
          <a:bodyPr/>
          <a:lstStyle/>
          <a:p>
            <a:r>
              <a:rPr lang="ja-JP" altLang="en-US" dirty="0"/>
              <a:t>回路記述、モデル記述、シミュレーション制御の</a:t>
            </a:r>
            <a:r>
              <a:rPr lang="en-US" altLang="ja-JP" dirty="0"/>
              <a:t>3</a:t>
            </a:r>
            <a:r>
              <a:rPr lang="ja-JP" altLang="en-US" dirty="0" err="1"/>
              <a:t>つに</a:t>
            </a:r>
            <a:r>
              <a:rPr lang="ja-JP" altLang="en-US" dirty="0"/>
              <a:t>分かれる。</a:t>
            </a:r>
            <a:endParaRPr lang="en-US" altLang="ja-JP" dirty="0"/>
          </a:p>
          <a:p>
            <a:r>
              <a:rPr kumimoji="1" lang="ja-JP" altLang="en-US" dirty="0"/>
              <a:t>先頭に＊を付けるとコメント</a:t>
            </a:r>
            <a:endParaRPr kumimoji="1" lang="en-US" altLang="ja-JP" dirty="0"/>
          </a:p>
          <a:p>
            <a:r>
              <a:rPr lang="ja-JP" altLang="en-US" dirty="0"/>
              <a:t>フリーフォーマットではない。行を折り返す場合は次の行の先頭に＋を付ける</a:t>
            </a:r>
            <a:endParaRPr lang="en-US" altLang="ja-JP" dirty="0"/>
          </a:p>
          <a:p>
            <a:r>
              <a:rPr kumimoji="1" lang="ja-JP" altLang="en-US" dirty="0"/>
              <a:t>一行の長さに制限があるものがあるので注意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何といっても昔の考え方なんで</a:t>
            </a:r>
            <a:r>
              <a:rPr kumimoji="1" lang="ja-JP" altLang="en-US" dirty="0" err="1"/>
              <a:t>、、</a:t>
            </a:r>
            <a:endParaRPr kumimoji="1" lang="en-US" altLang="ja-JP" dirty="0"/>
          </a:p>
          <a:p>
            <a:pPr lvl="1"/>
            <a:r>
              <a:rPr lang="ja-JP" altLang="en-US" dirty="0"/>
              <a:t>今でも多くの</a:t>
            </a:r>
            <a:r>
              <a:rPr lang="en-US" altLang="ja-JP" dirty="0"/>
              <a:t>SPICE</a:t>
            </a:r>
            <a:r>
              <a:rPr lang="ja-JP" altLang="en-US" dirty="0"/>
              <a:t>は</a:t>
            </a:r>
            <a:r>
              <a:rPr lang="en-US" altLang="ja-JP" dirty="0"/>
              <a:t>FORTRAN</a:t>
            </a:r>
            <a:r>
              <a:rPr lang="ja-JP" altLang="en-US" dirty="0"/>
              <a:t>で書かれている</a:t>
            </a:r>
            <a:endParaRPr lang="en-US" altLang="ja-JP" dirty="0"/>
          </a:p>
          <a:p>
            <a:r>
              <a:rPr kumimoji="1" lang="ja-JP" altLang="en-US" dirty="0"/>
              <a:t>変数には約束事が多いので注意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24F7A25-B11A-406A-8B23-E8E516BA0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1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32"/>
    </mc:Choice>
    <mc:Fallback>
      <p:transition spd="slow" advTm="6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0" x="8496300" y="4778375"/>
          <p14:tracePt t="408" x="8013700" y="4924425"/>
          <p14:tracePt t="416" x="7558088" y="5060950"/>
          <p14:tracePt t="426" x="7083425" y="5180013"/>
          <p14:tracePt t="432" x="6673850" y="5299075"/>
          <p14:tracePt t="441" x="6481763" y="5362575"/>
          <p14:tracePt t="448" x="6226175" y="5416550"/>
          <p14:tracePt t="458" x="6080125" y="5462588"/>
          <p14:tracePt t="463" x="5962650" y="5489575"/>
          <p14:tracePt t="473" x="5889625" y="5499100"/>
          <p14:tracePt t="480" x="5870575" y="5499100"/>
          <p14:tracePt t="489" x="5853113" y="5499100"/>
          <p14:tracePt t="640" x="5843588" y="5481638"/>
          <p14:tracePt t="649" x="5843588" y="5399088"/>
          <p14:tracePt t="656" x="5843588" y="5316538"/>
          <p14:tracePt t="664" x="5843588" y="5226050"/>
          <p14:tracePt t="673" x="5843588" y="5170488"/>
          <p14:tracePt t="680" x="5843588" y="5080000"/>
          <p14:tracePt t="690" x="5843588" y="5006975"/>
          <p14:tracePt t="699" x="5843588" y="4914900"/>
          <p14:tracePt t="705" x="5843588" y="4841875"/>
          <p14:tracePt t="711" x="5843588" y="4732338"/>
          <p14:tracePt t="719" x="5843588" y="4660900"/>
          <p14:tracePt t="728" x="5843588" y="4595813"/>
          <p14:tracePt t="735" x="5843588" y="4541838"/>
          <p14:tracePt t="745" x="5843588" y="4514850"/>
          <p14:tracePt t="750" x="5843588" y="4495800"/>
          <p14:tracePt t="758" x="5843588" y="4478338"/>
          <p14:tracePt t="768" x="5843588" y="4468813"/>
          <p14:tracePt t="880" x="5834063" y="4459288"/>
          <p14:tracePt t="1095" x="5797550" y="4459288"/>
          <p14:tracePt t="1104" x="5734050" y="4486275"/>
          <p14:tracePt t="1111" x="5670550" y="4522788"/>
          <p14:tracePt t="1119" x="5624513" y="4551363"/>
          <p14:tracePt t="1127" x="5597525" y="4559300"/>
          <p14:tracePt t="1135" x="5561013" y="4568825"/>
          <p14:tracePt t="1142" x="5551488" y="4578350"/>
          <p14:tracePt t="1247" x="5543550" y="4568825"/>
          <p14:tracePt t="1256" x="5514975" y="4514850"/>
          <p14:tracePt t="1264" x="5487988" y="4478338"/>
          <p14:tracePt t="1272" x="5487988" y="4441825"/>
          <p14:tracePt t="1281" x="5441950" y="4395788"/>
          <p14:tracePt t="1290" x="5378450" y="4295775"/>
          <p14:tracePt t="1296" x="5368925" y="4249738"/>
          <p14:tracePt t="1305" x="5360988" y="4222750"/>
          <p14:tracePt t="1312" x="5341938" y="4167188"/>
          <p14:tracePt t="1325" x="5324475" y="4103688"/>
          <p14:tracePt t="1327" x="5314950" y="4057650"/>
          <p14:tracePt t="1334" x="5314950" y="4021138"/>
          <p14:tracePt t="1342" x="5314950" y="4003675"/>
          <p14:tracePt t="1350" x="5314950" y="3976688"/>
          <p14:tracePt t="1360" x="5314950" y="3957638"/>
          <p14:tracePt t="1366" x="5314950" y="3940175"/>
          <p14:tracePt t="1447" x="5351463" y="3903663"/>
          <p14:tracePt t="1455" x="5414963" y="3894138"/>
          <p14:tracePt t="1463" x="5507038" y="3867150"/>
          <p14:tracePt t="1472" x="5616575" y="3848100"/>
          <p14:tracePt t="1478" x="5770563" y="3840163"/>
          <p14:tracePt t="1487" x="5943600" y="3840163"/>
          <p14:tracePt t="1495" x="6145213" y="3840163"/>
          <p14:tracePt t="1505" x="6362700" y="3840163"/>
          <p14:tracePt t="1511" x="6545263" y="3840163"/>
          <p14:tracePt t="1519" x="6746875" y="3840163"/>
          <p14:tracePt t="1527" x="6910388" y="3884613"/>
          <p14:tracePt t="1535" x="7046913" y="3903663"/>
          <p14:tracePt t="1543" x="7156450" y="3930650"/>
          <p14:tracePt t="1551" x="7219950" y="3940175"/>
          <p14:tracePt t="1559" x="7239000" y="3940175"/>
          <p14:tracePt t="1567" x="7239000" y="3948113"/>
          <p14:tracePt t="1639" x="7248525" y="3957638"/>
          <p14:tracePt t="1648" x="7248525" y="3976688"/>
          <p14:tracePt t="1656" x="7248525" y="3994150"/>
          <p14:tracePt t="1665" x="7248525" y="4021138"/>
          <p14:tracePt t="1674" x="7248525" y="4040188"/>
          <p14:tracePt t="1680" x="7248525" y="4067175"/>
          <p14:tracePt t="1690" x="7248525" y="4086225"/>
          <p14:tracePt t="1696" x="7248525" y="4113213"/>
          <p14:tracePt t="1707" x="7229475" y="4140200"/>
          <p14:tracePt t="1712" x="7229475" y="4159250"/>
          <p14:tracePt t="1722" x="7219950" y="4159250"/>
          <p14:tracePt t="1729" x="7212013" y="4176713"/>
          <p14:tracePt t="1736" x="7212013" y="4195763"/>
          <p14:tracePt t="1744" x="7202488" y="4203700"/>
          <p14:tracePt t="1760" x="7202488" y="4213225"/>
          <p14:tracePt t="1772" x="7192963" y="4222750"/>
          <p14:tracePt t="1788" x="7183438" y="4232275"/>
          <p14:tracePt t="1790" x="7175500" y="4232275"/>
          <p14:tracePt t="1798" x="7156450" y="4249738"/>
          <p14:tracePt t="1806" x="7138988" y="4276725"/>
          <p14:tracePt t="1815" x="7119938" y="4295775"/>
          <p14:tracePt t="1823" x="7073900" y="4322763"/>
          <p14:tracePt t="1831" x="7029450" y="4359275"/>
          <p14:tracePt t="1838" x="6983413" y="4386263"/>
          <p14:tracePt t="1846" x="6937375" y="4422775"/>
          <p14:tracePt t="1854" x="6900863" y="4441825"/>
          <p14:tracePt t="1863" x="6846888" y="4486275"/>
          <p14:tracePt t="1871" x="6783388" y="4514850"/>
          <p14:tracePt t="1879" x="6727825" y="4559300"/>
          <p14:tracePt t="1888" x="6645275" y="4605338"/>
          <p14:tracePt t="1895" x="6610350" y="4624388"/>
          <p14:tracePt t="1903" x="6554788" y="4660900"/>
          <p14:tracePt t="1910" x="6518275" y="4668838"/>
          <p14:tracePt t="1918" x="6500813" y="4668838"/>
          <p14:tracePt t="1926" x="6491288" y="4678363"/>
          <p14:tracePt t="66679" x="6481763" y="4678363"/>
          <p14:tracePt t="66687" x="6573838" y="4587875"/>
          <p14:tracePt t="66696" x="6819900" y="4505325"/>
          <p14:tracePt t="66704" x="7146925" y="4441825"/>
          <p14:tracePt t="66712" x="7429500" y="4405313"/>
          <p14:tracePt t="66720" x="7740650" y="4359275"/>
          <p14:tracePt t="66728" x="7958138" y="4313238"/>
          <p14:tracePt t="66736" x="8096250" y="4295775"/>
          <p14:tracePt t="66744" x="8186738" y="4286250"/>
          <p14:tracePt t="66753" x="8250238" y="4259263"/>
          <p14:tracePt t="66760" x="8269288" y="4249738"/>
          <p14:tracePt t="66769" x="8286750" y="4240213"/>
          <p14:tracePt t="66974" x="8296275" y="4240213"/>
          <p14:tracePt t="66982" x="8305800" y="4232275"/>
          <p14:tracePt t="66992" x="8342313" y="4213225"/>
          <p14:tracePt t="67000" x="8396288" y="4203700"/>
          <p14:tracePt t="67010" x="8442325" y="4176713"/>
          <p14:tracePt t="67018" x="8469313" y="4159250"/>
          <p14:tracePt t="67024" x="8505825" y="4149725"/>
          <p14:tracePt t="67033" x="8559800" y="4122738"/>
          <p14:tracePt t="67039" x="8669338" y="4122738"/>
          <p14:tracePt t="67048" x="8834438" y="4122738"/>
          <p14:tracePt t="67055" x="9017000" y="4122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/>
              <a:t>入力デッキの作り方</a:t>
            </a:r>
            <a:br>
              <a:rPr lang="ja-JP" altLang="en-US" sz="4000"/>
            </a:br>
            <a:r>
              <a:rPr lang="ja-JP" altLang="en-US" sz="4000"/>
              <a:t>（</a:t>
            </a:r>
            <a:r>
              <a:rPr lang="en-US" altLang="ja-JP" sz="4000"/>
              <a:t>cmosinv.cir)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229600" cy="11080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dirty="0"/>
              <a:t>回路図をネットリストで表現</a:t>
            </a:r>
          </a:p>
          <a:p>
            <a:pPr>
              <a:lnSpc>
                <a:spcPct val="90000"/>
              </a:lnSpc>
            </a:pPr>
            <a:r>
              <a:rPr lang="ja-JP" altLang="en-US" dirty="0"/>
              <a:t>節点に番号を付ける</a:t>
            </a:r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5818188" y="4437063"/>
            <a:ext cx="0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5818188" y="46529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flipV="1">
            <a:off x="6107113" y="3500438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5818188" y="508635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V="1">
            <a:off x="6107113" y="508635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>
            <a:off x="5387975" y="4868863"/>
            <a:ext cx="430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>
            <a:off x="5789613" y="2851150"/>
            <a:ext cx="0" cy="865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2" name="Line 12"/>
          <p:cNvSpPr>
            <a:spLocks noChangeShapeType="1"/>
          </p:cNvSpPr>
          <p:nvPr/>
        </p:nvSpPr>
        <p:spPr bwMode="auto">
          <a:xfrm>
            <a:off x="5789613" y="306705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3" name="Line 13"/>
          <p:cNvSpPr>
            <a:spLocks noChangeShapeType="1"/>
          </p:cNvSpPr>
          <p:nvPr/>
        </p:nvSpPr>
        <p:spPr bwMode="auto">
          <a:xfrm flipV="1">
            <a:off x="6078538" y="249237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4" name="Line 14"/>
          <p:cNvSpPr>
            <a:spLocks noChangeShapeType="1"/>
          </p:cNvSpPr>
          <p:nvPr/>
        </p:nvSpPr>
        <p:spPr bwMode="auto">
          <a:xfrm>
            <a:off x="5789613" y="350043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>
            <a:off x="5387975" y="3282950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6" name="Oval 16"/>
          <p:cNvSpPr>
            <a:spLocks noChangeArrowheads="1"/>
          </p:cNvSpPr>
          <p:nvPr/>
        </p:nvSpPr>
        <p:spPr bwMode="auto">
          <a:xfrm flipH="1">
            <a:off x="5675313" y="3213100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5387975" y="328453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5027613" y="414972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59" name="Line 19"/>
          <p:cNvSpPr>
            <a:spLocks noChangeShapeType="1"/>
          </p:cNvSpPr>
          <p:nvPr/>
        </p:nvSpPr>
        <p:spPr bwMode="auto">
          <a:xfrm>
            <a:off x="6107113" y="4149725"/>
            <a:ext cx="1201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0" name="Line 20"/>
          <p:cNvSpPr>
            <a:spLocks noChangeShapeType="1"/>
          </p:cNvSpPr>
          <p:nvPr/>
        </p:nvSpPr>
        <p:spPr bwMode="auto">
          <a:xfrm>
            <a:off x="5891213" y="56610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 flipH="1">
            <a:off x="5891213" y="5661025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2" name="Line 22"/>
          <p:cNvSpPr>
            <a:spLocks noChangeShapeType="1"/>
          </p:cNvSpPr>
          <p:nvPr/>
        </p:nvSpPr>
        <p:spPr bwMode="auto">
          <a:xfrm flipH="1">
            <a:off x="5962650" y="5661025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3" name="Line 23"/>
          <p:cNvSpPr>
            <a:spLocks noChangeShapeType="1"/>
          </p:cNvSpPr>
          <p:nvPr/>
        </p:nvSpPr>
        <p:spPr bwMode="auto">
          <a:xfrm flipH="1">
            <a:off x="6034088" y="5661025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4" name="Line 24"/>
          <p:cNvSpPr>
            <a:spLocks noChangeShapeType="1"/>
          </p:cNvSpPr>
          <p:nvPr/>
        </p:nvSpPr>
        <p:spPr bwMode="auto">
          <a:xfrm flipH="1">
            <a:off x="6105525" y="5661025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5" name="Line 25"/>
          <p:cNvSpPr>
            <a:spLocks noChangeShapeType="1"/>
          </p:cNvSpPr>
          <p:nvPr/>
        </p:nvSpPr>
        <p:spPr bwMode="auto">
          <a:xfrm flipH="1">
            <a:off x="6176963" y="5661025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6" name="Line 26"/>
          <p:cNvSpPr>
            <a:spLocks noChangeShapeType="1"/>
          </p:cNvSpPr>
          <p:nvPr/>
        </p:nvSpPr>
        <p:spPr bwMode="auto">
          <a:xfrm>
            <a:off x="5891213" y="249237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68" name="Text Box 28"/>
          <p:cNvSpPr txBox="1">
            <a:spLocks noChangeArrowheads="1"/>
          </p:cNvSpPr>
          <p:nvPr/>
        </p:nvSpPr>
        <p:spPr bwMode="auto">
          <a:xfrm>
            <a:off x="4911725" y="4154488"/>
            <a:ext cx="33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１</a:t>
            </a:r>
          </a:p>
        </p:txBody>
      </p:sp>
      <p:sp>
        <p:nvSpPr>
          <p:cNvPr id="112669" name="Text Box 29"/>
          <p:cNvSpPr txBox="1">
            <a:spLocks noChangeArrowheads="1"/>
          </p:cNvSpPr>
          <p:nvPr/>
        </p:nvSpPr>
        <p:spPr bwMode="auto">
          <a:xfrm>
            <a:off x="6680200" y="3709988"/>
            <a:ext cx="339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/>
              <a:t>２</a:t>
            </a:r>
          </a:p>
        </p:txBody>
      </p:sp>
      <p:sp>
        <p:nvSpPr>
          <p:cNvPr id="112670" name="Text Box 30"/>
          <p:cNvSpPr txBox="1">
            <a:spLocks noChangeArrowheads="1"/>
          </p:cNvSpPr>
          <p:nvPr/>
        </p:nvSpPr>
        <p:spPr bwMode="auto">
          <a:xfrm>
            <a:off x="6180138" y="60864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A</a:t>
            </a:r>
          </a:p>
        </p:txBody>
      </p:sp>
      <p:sp>
        <p:nvSpPr>
          <p:cNvPr id="112671" name="Line 31"/>
          <p:cNvSpPr>
            <a:spLocks noChangeShapeType="1"/>
          </p:cNvSpPr>
          <p:nvPr/>
        </p:nvSpPr>
        <p:spPr bwMode="auto">
          <a:xfrm>
            <a:off x="6588125" y="4652963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2" name="Line 32"/>
          <p:cNvSpPr>
            <a:spLocks noChangeShapeType="1"/>
          </p:cNvSpPr>
          <p:nvPr/>
        </p:nvSpPr>
        <p:spPr bwMode="auto">
          <a:xfrm>
            <a:off x="6588125" y="479742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3" name="Line 33"/>
          <p:cNvSpPr>
            <a:spLocks noChangeShapeType="1"/>
          </p:cNvSpPr>
          <p:nvPr/>
        </p:nvSpPr>
        <p:spPr bwMode="auto">
          <a:xfrm>
            <a:off x="6732588" y="41497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4" name="Line 34"/>
          <p:cNvSpPr>
            <a:spLocks noChangeShapeType="1"/>
          </p:cNvSpPr>
          <p:nvPr/>
        </p:nvSpPr>
        <p:spPr bwMode="auto">
          <a:xfrm>
            <a:off x="6732588" y="4797425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5" name="Line 35"/>
          <p:cNvSpPr>
            <a:spLocks noChangeShapeType="1"/>
          </p:cNvSpPr>
          <p:nvPr/>
        </p:nvSpPr>
        <p:spPr bwMode="auto">
          <a:xfrm>
            <a:off x="6516688" y="56626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6" name="Line 36"/>
          <p:cNvSpPr>
            <a:spLocks noChangeShapeType="1"/>
          </p:cNvSpPr>
          <p:nvPr/>
        </p:nvSpPr>
        <p:spPr bwMode="auto">
          <a:xfrm flipH="1">
            <a:off x="6516688" y="5662613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7" name="Line 37"/>
          <p:cNvSpPr>
            <a:spLocks noChangeShapeType="1"/>
          </p:cNvSpPr>
          <p:nvPr/>
        </p:nvSpPr>
        <p:spPr bwMode="auto">
          <a:xfrm flipH="1">
            <a:off x="6588125" y="5662613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8" name="Line 38"/>
          <p:cNvSpPr>
            <a:spLocks noChangeShapeType="1"/>
          </p:cNvSpPr>
          <p:nvPr/>
        </p:nvSpPr>
        <p:spPr bwMode="auto">
          <a:xfrm flipH="1">
            <a:off x="6659563" y="5662613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79" name="Line 39"/>
          <p:cNvSpPr>
            <a:spLocks noChangeShapeType="1"/>
          </p:cNvSpPr>
          <p:nvPr/>
        </p:nvSpPr>
        <p:spPr bwMode="auto">
          <a:xfrm flipH="1">
            <a:off x="6731000" y="5662613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80" name="Line 40"/>
          <p:cNvSpPr>
            <a:spLocks noChangeShapeType="1"/>
          </p:cNvSpPr>
          <p:nvPr/>
        </p:nvSpPr>
        <p:spPr bwMode="auto">
          <a:xfrm flipH="1">
            <a:off x="6802438" y="5662613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81" name="Text Box 41"/>
          <p:cNvSpPr txBox="1">
            <a:spLocks noChangeArrowheads="1"/>
          </p:cNvSpPr>
          <p:nvPr/>
        </p:nvSpPr>
        <p:spPr bwMode="auto">
          <a:xfrm>
            <a:off x="6011863" y="29384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S</a:t>
            </a:r>
          </a:p>
        </p:txBody>
      </p:sp>
      <p:sp>
        <p:nvSpPr>
          <p:cNvPr id="112682" name="Text Box 42"/>
          <p:cNvSpPr txBox="1">
            <a:spLocks noChangeArrowheads="1"/>
          </p:cNvSpPr>
          <p:nvPr/>
        </p:nvSpPr>
        <p:spPr bwMode="auto">
          <a:xfrm>
            <a:off x="6011863" y="3278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</a:t>
            </a:r>
          </a:p>
        </p:txBody>
      </p:sp>
      <p:sp>
        <p:nvSpPr>
          <p:cNvPr id="112683" name="Text Box 43"/>
          <p:cNvSpPr txBox="1">
            <a:spLocks noChangeArrowheads="1"/>
          </p:cNvSpPr>
          <p:nvPr/>
        </p:nvSpPr>
        <p:spPr bwMode="auto">
          <a:xfrm>
            <a:off x="5364163" y="29241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G</a:t>
            </a:r>
          </a:p>
        </p:txBody>
      </p:sp>
      <p:sp>
        <p:nvSpPr>
          <p:cNvPr id="112684" name="Text Box 44"/>
          <p:cNvSpPr txBox="1">
            <a:spLocks noChangeArrowheads="1"/>
          </p:cNvSpPr>
          <p:nvPr/>
        </p:nvSpPr>
        <p:spPr bwMode="auto">
          <a:xfrm>
            <a:off x="5435600" y="4581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G</a:t>
            </a:r>
          </a:p>
        </p:txBody>
      </p:sp>
      <p:sp>
        <p:nvSpPr>
          <p:cNvPr id="112685" name="Text Box 45"/>
          <p:cNvSpPr txBox="1">
            <a:spLocks noChangeArrowheads="1"/>
          </p:cNvSpPr>
          <p:nvPr/>
        </p:nvSpPr>
        <p:spPr bwMode="auto">
          <a:xfrm>
            <a:off x="6084888" y="4292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D</a:t>
            </a:r>
          </a:p>
        </p:txBody>
      </p:sp>
      <p:sp>
        <p:nvSpPr>
          <p:cNvPr id="112686" name="Text Box 46"/>
          <p:cNvSpPr txBox="1">
            <a:spLocks noChangeArrowheads="1"/>
          </p:cNvSpPr>
          <p:nvPr/>
        </p:nvSpPr>
        <p:spPr bwMode="auto">
          <a:xfrm>
            <a:off x="6084888" y="49418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S</a:t>
            </a:r>
          </a:p>
        </p:txBody>
      </p:sp>
      <p:sp>
        <p:nvSpPr>
          <p:cNvPr id="112687" name="Text Box 47"/>
          <p:cNvSpPr txBox="1">
            <a:spLocks noChangeArrowheads="1"/>
          </p:cNvSpPr>
          <p:nvPr/>
        </p:nvSpPr>
        <p:spPr bwMode="auto">
          <a:xfrm>
            <a:off x="6300788" y="23637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3</a:t>
            </a:r>
          </a:p>
        </p:txBody>
      </p:sp>
      <p:sp>
        <p:nvSpPr>
          <p:cNvPr id="112688" name="Text Box 48"/>
          <p:cNvSpPr txBox="1">
            <a:spLocks noChangeArrowheads="1"/>
          </p:cNvSpPr>
          <p:nvPr/>
        </p:nvSpPr>
        <p:spPr bwMode="auto">
          <a:xfrm>
            <a:off x="755650" y="4508500"/>
            <a:ext cx="42687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/>
              <a:t>m1 2 1 3 3 pmos1</a:t>
            </a:r>
          </a:p>
          <a:p>
            <a:r>
              <a:rPr lang="en-US" altLang="ja-JP" sz="2000"/>
              <a:t>m2 2 1 0 0 nmos1</a:t>
            </a:r>
          </a:p>
          <a:p>
            <a:r>
              <a:rPr lang="en-US" altLang="ja-JP" sz="2000"/>
              <a:t>c1 2 0 0.005pf</a:t>
            </a:r>
          </a:p>
        </p:txBody>
      </p:sp>
      <p:sp>
        <p:nvSpPr>
          <p:cNvPr id="112689" name="AutoShape 49"/>
          <p:cNvSpPr>
            <a:spLocks noChangeArrowheads="1"/>
          </p:cNvSpPr>
          <p:nvPr/>
        </p:nvSpPr>
        <p:spPr bwMode="auto">
          <a:xfrm>
            <a:off x="3148695" y="2559618"/>
            <a:ext cx="1800225" cy="1584325"/>
          </a:xfrm>
          <a:prstGeom prst="wedgeRoundRectCallout">
            <a:avLst>
              <a:gd name="adj1" fmla="val -77602"/>
              <a:gd name="adj2" fmla="val 481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モデル名</a:t>
            </a:r>
          </a:p>
          <a:p>
            <a:r>
              <a:rPr lang="en-US" altLang="ja-JP"/>
              <a:t>pmos1, nmos1</a:t>
            </a:r>
            <a:r>
              <a:rPr lang="ja-JP" altLang="en-US"/>
              <a:t>のみ利用のこと</a:t>
            </a:r>
          </a:p>
        </p:txBody>
      </p:sp>
      <p:sp>
        <p:nvSpPr>
          <p:cNvPr id="112691" name="AutoShape 51"/>
          <p:cNvSpPr>
            <a:spLocks noChangeArrowheads="1"/>
          </p:cNvSpPr>
          <p:nvPr/>
        </p:nvSpPr>
        <p:spPr bwMode="auto">
          <a:xfrm>
            <a:off x="611188" y="2852738"/>
            <a:ext cx="2520950" cy="647700"/>
          </a:xfrm>
          <a:prstGeom prst="wedgeRoundRectCallout">
            <a:avLst>
              <a:gd name="adj1" fmla="val -37028"/>
              <a:gd name="adj2" fmla="val 22279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素子名</a:t>
            </a:r>
          </a:p>
          <a:p>
            <a:pPr algn="ctr"/>
            <a:r>
              <a:rPr lang="en-US" altLang="ja-JP"/>
              <a:t>mX</a:t>
            </a:r>
            <a:r>
              <a:rPr lang="ja-JP" altLang="en-US"/>
              <a:t>はＭＯＳ　ＦＥＴ</a:t>
            </a:r>
          </a:p>
        </p:txBody>
      </p:sp>
      <p:sp>
        <p:nvSpPr>
          <p:cNvPr id="112692" name="AutoShape 52"/>
          <p:cNvSpPr>
            <a:spLocks noChangeArrowheads="1"/>
          </p:cNvSpPr>
          <p:nvPr/>
        </p:nvSpPr>
        <p:spPr bwMode="auto">
          <a:xfrm>
            <a:off x="0" y="3860800"/>
            <a:ext cx="3276600" cy="503238"/>
          </a:xfrm>
          <a:prstGeom prst="wedgeRoundRectCallout">
            <a:avLst>
              <a:gd name="adj1" fmla="val -7412"/>
              <a:gd name="adj2" fmla="val 82491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Ｄ　Ｇ　Ｓ　</a:t>
            </a:r>
            <a:r>
              <a:rPr lang="en-US" altLang="ja-JP"/>
              <a:t>B(Substrate)</a:t>
            </a:r>
            <a:r>
              <a:rPr lang="ja-JP" altLang="en-US"/>
              <a:t>の順</a:t>
            </a:r>
          </a:p>
        </p:txBody>
      </p:sp>
      <p:sp>
        <p:nvSpPr>
          <p:cNvPr id="112693" name="AutoShape 53"/>
          <p:cNvSpPr>
            <a:spLocks noChangeArrowheads="1"/>
          </p:cNvSpPr>
          <p:nvPr/>
        </p:nvSpPr>
        <p:spPr bwMode="auto">
          <a:xfrm>
            <a:off x="971550" y="5949950"/>
            <a:ext cx="3313113" cy="647700"/>
          </a:xfrm>
          <a:prstGeom prst="wedgeRoundRectCallout">
            <a:avLst>
              <a:gd name="adj1" fmla="val -47699"/>
              <a:gd name="adj2" fmla="val -13651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/>
              <a:t>cX</a:t>
            </a:r>
            <a:r>
              <a:rPr lang="ja-JP" altLang="en-US"/>
              <a:t>はコンデンサ、両端の番号と値を指定</a:t>
            </a:r>
          </a:p>
        </p:txBody>
      </p:sp>
      <p:sp>
        <p:nvSpPr>
          <p:cNvPr id="112694" name="AutoShape 54"/>
          <p:cNvSpPr>
            <a:spLocks noChangeArrowheads="1"/>
          </p:cNvSpPr>
          <p:nvPr/>
        </p:nvSpPr>
        <p:spPr bwMode="auto">
          <a:xfrm>
            <a:off x="3348038" y="4941888"/>
            <a:ext cx="1800225" cy="647700"/>
          </a:xfrm>
          <a:prstGeom prst="wedgeRoundRectCallout">
            <a:avLst>
              <a:gd name="adj1" fmla="val 35537"/>
              <a:gd name="adj2" fmla="val 637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/>
              <a:t>節点０は</a:t>
            </a:r>
          </a:p>
          <a:p>
            <a:pPr algn="ctr"/>
            <a:r>
              <a:rPr lang="ja-JP" altLang="en-US"/>
              <a:t>ＧＮＤ</a:t>
            </a:r>
          </a:p>
        </p:txBody>
      </p:sp>
      <p:sp>
        <p:nvSpPr>
          <p:cNvPr id="112695" name="Text Box 55"/>
          <p:cNvSpPr txBox="1">
            <a:spLocks noChangeArrowheads="1"/>
          </p:cNvSpPr>
          <p:nvPr/>
        </p:nvSpPr>
        <p:spPr bwMode="auto">
          <a:xfrm>
            <a:off x="6227763" y="3154363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m1</a:t>
            </a:r>
          </a:p>
        </p:txBody>
      </p:sp>
      <p:sp>
        <p:nvSpPr>
          <p:cNvPr id="112696" name="Text Box 56"/>
          <p:cNvSpPr txBox="1">
            <a:spLocks noChangeArrowheads="1"/>
          </p:cNvSpPr>
          <p:nvPr/>
        </p:nvSpPr>
        <p:spPr bwMode="auto">
          <a:xfrm>
            <a:off x="6011863" y="4652963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m2</a:t>
            </a:r>
          </a:p>
        </p:txBody>
      </p:sp>
      <p:sp>
        <p:nvSpPr>
          <p:cNvPr id="112697" name="Text Box 57"/>
          <p:cNvSpPr txBox="1">
            <a:spLocks noChangeArrowheads="1"/>
          </p:cNvSpPr>
          <p:nvPr/>
        </p:nvSpPr>
        <p:spPr bwMode="auto">
          <a:xfrm>
            <a:off x="6877050" y="4581525"/>
            <a:ext cx="42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c1</a:t>
            </a: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932040" y="1916832"/>
            <a:ext cx="4067944" cy="504056"/>
          </a:xfrm>
          <a:prstGeom prst="wedgeRoundRectCallout">
            <a:avLst>
              <a:gd name="adj1" fmla="val -25649"/>
              <a:gd name="adj2" fmla="val 4563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ja-JP" altLang="en-US" dirty="0"/>
              <a:t>素子名　番号の並び　モデル名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8C6343F-5FB4-4CB8-A578-6CD96EAB0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427"/>
    </mc:Choice>
    <mc:Fallback>
      <p:transition spd="slow" advTm="38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" x="8861425" y="4432300"/>
          <p14:tracePt t="405" x="8734425" y="4478338"/>
          <p14:tracePt t="412" x="8651875" y="4495800"/>
          <p14:tracePt t="419" x="8596313" y="4495800"/>
          <p14:tracePt t="428" x="8569325" y="4495800"/>
          <p14:tracePt t="434" x="8551863" y="4522788"/>
          <p14:tracePt t="442" x="8523288" y="4522788"/>
          <p14:tracePt t="450" x="8515350" y="4522788"/>
          <p14:tracePt t="459" x="8488363" y="4522788"/>
          <p14:tracePt t="466" x="8459788" y="4522788"/>
          <p14:tracePt t="475" x="8415338" y="4522788"/>
          <p14:tracePt t="483" x="8359775" y="4522788"/>
          <p14:tracePt t="491" x="8305800" y="4522788"/>
          <p14:tracePt t="498" x="8213725" y="4522788"/>
          <p14:tracePt t="506" x="8123238" y="4522788"/>
          <p14:tracePt t="515" x="7994650" y="4522788"/>
          <p14:tracePt t="523" x="7885113" y="4522788"/>
          <p14:tracePt t="530" x="7758113" y="4522788"/>
          <p14:tracePt t="539" x="7594600" y="4522788"/>
          <p14:tracePt t="547" x="7466013" y="4522788"/>
          <p14:tracePt t="556" x="7339013" y="4522788"/>
          <p14:tracePt t="562" x="7212013" y="4522788"/>
          <p14:tracePt t="571" x="7138988" y="4522788"/>
          <p14:tracePt t="579" x="7065963" y="4522788"/>
          <p14:tracePt t="587" x="6992938" y="4522788"/>
          <p14:tracePt t="595" x="6956425" y="4522788"/>
          <p14:tracePt t="603" x="6937375" y="4522788"/>
          <p14:tracePt t="954" x="6937375" y="4486275"/>
          <p14:tracePt t="963" x="6964363" y="4413250"/>
          <p14:tracePt t="971" x="6973888" y="4376738"/>
          <p14:tracePt t="979" x="6983413" y="4349750"/>
          <p14:tracePt t="987" x="6983413" y="4313238"/>
          <p14:tracePt t="995" x="6992938" y="4268788"/>
          <p14:tracePt t="1003" x="7010400" y="4259263"/>
          <p14:tracePt t="1011" x="7010400" y="4249738"/>
          <p14:tracePt t="1019" x="7019925" y="4222750"/>
          <p14:tracePt t="1038" x="7029450" y="4203700"/>
          <p14:tracePt t="1051" x="7037388" y="4176713"/>
          <p14:tracePt t="1059" x="7046913" y="4159250"/>
          <p14:tracePt t="1066" x="7065963" y="4140200"/>
          <p14:tracePt t="1074" x="7073900" y="4103688"/>
          <p14:tracePt t="1082" x="7102475" y="4076700"/>
          <p14:tracePt t="1092" x="7129463" y="4049713"/>
          <p14:tracePt t="1099" x="7183438" y="3976688"/>
          <p14:tracePt t="1108" x="7202488" y="3948113"/>
          <p14:tracePt t="1114" x="7239000" y="3903663"/>
          <p14:tracePt t="1123" x="7283450" y="3867150"/>
          <p14:tracePt t="1130" x="7312025" y="3840163"/>
          <p14:tracePt t="1140" x="7366000" y="3803650"/>
          <p14:tracePt t="1147" x="7392988" y="3767138"/>
          <p14:tracePt t="1156" x="7412038" y="3757613"/>
          <p14:tracePt t="1163" x="7448550" y="3730625"/>
          <p14:tracePt t="1171" x="7448550" y="3721100"/>
          <p14:tracePt t="1187" x="7466013" y="3711575"/>
          <p14:tracePt t="2213" x="7466013" y="3638550"/>
          <p14:tracePt t="2222" x="7485063" y="3621088"/>
          <p14:tracePt t="2228" x="7485063" y="3611563"/>
          <p14:tracePt t="2243" x="7485063" y="3602038"/>
          <p14:tracePt t="2251" x="7485063" y="3565525"/>
          <p14:tracePt t="2259" x="7485063" y="3556000"/>
          <p14:tracePt t="2267" x="7485063" y="3519488"/>
          <p14:tracePt t="2275" x="7475538" y="3482975"/>
          <p14:tracePt t="2283" x="7466013" y="3438525"/>
          <p14:tracePt t="2291" x="7458075" y="3411538"/>
          <p14:tracePt t="2299" x="7429500" y="3382963"/>
          <p14:tracePt t="2308" x="7385050" y="3302000"/>
          <p14:tracePt t="2315" x="7348538" y="3200400"/>
          <p14:tracePt t="2323" x="7292975" y="3100388"/>
          <p14:tracePt t="2332" x="7248525" y="2990850"/>
          <p14:tracePt t="2342" x="7192963" y="2890838"/>
          <p14:tracePt t="2346" x="7138988" y="2808288"/>
          <p14:tracePt t="2357" x="7046913" y="2690813"/>
          <p14:tracePt t="2362" x="6973888" y="2589213"/>
          <p14:tracePt t="2372" x="6919913" y="2525713"/>
          <p14:tracePt t="2378" x="6856413" y="2452688"/>
          <p14:tracePt t="2388" x="6819900" y="2389188"/>
          <p14:tracePt t="2394" x="6764338" y="2343150"/>
          <p14:tracePt t="2402" x="6737350" y="2306638"/>
          <p14:tracePt t="2410" x="6718300" y="2289175"/>
          <p14:tracePt t="2418" x="6710363" y="2279650"/>
          <p14:tracePt t="2483" x="6673850" y="2270125"/>
          <p14:tracePt t="2491" x="6591300" y="2233613"/>
          <p14:tracePt t="2499" x="6445250" y="2206625"/>
          <p14:tracePt t="2506" x="6308725" y="2160588"/>
          <p14:tracePt t="2514" x="6162675" y="2133600"/>
          <p14:tracePt t="2523" x="5999163" y="2097088"/>
          <p14:tracePt t="2532" x="5862638" y="2070100"/>
          <p14:tracePt t="2542" x="5734050" y="2024063"/>
          <p14:tracePt t="2548" x="5634038" y="1997075"/>
          <p14:tracePt t="2555" x="5561013" y="1987550"/>
          <p14:tracePt t="2563" x="5514975" y="1960563"/>
          <p14:tracePt t="2572" x="5487988" y="1943100"/>
          <p14:tracePt t="2578" x="5470525" y="1943100"/>
          <p14:tracePt t="2587" x="5461000" y="1933575"/>
          <p14:tracePt t="2594" x="5441950" y="1914525"/>
          <p14:tracePt t="2603" x="5424488" y="1906588"/>
          <p14:tracePt t="2611" x="5397500" y="1897063"/>
          <p14:tracePt t="2618" x="5334000" y="1860550"/>
          <p14:tracePt t="2627" x="5260975" y="1833563"/>
          <p14:tracePt t="2635" x="5159375" y="1824038"/>
          <p14:tracePt t="2642" x="5032375" y="1797050"/>
          <p14:tracePt t="2650" x="4905375" y="1778000"/>
          <p14:tracePt t="2658" x="4740275" y="1751013"/>
          <p14:tracePt t="2667" x="4567238" y="1724025"/>
          <p14:tracePt t="2674" x="4348163" y="1724025"/>
          <p14:tracePt t="2682" x="4202113" y="1724025"/>
          <p14:tracePt t="2690" x="4021138" y="1724025"/>
          <p14:tracePt t="2699" x="3856038" y="1724025"/>
          <p14:tracePt t="2708" x="3702050" y="1724025"/>
          <p14:tracePt t="2715" x="3556000" y="1724025"/>
          <p14:tracePt t="2723" x="3427413" y="1724025"/>
          <p14:tracePt t="2731" x="3336925" y="1724025"/>
          <p14:tracePt t="2742" x="3273425" y="1724025"/>
          <p14:tracePt t="2748" x="3236913" y="1724025"/>
          <p14:tracePt t="2759" x="3217863" y="1724025"/>
          <p14:tracePt t="2764" x="3200400" y="1724025"/>
          <p14:tracePt t="3047" x="3190875" y="1714500"/>
          <p14:tracePt t="3055" x="3244850" y="1687513"/>
          <p14:tracePt t="3063" x="3419475" y="1614488"/>
          <p14:tracePt t="3067" x="3582988" y="1587500"/>
          <p14:tracePt t="3075" x="3709988" y="1550988"/>
          <p14:tracePt t="3083" x="3865563" y="1495425"/>
          <p14:tracePt t="3093" x="4011613" y="1468438"/>
          <p14:tracePt t="3098" x="4121150" y="1441450"/>
          <p14:tracePt t="3108" x="4221163" y="1412875"/>
          <p14:tracePt t="3114" x="4294188" y="1395413"/>
          <p14:tracePt t="3124" x="4311650" y="1395413"/>
          <p14:tracePt t="3130" x="4330700" y="1376363"/>
          <p14:tracePt t="3140" x="4348163" y="1376363"/>
          <p14:tracePt t="3267" x="4367213" y="1376363"/>
          <p14:tracePt t="3274" x="4413250" y="1358900"/>
          <p14:tracePt t="3282" x="4430713" y="1349375"/>
          <p14:tracePt t="3291" x="4467225" y="1349375"/>
          <p14:tracePt t="3299" x="4503738" y="1349375"/>
          <p14:tracePt t="3307" x="4521200" y="1322388"/>
          <p14:tracePt t="3315" x="4549775" y="1322388"/>
          <p14:tracePt t="3323" x="4557713" y="1322388"/>
          <p14:tracePt t="3340" x="4567238" y="1322388"/>
          <p14:tracePt t="3619" x="4586288" y="1322388"/>
          <p14:tracePt t="3627" x="4630738" y="1358900"/>
          <p14:tracePt t="3635" x="4713288" y="1412875"/>
          <p14:tracePt t="3642" x="4759325" y="1449388"/>
          <p14:tracePt t="3650" x="4803775" y="1477963"/>
          <p14:tracePt t="3659" x="4849813" y="1504950"/>
          <p14:tracePt t="3667" x="4895850" y="1522413"/>
          <p14:tracePt t="3707" x="4905375" y="1522413"/>
          <p14:tracePt t="3723" x="4932363" y="1522413"/>
          <p14:tracePt t="3731" x="4941888" y="1522413"/>
          <p14:tracePt t="3738" x="4959350" y="1504950"/>
          <p14:tracePt t="3771" x="4986338" y="1495425"/>
          <p14:tracePt t="3962" x="5005388" y="1468438"/>
          <p14:tracePt t="3971" x="5041900" y="1449388"/>
          <p14:tracePt t="3978" x="5086350" y="1404938"/>
          <p14:tracePt t="3987" x="5105400" y="1395413"/>
          <p14:tracePt t="3994" x="5178425" y="1368425"/>
          <p14:tracePt t="4002" x="5205413" y="1349375"/>
          <p14:tracePt t="4010" x="5224463" y="1339850"/>
          <p14:tracePt t="4018" x="5260975" y="1331913"/>
          <p14:tracePt t="4026" x="5278438" y="1322388"/>
          <p14:tracePt t="4035" x="5297488" y="1322388"/>
          <p14:tracePt t="4043" x="5314950" y="1312863"/>
          <p14:tracePt t="4564" x="5314950" y="1331913"/>
          <p14:tracePt t="4574" x="5314950" y="1339850"/>
          <p14:tracePt t="4595" x="5314950" y="1368425"/>
          <p14:tracePt t="4604" x="5314950" y="1422400"/>
          <p14:tracePt t="4618" x="5305425" y="1441450"/>
          <p14:tracePt t="5187" x="5314950" y="1422400"/>
          <p14:tracePt t="5195" x="5324475" y="1422400"/>
          <p14:tracePt t="5204" x="5341938" y="1412875"/>
          <p14:tracePt t="5211" x="5360988" y="1395413"/>
          <p14:tracePt t="5219" x="5368925" y="1385888"/>
          <p14:tracePt t="5227" x="5387975" y="1376363"/>
          <p14:tracePt t="5234" x="5397500" y="1368425"/>
          <p14:tracePt t="5605" x="5397500" y="1376363"/>
          <p14:tracePt t="5613" x="5397500" y="1385888"/>
          <p14:tracePt t="5620" x="5397500" y="1422400"/>
          <p14:tracePt t="5644" x="5405438" y="1431925"/>
          <p14:tracePt t="5650" x="5405438" y="1441450"/>
          <p14:tracePt t="6021" x="5378450" y="1449388"/>
          <p14:tracePt t="6026" x="5251450" y="1449388"/>
          <p14:tracePt t="6035" x="5086350" y="1449388"/>
          <p14:tracePt t="6042" x="4905375" y="1449388"/>
          <p14:tracePt t="6050" x="4703763" y="1449388"/>
          <p14:tracePt t="6058" x="4521200" y="1449388"/>
          <p14:tracePt t="6066" x="4394200" y="1449388"/>
          <p14:tracePt t="6074" x="4248150" y="1449388"/>
          <p14:tracePt t="6083" x="4138613" y="1449388"/>
          <p14:tracePt t="6091" x="4065588" y="1449388"/>
          <p14:tracePt t="6099" x="4011613" y="1449388"/>
          <p14:tracePt t="6107" x="3992563" y="1449388"/>
          <p14:tracePt t="6139" x="3984625" y="1449388"/>
          <p14:tracePt t="6197" x="3975100" y="1449388"/>
          <p14:tracePt t="6207" x="3938588" y="1449388"/>
          <p14:tracePt t="6213" x="3919538" y="1449388"/>
          <p14:tracePt t="6219" x="3883025" y="1449388"/>
          <p14:tracePt t="6235" x="3875088" y="1449388"/>
          <p14:tracePt t="6412" x="3865563" y="1441450"/>
          <p14:tracePt t="6892" x="3856038" y="1431925"/>
          <p14:tracePt t="7570" x="3846513" y="1431925"/>
          <p14:tracePt t="7587" x="3846513" y="1458913"/>
          <p14:tracePt t="7595" x="3846513" y="1468438"/>
          <p14:tracePt t="7611" x="3846513" y="1477963"/>
          <p14:tracePt t="7652" x="3846513" y="1485900"/>
          <p14:tracePt t="7667" x="3846513" y="1495425"/>
          <p14:tracePt t="7675" x="3846513" y="1504950"/>
          <p14:tracePt t="7682" x="3846513" y="1514475"/>
          <p14:tracePt t="7690" x="3856038" y="1522413"/>
          <p14:tracePt t="7699" x="3856038" y="1550988"/>
          <p14:tracePt t="7706" x="3856038" y="1587500"/>
          <p14:tracePt t="7715" x="3856038" y="1641475"/>
          <p14:tracePt t="7723" x="3856038" y="1704975"/>
          <p14:tracePt t="7731" x="3856038" y="1778000"/>
          <p14:tracePt t="7740" x="3856038" y="1833563"/>
          <p14:tracePt t="7747" x="3856038" y="1906588"/>
          <p14:tracePt t="7757" x="3856038" y="1943100"/>
          <p14:tracePt t="7762" x="3856038" y="1987550"/>
          <p14:tracePt t="7772" x="3856038" y="2016125"/>
          <p14:tracePt t="7778" x="3856038" y="2033588"/>
          <p14:tracePt t="7786" x="3856038" y="2043113"/>
          <p14:tracePt t="9788" x="3865563" y="2033588"/>
          <p14:tracePt t="10094" x="3865563" y="2006600"/>
          <p14:tracePt t="10101" x="3865563" y="1970088"/>
          <p14:tracePt t="10108" x="3865563" y="1943100"/>
          <p14:tracePt t="10116" x="3865563" y="1924050"/>
          <p14:tracePt t="10126" x="3865563" y="1906588"/>
          <p14:tracePt t="10131" x="3865563" y="1897063"/>
          <p14:tracePt t="10140" x="3883025" y="1878013"/>
          <p14:tracePt t="10147" x="3892550" y="1860550"/>
          <p14:tracePt t="10162" x="3892550" y="1851025"/>
          <p14:tracePt t="10172" x="3902075" y="1833563"/>
          <p14:tracePt t="10194" x="3911600" y="1814513"/>
          <p14:tracePt t="10628" x="3865563" y="1833563"/>
          <p14:tracePt t="10634" x="3765550" y="1841500"/>
          <p14:tracePt t="10642" x="3673475" y="1841500"/>
          <p14:tracePt t="10651" x="3582988" y="1860550"/>
          <p14:tracePt t="10659" x="3463925" y="1887538"/>
          <p14:tracePt t="10667" x="3336925" y="1897063"/>
          <p14:tracePt t="10674" x="3190875" y="1914525"/>
          <p14:tracePt t="10682" x="3063875" y="1914525"/>
          <p14:tracePt t="10690" x="2917825" y="1914525"/>
          <p14:tracePt t="10698" x="2771775" y="1933575"/>
          <p14:tracePt t="10706" x="2662238" y="1960563"/>
          <p14:tracePt t="10714" x="2552700" y="1960563"/>
          <p14:tracePt t="10723" x="2470150" y="1960563"/>
          <p14:tracePt t="10731" x="2433638" y="1960563"/>
          <p14:tracePt t="10739" x="2416175" y="1960563"/>
          <p14:tracePt t="10747" x="2397125" y="1960563"/>
          <p14:tracePt t="10995" x="2379663" y="1960563"/>
          <p14:tracePt t="11002" x="2343150" y="1970088"/>
          <p14:tracePt t="11011" x="2297113" y="1979613"/>
          <p14:tracePt t="11018" x="2279650" y="1987550"/>
          <p14:tracePt t="11026" x="2224088" y="1997075"/>
          <p14:tracePt t="11035" x="2187575" y="2024063"/>
          <p14:tracePt t="11043" x="2170113" y="2024063"/>
          <p14:tracePt t="11059" x="2151063" y="2024063"/>
          <p14:tracePt t="11066" x="2143125" y="2024063"/>
          <p14:tracePt t="11075" x="2133600" y="2024063"/>
          <p14:tracePt t="11083" x="2124075" y="2024063"/>
          <p14:tracePt t="11092" x="2114550" y="2016125"/>
          <p14:tracePt t="11106" x="2106613" y="2006600"/>
          <p14:tracePt t="11460" x="2143125" y="1997075"/>
          <p14:tracePt t="11467" x="2197100" y="1997075"/>
          <p14:tracePt t="11474" x="2270125" y="1997075"/>
          <p14:tracePt t="11484" x="2379663" y="1970088"/>
          <p14:tracePt t="11492" x="2489200" y="1970088"/>
          <p14:tracePt t="11500" x="2598738" y="1970088"/>
          <p14:tracePt t="11512" x="2716213" y="1951038"/>
          <p14:tracePt t="11516" x="2808288" y="1951038"/>
          <p14:tracePt t="11525" x="2862263" y="1943100"/>
          <p14:tracePt t="11531" x="2908300" y="1943100"/>
          <p14:tracePt t="11539" x="2925763" y="1933575"/>
          <p14:tracePt t="12165" x="2935288" y="1933575"/>
          <p14:tracePt t="12228" x="2944813" y="1933575"/>
          <p14:tracePt t="12236" x="2962275" y="1933575"/>
          <p14:tracePt t="12242" x="3008313" y="1933575"/>
          <p14:tracePt t="12251" x="3071813" y="1933575"/>
          <p14:tracePt t="12259" x="3117850" y="1933575"/>
          <p14:tracePt t="12267" x="3171825" y="1933575"/>
          <p14:tracePt t="12274" x="3208338" y="1933575"/>
          <p14:tracePt t="12282" x="3281363" y="1924050"/>
          <p14:tracePt t="12290" x="3300413" y="1914525"/>
          <p14:tracePt t="12299" x="3327400" y="1914525"/>
          <p14:tracePt t="12306" x="3336925" y="1914525"/>
          <p14:tracePt t="12323" x="3346450" y="1914525"/>
          <p14:tracePt t="12387" x="3363913" y="1914525"/>
          <p14:tracePt t="12394" x="3373438" y="1906588"/>
          <p14:tracePt t="12402" x="3390900" y="1897063"/>
          <p14:tracePt t="12411" x="3419475" y="1887538"/>
          <p14:tracePt t="12419" x="3436938" y="1887538"/>
          <p14:tracePt t="12427" x="3463925" y="1887538"/>
          <p14:tracePt t="12435" x="3509963" y="1860550"/>
          <p14:tracePt t="12443" x="3536950" y="1860550"/>
          <p14:tracePt t="12451" x="3582988" y="1860550"/>
          <p14:tracePt t="12459" x="3636963" y="1860550"/>
          <p14:tracePt t="12467" x="3692525" y="1860550"/>
          <p14:tracePt t="12474" x="3729038" y="1860550"/>
          <p14:tracePt t="12484" x="3783013" y="1860550"/>
          <p14:tracePt t="12492" x="3829050" y="1860550"/>
          <p14:tracePt t="12500" x="3883025" y="1860550"/>
          <p14:tracePt t="12507" x="3938588" y="1851025"/>
          <p14:tracePt t="12516" x="3992563" y="1851025"/>
          <p14:tracePt t="12525" x="4011613" y="1851025"/>
          <p14:tracePt t="12532" x="4065588" y="1841500"/>
          <p14:tracePt t="12541" x="4111625" y="1841500"/>
          <p14:tracePt t="12548" x="4129088" y="1833563"/>
          <p14:tracePt t="12559" x="4157663" y="1833563"/>
          <p14:tracePt t="12564" x="4165600" y="1833563"/>
          <p14:tracePt t="12576" x="4194175" y="1833563"/>
          <p14:tracePt t="12580" x="4211638" y="1833563"/>
          <p14:tracePt t="12592" x="4221163" y="1833563"/>
          <p14:tracePt t="12596" x="4238625" y="1833563"/>
          <p14:tracePt t="12677" x="4238625" y="1824038"/>
          <p14:tracePt t="14732" x="4248150" y="1814513"/>
          <p14:tracePt t="14746" x="4275138" y="1814513"/>
          <p14:tracePt t="14755" x="4303713" y="1814513"/>
          <p14:tracePt t="14762" x="4340225" y="1824038"/>
          <p14:tracePt t="14779" x="4357688" y="1824038"/>
          <p14:tracePt t="14787" x="4357688" y="1833563"/>
          <p14:tracePt t="14802" x="4367213" y="1833563"/>
          <p14:tracePt t="14827" x="4376738" y="1841500"/>
          <p14:tracePt t="14835" x="4384675" y="1851025"/>
          <p14:tracePt t="15109" x="4394200" y="1860550"/>
          <p14:tracePt t="15117" x="4421188" y="1860550"/>
          <p14:tracePt t="15126" x="4440238" y="1860550"/>
          <p14:tracePt t="15132" x="4467225" y="1860550"/>
          <p14:tracePt t="15141" x="4484688" y="1860550"/>
          <p14:tracePt t="15147" x="4513263" y="1851025"/>
          <p14:tracePt t="15157" x="4521200" y="1851025"/>
          <p14:tracePt t="15163" x="4549775" y="1841500"/>
          <p14:tracePt t="15172" x="4557713" y="1833563"/>
          <p14:tracePt t="15188" x="4567238" y="1833563"/>
          <p14:tracePt t="15210" x="4576763" y="1833563"/>
          <p14:tracePt t="15285" x="4586288" y="1833563"/>
          <p14:tracePt t="15293" x="4594225" y="1833563"/>
          <p14:tracePt t="15308" x="4613275" y="1833563"/>
          <p14:tracePt t="15316" x="4659313" y="1833563"/>
          <p14:tracePt t="15326" x="4686300" y="1851025"/>
          <p14:tracePt t="15332" x="4703763" y="1870075"/>
          <p14:tracePt t="15342" x="4730750" y="1878013"/>
          <p14:tracePt t="15347" x="4776788" y="1906588"/>
          <p14:tracePt t="15355" x="4795838" y="1914525"/>
          <p14:tracePt t="15363" x="4813300" y="1924050"/>
          <p14:tracePt t="15372" x="4859338" y="1933575"/>
          <p14:tracePt t="15379" x="4886325" y="1951038"/>
          <p14:tracePt t="15390" x="4895850" y="1951038"/>
          <p14:tracePt t="15394" x="4913313" y="1960563"/>
          <p14:tracePt t="15405" x="4932363" y="1960563"/>
          <p14:tracePt t="15411" x="4949825" y="1960563"/>
          <p14:tracePt t="15418" x="4959350" y="1970088"/>
          <p14:tracePt t="15435" x="4978400" y="1970088"/>
          <p14:tracePt t="15443" x="4995863" y="1997075"/>
          <p14:tracePt t="15451" x="5005388" y="2006600"/>
          <p14:tracePt t="15459" x="5032375" y="2033588"/>
          <p14:tracePt t="15467" x="5041900" y="2070100"/>
          <p14:tracePt t="15475" x="5059363" y="2097088"/>
          <p14:tracePt t="15483" x="5078413" y="2125663"/>
          <p14:tracePt t="15491" x="5095875" y="2160588"/>
          <p14:tracePt t="15498" x="5122863" y="2216150"/>
          <p14:tracePt t="15506" x="5141913" y="2243138"/>
          <p14:tracePt t="15514" x="5151438" y="2306638"/>
          <p14:tracePt t="15522" x="5178425" y="2335213"/>
          <p14:tracePt t="15531" x="5195888" y="2362200"/>
          <p14:tracePt t="15540" x="5205413" y="2408238"/>
          <p14:tracePt t="15548" x="5241925" y="2471738"/>
          <p14:tracePt t="15554" x="5241925" y="2498725"/>
          <p14:tracePt t="15562" x="5268913" y="2525713"/>
          <p14:tracePt t="15571" x="5278438" y="2571750"/>
          <p14:tracePt t="15579" x="5297488" y="2598738"/>
          <p14:tracePt t="15588" x="5314950" y="2662238"/>
          <p14:tracePt t="15595" x="5351463" y="2708275"/>
          <p14:tracePt t="15602" x="5360988" y="2735263"/>
          <p14:tracePt t="15610" x="5360988" y="2763838"/>
          <p14:tracePt t="15619" x="5378450" y="2800350"/>
          <p14:tracePt t="15627" x="5378450" y="2817813"/>
          <p14:tracePt t="15635" x="5387975" y="2844800"/>
          <p14:tracePt t="15643" x="5387975" y="2863850"/>
          <p14:tracePt t="15651" x="5387975" y="2890838"/>
          <p14:tracePt t="15659" x="5387975" y="2909888"/>
          <p14:tracePt t="15667" x="5387975" y="2954338"/>
          <p14:tracePt t="15674" x="5387975" y="2982913"/>
          <p14:tracePt t="15682" x="5387975" y="3009900"/>
          <p14:tracePt t="15690" x="5387975" y="3017838"/>
          <p14:tracePt t="15698" x="5387975" y="3054350"/>
          <p14:tracePt t="15706" x="5387975" y="3082925"/>
          <p14:tracePt t="15714" x="5387975" y="3127375"/>
          <p14:tracePt t="15722" x="5387975" y="3182938"/>
          <p14:tracePt t="15731" x="5414963" y="3209925"/>
          <p14:tracePt t="15739" x="5434013" y="3255963"/>
          <p14:tracePt t="15747" x="5441950" y="3292475"/>
          <p14:tracePt t="15755" x="5461000" y="3328988"/>
          <p14:tracePt t="15763" x="5470525" y="3346450"/>
          <p14:tracePt t="15773" x="5478463" y="3355975"/>
          <p14:tracePt t="15788" x="5487988" y="3382963"/>
          <p14:tracePt t="15812" x="5487988" y="3402013"/>
          <p14:tracePt t="15820" x="5487988" y="3419475"/>
          <p14:tracePt t="15828" x="5507038" y="3438525"/>
          <p14:tracePt t="15836" x="5507038" y="3446463"/>
          <p14:tracePt t="15844" x="5507038" y="3475038"/>
          <p14:tracePt t="15852" x="5507038" y="3492500"/>
          <p14:tracePt t="15859" x="5514975" y="3519488"/>
          <p14:tracePt t="15867" x="5514975" y="3538538"/>
          <p14:tracePt t="15875" x="5514975" y="3565525"/>
          <p14:tracePt t="15892" x="5524500" y="3629025"/>
          <p14:tracePt t="15906" x="5534025" y="3638550"/>
          <p14:tracePt t="15922" x="5534025" y="3657600"/>
          <p14:tracePt t="15939" x="5534025" y="3665538"/>
          <p14:tracePt t="15947" x="5534025" y="3675063"/>
          <p14:tracePt t="15955" x="5534025" y="3702050"/>
          <p14:tracePt t="15963" x="5534025" y="3711575"/>
          <p14:tracePt t="15973" x="5534025" y="3721100"/>
          <p14:tracePt t="15979" x="5534025" y="3748088"/>
          <p14:tracePt t="15991" x="5534025" y="3784600"/>
          <p14:tracePt t="15996" x="5534025" y="3811588"/>
          <p14:tracePt t="16007" x="5514975" y="3848100"/>
          <p14:tracePt t="16012" x="5507038" y="3867150"/>
          <p14:tracePt t="16021" x="5497513" y="3894138"/>
          <p14:tracePt t="16027" x="5487988" y="3911600"/>
          <p14:tracePt t="16036" x="5487988" y="3930650"/>
          <p14:tracePt t="16045" x="5461000" y="3948113"/>
          <p14:tracePt t="16060" x="5451475" y="3967163"/>
          <p14:tracePt t="16068" x="5451475" y="3976688"/>
          <p14:tracePt t="16076" x="5451475" y="3984625"/>
          <p14:tracePt t="16084" x="5441950" y="3994150"/>
          <p14:tracePt t="16108" x="5441950" y="4003675"/>
          <p14:tracePt t="16355" x="5434013" y="4003675"/>
          <p14:tracePt t="16364" x="5368925" y="3967163"/>
          <p14:tracePt t="16372" x="5278438" y="3875088"/>
          <p14:tracePt t="16380" x="5195888" y="3811588"/>
          <p14:tracePt t="16396" x="5095875" y="3711575"/>
          <p14:tracePt t="16407" x="5068888" y="3675063"/>
          <p14:tracePt t="16411" x="5032375" y="3611563"/>
          <p14:tracePt t="16419" x="5022850" y="3592513"/>
          <p14:tracePt t="16427" x="4986338" y="3538538"/>
          <p14:tracePt t="16435" x="4986338" y="3492500"/>
          <p14:tracePt t="16443" x="4986338" y="3455988"/>
          <p14:tracePt t="16451" x="4986338" y="3429000"/>
          <p14:tracePt t="16459" x="4986338" y="3392488"/>
          <p14:tracePt t="16467" x="4986338" y="3375025"/>
          <p14:tracePt t="16475" x="4986338" y="3346450"/>
          <p14:tracePt t="16483" x="4986338" y="3338513"/>
          <p14:tracePt t="16490" x="4986338" y="3319463"/>
          <p14:tracePt t="16580" x="4986338" y="3292475"/>
          <p14:tracePt t="16590" x="4995863" y="3282950"/>
          <p14:tracePt t="16594" x="4995863" y="3265488"/>
          <p14:tracePt t="16603" x="4995863" y="3255963"/>
          <p14:tracePt t="16612" x="4995863" y="3246438"/>
          <p14:tracePt t="16621" x="4995863" y="3219450"/>
          <p14:tracePt t="16628" x="5005388" y="3200400"/>
          <p14:tracePt t="16642" x="5014913" y="3182938"/>
          <p14:tracePt t="16644" x="5014913" y="3173413"/>
          <p14:tracePt t="16653" x="5022850" y="3163888"/>
          <p14:tracePt t="16663" x="5032375" y="3136900"/>
          <p14:tracePt t="16666" x="5032375" y="3127375"/>
          <p14:tracePt t="16675" x="5032375" y="3119438"/>
          <p14:tracePt t="16682" x="5041900" y="3109913"/>
          <p14:tracePt t="16691" x="5041900" y="3100388"/>
          <p14:tracePt t="16698" x="5059363" y="3073400"/>
          <p14:tracePt t="16707" x="5068888" y="3073400"/>
          <p14:tracePt t="16714" x="5105400" y="3054350"/>
          <p14:tracePt t="16722" x="5114925" y="3046413"/>
          <p14:tracePt t="16731" x="5122863" y="3036888"/>
          <p14:tracePt t="16739" x="5159375" y="3017838"/>
          <p14:tracePt t="16747" x="5205413" y="2990850"/>
          <p14:tracePt t="16755" x="5268913" y="2982913"/>
          <p14:tracePt t="16763" x="5305425" y="2963863"/>
          <p14:tracePt t="16772" x="5387975" y="2946400"/>
          <p14:tracePt t="16779" x="5451475" y="2927350"/>
          <p14:tracePt t="16789" x="5487988" y="2909888"/>
          <p14:tracePt t="16795" x="5551488" y="2900363"/>
          <p14:tracePt t="16805" x="5580063" y="2881313"/>
          <p14:tracePt t="16810" x="5624513" y="2873375"/>
          <p14:tracePt t="16818" x="5653088" y="2863850"/>
          <p14:tracePt t="16826" x="5670550" y="2863850"/>
          <p14:tracePt t="16834" x="5707063" y="2863850"/>
          <p14:tracePt t="16842" x="5753100" y="2863850"/>
          <p14:tracePt t="16850" x="5780088" y="2863850"/>
          <p14:tracePt t="16858" x="5826125" y="2863850"/>
          <p14:tracePt t="16866" x="5862638" y="2863850"/>
          <p14:tracePt t="16891" x="5989638" y="2863850"/>
          <p14:tracePt t="16898" x="6026150" y="2863850"/>
          <p14:tracePt t="16906" x="6080125" y="2863850"/>
          <p14:tracePt t="16915" x="6126163" y="2863850"/>
          <p14:tracePt t="16922" x="6181725" y="2863850"/>
          <p14:tracePt t="16931" x="6218238" y="2863850"/>
          <p14:tracePt t="16939" x="6272213" y="2863850"/>
          <p14:tracePt t="16947" x="6299200" y="2863850"/>
          <p14:tracePt t="16955" x="6354763" y="2863850"/>
          <p14:tracePt t="16962" x="6391275" y="2863850"/>
          <p14:tracePt t="16971" x="6445250" y="2863850"/>
          <p14:tracePt t="16979" x="6454775" y="2863850"/>
          <p14:tracePt t="16990" x="6491288" y="2863850"/>
          <p14:tracePt t="16994" x="6508750" y="2863850"/>
          <p14:tracePt t="17004" x="6527800" y="2873375"/>
          <p14:tracePt t="17010" x="6537325" y="2881313"/>
          <p14:tracePt t="17061" x="6545263" y="2890838"/>
          <p14:tracePt t="17066" x="6581775" y="2900363"/>
          <p14:tracePt t="17075" x="6591300" y="2917825"/>
          <p14:tracePt t="17082" x="6627813" y="2946400"/>
          <p14:tracePt t="17091" x="6673850" y="2973388"/>
          <p14:tracePt t="17098" x="6691313" y="2982913"/>
          <p14:tracePt t="17107" x="6737350" y="3009900"/>
          <p14:tracePt t="17115" x="6754813" y="3027363"/>
          <p14:tracePt t="17122" x="6791325" y="3046413"/>
          <p14:tracePt t="17140" x="6846888" y="3082925"/>
          <p14:tracePt t="17146" x="6856413" y="3090863"/>
          <p14:tracePt t="17156" x="6864350" y="3100388"/>
          <p14:tracePt t="17162" x="6883400" y="3109913"/>
          <p14:tracePt t="17171" x="6892925" y="3127375"/>
          <p14:tracePt t="17179" x="6900863" y="3136900"/>
          <p14:tracePt t="17189" x="6929438" y="3146425"/>
          <p14:tracePt t="17194" x="6946900" y="3163888"/>
          <p14:tracePt t="17204" x="6973888" y="3182938"/>
          <p14:tracePt t="17211" x="7000875" y="3209925"/>
          <p14:tracePt t="17218" x="7029450" y="3236913"/>
          <p14:tracePt t="17226" x="7065963" y="3265488"/>
          <p14:tracePt t="17234" x="7092950" y="3302000"/>
          <p14:tracePt t="17243" x="7138988" y="3338513"/>
          <p14:tracePt t="17251" x="7192963" y="3382963"/>
          <p14:tracePt t="17259" x="7219950" y="3411538"/>
          <p14:tracePt t="17268" x="7275513" y="3465513"/>
          <p14:tracePt t="17274" x="7292975" y="3482975"/>
          <p14:tracePt t="17283" x="7319963" y="3511550"/>
          <p14:tracePt t="17290" x="7348538" y="3538538"/>
          <p14:tracePt t="17298" x="7375525" y="3565525"/>
          <p14:tracePt t="17306" x="7385050" y="3592513"/>
          <p14:tracePt t="17315" x="7392988" y="3611563"/>
          <p14:tracePt t="17323" x="7392988" y="3648075"/>
          <p14:tracePt t="17331" x="7412038" y="3665538"/>
          <p14:tracePt t="17339" x="7421563" y="3702050"/>
          <p14:tracePt t="17347" x="7429500" y="3738563"/>
          <p14:tracePt t="17355" x="7448550" y="3767138"/>
          <p14:tracePt t="17363" x="7466013" y="3840163"/>
          <p14:tracePt t="17372" x="7475538" y="3875088"/>
          <p14:tracePt t="17379" x="7494588" y="3921125"/>
          <p14:tracePt t="17389" x="7502525" y="3984625"/>
          <p14:tracePt t="17395" x="7531100" y="4057650"/>
          <p14:tracePt t="17405" x="7539038" y="4103688"/>
          <p14:tracePt t="17410" x="7567613" y="4167188"/>
          <p14:tracePt t="17418" x="7567613" y="4195763"/>
          <p14:tracePt t="17426" x="7585075" y="4222750"/>
          <p14:tracePt t="17434" x="7594600" y="4259263"/>
          <p14:tracePt t="17442" x="7602538" y="4295775"/>
          <p14:tracePt t="17450" x="7612063" y="4359275"/>
          <p14:tracePt t="17458" x="7639050" y="4386263"/>
          <p14:tracePt t="17467" x="7658100" y="4432300"/>
          <p14:tracePt t="17475" x="7667625" y="4468813"/>
          <p14:tracePt t="17483" x="7667625" y="4514850"/>
          <p14:tracePt t="17491" x="7704138" y="4541838"/>
          <p14:tracePt t="17501" x="7704138" y="4578350"/>
          <p14:tracePt t="17511" x="7712075" y="4605338"/>
          <p14:tracePt t="17516" x="7721600" y="4624388"/>
          <p14:tracePt t="17526" x="7721600" y="4660900"/>
          <p14:tracePt t="17533" x="7721600" y="4678363"/>
          <p14:tracePt t="17540" x="7721600" y="4705350"/>
          <p14:tracePt t="17547" x="7721600" y="4724400"/>
          <p14:tracePt t="17556" x="7721600" y="4768850"/>
          <p14:tracePt t="17563" x="7721600" y="4787900"/>
          <p14:tracePt t="17572" x="7721600" y="4824413"/>
          <p14:tracePt t="17579" x="7721600" y="4870450"/>
          <p14:tracePt t="17589" x="7721600" y="4887913"/>
          <p14:tracePt t="17594" x="7721600" y="4924425"/>
          <p14:tracePt t="17604" x="7721600" y="4970463"/>
          <p14:tracePt t="17611" x="7721600" y="4987925"/>
          <p14:tracePt t="17618" x="7721600" y="5016500"/>
          <p14:tracePt t="17626" x="7712075" y="5033963"/>
          <p14:tracePt t="17636" x="7694613" y="5060950"/>
          <p14:tracePt t="17644" x="7685088" y="5080000"/>
          <p14:tracePt t="17652" x="7685088" y="5089525"/>
          <p14:tracePt t="17659" x="7685088" y="5097463"/>
          <p14:tracePt t="17668" x="7675563" y="5106988"/>
          <p14:tracePt t="17684" x="7667625" y="5126038"/>
          <p14:tracePt t="17694" x="7658100" y="5133975"/>
          <p14:tracePt t="17698" x="7639050" y="5153025"/>
          <p14:tracePt t="17706" x="7631113" y="5153025"/>
          <p14:tracePt t="17714" x="7612063" y="5170488"/>
          <p14:tracePt t="17723" x="7602538" y="5207000"/>
          <p14:tracePt t="17731" x="7585075" y="5226050"/>
          <p14:tracePt t="17739" x="7539038" y="5253038"/>
          <p14:tracePt t="17746" x="7475538" y="5280025"/>
          <p14:tracePt t="17756" x="7429500" y="5307013"/>
          <p14:tracePt t="17764" x="7356475" y="5316538"/>
          <p14:tracePt t="17774" x="7275513" y="5343525"/>
          <p14:tracePt t="17780" x="7202488" y="5343525"/>
          <p14:tracePt t="17791" x="7110413" y="5353050"/>
          <p14:tracePt t="17795" x="7029450" y="5372100"/>
          <p14:tracePt t="17807" x="6919913" y="5372100"/>
          <p14:tracePt t="17812" x="6846888" y="5372100"/>
          <p14:tracePt t="17818" x="6754813" y="5372100"/>
          <p14:tracePt t="17827" x="6681788" y="5372100"/>
          <p14:tracePt t="17834" x="6610350" y="5372100"/>
          <p14:tracePt t="17842" x="6554788" y="5372100"/>
          <p14:tracePt t="17850" x="6500813" y="5372100"/>
          <p14:tracePt t="17858" x="6464300" y="5372100"/>
          <p14:tracePt t="17866" x="6435725" y="5372100"/>
          <p14:tracePt t="17875" x="6408738" y="5372100"/>
          <p14:tracePt t="17892" x="6391275" y="5372100"/>
          <p14:tracePt t="17898" x="6381750" y="5372100"/>
          <p14:tracePt t="17950" x="6372225" y="5372100"/>
          <p14:tracePt t="17966" x="6362700" y="5372100"/>
          <p14:tracePt t="17973" x="6345238" y="5362575"/>
          <p14:tracePt t="17980" x="6281738" y="5326063"/>
          <p14:tracePt t="17994" x="6254750" y="5307013"/>
          <p14:tracePt t="18000" x="6208713" y="5262563"/>
          <p14:tracePt t="18004" x="6181725" y="5253038"/>
          <p14:tracePt t="18010" x="6108700" y="5216525"/>
          <p14:tracePt t="18019" x="6062663" y="5207000"/>
          <p14:tracePt t="18027" x="6016625" y="5180013"/>
          <p14:tracePt t="18035" x="5953125" y="5153025"/>
          <p14:tracePt t="18042" x="5926138" y="5143500"/>
          <p14:tracePt t="18050" x="5907088" y="5126038"/>
          <p14:tracePt t="18059" x="5889625" y="5116513"/>
          <p14:tracePt t="18067" x="5853113" y="5097463"/>
          <p14:tracePt t="18083" x="5853113" y="5089525"/>
          <p14:tracePt t="18092" x="5853113" y="5080000"/>
          <p14:tracePt t="18098" x="5843588" y="5053013"/>
          <p14:tracePt t="18106" x="5843588" y="5024438"/>
          <p14:tracePt t="18115" x="5816600" y="4979988"/>
          <p14:tracePt t="18122" x="5816600" y="4951413"/>
          <p14:tracePt t="18131" x="5807075" y="4906963"/>
          <p14:tracePt t="18139" x="5797550" y="4887913"/>
          <p14:tracePt t="18147" x="5780088" y="4851400"/>
          <p14:tracePt t="18154" x="5780088" y="4814888"/>
          <p14:tracePt t="18164" x="5761038" y="4797425"/>
          <p14:tracePt t="18173" x="5743575" y="4768850"/>
          <p14:tracePt t="18180" x="5743575" y="4760913"/>
          <p14:tracePt t="18191" x="5743575" y="4741863"/>
          <p14:tracePt t="18196" x="5734050" y="4732338"/>
          <p14:tracePt t="18205" x="5716588" y="4724400"/>
          <p14:tracePt t="18326" x="5716588" y="4714875"/>
          <p14:tracePt t="18333" x="5716588" y="4678363"/>
          <p14:tracePt t="18341" x="5716588" y="4660900"/>
          <p14:tracePt t="18348" x="5707063" y="4614863"/>
          <p14:tracePt t="18358" x="5688013" y="4587875"/>
          <p14:tracePt t="18363" x="5670550" y="4559300"/>
          <p14:tracePt t="18372" x="5643563" y="4522788"/>
          <p14:tracePt t="18379" x="5634038" y="4495800"/>
          <p14:tracePt t="18388" x="5634038" y="4478338"/>
          <p14:tracePt t="18395" x="5624513" y="4459288"/>
          <p14:tracePt t="18405" x="5607050" y="4441825"/>
          <p14:tracePt t="18411" x="5607050" y="4432300"/>
          <p14:tracePt t="18419" x="5597525" y="4413250"/>
          <p14:tracePt t="18427" x="5597525" y="4395788"/>
          <p14:tracePt t="18435" x="5588000" y="4376738"/>
          <p14:tracePt t="18443" x="5570538" y="4349750"/>
          <p14:tracePt t="18451" x="5570538" y="4332288"/>
          <p14:tracePt t="18459" x="5551488" y="4286250"/>
          <p14:tracePt t="18467" x="5551488" y="4276725"/>
          <p14:tracePt t="18475" x="5543550" y="4249738"/>
          <p14:tracePt t="18483" x="5514975" y="4222750"/>
          <p14:tracePt t="18491" x="5507038" y="4203700"/>
          <p14:tracePt t="18501" x="5507038" y="4186238"/>
          <p14:tracePt t="18509" x="5497513" y="4159250"/>
          <p14:tracePt t="18514" x="5497513" y="4149725"/>
          <p14:tracePt t="18522" x="5487988" y="4130675"/>
          <p14:tracePt t="18530" x="5487988" y="4113213"/>
          <p14:tracePt t="18538" x="5487988" y="4103688"/>
          <p14:tracePt t="18546" x="5470525" y="4086225"/>
          <p14:tracePt t="18562" x="5470525" y="4076700"/>
          <p14:tracePt t="18571" x="5470525" y="4067175"/>
          <p14:tracePt t="18578" x="5470525" y="4049713"/>
          <p14:tracePt t="18587" x="5461000" y="4030663"/>
          <p14:tracePt t="18595" x="5461000" y="4013200"/>
          <p14:tracePt t="18603" x="5451475" y="3967163"/>
          <p14:tracePt t="18623" x="5451475" y="3948113"/>
          <p14:tracePt t="18628" x="5451475" y="3930650"/>
          <p14:tracePt t="18636" x="5451475" y="3921125"/>
          <p14:tracePt t="18644" x="5451475" y="3911600"/>
          <p14:tracePt t="18653" x="5451475" y="3875088"/>
          <p14:tracePt t="18660" x="5451475" y="3867150"/>
          <p14:tracePt t="18676" x="5451475" y="3840163"/>
          <p14:tracePt t="18687" x="5451475" y="3821113"/>
          <p14:tracePt t="18692" x="5451475" y="3803650"/>
          <p14:tracePt t="18702" x="5451475" y="3784600"/>
          <p14:tracePt t="18707" x="5451475" y="3775075"/>
          <p14:tracePt t="18717" x="5451475" y="3748088"/>
          <p14:tracePt t="18722" x="5451475" y="3738563"/>
          <p14:tracePt t="18756" x="5451475" y="3721100"/>
          <p14:tracePt t="18836" x="5451475" y="3694113"/>
          <p14:tracePt t="18844" x="5451475" y="3657600"/>
          <p14:tracePt t="18852" x="5451475" y="3648075"/>
          <p14:tracePt t="18867" x="5451475" y="3621088"/>
          <p14:tracePt t="18875" x="5451475" y="3602038"/>
          <p14:tracePt t="18891" x="5451475" y="3565525"/>
          <p14:tracePt t="18899" x="5461000" y="3538538"/>
          <p14:tracePt t="18906" x="5461000" y="3519488"/>
          <p14:tracePt t="18914" x="5470525" y="3492500"/>
          <p14:tracePt t="18923" x="5487988" y="3455988"/>
          <p14:tracePt t="18930" x="5507038" y="3419475"/>
          <p14:tracePt t="18939" x="5524500" y="3411538"/>
          <p14:tracePt t="18947" x="5534025" y="3365500"/>
          <p14:tracePt t="18955" x="5543550" y="3346450"/>
          <p14:tracePt t="18963" x="5543550" y="3338513"/>
          <p14:tracePt t="18971" x="5543550" y="3328988"/>
          <p14:tracePt t="18979" x="5551488" y="3319463"/>
          <p14:tracePt t="18987" x="5561013" y="3319463"/>
          <p14:tracePt t="19070" x="5561013" y="3309938"/>
          <p14:tracePt t="19076" x="5561013" y="3302000"/>
          <p14:tracePt t="19084" x="5570538" y="3292475"/>
          <p14:tracePt t="19116" x="5570538" y="3282950"/>
          <p14:tracePt t="19126" x="5580063" y="3273425"/>
          <p14:tracePt t="19148" x="5597525" y="3246438"/>
          <p14:tracePt t="19156" x="5607050" y="3236913"/>
          <p14:tracePt t="19172" x="5616575" y="3236913"/>
          <p14:tracePt t="19180" x="5624513" y="3228975"/>
          <p14:tracePt t="19192" x="5643563" y="3209925"/>
          <p14:tracePt t="19209" x="5643563" y="3200400"/>
          <p14:tracePt t="19212" x="5653088" y="3192463"/>
          <p14:tracePt t="19227" x="5661025" y="3182938"/>
          <p14:tracePt t="19236" x="5680075" y="3163888"/>
          <p14:tracePt t="19243" x="5688013" y="3155950"/>
          <p14:tracePt t="19259" x="5716588" y="3146425"/>
          <p14:tracePt t="19267" x="5724525" y="3146425"/>
          <p14:tracePt t="19275" x="5753100" y="3127375"/>
          <p14:tracePt t="19283" x="5761038" y="3127375"/>
          <p14:tracePt t="19291" x="5770563" y="3119438"/>
          <p14:tracePt t="19298" x="5807075" y="3109913"/>
          <p14:tracePt t="19306" x="5826125" y="3109913"/>
          <p14:tracePt t="19314" x="5853113" y="3100388"/>
          <p14:tracePt t="19322" x="5862638" y="3100388"/>
          <p14:tracePt t="19331" x="5870575" y="3100388"/>
          <p14:tracePt t="19338" x="5907088" y="3100388"/>
          <p14:tracePt t="19354" x="5916613" y="3100388"/>
          <p14:tracePt t="19363" x="5943600" y="3100388"/>
          <p14:tracePt t="19371" x="5962650" y="3100388"/>
          <p14:tracePt t="19379" x="6007100" y="3100388"/>
          <p14:tracePt t="19389" x="6043613" y="3100388"/>
          <p14:tracePt t="19395" x="6072188" y="3100388"/>
          <p14:tracePt t="19404" x="6099175" y="3100388"/>
          <p14:tracePt t="19410" x="6145213" y="3100388"/>
          <p14:tracePt t="19418" x="6162675" y="3073400"/>
          <p14:tracePt t="19426" x="6208713" y="3073400"/>
          <p14:tracePt t="19435" x="6226175" y="3063875"/>
          <p14:tracePt t="19443" x="6245225" y="3063875"/>
          <p14:tracePt t="19451" x="6254750" y="3063875"/>
          <p14:tracePt t="19459" x="6272213" y="3063875"/>
          <p14:tracePt t="19474" x="6281738" y="3063875"/>
          <p14:tracePt t="19490" x="6291263" y="3063875"/>
          <p14:tracePt t="19498" x="6299200" y="3063875"/>
          <p14:tracePt t="19506" x="6318250" y="3063875"/>
          <p14:tracePt t="19514" x="6326188" y="3063875"/>
          <p14:tracePt t="19531" x="6335713" y="3063875"/>
          <p14:tracePt t="19539" x="6354763" y="3063875"/>
          <p14:tracePt t="19547" x="6362700" y="3063875"/>
          <p14:tracePt t="19555" x="6372225" y="3063875"/>
          <p14:tracePt t="19572" x="6381750" y="3063875"/>
          <p14:tracePt t="19579" x="6399213" y="3063875"/>
          <p14:tracePt t="19590" x="6408738" y="3063875"/>
          <p14:tracePt t="19604" x="6418263" y="3063875"/>
          <p14:tracePt t="19678" x="6427788" y="3073400"/>
          <p14:tracePt t="19692" x="6427788" y="3082925"/>
          <p14:tracePt t="19700" x="6427788" y="3100388"/>
          <p14:tracePt t="19709" x="6427788" y="3109913"/>
          <p14:tracePt t="19723" x="6399213" y="3127375"/>
          <p14:tracePt t="20052" x="6399213" y="3109913"/>
          <p14:tracePt t="20060" x="6399213" y="3082925"/>
          <p14:tracePt t="20068" x="6399213" y="3073400"/>
          <p14:tracePt t="20076" x="6399213" y="3063875"/>
          <p14:tracePt t="20082" x="6399213" y="3036888"/>
          <p14:tracePt t="20090" x="6399213" y="3027363"/>
          <p14:tracePt t="20100" x="6399213" y="3017838"/>
          <p14:tracePt t="20116" x="6399213" y="2990850"/>
          <p14:tracePt t="20125" x="6399213" y="2982913"/>
          <p14:tracePt t="20132" x="6399213" y="2973388"/>
          <p14:tracePt t="20147" x="6399213" y="2954338"/>
          <p14:tracePt t="20179" x="6399213" y="2946400"/>
          <p14:tracePt t="20218" x="6399213" y="2936875"/>
          <p14:tracePt t="20235" x="6399213" y="2917825"/>
          <p14:tracePt t="20243" x="6399213" y="2909888"/>
          <p14:tracePt t="20251" x="6399213" y="2890838"/>
          <p14:tracePt t="20267" x="6399213" y="2863850"/>
          <p14:tracePt t="20283" x="6399213" y="2854325"/>
          <p14:tracePt t="20291" x="6399213" y="2844800"/>
          <p14:tracePt t="20298" x="6399213" y="2827338"/>
          <p14:tracePt t="20724" x="6399213" y="2817813"/>
          <p14:tracePt t="20732" x="6399213" y="2808288"/>
          <p14:tracePt t="20748" x="6399213" y="2790825"/>
          <p14:tracePt t="20764" x="6399213" y="2781300"/>
          <p14:tracePt t="20804" x="6399213" y="2771775"/>
          <p14:tracePt t="20844" x="6399213" y="2763838"/>
          <p14:tracePt t="21211" x="6399213" y="2744788"/>
          <p14:tracePt t="21219" x="6408738" y="2735263"/>
          <p14:tracePt t="21227" x="6408738" y="2727325"/>
          <p14:tracePt t="21235" x="6418263" y="2698750"/>
          <p14:tracePt t="21243" x="6427788" y="2690813"/>
          <p14:tracePt t="21251" x="6435725" y="2671763"/>
          <p14:tracePt t="21259" x="6445250" y="2654300"/>
          <p14:tracePt t="21267" x="6454775" y="2644775"/>
          <p14:tracePt t="21275" x="6454775" y="2635250"/>
          <p14:tracePt t="24837" x="6454775" y="2644775"/>
          <p14:tracePt t="24844" x="6454775" y="2654300"/>
          <p14:tracePt t="24947" x="6454775" y="2662238"/>
          <p14:tracePt t="25021" x="6472238" y="2654300"/>
          <p14:tracePt t="25028" x="6508750" y="2635250"/>
          <p14:tracePt t="25046" x="6537325" y="2635250"/>
          <p14:tracePt t="25052" x="6545263" y="2625725"/>
          <p14:tracePt t="25237" x="6537325" y="2644775"/>
          <p14:tracePt t="25245" x="6527800" y="2654300"/>
          <p14:tracePt t="25253" x="6518275" y="2690813"/>
          <p14:tracePt t="25261" x="6481763" y="2754313"/>
          <p14:tracePt t="25267" x="6472238" y="2771775"/>
          <p14:tracePt t="25275" x="6435725" y="2817813"/>
          <p14:tracePt t="25283" x="6408738" y="2873375"/>
          <p14:tracePt t="25291" x="6354763" y="2963863"/>
          <p14:tracePt t="25299" x="6335713" y="3000375"/>
          <p14:tracePt t="25307" x="6308725" y="3100388"/>
          <p14:tracePt t="25315" x="6272213" y="3146425"/>
          <p14:tracePt t="25323" x="6245225" y="3246438"/>
          <p14:tracePt t="25331" x="6218238" y="3319463"/>
          <p14:tracePt t="25339" x="6218238" y="3402013"/>
          <p14:tracePt t="25347" x="6208713" y="3475038"/>
          <p14:tracePt t="25356" x="6162675" y="3538538"/>
          <p14:tracePt t="25362" x="6153150" y="3584575"/>
          <p14:tracePt t="25370" x="6145213" y="3621088"/>
          <p14:tracePt t="25378" x="6126163" y="3665538"/>
          <p14:tracePt t="25387" x="6126163" y="3675063"/>
          <p14:tracePt t="25395" x="6116638" y="3702050"/>
          <p14:tracePt t="25404" x="6116638" y="3711575"/>
          <p14:tracePt t="25421" x="6116638" y="3721100"/>
          <p14:tracePt t="25434" x="6108700" y="3738563"/>
          <p14:tracePt t="25483" x="6099175" y="3757613"/>
          <p14:tracePt t="25492" x="6089650" y="3784600"/>
          <p14:tracePt t="25500" x="6072188" y="3803650"/>
          <p14:tracePt t="25509" x="6053138" y="3830638"/>
          <p14:tracePt t="25515" x="6043613" y="3875088"/>
          <p14:tracePt t="25522" x="6026150" y="3903663"/>
          <p14:tracePt t="25530" x="6016625" y="3940175"/>
          <p14:tracePt t="25539" x="6007100" y="3976688"/>
          <p14:tracePt t="25546" x="5999163" y="4003675"/>
          <p14:tracePt t="25554" x="5980113" y="4030663"/>
          <p14:tracePt t="25562" x="5962650" y="4057650"/>
          <p14:tracePt t="25571" x="5953125" y="4076700"/>
          <p14:tracePt t="25578" x="5953125" y="4086225"/>
          <p14:tracePt t="25587" x="5943600" y="4113213"/>
          <p14:tracePt t="25594" x="5926138" y="4130675"/>
          <p14:tracePt t="25604" x="5916613" y="4140200"/>
          <p14:tracePt t="25627" x="5916613" y="4149725"/>
          <p14:tracePt t="25660" x="5907088" y="4159250"/>
          <p14:tracePt t="25678" x="5899150" y="4167188"/>
          <p14:tracePt t="25685" x="5889625" y="4167188"/>
          <p14:tracePt t="25695" x="5880100" y="4176713"/>
          <p14:tracePt t="25707" x="5870575" y="4176713"/>
          <p14:tracePt t="26051" x="5862638" y="4203700"/>
          <p14:tracePt t="26059" x="5862638" y="4259263"/>
          <p14:tracePt t="26066" x="5862638" y="4313238"/>
          <p14:tracePt t="26074" x="5870575" y="4376738"/>
          <p14:tracePt t="26082" x="5926138" y="4459288"/>
          <p14:tracePt t="26091" x="5972175" y="4522788"/>
          <p14:tracePt t="26099" x="6016625" y="4587875"/>
          <p14:tracePt t="26107" x="6062663" y="4651375"/>
          <p14:tracePt t="26115" x="6108700" y="4714875"/>
          <p14:tracePt t="26122" x="6172200" y="4787900"/>
          <p14:tracePt t="26130" x="6189663" y="4833938"/>
          <p14:tracePt t="26138" x="6245225" y="4878388"/>
          <p14:tracePt t="26147" x="6272213" y="4906963"/>
          <p14:tracePt t="26156" x="6299200" y="4943475"/>
          <p14:tracePt t="26162" x="6318250" y="4951413"/>
          <p14:tracePt t="26171" x="6318250" y="4960938"/>
          <p14:tracePt t="26468" x="6326188" y="4951413"/>
          <p14:tracePt t="26476" x="6335713" y="4914900"/>
          <p14:tracePt t="26485" x="6362700" y="4878388"/>
          <p14:tracePt t="26492" x="6381750" y="4841875"/>
          <p14:tracePt t="26500" x="6399213" y="4814888"/>
          <p14:tracePt t="26509" x="6427788" y="4741863"/>
          <p14:tracePt t="26515" x="6445250" y="4714875"/>
          <p14:tracePt t="26523" x="6454775" y="4678363"/>
          <p14:tracePt t="26531" x="6481763" y="4641850"/>
          <p14:tracePt t="26540" x="6491288" y="4605338"/>
          <p14:tracePt t="26547" x="6491288" y="4595813"/>
          <p14:tracePt t="26556" x="6500813" y="4578350"/>
          <p14:tracePt t="26563" x="6508750" y="4559300"/>
          <p14:tracePt t="26571" x="6508750" y="4541838"/>
          <p14:tracePt t="26579" x="6527800" y="4514850"/>
          <p14:tracePt t="26587" x="6537325" y="4514850"/>
          <p14:tracePt t="26596" x="6537325" y="4495800"/>
          <p14:tracePt t="26603" x="6545263" y="4486275"/>
          <p14:tracePt t="26676" x="6545263" y="4478338"/>
          <p14:tracePt t="26684" x="6545263" y="4468813"/>
          <p14:tracePt t="26708" x="6564313" y="4459288"/>
          <p14:tracePt t="26724" x="6591300" y="4441825"/>
          <p14:tracePt t="26756" x="6591300" y="4432300"/>
          <p14:tracePt t="26772" x="6600825" y="4422775"/>
          <p14:tracePt t="26798" x="6610350" y="4422775"/>
          <p14:tracePt t="26812" x="6627813" y="4405313"/>
          <p14:tracePt t="26823" x="6637338" y="4395788"/>
          <p14:tracePt t="26973" x="6637338" y="4368800"/>
          <p14:tracePt t="26981" x="6637338" y="4349750"/>
          <p14:tracePt t="26989" x="6637338" y="4322763"/>
          <p14:tracePt t="26995" x="6654800" y="4276725"/>
          <p14:tracePt t="27005" x="6673850" y="4249738"/>
          <p14:tracePt t="27011" x="6691313" y="4213225"/>
          <p14:tracePt t="27021" x="6718300" y="4186238"/>
          <p14:tracePt t="27027" x="6727825" y="4167188"/>
          <p14:tracePt t="27035" x="6737350" y="4149725"/>
          <p14:tracePt t="27043" x="6754813" y="4113213"/>
          <p14:tracePt t="27059" x="6773863" y="4086225"/>
          <p14:tracePt t="27067" x="6783388" y="4040188"/>
          <p14:tracePt t="27075" x="6800850" y="4030663"/>
          <p14:tracePt t="27083" x="6800850" y="4021138"/>
          <p14:tracePt t="27091" x="6810375" y="4013200"/>
          <p14:tracePt t="27099" x="6819900" y="3994150"/>
          <p14:tracePt t="27155" x="6827838" y="3994150"/>
          <p14:tracePt t="27260" x="6846888" y="3984625"/>
          <p14:tracePt t="27276" x="6856413" y="3976688"/>
          <p14:tracePt t="27292" x="6864350" y="3967163"/>
          <p14:tracePt t="27308" x="6883400" y="3957638"/>
          <p14:tracePt t="27333" x="6892925" y="3957638"/>
          <p14:tracePt t="27675" x="6892925" y="3967163"/>
          <p14:tracePt t="27683" x="6883400" y="3984625"/>
          <p14:tracePt t="27691" x="6873875" y="4003675"/>
          <p14:tracePt t="27701" x="6837363" y="4030663"/>
          <p14:tracePt t="27715" x="6819900" y="4049713"/>
          <p14:tracePt t="27725" x="6819900" y="4057650"/>
          <p14:tracePt t="27730" x="6800850" y="4076700"/>
          <p14:tracePt t="27747" x="6791325" y="4086225"/>
          <p14:tracePt t="27755" x="6783388" y="4103688"/>
          <p14:tracePt t="28222" x="6791325" y="4103688"/>
          <p14:tracePt t="28226" x="6837363" y="4103688"/>
          <p14:tracePt t="28235" x="6856413" y="4103688"/>
          <p14:tracePt t="28242" x="6864350" y="4103688"/>
          <p14:tracePt t="28251" x="6873875" y="4103688"/>
          <p14:tracePt t="28259" x="6883400" y="4103688"/>
          <p14:tracePt t="28266" x="6892925" y="4103688"/>
          <p14:tracePt t="28283" x="6900863" y="4103688"/>
          <p14:tracePt t="28572" x="6910388" y="4113213"/>
          <p14:tracePt t="28587" x="6900863" y="4113213"/>
          <p14:tracePt t="28595" x="6892925" y="4113213"/>
          <p14:tracePt t="28602" x="6864350" y="4122738"/>
          <p14:tracePt t="28611" x="6856413" y="4122738"/>
          <p14:tracePt t="28621" x="6846888" y="4122738"/>
          <p14:tracePt t="28627" x="6846888" y="4130675"/>
          <p14:tracePt t="28637" x="6837363" y="4140200"/>
          <p14:tracePt t="28674" x="6819900" y="4140200"/>
          <p14:tracePt t="28690" x="6800850" y="4140200"/>
          <p14:tracePt t="28698" x="6773863" y="4140200"/>
          <p14:tracePt t="28706" x="6746875" y="4140200"/>
          <p14:tracePt t="28715" x="6691313" y="4140200"/>
          <p14:tracePt t="28726" x="6627813" y="4140200"/>
          <p14:tracePt t="28730" x="6537325" y="4140200"/>
          <p14:tracePt t="28739" x="6445250" y="4140200"/>
          <p14:tracePt t="28746" x="6354763" y="4140200"/>
          <p14:tracePt t="28756" x="6262688" y="4159250"/>
          <p14:tracePt t="28764" x="6172200" y="4167188"/>
          <p14:tracePt t="28774" x="6072188" y="4186238"/>
          <p14:tracePt t="28780" x="5999163" y="4203700"/>
          <p14:tracePt t="28791" x="5935663" y="4222750"/>
          <p14:tracePt t="28796" x="5870575" y="4240213"/>
          <p14:tracePt t="28807" x="5853113" y="4240213"/>
          <p14:tracePt t="28812" x="5826125" y="4268788"/>
          <p14:tracePt t="28828" x="5789613" y="4276725"/>
          <p14:tracePt t="28838" x="5780088" y="4276725"/>
          <p14:tracePt t="28858" x="5770563" y="4276725"/>
          <p14:tracePt t="28965" x="5743575" y="4276725"/>
          <p14:tracePt t="28972" x="5724525" y="4276725"/>
          <p14:tracePt t="28980" x="5688013" y="4259263"/>
          <p14:tracePt t="28995" x="5661025" y="4259263"/>
          <p14:tracePt t="29011" x="5653088" y="4259263"/>
          <p14:tracePt t="29027" x="5643563" y="4259263"/>
          <p14:tracePt t="29037" x="5624513" y="4249738"/>
          <p14:tracePt t="29043" x="5616575" y="4249738"/>
          <p14:tracePt t="29051" x="5607050" y="4249738"/>
          <p14:tracePt t="29059" x="5597525" y="4232275"/>
          <p14:tracePt t="29084" x="5588000" y="4222750"/>
          <p14:tracePt t="29099" x="5580063" y="4222750"/>
          <p14:tracePt t="29107" x="5570538" y="4222750"/>
          <p14:tracePt t="29115" x="5551488" y="4222750"/>
          <p14:tracePt t="29123" x="5514975" y="4222750"/>
          <p14:tracePt t="29131" x="5470525" y="4222750"/>
          <p14:tracePt t="29139" x="5414963" y="4222750"/>
          <p14:tracePt t="29147" x="5378450" y="4222750"/>
          <p14:tracePt t="29155" x="5360988" y="4222750"/>
          <p14:tracePt t="29163" x="5334000" y="4222750"/>
          <p14:tracePt t="29172" x="5314950" y="4222750"/>
          <p14:tracePt t="29190" x="5305425" y="4222750"/>
          <p14:tracePt t="29260" x="5297488" y="4213225"/>
          <p14:tracePt t="29276" x="5297488" y="4195763"/>
          <p14:tracePt t="29285" x="5297488" y="4186238"/>
          <p14:tracePt t="29293" x="5297488" y="4176713"/>
          <p14:tracePt t="29299" x="5287963" y="4176713"/>
          <p14:tracePt t="29315" x="5278438" y="4176713"/>
          <p14:tracePt t="29330" x="5268913" y="4176713"/>
          <p14:tracePt t="29338" x="5268913" y="4167188"/>
          <p14:tracePt t="29363" x="5251450" y="4149725"/>
          <p14:tracePt t="29371" x="5241925" y="4140200"/>
          <p14:tracePt t="29379" x="5232400" y="4140200"/>
          <p14:tracePt t="29387" x="5205413" y="4122738"/>
          <p14:tracePt t="29395" x="5195888" y="4113213"/>
          <p14:tracePt t="29403" x="5178425" y="4094163"/>
          <p14:tracePt t="29420" x="5168900" y="4086225"/>
          <p14:tracePt t="29659" x="5187950" y="4076700"/>
          <p14:tracePt t="29667" x="5195888" y="4067175"/>
          <p14:tracePt t="29682" x="5205413" y="4057650"/>
          <p14:tracePt t="29691" x="5214938" y="4049713"/>
          <p14:tracePt t="29699" x="5232400" y="4030663"/>
          <p14:tracePt t="29707" x="5232400" y="4021138"/>
          <p14:tracePt t="29715" x="5241925" y="4003675"/>
          <p14:tracePt t="29723" x="5278438" y="3984625"/>
          <p14:tracePt t="29738" x="5297488" y="3957638"/>
          <p14:tracePt t="29746" x="5314950" y="3921125"/>
          <p14:tracePt t="29755" x="5334000" y="3903663"/>
          <p14:tracePt t="29763" x="5368925" y="3875088"/>
          <p14:tracePt t="29771" x="5378450" y="3867150"/>
          <p14:tracePt t="29780" x="5378450" y="3857625"/>
          <p14:tracePt t="29791" x="5405438" y="3830638"/>
          <p14:tracePt t="29796" x="5414963" y="3821113"/>
          <p14:tracePt t="29807" x="5424488" y="3811588"/>
          <p14:tracePt t="29812" x="5434013" y="3811588"/>
          <p14:tracePt t="29823" x="5434013" y="3803650"/>
          <p14:tracePt t="29916" x="5441950" y="3794125"/>
          <p14:tracePt t="29964" x="5441950" y="3784600"/>
          <p14:tracePt t="29972" x="5441950" y="3775075"/>
          <p14:tracePt t="29980" x="5441950" y="3757613"/>
          <p14:tracePt t="29996" x="5441950" y="3748088"/>
          <p14:tracePt t="30006" x="5451475" y="3738563"/>
          <p14:tracePt t="30023" x="5461000" y="3730625"/>
          <p14:tracePt t="30039" x="5470525" y="3721100"/>
          <p14:tracePt t="30142" x="5470525" y="3702050"/>
          <p14:tracePt t="30149" x="5470525" y="3694113"/>
          <p14:tracePt t="30156" x="5470525" y="3665538"/>
          <p14:tracePt t="30163" x="5470525" y="3648075"/>
          <p14:tracePt t="30179" x="5470525" y="3621088"/>
          <p14:tracePt t="30195" x="5470525" y="3611563"/>
          <p14:tracePt t="30236" x="5470525" y="3592513"/>
          <p14:tracePt t="30252" x="5470525" y="3584575"/>
          <p14:tracePt t="30260" x="5470525" y="3575050"/>
          <p14:tracePt t="30276" x="5470525" y="3565525"/>
          <p14:tracePt t="30300" x="5470525" y="3548063"/>
          <p14:tracePt t="30371" x="5470525" y="3538538"/>
          <p14:tracePt t="30413" x="5470525" y="3529013"/>
          <p14:tracePt t="30436" x="5470525" y="3511550"/>
          <p14:tracePt t="30460" x="5470525" y="3502025"/>
          <p14:tracePt t="30468" x="5470525" y="3492500"/>
          <p14:tracePt t="30476" x="5470525" y="3482975"/>
          <p14:tracePt t="30493" x="5470525" y="3475038"/>
          <p14:tracePt t="30510" x="5470525" y="3465513"/>
          <p14:tracePt t="30517" x="5470525" y="3455988"/>
          <p14:tracePt t="30523" x="5470525" y="3446463"/>
          <p14:tracePt t="30539" x="5470525" y="3429000"/>
          <p14:tracePt t="30554" x="5461000" y="3419475"/>
          <p14:tracePt t="30620" x="5461000" y="3411538"/>
          <p14:tracePt t="30668" x="5461000" y="3392488"/>
          <p14:tracePt t="30725" x="5461000" y="3382963"/>
          <p14:tracePt t="30740" x="5461000" y="3375025"/>
          <p14:tracePt t="30756" x="5461000" y="3365500"/>
          <p14:tracePt t="30787" x="5461000" y="3346450"/>
          <p14:tracePt t="30989" x="5470525" y="3338513"/>
          <p14:tracePt t="30996" x="5497513" y="3338513"/>
          <p14:tracePt t="31005" x="5514975" y="3338513"/>
          <p14:tracePt t="31011" x="5561013" y="3328988"/>
          <p14:tracePt t="31027" x="5570538" y="3328988"/>
          <p14:tracePt t="31037" x="5588000" y="3328988"/>
          <p14:tracePt t="31074" x="5597525" y="3319463"/>
          <p14:tracePt t="31259" x="5588000" y="3328988"/>
          <p14:tracePt t="31266" x="5570538" y="3338513"/>
          <p14:tracePt t="31274" x="5551488" y="3346450"/>
          <p14:tracePt t="31282" x="5543550" y="3346450"/>
          <p14:tracePt t="31291" x="5524500" y="3355975"/>
          <p14:tracePt t="31300" x="5514975" y="3355975"/>
          <p14:tracePt t="31309" x="5497513" y="3375025"/>
          <p14:tracePt t="31324" x="5497513" y="3382963"/>
          <p14:tracePt t="31669" x="5478463" y="3402013"/>
          <p14:tracePt t="31674" x="5451475" y="3429000"/>
          <p14:tracePt t="31682" x="5424488" y="3465513"/>
          <p14:tracePt t="31690" x="5414963" y="3475038"/>
          <p14:tracePt t="31699" x="5397500" y="3511550"/>
          <p14:tracePt t="31707" x="5378450" y="3538538"/>
          <p14:tracePt t="31715" x="5368925" y="3556000"/>
          <p14:tracePt t="31724" x="5360988" y="3575050"/>
          <p14:tracePt t="31730" x="5351463" y="3611563"/>
          <p14:tracePt t="31738" x="5314950" y="3638550"/>
          <p14:tracePt t="31746" x="5305425" y="3684588"/>
          <p14:tracePt t="31754" x="5305425" y="3694113"/>
          <p14:tracePt t="31762" x="5297488" y="3711575"/>
          <p14:tracePt t="31771" x="5278438" y="3757613"/>
          <p14:tracePt t="31779" x="5268913" y="3775075"/>
          <p14:tracePt t="31787" x="5260975" y="3821113"/>
          <p14:tracePt t="31795" x="5260975" y="3840163"/>
          <p14:tracePt t="31803" x="5241925" y="3867150"/>
          <p14:tracePt t="31810" x="5224463" y="3911600"/>
          <p14:tracePt t="31819" x="5224463" y="3930650"/>
          <p14:tracePt t="31827" x="5224463" y="3967163"/>
          <p14:tracePt t="31837" x="5214938" y="4013200"/>
          <p14:tracePt t="31843" x="5214938" y="4049713"/>
          <p14:tracePt t="31852" x="5214938" y="4094163"/>
          <p14:tracePt t="31858" x="5205413" y="4130675"/>
          <p14:tracePt t="31866" x="5205413" y="4176713"/>
          <p14:tracePt t="31875" x="5205413" y="4232275"/>
          <p14:tracePt t="31882" x="5205413" y="4286250"/>
          <p14:tracePt t="31906" x="5205413" y="4386263"/>
          <p14:tracePt t="31907" x="5205413" y="4405313"/>
          <p14:tracePt t="31915" x="5205413" y="4441825"/>
          <p14:tracePt t="31922" x="5205413" y="4459288"/>
          <p14:tracePt t="31931" x="5205413" y="4478338"/>
          <p14:tracePt t="31939" x="5214938" y="4505325"/>
          <p14:tracePt t="31955" x="5224463" y="4522788"/>
          <p14:tracePt t="31963" x="5224463" y="4532313"/>
          <p14:tracePt t="32012" x="5224463" y="4541838"/>
          <p14:tracePt t="32030" x="5224463" y="4551363"/>
          <p14:tracePt t="32038" x="5224463" y="4568825"/>
          <p14:tracePt t="32046" x="5232400" y="4578350"/>
          <p14:tracePt t="32056" x="5232400" y="4587875"/>
          <p14:tracePt t="32059" x="5251450" y="4632325"/>
          <p14:tracePt t="32067" x="5260975" y="4641850"/>
          <p14:tracePt t="32075" x="5260975" y="4660900"/>
          <p14:tracePt t="32083" x="5260975" y="4678363"/>
          <p14:tracePt t="32091" x="5268913" y="4705350"/>
          <p14:tracePt t="32099" x="5278438" y="4724400"/>
          <p14:tracePt t="32107" x="5287963" y="4768850"/>
          <p14:tracePt t="32123" x="5297488" y="4787900"/>
          <p14:tracePt t="32131" x="5305425" y="4805363"/>
          <p14:tracePt t="32139" x="5305425" y="4814888"/>
          <p14:tracePt t="32147" x="5305425" y="4824413"/>
          <p14:tracePt t="32244" x="5305425" y="4841875"/>
          <p14:tracePt t="32252" x="5305425" y="4860925"/>
          <p14:tracePt t="32260" x="5314950" y="4897438"/>
          <p14:tracePt t="32268" x="5324475" y="4914900"/>
          <p14:tracePt t="32276" x="5341938" y="4960938"/>
          <p14:tracePt t="32283" x="5341938" y="5006975"/>
          <p14:tracePt t="32291" x="5360988" y="5043488"/>
          <p14:tracePt t="32299" x="5360988" y="5080000"/>
          <p14:tracePt t="32307" x="5368925" y="5116513"/>
          <p14:tracePt t="32315" x="5368925" y="5143500"/>
          <p14:tracePt t="32323" x="5368925" y="5180013"/>
          <p14:tracePt t="32331" x="5378450" y="5207000"/>
          <p14:tracePt t="32339" x="5378450" y="5216525"/>
          <p14:tracePt t="32347" x="5378450" y="5226050"/>
          <p14:tracePt t="32405" x="5387975" y="5226050"/>
          <p14:tracePt t="32628" x="5405438" y="5226050"/>
          <p14:tracePt t="32640" x="5441950" y="5226050"/>
          <p14:tracePt t="32645" x="5478463" y="5207000"/>
          <p14:tracePt t="32651" x="5507038" y="5197475"/>
          <p14:tracePt t="32658" x="5524500" y="5189538"/>
          <p14:tracePt t="32675" x="5561013" y="5180013"/>
          <p14:tracePt t="32683" x="5561013" y="5170488"/>
          <p14:tracePt t="32699" x="5570538" y="5160963"/>
          <p14:tracePt t="32716" x="5580063" y="5153025"/>
          <p14:tracePt t="32732" x="5588000" y="5143500"/>
          <p14:tracePt t="32738" x="5597525" y="5133975"/>
          <p14:tracePt t="32748" x="5597525" y="5126038"/>
          <p14:tracePt t="32764" x="5597525" y="5116513"/>
          <p14:tracePt t="33068" x="5597525" y="5106988"/>
          <p14:tracePt t="33077" x="5597525" y="5089525"/>
          <p14:tracePt t="33093" x="5597525" y="5070475"/>
          <p14:tracePt t="33100" x="5597525" y="5033963"/>
          <p14:tracePt t="33109" x="5588000" y="5016500"/>
          <p14:tracePt t="33116" x="5588000" y="4997450"/>
          <p14:tracePt t="33132" x="5588000" y="4987925"/>
          <p14:tracePt t="33195" x="5570538" y="4979988"/>
          <p14:tracePt t="33203" x="5543550" y="4979988"/>
          <p14:tracePt t="33211" x="5478463" y="5006975"/>
          <p14:tracePt t="33219" x="5451475" y="5024438"/>
          <p14:tracePt t="33227" x="5387975" y="5070475"/>
          <p14:tracePt t="33235" x="5368925" y="5089525"/>
          <p14:tracePt t="33242" x="5324475" y="5133975"/>
          <p14:tracePt t="33251" x="5278438" y="5189538"/>
          <p14:tracePt t="33258" x="5251450" y="5207000"/>
          <p14:tracePt t="33269" x="5224463" y="5233988"/>
          <p14:tracePt t="33274" x="5214938" y="5243513"/>
          <p14:tracePt t="33283" x="5205413" y="5253038"/>
          <p14:tracePt t="33405" x="5205413" y="5226050"/>
          <p14:tracePt t="33413" x="5205413" y="5216525"/>
          <p14:tracePt t="33426" x="5205413" y="5197475"/>
          <p14:tracePt t="33435" x="5205413" y="5189538"/>
          <p14:tracePt t="33562" x="5205413" y="5180013"/>
          <p14:tracePt t="33571" x="5214938" y="5170488"/>
          <p14:tracePt t="33578" x="5214938" y="5143500"/>
          <p14:tracePt t="33586" x="5224463" y="5116513"/>
          <p14:tracePt t="33595" x="5224463" y="5097463"/>
          <p14:tracePt t="33603" x="5232400" y="5080000"/>
          <p14:tracePt t="33611" x="5260975" y="5033963"/>
          <p14:tracePt t="33621" x="5278438" y="5016500"/>
          <p14:tracePt t="33627" x="5287963" y="4997450"/>
          <p14:tracePt t="33638" x="5287963" y="4987925"/>
          <p14:tracePt t="33643" x="5297488" y="4951413"/>
          <p14:tracePt t="33660" x="5314950" y="4933950"/>
          <p14:tracePt t="33886" x="5314950" y="4914900"/>
          <p14:tracePt t="33891" x="5314950" y="4897438"/>
          <p14:tracePt t="33907" x="5314950" y="4870450"/>
          <p14:tracePt t="33915" x="5314950" y="4860925"/>
          <p14:tracePt t="33923" x="5314950" y="4851400"/>
          <p14:tracePt t="34052" x="5314950" y="4805363"/>
          <p14:tracePt t="34060" x="5314950" y="4760913"/>
          <p14:tracePt t="34068" x="5314950" y="4724400"/>
          <p14:tracePt t="34077" x="5314950" y="4714875"/>
          <p14:tracePt t="34085" x="5314950" y="4687888"/>
          <p14:tracePt t="34094" x="5314950" y="4660900"/>
          <p14:tracePt t="34099" x="5314950" y="4605338"/>
          <p14:tracePt t="34108" x="5314950" y="4559300"/>
          <p14:tracePt t="34116" x="5314950" y="4551363"/>
          <p14:tracePt t="34125" x="5278438" y="4522788"/>
          <p14:tracePt t="34130" x="5260975" y="4495800"/>
          <p14:tracePt t="34138" x="5251450" y="4478338"/>
          <p14:tracePt t="34148" x="5251450" y="4468813"/>
          <p14:tracePt t="34157" x="5251450" y="4459288"/>
          <p14:tracePt t="34164" x="5251450" y="4432300"/>
          <p14:tracePt t="34175" x="5251450" y="4422775"/>
          <p14:tracePt t="34190" x="5251450" y="4413250"/>
          <p14:tracePt t="34196" x="5251450" y="4405313"/>
          <p14:tracePt t="34271" x="5251450" y="4395788"/>
          <p14:tracePt t="34620" x="5251450" y="4386263"/>
          <p14:tracePt t="34627" x="5251450" y="4376738"/>
          <p14:tracePt t="34635" x="5251450" y="4349750"/>
          <p14:tracePt t="34653" x="5251450" y="4340225"/>
          <p14:tracePt t="34666" x="5251450" y="4322763"/>
          <p14:tracePt t="34708" x="5251450" y="4313238"/>
          <p14:tracePt t="35700" x="5260975" y="4286250"/>
          <p14:tracePt t="35708" x="5278438" y="4259263"/>
          <p14:tracePt t="35722" x="5278438" y="4249738"/>
          <p14:tracePt t="35731" x="5278438" y="4232275"/>
          <p14:tracePt t="36781" x="5278438" y="4222750"/>
          <p14:tracePt t="36787" x="5278438" y="4213225"/>
          <p14:tracePt t="36797" x="5287963" y="4203700"/>
          <p14:tracePt t="36813" x="5287963" y="4195763"/>
          <p14:tracePt t="36822" x="5297488" y="4176713"/>
          <p14:tracePt t="36828" x="5305425" y="4167188"/>
          <p14:tracePt t="37181" x="5314950" y="4176713"/>
          <p14:tracePt t="37186" x="5314950" y="4186238"/>
          <p14:tracePt t="37194" x="5314950" y="4213225"/>
          <p14:tracePt t="37211" x="5314950" y="4232275"/>
          <p14:tracePt t="37317" x="5314950" y="4240213"/>
          <p14:tracePt t="37333" x="5324475" y="4240213"/>
          <p14:tracePt t="37341" x="5334000" y="4222750"/>
          <p14:tracePt t="37356" x="5341938" y="4203700"/>
          <p14:tracePt t="37364" x="5351463" y="4203700"/>
          <p14:tracePt t="37376" x="5360988" y="4195763"/>
          <p14:tracePt t="37389" x="5360988" y="4186238"/>
          <p14:tracePt t="37397" x="5360988" y="4176713"/>
          <p14:tracePt t="37405" x="5360988" y="4167188"/>
          <p14:tracePt t="37428" x="5368925" y="4159250"/>
          <p14:tracePt t="37637" x="5378450" y="4159250"/>
          <p14:tracePt t="37658" x="5397500" y="4159250"/>
          <p14:tracePt t="37675" x="5470525" y="4159250"/>
          <p14:tracePt t="37683" x="5524500" y="4167188"/>
          <p14:tracePt t="37691" x="5607050" y="4222750"/>
          <p14:tracePt t="37699" x="5688013" y="4259263"/>
          <p14:tracePt t="37707" x="5770563" y="4286250"/>
          <p14:tracePt t="37715" x="5853113" y="4340225"/>
          <p14:tracePt t="37723" x="5889625" y="4349750"/>
          <p14:tracePt t="37731" x="5935663" y="4359275"/>
          <p14:tracePt t="37739" x="5962650" y="4386263"/>
          <p14:tracePt t="37747" x="5972175" y="4386263"/>
          <p14:tracePt t="37756" x="5980113" y="4386263"/>
          <p14:tracePt t="37780" x="5989638" y="4386263"/>
          <p14:tracePt t="37789" x="5999163" y="4395788"/>
          <p14:tracePt t="37812" x="6016625" y="4422775"/>
          <p14:tracePt t="37828" x="6026150" y="4441825"/>
          <p14:tracePt t="37838" x="6053138" y="4478338"/>
          <p14:tracePt t="37844" x="6072188" y="4495800"/>
          <p14:tracePt t="37860" x="6099175" y="4532313"/>
          <p14:tracePt t="37867" x="6126163" y="4578350"/>
          <p14:tracePt t="37875" x="6145213" y="4595813"/>
          <p14:tracePt t="37888" x="6162675" y="4614863"/>
          <p14:tracePt t="37890" x="6162675" y="4624388"/>
          <p14:tracePt t="37898" x="6181725" y="4641850"/>
          <p14:tracePt t="37906" x="6189663" y="4651375"/>
          <p14:tracePt t="37914" x="6199188" y="4668838"/>
          <p14:tracePt t="37931" x="6218238" y="4687888"/>
          <p14:tracePt t="37938" x="6226175" y="4697413"/>
          <p14:tracePt t="37946" x="6245225" y="4705350"/>
          <p14:tracePt t="37962" x="6262688" y="4714875"/>
          <p14:tracePt t="37971" x="6272213" y="4714875"/>
          <p14:tracePt t="37978" x="6281738" y="4724400"/>
          <p14:tracePt t="37987" x="6291263" y="4732338"/>
          <p14:tracePt t="37995" x="6299200" y="4732338"/>
          <p14:tracePt t="38002" x="6318250" y="4751388"/>
          <p14:tracePt t="38011" x="6326188" y="4760913"/>
          <p14:tracePt t="38019" x="6354763" y="4778375"/>
          <p14:tracePt t="38027" x="6372225" y="4797425"/>
          <p14:tracePt t="38037" x="6381750" y="4805363"/>
          <p14:tracePt t="38043" x="6408738" y="4824413"/>
          <p14:tracePt t="38053" x="6418263" y="4841875"/>
          <p14:tracePt t="38058" x="6418263" y="4851400"/>
          <p14:tracePt t="38067" x="6427788" y="4870450"/>
          <p14:tracePt t="38076" x="6435725" y="4897438"/>
          <p14:tracePt t="38084" x="6445250" y="4906963"/>
          <p14:tracePt t="38094" x="6454775" y="4943475"/>
          <p14:tracePt t="38100" x="6464300" y="4970463"/>
          <p14:tracePt t="38109" x="6464300" y="4987925"/>
          <p14:tracePt t="38115" x="6464300" y="5016500"/>
          <p14:tracePt t="38125" x="6464300" y="5033963"/>
          <p14:tracePt t="38131" x="6472238" y="5053013"/>
          <p14:tracePt t="38141" x="6472238" y="5070475"/>
          <p14:tracePt t="38147" x="6472238" y="5080000"/>
          <p14:tracePt t="38155" x="6472238" y="5097463"/>
          <p14:tracePt t="38164" x="6472238" y="5106988"/>
          <p14:tracePt t="38180" x="6472238" y="5116513"/>
          <p14:tracePt t="38332" x="6472238" y="5143500"/>
          <p14:tracePt t="38340" x="6472238" y="5153025"/>
          <p14:tracePt t="38351" x="6472238" y="5160963"/>
          <p14:tracePt t="38354" x="6445250" y="5189538"/>
          <p14:tracePt t="38371" x="6435725" y="5197475"/>
          <p14:tracePt t="38378" x="6427788" y="5207000"/>
          <p14:tracePt t="38386" x="6418263" y="5226050"/>
          <p14:tracePt t="38476" x="6399213" y="5233988"/>
          <p14:tracePt t="38492" x="6381750" y="5253038"/>
          <p14:tracePt t="38500" x="6372225" y="5253038"/>
          <p14:tracePt t="38507" x="6345238" y="5262563"/>
          <p14:tracePt t="38514" x="6318250" y="5270500"/>
          <p14:tracePt t="38522" x="6308725" y="5270500"/>
          <p14:tracePt t="38530" x="6281738" y="5270500"/>
          <p14:tracePt t="38538" x="6262688" y="5270500"/>
          <p14:tracePt t="38546" x="6235700" y="5270500"/>
          <p14:tracePt t="38555" x="6226175" y="5270500"/>
          <p14:tracePt t="38562" x="6218238" y="5280025"/>
          <p14:tracePt t="38571" x="6189663" y="5289550"/>
          <p14:tracePt t="38586" x="6172200" y="5289550"/>
          <p14:tracePt t="38594" x="6145213" y="5289550"/>
          <p14:tracePt t="38603" x="6108700" y="5280025"/>
          <p14:tracePt t="38611" x="6062663" y="5243513"/>
          <p14:tracePt t="38619" x="6035675" y="5226050"/>
          <p14:tracePt t="38627" x="5989638" y="5180013"/>
          <p14:tracePt t="38636" x="5962650" y="5153025"/>
          <p14:tracePt t="38643" x="5899150" y="5106988"/>
          <p14:tracePt t="38655" x="5853113" y="5097463"/>
          <p14:tracePt t="38658" x="5789613" y="5060950"/>
          <p14:tracePt t="38667" x="5743575" y="5033963"/>
          <p14:tracePt t="38675" x="5697538" y="4997450"/>
          <p14:tracePt t="38682" x="5680075" y="4987925"/>
          <p14:tracePt t="38691" x="5670550" y="4979988"/>
          <p14:tracePt t="38699" x="5634038" y="4951413"/>
          <p14:tracePt t="38707" x="5624513" y="4943475"/>
          <p14:tracePt t="38715" x="5616575" y="4943475"/>
          <p14:tracePt t="38723" x="5607050" y="4924425"/>
          <p14:tracePt t="38732" x="5597525" y="4914900"/>
          <p14:tracePt t="38739" x="5597525" y="4906963"/>
          <p14:tracePt t="38747" x="5597525" y="4878388"/>
          <p14:tracePt t="38756" x="5588000" y="4860925"/>
          <p14:tracePt t="38762" x="5570538" y="4814888"/>
          <p14:tracePt t="38778" x="5570538" y="4787900"/>
          <p14:tracePt t="38787" x="5551488" y="4751388"/>
          <p14:tracePt t="38795" x="5543550" y="4724400"/>
          <p14:tracePt t="38803" x="5534025" y="4697413"/>
          <p14:tracePt t="38811" x="5524500" y="4678363"/>
          <p14:tracePt t="38819" x="5507038" y="4641850"/>
          <p14:tracePt t="38826" x="5497513" y="4624388"/>
          <p14:tracePt t="38835" x="5487988" y="4595813"/>
          <p14:tracePt t="38842" x="5478463" y="4578350"/>
          <p14:tracePt t="38852" x="5451475" y="4551363"/>
          <p14:tracePt t="38858" x="5451475" y="4532313"/>
          <p14:tracePt t="38867" x="5441950" y="4495800"/>
          <p14:tracePt t="38889" x="5434013" y="4441825"/>
          <p14:tracePt t="38891" x="5434013" y="4422775"/>
          <p14:tracePt t="38898" x="5434013" y="4395788"/>
          <p14:tracePt t="38907" x="5424488" y="4376738"/>
          <p14:tracePt t="38914" x="5405438" y="4332288"/>
          <p14:tracePt t="38923" x="5397500" y="4303713"/>
          <p14:tracePt t="38931" x="5397500" y="4286250"/>
          <p14:tracePt t="38938" x="5397500" y="4232275"/>
          <p14:tracePt t="38947" x="5378450" y="4195763"/>
          <p14:tracePt t="38954" x="5378450" y="4140200"/>
          <p14:tracePt t="38963" x="5378450" y="4130675"/>
          <p14:tracePt t="38971" x="5378450" y="4086225"/>
          <p14:tracePt t="38978" x="5378450" y="4049713"/>
          <p14:tracePt t="38987" x="5378450" y="4013200"/>
          <p14:tracePt t="38994" x="5378450" y="3976688"/>
          <p14:tracePt t="39002" x="5378450" y="3930650"/>
          <p14:tracePt t="39023" x="5378450" y="3894138"/>
          <p14:tracePt t="39026" x="5378450" y="3848100"/>
          <p14:tracePt t="39035" x="5378450" y="3794125"/>
          <p14:tracePt t="39042" x="5378450" y="3767138"/>
          <p14:tracePt t="39053" x="5378450" y="3738563"/>
          <p14:tracePt t="39058" x="5378450" y="3694113"/>
          <p14:tracePt t="39066" x="5397500" y="3638550"/>
          <p14:tracePt t="39074" x="5405438" y="3611563"/>
          <p14:tracePt t="39082" x="5414963" y="3575050"/>
          <p14:tracePt t="39091" x="5424488" y="3556000"/>
          <p14:tracePt t="39098" x="5451475" y="3511550"/>
          <p14:tracePt t="39107" x="5461000" y="3482975"/>
          <p14:tracePt t="39114" x="5461000" y="3475038"/>
          <p14:tracePt t="39122" x="5470525" y="3455988"/>
          <p14:tracePt t="39130" x="5478463" y="3438525"/>
          <p14:tracePt t="39138" x="5497513" y="3411538"/>
          <p14:tracePt t="39146" x="5507038" y="3402013"/>
          <p14:tracePt t="39154" x="5514975" y="3382963"/>
          <p14:tracePt t="39162" x="5543550" y="3365500"/>
          <p14:tracePt t="39170" x="5543550" y="3346450"/>
          <p14:tracePt t="39178" x="5551488" y="3338513"/>
          <p14:tracePt t="39188" x="5580063" y="3319463"/>
          <p14:tracePt t="39194" x="5597525" y="3309938"/>
          <p14:tracePt t="39202" x="5616575" y="3292475"/>
          <p14:tracePt t="39210" x="5634038" y="3282950"/>
          <p14:tracePt t="39219" x="5643563" y="3273425"/>
          <p14:tracePt t="39226" x="5670550" y="3265488"/>
          <p14:tracePt t="39235" x="5697538" y="3236913"/>
          <p14:tracePt t="39243" x="5707063" y="3236913"/>
          <p14:tracePt t="39254" x="5734050" y="3219450"/>
          <p14:tracePt t="39258" x="5753100" y="3200400"/>
          <p14:tracePt t="39268" x="5761038" y="3163888"/>
          <p14:tracePt t="39277" x="5789613" y="3146425"/>
          <p14:tracePt t="39284" x="5816600" y="3136900"/>
          <p14:tracePt t="39292" x="5834063" y="3127375"/>
          <p14:tracePt t="39300" x="5843588" y="3119438"/>
          <p14:tracePt t="39307" x="5862638" y="3119438"/>
          <p14:tracePt t="39315" x="5889625" y="3100388"/>
          <p14:tracePt t="39331" x="5907088" y="3100388"/>
          <p14:tracePt t="39339" x="5916613" y="3100388"/>
          <p14:tracePt t="39348" x="5926138" y="3090863"/>
          <p14:tracePt t="39362" x="5962650" y="3082925"/>
          <p14:tracePt t="39371" x="5972175" y="3082925"/>
          <p14:tracePt t="39378" x="5999163" y="3082925"/>
          <p14:tracePt t="39386" x="6007100" y="3082925"/>
          <p14:tracePt t="39395" x="6035675" y="3082925"/>
          <p14:tracePt t="39403" x="6062663" y="3082925"/>
          <p14:tracePt t="39411" x="6089650" y="3082925"/>
          <p14:tracePt t="39419" x="6108700" y="3082925"/>
          <p14:tracePt t="39427" x="6153150" y="3082925"/>
          <p14:tracePt t="39435" x="6189663" y="3100388"/>
          <p14:tracePt t="39442" x="6218238" y="3109913"/>
          <p14:tracePt t="39451" x="6272213" y="3119438"/>
          <p14:tracePt t="39458" x="6299200" y="3127375"/>
          <p14:tracePt t="39467" x="6318250" y="3136900"/>
          <p14:tracePt t="39474" x="6345238" y="3155950"/>
          <p14:tracePt t="39483" x="6362700" y="3163888"/>
          <p14:tracePt t="39490" x="6399213" y="3173413"/>
          <p14:tracePt t="39498" x="6418263" y="3192463"/>
          <p14:tracePt t="39506" x="6445250" y="3219450"/>
          <p14:tracePt t="39515" x="6464300" y="3228975"/>
          <p14:tracePt t="39523" x="6508750" y="3246438"/>
          <p14:tracePt t="39531" x="6537325" y="3255963"/>
          <p14:tracePt t="39539" x="6554788" y="3265488"/>
          <p14:tracePt t="39547" x="6591300" y="3302000"/>
          <p14:tracePt t="39557" x="6610350" y="3309938"/>
          <p14:tracePt t="39562" x="6618288" y="3319463"/>
          <p14:tracePt t="39571" x="6637338" y="3328988"/>
          <p14:tracePt t="39578" x="6654800" y="3346450"/>
          <p14:tracePt t="39588" x="6664325" y="3355975"/>
          <p14:tracePt t="39595" x="6673850" y="3355975"/>
          <p14:tracePt t="39603" x="6681788" y="3375025"/>
          <p14:tracePt t="39610" x="6691313" y="3392488"/>
          <p14:tracePt t="39619" x="6718300" y="3429000"/>
          <p14:tracePt t="39626" x="6746875" y="3455988"/>
          <p14:tracePt t="39635" x="6764338" y="3475038"/>
          <p14:tracePt t="39643" x="6783388" y="3492500"/>
          <p14:tracePt t="39652" x="6810375" y="3519488"/>
          <p14:tracePt t="39659" x="6837363" y="3548063"/>
          <p14:tracePt t="39667" x="6856413" y="3592513"/>
          <p14:tracePt t="39675" x="6883400" y="3621088"/>
          <p14:tracePt t="39683" x="6910388" y="3657600"/>
          <p14:tracePt t="39691" x="6919913" y="3665538"/>
          <p14:tracePt t="39699" x="6937375" y="3694113"/>
          <p14:tracePt t="39707" x="6946900" y="3711575"/>
          <p14:tracePt t="39715" x="6956425" y="3748088"/>
          <p14:tracePt t="39722" x="6964363" y="3794125"/>
          <p14:tracePt t="39733" x="6992938" y="3857625"/>
          <p14:tracePt t="39742" x="7000875" y="3875088"/>
          <p14:tracePt t="39748" x="7010400" y="3911600"/>
          <p14:tracePt t="39762" x="7019925" y="3948113"/>
          <p14:tracePt t="39764" x="7046913" y="3976688"/>
          <p14:tracePt t="39773" x="7046913" y="4013200"/>
          <p14:tracePt t="39779" x="7065963" y="4057650"/>
          <p14:tracePt t="39788" x="7065963" y="4076700"/>
          <p14:tracePt t="39796" x="7073900" y="4122738"/>
          <p14:tracePt t="39804" x="7102475" y="4186238"/>
          <p14:tracePt t="39812" x="7110413" y="4240213"/>
          <p14:tracePt t="39822" x="7110413" y="4268788"/>
          <p14:tracePt t="39828" x="7110413" y="4295775"/>
          <p14:tracePt t="39838" x="7110413" y="4340225"/>
          <p14:tracePt t="39844" x="7119938" y="4386263"/>
          <p14:tracePt t="39854" x="7156450" y="4449763"/>
          <p14:tracePt t="39860" x="7156450" y="4486275"/>
          <p14:tracePt t="39867" x="7156450" y="4514850"/>
          <p14:tracePt t="39889" x="7175500" y="4614863"/>
          <p14:tracePt t="39890" x="7175500" y="4641850"/>
          <p14:tracePt t="39899" x="7175500" y="4668838"/>
          <p14:tracePt t="39906" x="7175500" y="4687888"/>
          <p14:tracePt t="39914" x="7175500" y="4705350"/>
          <p14:tracePt t="39922" x="7175500" y="4714875"/>
          <p14:tracePt t="39932" x="7175500" y="4741863"/>
          <p14:tracePt t="39940" x="7175500" y="4760913"/>
          <p14:tracePt t="39947" x="7175500" y="4787900"/>
          <p14:tracePt t="39956" x="7175500" y="4797425"/>
          <p14:tracePt t="39962" x="7175500" y="4824413"/>
          <p14:tracePt t="39971" x="7175500" y="4841875"/>
          <p14:tracePt t="39978" x="7146925" y="4870450"/>
          <p14:tracePt t="39986" x="7138988" y="4906963"/>
          <p14:tracePt t="39994" x="7119938" y="4924425"/>
          <p14:tracePt t="40003" x="7102475" y="4951413"/>
          <p14:tracePt t="40011" x="7092950" y="4970463"/>
          <p14:tracePt t="40019" x="7056438" y="5006975"/>
          <p14:tracePt t="40036" x="7029450" y="5033963"/>
          <p14:tracePt t="40054" x="6992938" y="5053013"/>
          <p14:tracePt t="40062" x="6973888" y="5060950"/>
          <p14:tracePt t="40066" x="6956425" y="5080000"/>
          <p14:tracePt t="40074" x="6937375" y="5089525"/>
          <p14:tracePt t="40082" x="6910388" y="5106988"/>
          <p14:tracePt t="40091" x="6873875" y="5133975"/>
          <p14:tracePt t="40098" x="6864350" y="5133975"/>
          <p14:tracePt t="40107" x="6827838" y="5153025"/>
          <p14:tracePt t="40114" x="6800850" y="5180013"/>
          <p14:tracePt t="40122" x="6783388" y="5189538"/>
          <p14:tracePt t="40131" x="6764338" y="5197475"/>
          <p14:tracePt t="40139" x="6727825" y="5207000"/>
          <p14:tracePt t="40146" x="6700838" y="5216525"/>
          <p14:tracePt t="40154" x="6691313" y="5226050"/>
          <p14:tracePt t="40164" x="6673850" y="5233988"/>
          <p14:tracePt t="40180" x="6654800" y="5233988"/>
          <p14:tracePt t="40196" x="6637338" y="5233988"/>
          <p14:tracePt t="40212" x="6627813" y="5243513"/>
          <p14:tracePt t="40221" x="6610350" y="5243513"/>
          <p14:tracePt t="40228" x="6600825" y="5243513"/>
          <p14:tracePt t="40239" x="6591300" y="5243513"/>
          <p14:tracePt t="40256" x="6564313" y="5243513"/>
          <p14:tracePt t="40260" x="6545263" y="5243513"/>
          <p14:tracePt t="40271" x="6500813" y="5243513"/>
          <p14:tracePt t="40275" x="6445250" y="5243513"/>
          <p14:tracePt t="40283" x="6391275" y="5243513"/>
          <p14:tracePt t="40291" x="6335713" y="5243513"/>
          <p14:tracePt t="40299" x="6254750" y="5207000"/>
          <p14:tracePt t="40307" x="6189663" y="5180013"/>
          <p14:tracePt t="40315" x="6080125" y="5153025"/>
          <p14:tracePt t="40323" x="5999163" y="5126038"/>
          <p14:tracePt t="40331" x="5926138" y="5116513"/>
          <p14:tracePt t="40340" x="5862638" y="5089525"/>
          <p14:tracePt t="40347" x="5816600" y="5070475"/>
          <p14:tracePt t="40357" x="5770563" y="5060950"/>
          <p14:tracePt t="40362" x="5753100" y="5043488"/>
          <p14:tracePt t="40371" x="5734050" y="5033963"/>
          <p14:tracePt t="40379" x="5724525" y="5033963"/>
          <p14:tracePt t="41083" x="5724525" y="5024438"/>
          <p14:tracePt t="41613" x="5724525" y="5016500"/>
          <p14:tracePt t="41620" x="5724525" y="4979988"/>
          <p14:tracePt t="41651" x="5724525" y="4960938"/>
          <p14:tracePt t="41675" x="5724525" y="4951413"/>
          <p14:tracePt t="41691" x="5724525" y="4943475"/>
          <p14:tracePt t="41699" x="5724525" y="4933950"/>
          <p14:tracePt t="41715" x="5724525" y="4924425"/>
          <p14:tracePt t="41723" x="5724525" y="4914900"/>
          <p14:tracePt t="41731" x="5724525" y="4906963"/>
          <p14:tracePt t="41739" x="5716588" y="4887913"/>
          <p14:tracePt t="41747" x="5716588" y="4878388"/>
          <p14:tracePt t="41762" x="5716588" y="4870450"/>
          <p14:tracePt t="41779" x="5716588" y="4860925"/>
          <p14:tracePt t="41803" x="5716588" y="4841875"/>
          <p14:tracePt t="41812" x="5707063" y="4833938"/>
          <p14:tracePt t="41828" x="5707063" y="4824413"/>
          <p14:tracePt t="41915" x="5707063" y="4814888"/>
          <p14:tracePt t="41922" x="5707063" y="4778375"/>
          <p14:tracePt t="41930" x="5707063" y="4751388"/>
          <p14:tracePt t="41938" x="5707063" y="4732338"/>
          <p14:tracePt t="41947" x="5734050" y="4687888"/>
          <p14:tracePt t="41955" x="5761038" y="4605338"/>
          <p14:tracePt t="41963" x="5807075" y="4532313"/>
          <p14:tracePt t="41972" x="5807075" y="4468813"/>
          <p14:tracePt t="41980" x="5826125" y="4413250"/>
          <p14:tracePt t="41989" x="5870575" y="4349750"/>
          <p14:tracePt t="41998" x="5880100" y="4286250"/>
          <p14:tracePt t="42005" x="5889625" y="4232275"/>
          <p14:tracePt t="42012" x="5889625" y="4167188"/>
          <p14:tracePt t="42023" x="5916613" y="4113213"/>
          <p14:tracePt t="42027" x="5926138" y="4030663"/>
          <p14:tracePt t="42035" x="5926138" y="3976688"/>
          <p14:tracePt t="42043" x="5926138" y="3940175"/>
          <p14:tracePt t="42052" x="5943600" y="3894138"/>
          <p14:tracePt t="42059" x="5943600" y="3867150"/>
          <p14:tracePt t="42066" x="5943600" y="3848100"/>
          <p14:tracePt t="42076" x="5943600" y="3821113"/>
          <p14:tracePt t="42084" x="5943600" y="3803650"/>
          <p14:tracePt t="42094" x="5943600" y="3775075"/>
          <p14:tracePt t="42098" x="5943600" y="3757613"/>
          <p14:tracePt t="42106" x="5943600" y="3721100"/>
          <p14:tracePt t="42123" x="5943600" y="3711575"/>
          <p14:tracePt t="42130" x="5935663" y="3694113"/>
          <p14:tracePt t="42147" x="5935663" y="3684588"/>
          <p14:tracePt t="42163" x="5926138" y="3675063"/>
          <p14:tracePt t="42611" x="5880100" y="3694113"/>
          <p14:tracePt t="42619" x="5853113" y="3721100"/>
          <p14:tracePt t="42627" x="5826125" y="3730625"/>
          <p14:tracePt t="42635" x="5797550" y="3730625"/>
          <p14:tracePt t="42643" x="5780088" y="3738563"/>
          <p14:tracePt t="42654" x="5743575" y="3738563"/>
          <p14:tracePt t="42671" x="5734050" y="3738563"/>
          <p14:tracePt t="42788" x="5724525" y="3738563"/>
          <p14:tracePt t="42802" x="5707063" y="3730625"/>
          <p14:tracePt t="42810" x="5697538" y="3721100"/>
          <p14:tracePt t="42834" x="5688013" y="3702050"/>
          <p14:tracePt t="42843" x="5688013" y="3694113"/>
          <p14:tracePt t="42851" x="5688013" y="3684588"/>
          <p14:tracePt t="42859" x="5688013" y="3675063"/>
          <p14:tracePt t="42888" x="5688013" y="3657600"/>
          <p14:tracePt t="42890" x="5688013" y="3648075"/>
          <p14:tracePt t="42898" x="5688013" y="3638550"/>
          <p14:tracePt t="42907" x="5688013" y="3621088"/>
          <p14:tracePt t="42914" x="5688013" y="3602038"/>
          <p14:tracePt t="42922" x="5688013" y="3592513"/>
          <p14:tracePt t="42938" x="5688013" y="3575050"/>
          <p14:tracePt t="42947" x="5688013" y="3565525"/>
          <p14:tracePt t="42954" x="5688013" y="3548063"/>
          <p14:tracePt t="42963" x="5688013" y="3519488"/>
          <p14:tracePt t="42971" x="5680075" y="3511550"/>
          <p14:tracePt t="42979" x="5680075" y="3502025"/>
          <p14:tracePt t="42987" x="5670550" y="3482975"/>
          <p14:tracePt t="42994" x="5670550" y="3465513"/>
          <p14:tracePt t="43010" x="5653088" y="3446463"/>
          <p14:tracePt t="43019" x="5653088" y="3438525"/>
          <p14:tracePt t="43026" x="5653088" y="3429000"/>
          <p14:tracePt t="43035" x="5653088" y="3419475"/>
          <p14:tracePt t="43042" x="5653088" y="3392488"/>
          <p14:tracePt t="43052" x="5643563" y="3365500"/>
          <p14:tracePt t="43060" x="5643563" y="3346450"/>
          <p14:tracePt t="43066" x="5634038" y="3302000"/>
          <p14:tracePt t="43074" x="5624513" y="3282950"/>
          <p14:tracePt t="43082" x="5624513" y="3246438"/>
          <p14:tracePt t="43090" x="5624513" y="3228975"/>
          <p14:tracePt t="43098" x="5624513" y="3200400"/>
          <p14:tracePt t="43107" x="5624513" y="3155950"/>
          <p14:tracePt t="43115" x="5624513" y="3136900"/>
          <p14:tracePt t="43123" x="5624513" y="3100388"/>
          <p14:tracePt t="43131" x="5624513" y="3082925"/>
          <p14:tracePt t="43139" x="5624513" y="3036888"/>
          <p14:tracePt t="43147" x="5624513" y="3009900"/>
          <p14:tracePt t="43156" x="5624513" y="3000375"/>
          <p14:tracePt t="43163" x="5624513" y="2990850"/>
          <p14:tracePt t="43172" x="5624513" y="2973388"/>
          <p14:tracePt t="43180" x="5624513" y="2963863"/>
          <p14:tracePt t="43196" x="5624513" y="2954338"/>
          <p14:tracePt t="43212" x="5624513" y="2946400"/>
          <p14:tracePt t="43228" x="5624513" y="2927350"/>
          <p14:tracePt t="43239" x="5624513" y="2917825"/>
          <p14:tracePt t="43260" x="5634038" y="2900363"/>
          <p14:tracePt t="43274" x="5653088" y="2881313"/>
          <p14:tracePt t="43282" x="5661025" y="2873375"/>
          <p14:tracePt t="43298" x="5688013" y="2863850"/>
          <p14:tracePt t="43306" x="5697538" y="2854325"/>
          <p14:tracePt t="43322" x="5724525" y="2854325"/>
          <p14:tracePt t="43330" x="5743575" y="2836863"/>
          <p14:tracePt t="43347" x="5753100" y="2836863"/>
          <p14:tracePt t="43363" x="5761038" y="2836863"/>
          <p14:tracePt t="43373" x="5770563" y="2836863"/>
          <p14:tracePt t="43378" x="5780088" y="2836863"/>
          <p14:tracePt t="43394" x="5797550" y="2836863"/>
          <p14:tracePt t="43402" x="5807075" y="2854325"/>
          <p14:tracePt t="43427" x="5816600" y="2863850"/>
          <p14:tracePt t="43436" x="5826125" y="2863850"/>
          <p14:tracePt t="43476" x="5826125" y="2873375"/>
          <p14:tracePt t="43484" x="5834063" y="2881313"/>
          <p14:tracePt t="43500" x="5834063" y="2890838"/>
          <p14:tracePt t="43508" x="5862638" y="2909888"/>
          <p14:tracePt t="43516" x="5870575" y="2917825"/>
          <p14:tracePt t="43532" x="5880100" y="2927350"/>
          <p14:tracePt t="43541" x="5889625" y="2927350"/>
          <p14:tracePt t="43549" x="5907088" y="2936875"/>
          <p14:tracePt t="43563" x="5916613" y="2946400"/>
          <p14:tracePt t="43573" x="5916613" y="2954338"/>
          <p14:tracePt t="43578" x="5916613" y="2963863"/>
          <p14:tracePt t="43587" x="5916613" y="2982913"/>
          <p14:tracePt t="43594" x="5943600" y="3000375"/>
          <p14:tracePt t="43603" x="5943600" y="3009900"/>
          <p14:tracePt t="43619" x="5943600" y="3027363"/>
          <p14:tracePt t="43626" x="5943600" y="3036888"/>
          <p14:tracePt t="43635" x="5953125" y="3036888"/>
          <p14:tracePt t="43642" x="5953125" y="3046413"/>
          <p14:tracePt t="43652" x="5962650" y="3063875"/>
          <p14:tracePt t="43658" x="5962650" y="3073400"/>
          <p14:tracePt t="43667" x="5972175" y="3090863"/>
          <p14:tracePt t="43674" x="5980113" y="3109913"/>
          <p14:tracePt t="43683" x="5989638" y="3127375"/>
          <p14:tracePt t="43690" x="5989638" y="3136900"/>
          <p14:tracePt t="43699" x="5989638" y="3163888"/>
          <p14:tracePt t="43707" x="5989638" y="3173413"/>
          <p14:tracePt t="43715" x="5989638" y="3192463"/>
          <p14:tracePt t="43723" x="5989638" y="3200400"/>
          <p14:tracePt t="43731" x="5989638" y="3219450"/>
          <p14:tracePt t="43739" x="5989638" y="3236913"/>
          <p14:tracePt t="43747" x="5999163" y="3255963"/>
          <p14:tracePt t="43755" x="5999163" y="3265488"/>
          <p14:tracePt t="43763" x="5999163" y="3282950"/>
          <p14:tracePt t="43774" x="5999163" y="3292475"/>
          <p14:tracePt t="43787" x="5999163" y="3302000"/>
          <p14:tracePt t="43794" x="5999163" y="3319463"/>
          <p14:tracePt t="43804" x="5999163" y="3328988"/>
          <p14:tracePt t="43810" x="5999163" y="3346450"/>
          <p14:tracePt t="43820" x="5989638" y="3355975"/>
          <p14:tracePt t="43828" x="5980113" y="3375025"/>
          <p14:tracePt t="43839" x="5972175" y="3375025"/>
          <p14:tracePt t="43844" x="5943600" y="3402013"/>
          <p14:tracePt t="43856" x="5926138" y="3429000"/>
          <p14:tracePt t="43861" x="5889625" y="3446463"/>
          <p14:tracePt t="43867" x="5870575" y="3465513"/>
          <p14:tracePt t="43875" x="5853113" y="3475038"/>
          <p14:tracePt t="43886" x="5834063" y="3475038"/>
          <p14:tracePt t="43890" x="5826125" y="3482975"/>
          <p14:tracePt t="43914" x="5816600" y="3492500"/>
          <p14:tracePt t="44245" x="5834063" y="3511550"/>
          <p14:tracePt t="44254" x="5853113" y="3529013"/>
          <p14:tracePt t="44259" x="5907088" y="3575050"/>
          <p14:tracePt t="44266" x="5926138" y="3602038"/>
          <p14:tracePt t="44274" x="5935663" y="3638550"/>
          <p14:tracePt t="44282" x="5972175" y="3694113"/>
          <p14:tracePt t="44290" x="5989638" y="3738563"/>
          <p14:tracePt t="44299" x="6043613" y="3784600"/>
          <p14:tracePt t="44306" x="6053138" y="3830638"/>
          <p14:tracePt t="44315" x="6089650" y="3894138"/>
          <p14:tracePt t="44323" x="6108700" y="3921125"/>
          <p14:tracePt t="44331" x="6135688" y="3984625"/>
          <p14:tracePt t="44339" x="6145213" y="4013200"/>
          <p14:tracePt t="44347" x="6162675" y="4067175"/>
          <p14:tracePt t="44355" x="6189663" y="4130675"/>
          <p14:tracePt t="44363" x="6199188" y="4195763"/>
          <p14:tracePt t="44371" x="6218238" y="4249738"/>
          <p14:tracePt t="44379" x="6226175" y="4295775"/>
          <p14:tracePt t="44387" x="6254750" y="4359275"/>
          <p14:tracePt t="44394" x="6262688" y="4413250"/>
          <p14:tracePt t="44402" x="6272213" y="4486275"/>
          <p14:tracePt t="44410" x="6272213" y="4551363"/>
          <p14:tracePt t="44419" x="6318250" y="4632325"/>
          <p14:tracePt t="44426" x="6318250" y="4660900"/>
          <p14:tracePt t="44435" x="6335713" y="4732338"/>
          <p14:tracePt t="44443" x="6345238" y="4760913"/>
          <p14:tracePt t="44452" x="6372225" y="4833938"/>
          <p14:tracePt t="44460" x="6372225" y="4906963"/>
          <p14:tracePt t="44468" x="6399213" y="4997450"/>
          <p14:tracePt t="44474" x="6445250" y="5097463"/>
          <p14:tracePt t="44482" x="6472238" y="5180013"/>
          <p14:tracePt t="44491" x="6527800" y="5262563"/>
          <p14:tracePt t="44498" x="6537325" y="5316538"/>
          <p14:tracePt t="44507" x="6545263" y="5380038"/>
          <p14:tracePt t="44515" x="6573838" y="5426075"/>
          <p14:tracePt t="44523" x="6591300" y="5472113"/>
          <p14:tracePt t="44531" x="6591300" y="5489575"/>
          <p14:tracePt t="44539" x="6600825" y="5499100"/>
          <p14:tracePt t="44547" x="6618288" y="5508625"/>
          <p14:tracePt t="44820" x="6600825" y="5508625"/>
          <p14:tracePt t="44828" x="6500813" y="5489575"/>
          <p14:tracePt t="44836" x="6381750" y="5426075"/>
          <p14:tracePt t="44843" x="6262688" y="5372100"/>
          <p14:tracePt t="44855" x="6218238" y="5362575"/>
          <p14:tracePt t="44859" x="6153150" y="5326063"/>
          <p14:tracePt t="44869" x="6153150" y="5316538"/>
          <p14:tracePt t="44875" x="6116638" y="5316538"/>
          <p14:tracePt t="44882" x="6108700" y="5307013"/>
          <p14:tracePt t="44904" x="6108700" y="5299075"/>
          <p14:tracePt t="45012" x="6108700" y="5289550"/>
          <p14:tracePt t="45020" x="6108700" y="5280025"/>
          <p14:tracePt t="45037" x="6108700" y="5262563"/>
          <p14:tracePt t="45148" x="6099175" y="5253038"/>
          <p14:tracePt t="45157" x="6080125" y="5253038"/>
          <p14:tracePt t="45164" x="6072188" y="5253038"/>
          <p14:tracePt t="45180" x="6062663" y="5253038"/>
          <p14:tracePt t="45190" x="6053138" y="5253038"/>
          <p14:tracePt t="45195" x="6035675" y="5253038"/>
          <p14:tracePt t="45203" x="6007100" y="5253038"/>
          <p14:tracePt t="45211" x="5989638" y="5253038"/>
          <p14:tracePt t="45219" x="5943600" y="5253038"/>
          <p14:tracePt t="45226" x="5926138" y="5253038"/>
          <p14:tracePt t="45235" x="5907088" y="5253038"/>
          <p14:tracePt t="45243" x="5889625" y="5253038"/>
          <p14:tracePt t="45365" x="5843588" y="5197475"/>
          <p14:tracePt t="45374" x="5816600" y="5180013"/>
          <p14:tracePt t="45378" x="5789613" y="5160963"/>
          <p14:tracePt t="45387" x="5780088" y="5143500"/>
          <p14:tracePt t="45394" x="5780088" y="5133975"/>
          <p14:tracePt t="45404" x="5761038" y="5116513"/>
          <p14:tracePt t="45411" x="5753100" y="5089525"/>
          <p14:tracePt t="45421" x="5734050" y="5053013"/>
          <p14:tracePt t="45428" x="5724525" y="5033963"/>
          <p14:tracePt t="45438" x="5707063" y="4987925"/>
          <p14:tracePt t="45454" x="5707063" y="4951413"/>
          <p14:tracePt t="45459" x="5707063" y="4943475"/>
          <p14:tracePt t="45471" x="5707063" y="4914900"/>
          <p14:tracePt t="45484" x="5707063" y="4906963"/>
          <p14:tracePt t="45500" x="5707063" y="4897438"/>
          <p14:tracePt t="45509" x="5707063" y="4878388"/>
          <p14:tracePt t="45516" x="5707063" y="4870450"/>
          <p14:tracePt t="45526" x="5707063" y="4860925"/>
          <p14:tracePt t="45532" x="5707063" y="4833938"/>
          <p14:tracePt t="45540" x="5707063" y="4814888"/>
          <p14:tracePt t="45547" x="5716588" y="4805363"/>
          <p14:tracePt t="45555" x="5724525" y="4778375"/>
          <p14:tracePt t="45563" x="5753100" y="4751388"/>
          <p14:tracePt t="45572" x="5761038" y="4724400"/>
          <p14:tracePt t="45578" x="5780088" y="4678363"/>
          <p14:tracePt t="45596" x="5797550" y="4651375"/>
          <p14:tracePt t="45605" x="5797550" y="4641850"/>
          <p14:tracePt t="45611" x="5807075" y="4624388"/>
          <p14:tracePt t="45620" x="5807075" y="4614863"/>
          <p14:tracePt t="45627" x="5807075" y="4587875"/>
          <p14:tracePt t="45636" x="5816600" y="4568825"/>
          <p14:tracePt t="45643" x="5826125" y="4551363"/>
          <p14:tracePt t="45660" x="5826125" y="4541838"/>
          <p14:tracePt t="45669" x="5834063" y="4532313"/>
          <p14:tracePt t="45742" x="5843588" y="4532313"/>
          <p14:tracePt t="45749" x="5880100" y="4522788"/>
          <p14:tracePt t="45757" x="5899150" y="4522788"/>
          <p14:tracePt t="45763" x="5935663" y="4514850"/>
          <p14:tracePt t="45772" x="5943600" y="4514850"/>
          <p14:tracePt t="45780" x="5962650" y="4505325"/>
          <p14:tracePt t="45786" x="5972175" y="4495800"/>
          <p14:tracePt t="45802" x="5980113" y="4495800"/>
          <p14:tracePt t="45819" x="5999163" y="4495800"/>
          <p14:tracePt t="45835" x="5999163" y="4505325"/>
          <p14:tracePt t="45843" x="6007100" y="4505325"/>
          <p14:tracePt t="45853" x="6016625" y="4514850"/>
          <p14:tracePt t="45859" x="6026150" y="4522788"/>
          <p14:tracePt t="45868" x="6035675" y="4532313"/>
          <p14:tracePt t="45874" x="6035675" y="4541838"/>
          <p14:tracePt t="45890" x="6043613" y="4551363"/>
          <p14:tracePt t="45930" x="6053138" y="4551363"/>
          <p14:tracePt t="45979" x="6053138" y="4559300"/>
          <p14:tracePt t="46005" x="6053138" y="4568825"/>
          <p14:tracePt t="46012" x="6053138" y="4578350"/>
          <p14:tracePt t="46037" x="6053138" y="4587875"/>
          <p14:tracePt t="46053" x="6053138" y="4605338"/>
          <p14:tracePt t="46069" x="6062663" y="4614863"/>
          <p14:tracePt t="46085" x="6072188" y="4624388"/>
          <p14:tracePt t="46108" x="6072188" y="4641850"/>
          <p14:tracePt t="46115" x="6080125" y="4651375"/>
          <p14:tracePt t="46374" x="6080125" y="4660900"/>
          <p14:tracePt t="46388" x="6080125" y="4687888"/>
          <p14:tracePt t="46396" x="6080125" y="4714875"/>
          <p14:tracePt t="46404" x="6080125" y="4741863"/>
          <p14:tracePt t="46412" x="6080125" y="4760913"/>
          <p14:tracePt t="46423" x="6080125" y="4778375"/>
          <p14:tracePt t="46428" x="6080125" y="4805363"/>
          <p14:tracePt t="46438" x="6080125" y="4833938"/>
          <p14:tracePt t="46444" x="6080125" y="4851400"/>
          <p14:tracePt t="46455" x="6080125" y="4878388"/>
          <p14:tracePt t="46459" x="6080125" y="4897438"/>
          <p14:tracePt t="46469" x="6080125" y="4924425"/>
          <p14:tracePt t="46475" x="6080125" y="4943475"/>
          <p14:tracePt t="46483" x="6080125" y="4979988"/>
          <p14:tracePt t="46491" x="6080125" y="4987925"/>
          <p14:tracePt t="46499" x="6080125" y="5006975"/>
          <p14:tracePt t="46507" x="6080125" y="5016500"/>
          <p14:tracePt t="46523" x="6080125" y="5024438"/>
          <p14:tracePt t="46539" x="6080125" y="5033963"/>
          <p14:tracePt t="46652" x="6062663" y="5060950"/>
          <p14:tracePt t="46660" x="6043613" y="5080000"/>
          <p14:tracePt t="46669" x="6035675" y="5089525"/>
          <p14:tracePt t="46677" x="6007100" y="5106988"/>
          <p14:tracePt t="46691" x="5999163" y="5116513"/>
          <p14:tracePt t="46699" x="5989638" y="5126038"/>
          <p14:tracePt t="46707" x="5980113" y="5133975"/>
          <p14:tracePt t="46715" x="5972175" y="5143500"/>
          <p14:tracePt t="46723" x="5962650" y="5153025"/>
          <p14:tracePt t="46739" x="5953125" y="5160963"/>
          <p14:tracePt t="46755" x="5943600" y="5170488"/>
          <p14:tracePt t="47005" x="5935663" y="5143500"/>
          <p14:tracePt t="47016" x="5935663" y="5097463"/>
          <p14:tracePt t="47029" x="5935663" y="5060950"/>
          <p14:tracePt t="47036" x="5935663" y="5016500"/>
          <p14:tracePt t="47044" x="5926138" y="4987925"/>
          <p14:tracePt t="47052" x="5926138" y="4943475"/>
          <p14:tracePt t="47059" x="5926138" y="4906963"/>
          <p14:tracePt t="47068" x="5899150" y="4851400"/>
          <p14:tracePt t="47075" x="5899150" y="4833938"/>
          <p14:tracePt t="47083" x="5880100" y="4787900"/>
          <p14:tracePt t="47092" x="5870575" y="4724400"/>
          <p14:tracePt t="47098" x="5853113" y="4687888"/>
          <p14:tracePt t="47107" x="5853113" y="4668838"/>
          <p14:tracePt t="47114" x="5853113" y="4614863"/>
          <p14:tracePt t="47122" x="5843588" y="4587875"/>
          <p14:tracePt t="47130" x="5843588" y="4568825"/>
          <p14:tracePt t="47139" x="5843588" y="4532313"/>
          <p14:tracePt t="47146" x="5843588" y="4522788"/>
          <p14:tracePt t="47154" x="5843588" y="4505325"/>
          <p14:tracePt t="47162" x="5843588" y="4468813"/>
          <p14:tracePt t="47171" x="5870575" y="4422775"/>
          <p14:tracePt t="47179" x="5880100" y="4422775"/>
          <p14:tracePt t="47187" x="5899150" y="4395788"/>
          <p14:tracePt t="47196" x="5916613" y="4359275"/>
          <p14:tracePt t="47205" x="5926138" y="4340225"/>
          <p14:tracePt t="47212" x="5935663" y="4322763"/>
          <p14:tracePt t="47221" x="5943600" y="4295775"/>
          <p14:tracePt t="47228" x="5980113" y="4249738"/>
          <p14:tracePt t="47238" x="5989638" y="4232275"/>
          <p14:tracePt t="47244" x="5999163" y="4176713"/>
          <p14:tracePt t="47254" x="5999163" y="4167188"/>
          <p14:tracePt t="47260" x="6007100" y="4130675"/>
          <p14:tracePt t="47271" x="6016625" y="4103688"/>
          <p14:tracePt t="47276" x="6016625" y="4094163"/>
          <p14:tracePt t="47287" x="6016625" y="4057650"/>
          <p14:tracePt t="47291" x="6016625" y="4040188"/>
          <p14:tracePt t="47298" x="6016625" y="4013200"/>
          <p14:tracePt t="47306" x="6016625" y="3994150"/>
          <p14:tracePt t="47314" x="6016625" y="3957638"/>
          <p14:tracePt t="47322" x="6016625" y="3948113"/>
          <p14:tracePt t="47330" x="6016625" y="3940175"/>
          <p14:tracePt t="47338" x="6016625" y="3911600"/>
          <p14:tracePt t="47346" x="6016625" y="3903663"/>
          <p14:tracePt t="47355" x="6016625" y="3875088"/>
          <p14:tracePt t="47363" x="6016625" y="3867150"/>
          <p14:tracePt t="47409" x="6016625" y="3857625"/>
          <p14:tracePt t="47444" x="6007100" y="3857625"/>
          <p14:tracePt t="47453" x="5999163" y="3857625"/>
          <p14:tracePt t="47476" x="5989638" y="3857625"/>
          <p14:tracePt t="47488" x="5980113" y="3857625"/>
          <p14:tracePt t="47508" x="5972175" y="3848100"/>
          <p14:tracePt t="47533" x="5962650" y="3848100"/>
          <p14:tracePt t="47566" x="5953125" y="3840163"/>
          <p14:tracePt t="47573" x="5943600" y="3830638"/>
          <p14:tracePt t="47660" x="5943600" y="3821113"/>
          <p14:tracePt t="47669" x="5962650" y="3803650"/>
          <p14:tracePt t="47676" x="5962650" y="3794125"/>
          <p14:tracePt t="47690" x="5980113" y="3767138"/>
          <p14:tracePt t="47700" x="5989638" y="3767138"/>
          <p14:tracePt t="47708" x="5999163" y="3757613"/>
          <p14:tracePt t="47718" x="6007100" y="3738563"/>
          <p14:tracePt t="47750" x="6007100" y="3730625"/>
          <p14:tracePt t="47996" x="6007100" y="3748088"/>
          <p14:tracePt t="48003" x="6007100" y="3775075"/>
          <p14:tracePt t="48012" x="6016625" y="3803650"/>
          <p14:tracePt t="48022" x="6035675" y="3848100"/>
          <p14:tracePt t="48028" x="6035675" y="3867150"/>
          <p14:tracePt t="48038" x="6035675" y="3911600"/>
          <p14:tracePt t="48044" x="6035675" y="3948113"/>
          <p14:tracePt t="48055" x="6035675" y="3994150"/>
          <p14:tracePt t="48060" x="6035675" y="4030663"/>
          <p14:tracePt t="48071" x="6053138" y="4057650"/>
          <p14:tracePt t="48077" x="6053138" y="4113213"/>
          <p14:tracePt t="48084" x="6062663" y="4159250"/>
          <p14:tracePt t="48095" x="6062663" y="4195763"/>
          <p14:tracePt t="48098" x="6062663" y="4240213"/>
          <p14:tracePt t="48107" x="6062663" y="4268788"/>
          <p14:tracePt t="48114" x="6062663" y="4295775"/>
          <p14:tracePt t="48123" x="6062663" y="4313238"/>
          <p14:tracePt t="48131" x="6062663" y="4332288"/>
          <p14:tracePt t="48138" x="6062663" y="4340225"/>
          <p14:tracePt t="48146" x="6062663" y="4349750"/>
          <p14:tracePt t="48460" x="6043613" y="4340225"/>
          <p14:tracePt t="48471" x="5980113" y="4295775"/>
          <p14:tracePt t="48474" x="5926138" y="4222750"/>
          <p14:tracePt t="48483" x="5880100" y="4159250"/>
          <p14:tracePt t="48490" x="5807075" y="4076700"/>
          <p14:tracePt t="48498" x="5724525" y="3994150"/>
          <p14:tracePt t="48506" x="5624513" y="3903663"/>
          <p14:tracePt t="48514" x="5551488" y="3840163"/>
          <p14:tracePt t="48522" x="5470525" y="3767138"/>
          <p14:tracePt t="48531" x="5405438" y="3711575"/>
          <p14:tracePt t="48539" x="5360988" y="3675063"/>
          <p14:tracePt t="48547" x="5334000" y="3657600"/>
          <p14:tracePt t="48555" x="5305425" y="3611563"/>
          <p14:tracePt t="48563" x="5297488" y="3584575"/>
          <p14:tracePt t="48571" x="5297488" y="3556000"/>
          <p14:tracePt t="48579" x="5297488" y="3529013"/>
          <p14:tracePt t="48588" x="5297488" y="3511550"/>
          <p14:tracePt t="48594" x="5297488" y="3492500"/>
          <p14:tracePt t="48605" x="5297488" y="3465513"/>
          <p14:tracePt t="48610" x="5297488" y="3446463"/>
          <p14:tracePt t="48619" x="5297488" y="3429000"/>
          <p14:tracePt t="48866" x="5287963" y="3429000"/>
          <p14:tracePt t="48876" x="5268913" y="3446463"/>
          <p14:tracePt t="48883" x="5268913" y="3482975"/>
          <p14:tracePt t="48891" x="5260975" y="3529013"/>
          <p14:tracePt t="48899" x="5260975" y="3584575"/>
          <p14:tracePt t="48907" x="5260975" y="3638550"/>
          <p14:tracePt t="48914" x="5260975" y="3675063"/>
          <p14:tracePt t="48922" x="5260975" y="3730625"/>
          <p14:tracePt t="48930" x="5260975" y="3811588"/>
          <p14:tracePt t="48938" x="5260975" y="3884613"/>
          <p14:tracePt t="48946" x="5278438" y="3957638"/>
          <p14:tracePt t="48954" x="5305425" y="4076700"/>
          <p14:tracePt t="48962" x="5341938" y="4176713"/>
          <p14:tracePt t="48970" x="5360988" y="4268788"/>
          <p14:tracePt t="48979" x="5387975" y="4359275"/>
          <p14:tracePt t="48987" x="5405438" y="4422775"/>
          <p14:tracePt t="48996" x="5424488" y="4486275"/>
          <p14:tracePt t="49005" x="5434013" y="4541838"/>
          <p14:tracePt t="49012" x="5461000" y="4587875"/>
          <p14:tracePt t="49023" x="5461000" y="4641850"/>
          <p14:tracePt t="49029" x="5461000" y="4687888"/>
          <p14:tracePt t="49038" x="5470525" y="4705350"/>
          <p14:tracePt t="49047" x="5470525" y="4741863"/>
          <p14:tracePt t="49055" x="5470525" y="4760913"/>
          <p14:tracePt t="49060" x="5470525" y="4778375"/>
          <p14:tracePt t="49069" x="5470525" y="4787900"/>
          <p14:tracePt t="49205" x="5470525" y="4778375"/>
          <p14:tracePt t="49212" x="5478463" y="4751388"/>
          <p14:tracePt t="49219" x="5478463" y="4732338"/>
          <p14:tracePt t="49228" x="5478463" y="4705350"/>
          <p14:tracePt t="49238" x="5478463" y="4687888"/>
          <p14:tracePt t="49244" x="5470525" y="4632325"/>
          <p14:tracePt t="49253" x="5441950" y="4595813"/>
          <p14:tracePt t="49259" x="5397500" y="4559300"/>
          <p14:tracePt t="49270" x="5351463" y="4522788"/>
          <p14:tracePt t="49275" x="5287963" y="4505325"/>
          <p14:tracePt t="49284" x="5224463" y="4449763"/>
          <p14:tracePt t="49291" x="5151438" y="4395788"/>
          <p14:tracePt t="49299" x="5078413" y="4386263"/>
          <p14:tracePt t="49307" x="5014913" y="4332288"/>
          <p14:tracePt t="49318" x="4968875" y="4295775"/>
          <p14:tracePt t="49322" x="4941888" y="4276725"/>
          <p14:tracePt t="49331" x="4922838" y="4268788"/>
          <p14:tracePt t="49338" x="4913313" y="4259263"/>
          <p14:tracePt t="49498" x="5005388" y="4259263"/>
          <p14:tracePt t="49506" x="5114925" y="4259263"/>
          <p14:tracePt t="49516" x="5260975" y="4259263"/>
          <p14:tracePt t="49523" x="5405438" y="4259263"/>
          <p14:tracePt t="49532" x="5551488" y="4259263"/>
          <p14:tracePt t="49540" x="5680075" y="4259263"/>
          <p14:tracePt t="49548" x="5789613" y="4259263"/>
          <p14:tracePt t="49556" x="5843588" y="4259263"/>
          <p14:tracePt t="49564" x="5862638" y="4259263"/>
          <p14:tracePt t="49596" x="5870575" y="4249738"/>
          <p14:tracePt t="49693" x="5870575" y="4240213"/>
          <p14:tracePt t="49700" x="5880100" y="4240213"/>
          <p14:tracePt t="49710" x="5889625" y="4240213"/>
          <p14:tracePt t="49714" x="5899150" y="4240213"/>
          <p14:tracePt t="49731" x="5907088" y="4240213"/>
          <p14:tracePt t="49738" x="5935663" y="4232275"/>
          <p14:tracePt t="49754" x="5943600" y="4232275"/>
          <p14:tracePt t="49779" x="5962650" y="4232275"/>
          <p14:tracePt t="49810" x="5972175" y="4232275"/>
          <p14:tracePt t="49907" x="5980113" y="4222750"/>
          <p14:tracePt t="50068" x="6026150" y="4222750"/>
          <p14:tracePt t="50076" x="6135688" y="4222750"/>
          <p14:tracePt t="50085" x="6281738" y="4222750"/>
          <p14:tracePt t="50096" x="6427788" y="4222750"/>
          <p14:tracePt t="50098" x="6591300" y="4222750"/>
          <p14:tracePt t="50107" x="6718300" y="4222750"/>
          <p14:tracePt t="50114" x="6791325" y="4222750"/>
          <p14:tracePt t="50123" x="6837363" y="4222750"/>
          <p14:tracePt t="50130" x="6856413" y="4222750"/>
          <p14:tracePt t="50533" x="6773863" y="4222750"/>
          <p14:tracePt t="50538" x="6600825" y="4222750"/>
          <p14:tracePt t="50546" x="6372225" y="4222750"/>
          <p14:tracePt t="50554" x="6108700" y="4222750"/>
          <p14:tracePt t="50562" x="5816600" y="4222750"/>
          <p14:tracePt t="50571" x="5588000" y="4222750"/>
          <p14:tracePt t="50578" x="5324475" y="4222750"/>
          <p14:tracePt t="50586" x="5141913" y="4222750"/>
          <p14:tracePt t="50596" x="5032375" y="4222750"/>
          <p14:tracePt t="50602" x="4978400" y="4222750"/>
          <p14:tracePt t="50611" x="4949825" y="4222750"/>
          <p14:tracePt t="50965" x="4949825" y="4240213"/>
          <p14:tracePt t="50974" x="4949825" y="4249738"/>
          <p14:tracePt t="51019" x="4949825" y="4259263"/>
          <p14:tracePt t="51027" x="4949825" y="4268788"/>
          <p14:tracePt t="51059" x="4949825" y="4276725"/>
          <p14:tracePt t="51075" x="4949825" y="4286250"/>
          <p14:tracePt t="51083" x="4949825" y="4313238"/>
          <p14:tracePt t="51091" x="4949825" y="4322763"/>
          <p14:tracePt t="51099" x="4949825" y="4340225"/>
          <p14:tracePt t="51109" x="4949825" y="4368800"/>
          <p14:tracePt t="51114" x="4949825" y="4386263"/>
          <p14:tracePt t="51122" x="4949825" y="4405313"/>
          <p14:tracePt t="51130" x="4949825" y="4422775"/>
          <p14:tracePt t="51139" x="4959350" y="4449763"/>
          <p14:tracePt t="51146" x="4959350" y="4468813"/>
          <p14:tracePt t="51154" x="4968875" y="4486275"/>
          <p14:tracePt t="51162" x="4968875" y="4495800"/>
          <p14:tracePt t="51371" x="5022850" y="4505325"/>
          <p14:tracePt t="51379" x="5132388" y="4505325"/>
          <p14:tracePt t="51387" x="5297488" y="4495800"/>
          <p14:tracePt t="51394" x="5497513" y="4495800"/>
          <p14:tracePt t="51402" x="5697538" y="4495800"/>
          <p14:tracePt t="51410" x="5880100" y="4495800"/>
          <p14:tracePt t="51419" x="6043613" y="4486275"/>
          <p14:tracePt t="51426" x="6153150" y="4468813"/>
          <p14:tracePt t="51434" x="6235700" y="4441825"/>
          <p14:tracePt t="51442" x="6262688" y="4432300"/>
          <p14:tracePt t="51451" x="6281738" y="4422775"/>
          <p14:tracePt t="51468" x="6291263" y="4413250"/>
          <p14:tracePt t="51474" x="6291263" y="4405313"/>
          <p14:tracePt t="51483" x="6299200" y="4405313"/>
          <p14:tracePt t="51506" x="6318250" y="4386263"/>
          <p14:tracePt t="51514" x="6335713" y="4368800"/>
          <p14:tracePt t="51522" x="6362700" y="4332288"/>
          <p14:tracePt t="51531" x="6381750" y="4322763"/>
          <p14:tracePt t="51538" x="6427788" y="4286250"/>
          <p14:tracePt t="51546" x="6491288" y="4249738"/>
          <p14:tracePt t="51554" x="6537325" y="4232275"/>
          <p14:tracePt t="51563" x="6573838" y="4203700"/>
          <p14:tracePt t="51571" x="6600825" y="4186238"/>
          <p14:tracePt t="51579" x="6627813" y="4167188"/>
          <p14:tracePt t="51587" x="6645275" y="4167188"/>
          <p14:tracePt t="51594" x="6654800" y="4149725"/>
          <p14:tracePt t="51603" x="6664325" y="4140200"/>
          <p14:tracePt t="51611" x="6673850" y="4130675"/>
          <p14:tracePt t="51620" x="6681788" y="4122738"/>
          <p14:tracePt t="51645" x="6691313" y="4113213"/>
          <p14:tracePt t="52436" x="6564313" y="4113213"/>
          <p14:tracePt t="52446" x="6345238" y="4113213"/>
          <p14:tracePt t="52453" x="6145213" y="4113213"/>
          <p14:tracePt t="52459" x="5943600" y="4113213"/>
          <p14:tracePt t="52469" x="5789613" y="4113213"/>
          <p14:tracePt t="52475" x="5643563" y="4113213"/>
          <p14:tracePt t="52485" x="5514975" y="4113213"/>
          <p14:tracePt t="52491" x="5405438" y="4113213"/>
          <p14:tracePt t="52499" x="5341938" y="4113213"/>
          <p14:tracePt t="52508" x="5334000" y="4113213"/>
          <p14:tracePt t="52517" x="5324475" y="4113213"/>
          <p14:tracePt t="52572" x="5305425" y="4113213"/>
          <p14:tracePt t="52580" x="5287963" y="4113213"/>
          <p14:tracePt t="52588" x="5260975" y="4113213"/>
          <p14:tracePt t="52596" x="5224463" y="4122738"/>
          <p14:tracePt t="52608" x="5187950" y="4140200"/>
          <p14:tracePt t="52611" x="5178425" y="4140200"/>
          <p14:tracePt t="52627" x="5159375" y="4140200"/>
          <p14:tracePt t="53205" x="5132388" y="4159250"/>
          <p14:tracePt t="53213" x="5122863" y="4176713"/>
          <p14:tracePt t="53223" x="5095875" y="4195763"/>
          <p14:tracePt t="53244" x="5095875" y="4203700"/>
          <p14:tracePt t="53254" x="5095875" y="4222750"/>
          <p14:tracePt t="53269" x="5095875" y="4240213"/>
          <p14:tracePt t="53286" x="5095875" y="4249738"/>
          <p14:tracePt t="53324" x="5095875" y="4259263"/>
          <p14:tracePt t="53356" x="5105400" y="4259263"/>
          <p14:tracePt t="53364" x="5178425" y="4259263"/>
          <p14:tracePt t="53374" x="5260975" y="4249738"/>
          <p14:tracePt t="53379" x="5351463" y="4222750"/>
          <p14:tracePt t="53387" x="5478463" y="4195763"/>
          <p14:tracePt t="53394" x="5616575" y="4186238"/>
          <p14:tracePt t="53403" x="5743575" y="4149725"/>
          <p14:tracePt t="53412" x="5853113" y="4140200"/>
          <p14:tracePt t="53421" x="5980113" y="4122738"/>
          <p14:tracePt t="53431" x="6099175" y="4113213"/>
          <p14:tracePt t="53437" x="6189663" y="4113213"/>
          <p14:tracePt t="53444" x="6262688" y="4113213"/>
          <p14:tracePt t="53453" x="6318250" y="4113213"/>
          <p14:tracePt t="53461" x="6372225" y="4113213"/>
          <p14:tracePt t="53471" x="6418263" y="4113213"/>
          <p14:tracePt t="53476" x="6445250" y="4113213"/>
          <p14:tracePt t="53486" x="6454775" y="4113213"/>
          <p14:tracePt t="53492" x="6472238" y="4113213"/>
          <p14:tracePt t="53503" x="6491288" y="4113213"/>
          <p14:tracePt t="53514" x="6500813" y="4113213"/>
          <p14:tracePt t="53522" x="6527800" y="4113213"/>
          <p14:tracePt t="53530" x="6545263" y="4113213"/>
          <p14:tracePt t="53538" x="6573838" y="4113213"/>
          <p14:tracePt t="53546" x="6627813" y="4113213"/>
          <p14:tracePt t="53554" x="6654800" y="4113213"/>
          <p14:tracePt t="53563" x="6700838" y="4113213"/>
          <p14:tracePt t="53571" x="6737350" y="4113213"/>
          <p14:tracePt t="53579" x="6754813" y="4113213"/>
          <p14:tracePt t="53587" x="6773863" y="4113213"/>
          <p14:tracePt t="53595" x="6783388" y="4113213"/>
          <p14:tracePt t="56126" x="6791325" y="4103688"/>
          <p14:tracePt t="58292" x="6800850" y="4113213"/>
          <p14:tracePt t="60548" x="6810375" y="4130675"/>
          <p14:tracePt t="60556" x="6810375" y="4203700"/>
          <p14:tracePt t="60565" x="6810375" y="4232275"/>
          <p14:tracePt t="60572" x="6800850" y="4303713"/>
          <p14:tracePt t="60580" x="6800850" y="4332288"/>
          <p14:tracePt t="60589" x="6800850" y="4359275"/>
          <p14:tracePt t="60596" x="6800850" y="4395788"/>
          <p14:tracePt t="60603" x="6800850" y="4413250"/>
          <p14:tracePt t="60612" x="6783388" y="4449763"/>
          <p14:tracePt t="60780" x="6783388" y="4459288"/>
          <p14:tracePt t="60786" x="6773863" y="4478338"/>
          <p14:tracePt t="60794" x="6773863" y="4495800"/>
          <p14:tracePt t="60802" x="6773863" y="4505325"/>
          <p14:tracePt t="61022" x="6754813" y="4532313"/>
          <p14:tracePt t="61028" x="6727825" y="4551363"/>
          <p14:tracePt t="61036" x="6681788" y="4551363"/>
          <p14:tracePt t="61043" x="6664325" y="4559300"/>
          <p14:tracePt t="61050" x="6645275" y="4559300"/>
          <p14:tracePt t="61059" x="6618288" y="4578350"/>
          <p14:tracePt t="61068" x="6600825" y="4578350"/>
          <p14:tracePt t="61075" x="6581775" y="4587875"/>
          <p14:tracePt t="61300" x="6573838" y="4595813"/>
          <p14:tracePt t="61322" x="6600825" y="4595813"/>
          <p14:tracePt t="61330" x="6627813" y="4595813"/>
          <p14:tracePt t="61338" x="6645275" y="4595813"/>
          <p14:tracePt t="61346" x="6691313" y="4595813"/>
          <p14:tracePt t="61354" x="6718300" y="4595813"/>
          <p14:tracePt t="61362" x="6727825" y="4595813"/>
          <p14:tracePt t="61379" x="6737350" y="4595813"/>
          <p14:tracePt t="61395" x="6754813" y="4595813"/>
          <p14:tracePt t="61540" x="6764338" y="4595813"/>
          <p14:tracePt t="61619" x="6754813" y="4595813"/>
          <p14:tracePt t="61627" x="6718300" y="4605338"/>
          <p14:tracePt t="61636" x="6673850" y="4632325"/>
          <p14:tracePt t="61642" x="6627813" y="4651375"/>
          <p14:tracePt t="61654" x="6600825" y="4660900"/>
          <p14:tracePt t="61658" x="6573838" y="4697413"/>
          <p14:tracePt t="61667" x="6537325" y="4705350"/>
          <p14:tracePt t="61674" x="6508750" y="4732338"/>
          <p14:tracePt t="61683" x="6500813" y="4741863"/>
          <p14:tracePt t="61700" x="6491288" y="4768850"/>
          <p14:tracePt t="61707" x="6491288" y="4778375"/>
          <p14:tracePt t="61715" x="6491288" y="4787900"/>
          <p14:tracePt t="61723" x="6491288" y="4797425"/>
          <p14:tracePt t="61731" x="6491288" y="4805363"/>
          <p14:tracePt t="61739" x="6491288" y="4814888"/>
          <p14:tracePt t="61754" x="6491288" y="4824413"/>
          <p14:tracePt t="61762" x="6491288" y="4833938"/>
          <p14:tracePt t="61770" x="6500813" y="4833938"/>
          <p14:tracePt t="61786" x="6508750" y="4833938"/>
          <p14:tracePt t="61802" x="6545263" y="4833938"/>
          <p14:tracePt t="61811" x="6591300" y="4833938"/>
          <p14:tracePt t="61818" x="6645275" y="4833938"/>
          <p14:tracePt t="61826" x="6681788" y="4833938"/>
          <p14:tracePt t="61836" x="6754813" y="4833938"/>
          <p14:tracePt t="61842" x="6783388" y="4833938"/>
          <p14:tracePt t="61851" x="6827838" y="4833938"/>
          <p14:tracePt t="61867" x="6856413" y="4833938"/>
          <p14:tracePt t="61884" x="6864350" y="4833938"/>
          <p14:tracePt t="62156" x="6846888" y="4841875"/>
          <p14:tracePt t="62165" x="6773863" y="4914900"/>
          <p14:tracePt t="62172" x="6718300" y="4979988"/>
          <p14:tracePt t="62179" x="6664325" y="5053013"/>
          <p14:tracePt t="62186" x="6645275" y="5106988"/>
          <p14:tracePt t="62194" x="6591300" y="5189538"/>
          <p14:tracePt t="62203" x="6581775" y="5233988"/>
          <p14:tracePt t="62211" x="6537325" y="5316538"/>
          <p14:tracePt t="62218" x="6518275" y="5343525"/>
          <p14:tracePt t="62226" x="6491288" y="5408613"/>
          <p14:tracePt t="62236" x="6481763" y="5435600"/>
          <p14:tracePt t="62242" x="6472238" y="5453063"/>
          <p14:tracePt t="62252" x="6464300" y="5481638"/>
          <p14:tracePt t="62258" x="6464300" y="5489575"/>
          <p14:tracePt t="62266" x="6445250" y="5518150"/>
          <p14:tracePt t="62274" x="6445250" y="5526088"/>
          <p14:tracePt t="62283" x="6435725" y="5535613"/>
          <p14:tracePt t="62307" x="6435725" y="5554663"/>
          <p14:tracePt t="62381" x="6427788" y="5554663"/>
          <p14:tracePt t="62388" x="6418263" y="5554663"/>
          <p14:tracePt t="62396" x="6354763" y="5581650"/>
          <p14:tracePt t="62403" x="6262688" y="5589588"/>
          <p14:tracePt t="62412" x="6116638" y="5626100"/>
          <p14:tracePt t="62421" x="5935663" y="5626100"/>
          <p14:tracePt t="62428" x="5734050" y="5626100"/>
          <p14:tracePt t="62437" x="5461000" y="5626100"/>
          <p14:tracePt t="62442" x="4895850" y="5581650"/>
          <p14:tracePt t="62452" x="4357688" y="5508625"/>
          <p14:tracePt t="62458" x="3856038" y="5462588"/>
          <p14:tracePt t="62467" x="3309938" y="5362575"/>
          <p14:tracePt t="62474" x="2925763" y="5326063"/>
          <p14:tracePt t="62484" x="2635250" y="5262563"/>
          <p14:tracePt t="62490" x="2489200" y="5216525"/>
          <p14:tracePt t="62500" x="2389188" y="5189538"/>
          <p14:tracePt t="62506" x="2370138" y="5189538"/>
          <p14:tracePt t="62669" x="2370138" y="5180013"/>
          <p14:tracePt t="62811" x="2324100" y="5189538"/>
          <p14:tracePt t="62820" x="2297113" y="5216525"/>
          <p14:tracePt t="62828" x="2251075" y="5226050"/>
          <p14:tracePt t="62836" x="2224088" y="5253038"/>
          <p14:tracePt t="62845" x="2197100" y="5262563"/>
          <p14:tracePt t="62855" x="2133600" y="5299075"/>
          <p14:tracePt t="62858" x="2087563" y="5326063"/>
          <p14:tracePt t="62867" x="2033588" y="5335588"/>
          <p14:tracePt t="62874" x="1968500" y="5372100"/>
          <p14:tracePt t="62884" x="1905000" y="5389563"/>
          <p14:tracePt t="62890" x="1878013" y="5389563"/>
          <p14:tracePt t="62907" x="1851025" y="5389563"/>
          <p14:tracePt t="62914" x="1841500" y="5389563"/>
          <p14:tracePt t="62922" x="1831975" y="5389563"/>
          <p14:tracePt t="62930" x="1814513" y="5389563"/>
          <p14:tracePt t="62938" x="1804988" y="5389563"/>
          <p14:tracePt t="62946" x="1795463" y="5389563"/>
          <p14:tracePt t="62954" x="1758950" y="5353050"/>
          <p14:tracePt t="62962" x="1751013" y="5343525"/>
          <p14:tracePt t="62970" x="1741488" y="5316538"/>
          <p14:tracePt t="62979" x="1731963" y="5289550"/>
          <p14:tracePt t="62987" x="1731963" y="5270500"/>
          <p14:tracePt t="62995" x="1731963" y="5233988"/>
          <p14:tracePt t="63003" x="1731963" y="5216525"/>
          <p14:tracePt t="63011" x="1731963" y="5189538"/>
          <p14:tracePt t="63019" x="1731963" y="5180013"/>
          <p14:tracePt t="63027" x="1722438" y="5160963"/>
          <p14:tracePt t="63060" x="1714500" y="5153025"/>
          <p14:tracePt t="63076" x="1751013" y="5133975"/>
          <p14:tracePt t="63084" x="1804988" y="5126038"/>
          <p14:tracePt t="63094" x="1878013" y="5126038"/>
          <p14:tracePt t="63102" x="1968500" y="5126038"/>
          <p14:tracePt t="63108" x="2097088" y="5126038"/>
          <p14:tracePt t="63118" x="2260600" y="5143500"/>
          <p14:tracePt t="63123" x="2416175" y="5170488"/>
          <p14:tracePt t="63132" x="2579688" y="5216525"/>
          <p14:tracePt t="63141" x="2744788" y="5243513"/>
          <p14:tracePt t="63146" x="2917825" y="5307013"/>
          <p14:tracePt t="63154" x="3008313" y="5326063"/>
          <p14:tracePt t="63162" x="3136900" y="5372100"/>
          <p14:tracePt t="63170" x="3200400" y="5389563"/>
          <p14:tracePt t="63178" x="3244850" y="5399088"/>
          <p14:tracePt t="63186" x="3254375" y="5408613"/>
          <p14:tracePt t="63227" x="3254375" y="5416550"/>
          <p14:tracePt t="63234" x="3254375" y="5435600"/>
          <p14:tracePt t="63242" x="3236913" y="5445125"/>
          <p14:tracePt t="63251" x="3208338" y="5445125"/>
          <p14:tracePt t="63258" x="3171825" y="5453063"/>
          <p14:tracePt t="63266" x="3163888" y="5462588"/>
          <p14:tracePt t="63333" x="3136900" y="5481638"/>
          <p14:tracePt t="63343" x="3100388" y="5508625"/>
          <p14:tracePt t="63349" x="3090863" y="5518150"/>
          <p14:tracePt t="63358" x="3054350" y="5562600"/>
          <p14:tracePt t="63363" x="3035300" y="5581650"/>
          <p14:tracePt t="63371" x="2998788" y="5589588"/>
          <p14:tracePt t="63379" x="2944813" y="5626100"/>
          <p14:tracePt t="63387" x="2917825" y="5645150"/>
          <p14:tracePt t="63395" x="2898775" y="5645150"/>
          <p14:tracePt t="63403" x="2862263" y="5645150"/>
          <p14:tracePt t="63411" x="2825750" y="5662613"/>
          <p14:tracePt t="63419" x="2817813" y="5662613"/>
          <p14:tracePt t="63427" x="2798763" y="5662613"/>
          <p14:tracePt t="63435" x="2789238" y="5662613"/>
          <p14:tracePt t="63445" x="2771775" y="5662613"/>
          <p14:tracePt t="63466" x="2762250" y="5662613"/>
          <p14:tracePt t="63483" x="2752725" y="5662613"/>
          <p14:tracePt t="63499" x="2725738" y="5662613"/>
          <p14:tracePt t="63506" x="2716213" y="5662613"/>
          <p14:tracePt t="63515" x="2708275" y="5662613"/>
          <p14:tracePt t="63531" x="2689225" y="5662613"/>
          <p14:tracePt t="66124" x="2808288" y="5581650"/>
          <p14:tracePt t="66130" x="2889250" y="5526088"/>
          <p14:tracePt t="66141" x="3008313" y="5453063"/>
          <p14:tracePt t="66147" x="3100388" y="5380038"/>
          <p14:tracePt t="66154" x="3200400" y="5307013"/>
          <p14:tracePt t="66164" x="3317875" y="5226050"/>
          <p14:tracePt t="66170" x="3427413" y="5153025"/>
          <p14:tracePt t="66179" x="3527425" y="5080000"/>
          <p14:tracePt t="66186" x="3665538" y="4970463"/>
          <p14:tracePt t="66194" x="3738563" y="4914900"/>
          <p14:tracePt t="66202" x="3802063" y="4833938"/>
          <p14:tracePt t="66211" x="3911600" y="4714875"/>
          <p14:tracePt t="66218" x="3975100" y="4651375"/>
          <p14:tracePt t="66226" x="4029075" y="4578350"/>
          <p14:tracePt t="66234" x="4094163" y="4514850"/>
          <p14:tracePt t="66243" x="4121150" y="4468813"/>
          <p14:tracePt t="66252" x="4121150" y="4441825"/>
          <p14:tracePt t="66259" x="4148138" y="4405313"/>
          <p14:tracePt t="66267" x="4157663" y="4376738"/>
          <p14:tracePt t="66274" x="4165600" y="4349750"/>
          <p14:tracePt t="66283" x="4165600" y="4340225"/>
          <p14:tracePt t="66291" x="4175125" y="4322763"/>
          <p14:tracePt t="66300" x="4184650" y="4313238"/>
          <p14:tracePt t="66420" x="4194175" y="4303713"/>
          <p14:tracePt t="66430" x="4211638" y="4286250"/>
          <p14:tracePt t="66437" x="4238625" y="4259263"/>
          <p14:tracePt t="66444" x="4248150" y="4249738"/>
          <p14:tracePt t="66452" x="4275138" y="4222750"/>
          <p14:tracePt t="66458" x="4311650" y="4195763"/>
          <p14:tracePt t="66467" x="4348163" y="4140200"/>
          <p14:tracePt t="66476" x="4367213" y="4122738"/>
          <p14:tracePt t="66486" x="4421188" y="4086225"/>
          <p14:tracePt t="66492" x="4457700" y="4057650"/>
          <p14:tracePt t="66509" x="4503738" y="4003675"/>
          <p14:tracePt t="66520" x="4549775" y="3976688"/>
          <p14:tracePt t="66524" x="4594225" y="3957638"/>
          <p14:tracePt t="66531" x="4622800" y="3940175"/>
          <p14:tracePt t="66539" x="4659313" y="3921125"/>
          <p14:tracePt t="66547" x="4676775" y="3903663"/>
          <p14:tracePt t="66555" x="4703763" y="3884613"/>
          <p14:tracePt t="66562" x="4740275" y="3857625"/>
          <p14:tracePt t="66570" x="4767263" y="3848100"/>
          <p14:tracePt t="66578" x="4795838" y="3830638"/>
          <p14:tracePt t="66586" x="4822825" y="3821113"/>
          <p14:tracePt t="66594" x="4868863" y="3803650"/>
          <p14:tracePt t="66604" x="4895850" y="3803650"/>
          <p14:tracePt t="66610" x="4932363" y="3775075"/>
          <p14:tracePt t="66619" x="4949825" y="3767138"/>
          <p14:tracePt t="66626" x="4968875" y="3757613"/>
          <p14:tracePt t="66635" x="4995863" y="3748088"/>
          <p14:tracePt t="66642" x="5032375" y="3738563"/>
          <p14:tracePt t="66650" x="5059363" y="3721100"/>
          <p14:tracePt t="66658" x="5068888" y="3721100"/>
          <p14:tracePt t="66667" x="5095875" y="3721100"/>
          <p14:tracePt t="66674" x="5095875" y="3711575"/>
          <p14:tracePt t="66683" x="5105400" y="3711575"/>
          <p14:tracePt t="66690" x="5114925" y="3702050"/>
          <p14:tracePt t="66707" x="5132388" y="3702050"/>
          <p14:tracePt t="66723" x="5141913" y="3702050"/>
          <p14:tracePt t="66732" x="5159375" y="3694113"/>
          <p14:tracePt t="66740" x="5168900" y="3684588"/>
          <p14:tracePt t="66773" x="5178425" y="3684588"/>
          <p14:tracePt t="66890" x="5187950" y="3684588"/>
          <p14:tracePt t="66899" x="5187950" y="3694113"/>
          <p14:tracePt t="66907" x="5187950" y="3721100"/>
          <p14:tracePt t="66915" x="5187950" y="3738563"/>
          <p14:tracePt t="66923" x="5187950" y="3767138"/>
          <p14:tracePt t="66930" x="5187950" y="3775075"/>
          <p14:tracePt t="66938" x="5187950" y="3803650"/>
          <p14:tracePt t="66946" x="5187950" y="3830638"/>
          <p14:tracePt t="66954" x="5187950" y="3848100"/>
          <p14:tracePt t="66963" x="5187950" y="3867150"/>
          <p14:tracePt t="66971" x="5187950" y="3894138"/>
          <p14:tracePt t="66979" x="5178425" y="3903663"/>
          <p14:tracePt t="66987" x="5178425" y="3911600"/>
          <p14:tracePt t="67011" x="5178425" y="3921125"/>
          <p14:tracePt t="67018" x="5168900" y="3930650"/>
          <p14:tracePt t="67026" x="5168900" y="3940175"/>
          <p14:tracePt t="67034" x="5168900" y="3957638"/>
          <p14:tracePt t="67042" x="5168900" y="3984625"/>
          <p14:tracePt t="67050" x="5159375" y="4049713"/>
          <p14:tracePt t="67058" x="5141913" y="4094163"/>
          <p14:tracePt t="67067" x="5141913" y="4122738"/>
          <p14:tracePt t="67075" x="5141913" y="4159250"/>
          <p14:tracePt t="67083" x="5132388" y="4203700"/>
          <p14:tracePt t="67091" x="5132388" y="4222750"/>
          <p14:tracePt t="67100" x="5114925" y="4259263"/>
          <p14:tracePt t="67118" x="5114925" y="4268788"/>
          <p14:tracePt t="67276" x="5114925" y="4286250"/>
          <p14:tracePt t="67282" x="5105400" y="4303713"/>
          <p14:tracePt t="67290" x="5105400" y="4349750"/>
          <p14:tracePt t="67299" x="5105400" y="4368800"/>
          <p14:tracePt t="67307" x="5105400" y="4405313"/>
          <p14:tracePt t="67316" x="5105400" y="4432300"/>
          <p14:tracePt t="67323" x="5105400" y="4449763"/>
          <p14:tracePt t="67331" x="5105400" y="4478338"/>
          <p14:tracePt t="67339" x="5105400" y="4495800"/>
          <p14:tracePt t="67347" x="5105400" y="4505325"/>
          <p14:tracePt t="67356" x="5105400" y="4522788"/>
          <p14:tracePt t="67732" x="5105400" y="4532313"/>
          <p14:tracePt t="67740" x="5122863" y="4532313"/>
          <p14:tracePt t="67748" x="5168900" y="4532313"/>
          <p14:tracePt t="67755" x="5195888" y="4532313"/>
          <p14:tracePt t="67762" x="5260975" y="4532313"/>
          <p14:tracePt t="67771" x="5305425" y="4532313"/>
          <p14:tracePt t="67778" x="5360988" y="4532313"/>
          <p14:tracePt t="67786" x="5387975" y="4541838"/>
          <p14:tracePt t="67794" x="5405438" y="4541838"/>
          <p14:tracePt t="67802" x="5424488" y="4551363"/>
          <p14:tracePt t="67810" x="5434013" y="4551363"/>
          <p14:tracePt t="68203" x="5441950" y="4559300"/>
          <p14:tracePt t="68212" x="5441950" y="4568825"/>
          <p14:tracePt t="68220" x="5441950" y="4595813"/>
          <p14:tracePt t="68228" x="5441950" y="4624388"/>
          <p14:tracePt t="68235" x="5441950" y="4660900"/>
          <p14:tracePt t="68244" x="5441950" y="4678363"/>
          <p14:tracePt t="68253" x="5441950" y="4714875"/>
          <p14:tracePt t="68259" x="5441950" y="4741863"/>
          <p14:tracePt t="68266" x="5451475" y="4778375"/>
          <p14:tracePt t="68275" x="5461000" y="4814888"/>
          <p14:tracePt t="68283" x="5461000" y="4833938"/>
          <p14:tracePt t="68291" x="5461000" y="4860925"/>
          <p14:tracePt t="68299" x="5461000" y="4870450"/>
          <p14:tracePt t="68307" x="5470525" y="4887913"/>
          <p14:tracePt t="68316" x="5478463" y="4887913"/>
          <p14:tracePt t="68356" x="5478463" y="4897438"/>
          <p14:tracePt t="68364" x="5478463" y="4906963"/>
          <p14:tracePt t="68374" x="5478463" y="4914900"/>
          <p14:tracePt t="68380" x="5478463" y="4943475"/>
          <p14:tracePt t="68387" x="5478463" y="4960938"/>
          <p14:tracePt t="68395" x="5478463" y="4987925"/>
          <p14:tracePt t="68403" x="5478463" y="5006975"/>
          <p14:tracePt t="68411" x="5478463" y="5033963"/>
          <p14:tracePt t="68419" x="5478463" y="5043488"/>
          <p14:tracePt t="68428" x="5478463" y="5080000"/>
          <p14:tracePt t="68435" x="5478463" y="5097463"/>
          <p14:tracePt t="68443" x="5470525" y="5106988"/>
          <p14:tracePt t="68451" x="5441950" y="5143500"/>
          <p14:tracePt t="68459" x="5434013" y="5153025"/>
          <p14:tracePt t="68467" x="5414963" y="5170488"/>
          <p14:tracePt t="68475" x="5397500" y="5189538"/>
          <p14:tracePt t="68483" x="5378450" y="5197475"/>
          <p14:tracePt t="68492" x="5351463" y="5197475"/>
          <p14:tracePt t="68500" x="5334000" y="5207000"/>
          <p14:tracePt t="68507" x="5314950" y="5207000"/>
          <p14:tracePt t="68517" x="5305425" y="5207000"/>
          <p14:tracePt t="68563" x="5278438" y="5189538"/>
          <p14:tracePt t="68570" x="5224463" y="5106988"/>
          <p14:tracePt t="68578" x="5214938" y="5043488"/>
          <p14:tracePt t="68586" x="5187950" y="4970463"/>
          <p14:tracePt t="68594" x="5187950" y="4914900"/>
          <p14:tracePt t="68602" x="5159375" y="4833938"/>
          <p14:tracePt t="68611" x="5141913" y="4760913"/>
          <p14:tracePt t="68619" x="5122863" y="4678363"/>
          <p14:tracePt t="68627" x="5095875" y="4614863"/>
          <p14:tracePt t="68635" x="5086350" y="4559300"/>
          <p14:tracePt t="68643" x="5086350" y="4495800"/>
          <p14:tracePt t="68651" x="5059363" y="4459288"/>
          <p14:tracePt t="68659" x="5059363" y="4395788"/>
          <p14:tracePt t="68667" x="5059363" y="4368800"/>
          <p14:tracePt t="68674" x="5049838" y="4340225"/>
          <p14:tracePt t="68683" x="5049838" y="4295775"/>
          <p14:tracePt t="68690" x="5049838" y="4268788"/>
          <p14:tracePt t="68700" x="5049838" y="4232275"/>
          <p14:tracePt t="68706" x="5049838" y="4176713"/>
          <p14:tracePt t="68715" x="5049838" y="4113213"/>
          <p14:tracePt t="68722" x="5049838" y="4057650"/>
          <p14:tracePt t="68731" x="5049838" y="4003675"/>
          <p14:tracePt t="68740" x="5049838" y="3948113"/>
          <p14:tracePt t="68747" x="5068888" y="3848100"/>
          <p14:tracePt t="68755" x="5078413" y="3811588"/>
          <p14:tracePt t="68763" x="5078413" y="3757613"/>
          <p14:tracePt t="68771" x="5132388" y="3657600"/>
          <p14:tracePt t="68779" x="5159375" y="3592513"/>
          <p14:tracePt t="68787" x="5187950" y="3529013"/>
          <p14:tracePt t="68796" x="5195888" y="3502025"/>
          <p14:tracePt t="68805" x="5214938" y="3455988"/>
          <p14:tracePt t="68812" x="5241925" y="3411538"/>
          <p14:tracePt t="68821" x="5260975" y="3346450"/>
          <p14:tracePt t="68828" x="5278438" y="3328988"/>
          <p14:tracePt t="68835" x="5297488" y="3282950"/>
          <p14:tracePt t="68843" x="5334000" y="3236913"/>
          <p14:tracePt t="68852" x="5351463" y="3219450"/>
          <p14:tracePt t="68860" x="5368925" y="3173413"/>
          <p14:tracePt t="68868" x="5387975" y="3155950"/>
          <p14:tracePt t="68875" x="5414963" y="3136900"/>
          <p14:tracePt t="68887" x="5461000" y="3082925"/>
          <p14:tracePt t="68900" x="5487988" y="3046413"/>
          <p14:tracePt t="68906" x="5524500" y="3036888"/>
          <p14:tracePt t="68916" x="5551488" y="3000375"/>
          <p14:tracePt t="68923" x="5580063" y="2990850"/>
          <p14:tracePt t="68931" x="5616575" y="2973388"/>
          <p14:tracePt t="68939" x="5661025" y="2954338"/>
          <p14:tracePt t="68947" x="5680075" y="2946400"/>
          <p14:tracePt t="68955" x="5707063" y="2946400"/>
          <p14:tracePt t="68963" x="5734050" y="2909888"/>
          <p14:tracePt t="68970" x="5753100" y="2909888"/>
          <p14:tracePt t="68979" x="5770563" y="2900363"/>
          <p14:tracePt t="68987" x="5780088" y="2900363"/>
          <p14:tracePt t="68996" x="5807075" y="2900363"/>
          <p14:tracePt t="69004" x="5816600" y="2900363"/>
          <p14:tracePt t="69012" x="5843588" y="2900363"/>
          <p14:tracePt t="69019" x="5870575" y="2900363"/>
          <p14:tracePt t="69028" x="5907088" y="2900363"/>
          <p14:tracePt t="69035" x="5962650" y="2900363"/>
          <p14:tracePt t="69043" x="6026150" y="2900363"/>
          <p14:tracePt t="69051" x="6099175" y="2900363"/>
          <p14:tracePt t="69061" x="6135688" y="2900363"/>
          <p14:tracePt t="69067" x="6181725" y="2900363"/>
          <p14:tracePt t="69074" x="6218238" y="2900363"/>
          <p14:tracePt t="69083" x="6245225" y="2900363"/>
          <p14:tracePt t="69091" x="6308725" y="2927350"/>
          <p14:tracePt t="69099" x="6335713" y="2927350"/>
          <p14:tracePt t="69107" x="6345238" y="2936875"/>
          <p14:tracePt t="69116" x="6381750" y="2954338"/>
          <p14:tracePt t="69122" x="6399213" y="2973388"/>
          <p14:tracePt t="69130" x="6427788" y="2982913"/>
          <p14:tracePt t="69138" x="6472238" y="3017838"/>
          <p14:tracePt t="69146" x="6508750" y="3036888"/>
          <p14:tracePt t="69155" x="6581775" y="3073400"/>
          <p14:tracePt t="69163" x="6627813" y="3100388"/>
          <p14:tracePt t="69170" x="6691313" y="3136900"/>
          <p14:tracePt t="69179" x="6754813" y="3173413"/>
          <p14:tracePt t="69187" x="6819900" y="3228975"/>
          <p14:tracePt t="69195" x="6883400" y="3265488"/>
          <p14:tracePt t="69203" x="6937375" y="3328988"/>
          <p14:tracePt t="69210" x="6956425" y="3375025"/>
          <p14:tracePt t="69219" x="6992938" y="3411538"/>
          <p14:tracePt t="69226" x="7037388" y="3475038"/>
          <p14:tracePt t="69235" x="7073900" y="3492500"/>
          <p14:tracePt t="69242" x="7102475" y="3529013"/>
          <p14:tracePt t="69251" x="7165975" y="3565525"/>
          <p14:tracePt t="69258" x="7175500" y="3584575"/>
          <p14:tracePt t="69267" x="7212013" y="3629025"/>
          <p14:tracePt t="69274" x="7229475" y="3648075"/>
          <p14:tracePt t="69283" x="7239000" y="3665538"/>
          <p14:tracePt t="69290" x="7256463" y="3694113"/>
          <p14:tracePt t="69299" x="7275513" y="3730625"/>
          <p14:tracePt t="69307" x="7283450" y="3767138"/>
          <p14:tracePt t="69315" x="7283450" y="3811588"/>
          <p14:tracePt t="69324" x="7292975" y="3848100"/>
          <p14:tracePt t="69335" x="7292975" y="3884613"/>
          <p14:tracePt t="69339" x="7292975" y="3921125"/>
          <p14:tracePt t="69348" x="7312025" y="3940175"/>
          <p14:tracePt t="69356" x="7319963" y="3994150"/>
          <p14:tracePt t="69366" x="7319963" y="4030663"/>
          <p14:tracePt t="69374" x="7319963" y="4040188"/>
          <p14:tracePt t="69378" x="7319963" y="4086225"/>
          <p14:tracePt t="69386" x="7319963" y="4113213"/>
          <p14:tracePt t="69394" x="7319963" y="4140200"/>
          <p14:tracePt t="69402" x="7319963" y="4176713"/>
          <p14:tracePt t="69410" x="7319963" y="4213225"/>
          <p14:tracePt t="69418" x="7319963" y="4240213"/>
          <p14:tracePt t="69426" x="7319963" y="4286250"/>
          <p14:tracePt t="69434" x="7319963" y="4313238"/>
          <p14:tracePt t="69442" x="7312025" y="4340225"/>
          <p14:tracePt t="69450" x="7312025" y="4386263"/>
          <p14:tracePt t="69459" x="7283450" y="4441825"/>
          <p14:tracePt t="69466" x="7283450" y="4486275"/>
          <p14:tracePt t="69474" x="7256463" y="4532313"/>
          <p14:tracePt t="69482" x="7239000" y="4605338"/>
          <p14:tracePt t="69490" x="7229475" y="4651375"/>
          <p14:tracePt t="69499" x="7192963" y="4697413"/>
          <p14:tracePt t="69506" x="7192963" y="4724400"/>
          <p14:tracePt t="69516" x="7175500" y="4768850"/>
          <p14:tracePt t="69523" x="7175500" y="4797425"/>
          <p14:tracePt t="69531" x="7138988" y="4841875"/>
          <p14:tracePt t="69539" x="7129463" y="4887913"/>
          <p14:tracePt t="69547" x="7119938" y="4924425"/>
          <p14:tracePt t="69555" x="7065963" y="4979988"/>
          <p14:tracePt t="69566" x="7046913" y="5024438"/>
          <p14:tracePt t="69570" x="7010400" y="5070475"/>
          <p14:tracePt t="69581" x="6973888" y="5116513"/>
          <p14:tracePt t="69588" x="6937375" y="5160963"/>
          <p14:tracePt t="69596" x="6910388" y="5180013"/>
          <p14:tracePt t="69605" x="6883400" y="5226050"/>
          <p14:tracePt t="69613" x="6864350" y="5243513"/>
          <p14:tracePt t="69622" x="6846888" y="5270500"/>
          <p14:tracePt t="69627" x="6837363" y="5289550"/>
          <p14:tracePt t="69635" x="6810375" y="5316538"/>
          <p14:tracePt t="69644" x="6800850" y="5326063"/>
          <p14:tracePt t="69651" x="6791325" y="5353050"/>
          <p14:tracePt t="69658" x="6754813" y="5372100"/>
          <p14:tracePt t="69667" x="6737350" y="5380038"/>
          <p14:tracePt t="69682" x="6718300" y="5399088"/>
          <p14:tracePt t="69690" x="6700838" y="5416550"/>
          <p14:tracePt t="69699" x="6681788" y="5416550"/>
          <p14:tracePt t="69706" x="6673850" y="5426075"/>
          <p14:tracePt t="69716" x="6627813" y="5426075"/>
          <p14:tracePt t="69723" x="6591300" y="5435600"/>
          <p14:tracePt t="69731" x="6545263" y="5453063"/>
          <p14:tracePt t="69739" x="6518275" y="5453063"/>
          <p14:tracePt t="69747" x="6481763" y="5472113"/>
          <p14:tracePt t="69755" x="6435725" y="5472113"/>
          <p14:tracePt t="69766" x="6399213" y="5472113"/>
          <p14:tracePt t="69772" x="6354763" y="5472113"/>
          <p14:tracePt t="69782" x="6299200" y="5472113"/>
          <p14:tracePt t="69787" x="6245225" y="5472113"/>
          <p14:tracePt t="69798" x="6172200" y="5462588"/>
          <p14:tracePt t="69804" x="6135688" y="5445125"/>
          <p14:tracePt t="69812" x="6080125" y="5408613"/>
          <p14:tracePt t="69821" x="6072188" y="5399088"/>
          <p14:tracePt t="69829" x="6053138" y="5389563"/>
          <p14:tracePt t="69836" x="6026150" y="5362575"/>
          <p14:tracePt t="69846" x="6016625" y="5353050"/>
          <p14:tracePt t="69852" x="6007100" y="5343525"/>
          <p14:tracePt t="69860" x="5999163" y="5326063"/>
          <p14:tracePt t="69868" x="5989638" y="5299075"/>
          <p14:tracePt t="69885" x="5972175" y="5270500"/>
          <p14:tracePt t="69890" x="5953125" y="5253038"/>
          <p14:tracePt t="69900" x="5907088" y="5216525"/>
          <p14:tracePt t="69906" x="5880100" y="5207000"/>
          <p14:tracePt t="69916" x="5834063" y="5197475"/>
          <p14:tracePt t="69922" x="5770563" y="5170488"/>
          <p14:tracePt t="69931" x="5743575" y="5153025"/>
          <p14:tracePt t="69938" x="5724525" y="5143500"/>
          <p14:tracePt t="69946" x="5697538" y="5133975"/>
          <p14:tracePt t="69954" x="5688013" y="5133975"/>
          <p14:tracePt t="69962" x="5670550" y="5116513"/>
          <p14:tracePt t="69972" x="5661025" y="5106988"/>
          <p14:tracePt t="69980" x="5653088" y="5097463"/>
          <p14:tracePt t="70004" x="5643563" y="5097463"/>
          <p14:tracePt t="70012" x="5634038" y="5097463"/>
          <p14:tracePt t="70028" x="5624513" y="5080000"/>
          <p14:tracePt t="70036" x="5624513" y="5070475"/>
          <p14:tracePt t="70046" x="5588000" y="5033963"/>
          <p14:tracePt t="70052" x="5570538" y="4970463"/>
          <p14:tracePt t="70059" x="5534025" y="4933950"/>
          <p14:tracePt t="70067" x="5514975" y="4887913"/>
          <p14:tracePt t="70075" x="5470525" y="4814888"/>
          <p14:tracePt t="70083" x="5424488" y="4760913"/>
          <p14:tracePt t="70090" x="5387975" y="4697413"/>
          <p14:tracePt t="70099" x="5360988" y="4632325"/>
          <p14:tracePt t="70107" x="5334000" y="4587875"/>
          <p14:tracePt t="70116" x="5297488" y="4522788"/>
          <p14:tracePt t="70122" x="5278438" y="4495800"/>
          <p14:tracePt t="70131" x="5260975" y="4478338"/>
          <p14:tracePt t="70139" x="5241925" y="4459288"/>
          <p14:tracePt t="70147" x="5232400" y="4422775"/>
          <p14:tracePt t="70155" x="5232400" y="4386263"/>
          <p14:tracePt t="70163" x="5224463" y="4368800"/>
          <p14:tracePt t="70172" x="5224463" y="4340225"/>
          <p14:tracePt t="70178" x="5224463" y="4295775"/>
          <p14:tracePt t="70186" x="5224463" y="4276725"/>
          <p14:tracePt t="70194" x="5224463" y="4240213"/>
          <p14:tracePt t="70202" x="5224463" y="4195763"/>
          <p14:tracePt t="70211" x="5224463" y="4140200"/>
          <p14:tracePt t="70219" x="5224463" y="4086225"/>
          <p14:tracePt t="70227" x="5224463" y="4013200"/>
          <p14:tracePt t="70235" x="5224463" y="3957638"/>
          <p14:tracePt t="70243" x="5224463" y="3903663"/>
          <p14:tracePt t="70251" x="5224463" y="3821113"/>
          <p14:tracePt t="70259" x="5260975" y="3757613"/>
          <p14:tracePt t="70267" x="5278438" y="3702050"/>
          <p14:tracePt t="70274" x="5287963" y="3657600"/>
          <p14:tracePt t="70283" x="5305425" y="3611563"/>
          <p14:tracePt t="70290" x="5324475" y="3584575"/>
          <p14:tracePt t="70299" x="5351463" y="3538538"/>
          <p14:tracePt t="70306" x="5368925" y="3511550"/>
          <p14:tracePt t="70315" x="5414963" y="3455988"/>
          <p14:tracePt t="70322" x="5424488" y="3438525"/>
          <p14:tracePt t="70331" x="5441950" y="3411538"/>
          <p14:tracePt t="70339" x="5478463" y="3365500"/>
          <p14:tracePt t="70347" x="5497513" y="3346450"/>
          <p14:tracePt t="70355" x="5534025" y="3319463"/>
          <p14:tracePt t="70362" x="5580063" y="3265488"/>
          <p14:tracePt t="70370" x="5597525" y="3246438"/>
          <p14:tracePt t="70380" x="5643563" y="3209925"/>
          <p14:tracePt t="70389" x="5707063" y="3192463"/>
          <p14:tracePt t="70396" x="5753100" y="3155950"/>
          <p14:tracePt t="70405" x="5780088" y="3146425"/>
          <p14:tracePt t="70412" x="5843588" y="3119438"/>
          <p14:tracePt t="70420" x="5907088" y="3090863"/>
          <p14:tracePt t="70428" x="5953125" y="3073400"/>
          <p14:tracePt t="70435" x="6043613" y="3027363"/>
          <p14:tracePt t="70443" x="6108700" y="3017838"/>
          <p14:tracePt t="70452" x="6181725" y="3009900"/>
          <p14:tracePt t="70459" x="6226175" y="2982913"/>
          <p14:tracePt t="70468" x="6291263" y="2973388"/>
          <p14:tracePt t="70475" x="6326188" y="2963863"/>
          <p14:tracePt t="70484" x="6372225" y="2963863"/>
          <p14:tracePt t="70491" x="6408738" y="2946400"/>
          <p14:tracePt t="70501" x="6454775" y="2946400"/>
          <p14:tracePt t="70507" x="6472238" y="2946400"/>
          <p14:tracePt t="70517" x="6500813" y="2946400"/>
          <p14:tracePt t="70523" x="6508750" y="2946400"/>
          <p14:tracePt t="70531" x="6537325" y="2946400"/>
          <p14:tracePt t="70539" x="6545263" y="2946400"/>
          <p14:tracePt t="70571" x="6545263" y="2936875"/>
          <p14:tracePt t="70579" x="6554788" y="2936875"/>
          <p14:tracePt t="70587" x="6581775" y="2954338"/>
          <p14:tracePt t="70595" x="6627813" y="3000375"/>
          <p14:tracePt t="70603" x="6691313" y="3046413"/>
          <p14:tracePt t="70613" x="6764338" y="3100388"/>
          <p14:tracePt t="70618" x="6864350" y="3173413"/>
          <p14:tracePt t="70626" x="6946900" y="3246438"/>
          <p14:tracePt t="70634" x="7010400" y="3292475"/>
          <p14:tracePt t="70643" x="7065963" y="3346450"/>
          <p14:tracePt t="70650" x="7129463" y="3402013"/>
          <p14:tracePt t="70658" x="7165975" y="3446463"/>
          <p14:tracePt t="70666" x="7183438" y="3492500"/>
          <p14:tracePt t="70674" x="7212013" y="3556000"/>
          <p14:tracePt t="70683" x="7219950" y="3584575"/>
          <p14:tracePt t="70690" x="7229475" y="3611563"/>
          <p14:tracePt t="70699" x="7239000" y="3665538"/>
          <p14:tracePt t="70706" x="7239000" y="3711575"/>
          <p14:tracePt t="70716" x="7248525" y="3730625"/>
          <p14:tracePt t="70723" x="7265988" y="3784600"/>
          <p14:tracePt t="70731" x="7283450" y="3830638"/>
          <p14:tracePt t="70739" x="7283450" y="3884613"/>
          <p14:tracePt t="70748" x="7292975" y="3948113"/>
          <p14:tracePt t="70756" x="7292975" y="4003675"/>
          <p14:tracePt t="70764" x="7302500" y="4049713"/>
          <p14:tracePt t="70772" x="7319963" y="4122738"/>
          <p14:tracePt t="70780" x="7319963" y="4149725"/>
          <p14:tracePt t="70787" x="7356475" y="4213225"/>
          <p14:tracePt t="70799" x="7356475" y="4240213"/>
          <p14:tracePt t="70803" x="7356475" y="4268788"/>
          <p14:tracePt t="70812" x="7356475" y="4313238"/>
          <p14:tracePt t="70820" x="7366000" y="4332288"/>
          <p14:tracePt t="70829" x="7375525" y="4368800"/>
          <p14:tracePt t="70834" x="7392988" y="4405313"/>
          <p14:tracePt t="70843" x="7392988" y="4413250"/>
          <p14:tracePt t="70851" x="7402513" y="4459288"/>
          <p14:tracePt t="70859" x="7412038" y="4478338"/>
          <p14:tracePt t="70867" x="7412038" y="4505325"/>
          <p14:tracePt t="70885" x="7412038" y="4578350"/>
          <p14:tracePt t="70891" x="7412038" y="4614863"/>
          <p14:tracePt t="70899" x="7412038" y="4660900"/>
          <p14:tracePt t="70906" x="7412038" y="4668838"/>
          <p14:tracePt t="70916" x="7412038" y="4705350"/>
          <p14:tracePt t="70923" x="7412038" y="4724400"/>
          <p14:tracePt t="70931" x="7412038" y="4751388"/>
          <p14:tracePt t="70938" x="7412038" y="4768850"/>
          <p14:tracePt t="70946" x="7412038" y="4797425"/>
          <p14:tracePt t="70954" x="7402513" y="4814888"/>
          <p14:tracePt t="70962" x="7392988" y="4824413"/>
          <p14:tracePt t="70970" x="7392988" y="4841875"/>
          <p14:tracePt t="70978" x="7375525" y="4860925"/>
          <p14:tracePt t="70986" x="7366000" y="4878388"/>
          <p14:tracePt t="70994" x="7348538" y="4897438"/>
          <p14:tracePt t="71002" x="7319963" y="4933950"/>
          <p14:tracePt t="71011" x="7292975" y="4951413"/>
          <p14:tracePt t="71018" x="7265988" y="4970463"/>
          <p14:tracePt t="71026" x="7248525" y="4997450"/>
          <p14:tracePt t="71034" x="7202488" y="5024438"/>
          <p14:tracePt t="71042" x="7175500" y="5053013"/>
          <p14:tracePt t="71051" x="7156450" y="5060950"/>
          <p14:tracePt t="71059" x="7119938" y="5080000"/>
          <p14:tracePt t="71067" x="7092950" y="5097463"/>
          <p14:tracePt t="71075" x="7046913" y="5106988"/>
          <p14:tracePt t="71083" x="7029450" y="5126038"/>
          <p14:tracePt t="71090" x="7010400" y="5126038"/>
          <p14:tracePt t="71100" x="6992938" y="5133975"/>
          <p14:tracePt t="71107" x="6946900" y="5170488"/>
          <p14:tracePt t="71118" x="6929438" y="5180013"/>
          <p14:tracePt t="71124" x="6900863" y="5189538"/>
          <p14:tracePt t="71134" x="6846888" y="5207000"/>
          <p14:tracePt t="71141" x="6800850" y="5233988"/>
          <p14:tracePt t="71148" x="6737350" y="5233988"/>
          <p14:tracePt t="71156" x="6664325" y="5270500"/>
          <p14:tracePt t="71164" x="6581775" y="5299075"/>
          <p14:tracePt t="71174" x="6527800" y="5299075"/>
          <p14:tracePt t="71178" x="6464300" y="5307013"/>
          <p14:tracePt t="71186" x="6391275" y="5326063"/>
          <p14:tracePt t="71196" x="6326188" y="5335588"/>
          <p14:tracePt t="71205" x="6291263" y="5335588"/>
          <p14:tracePt t="71212" x="6245225" y="5335588"/>
          <p14:tracePt t="71221" x="6226175" y="5335588"/>
          <p14:tracePt t="71228" x="6199188" y="5335588"/>
          <p14:tracePt t="71235" x="6189663" y="5335588"/>
          <p14:tracePt t="71244" x="6162675" y="5335588"/>
          <p14:tracePt t="71252" x="6153150" y="5335588"/>
          <p14:tracePt t="71260" x="6116638" y="5335588"/>
          <p14:tracePt t="71269" x="6099175" y="5335588"/>
          <p14:tracePt t="71275" x="6080125" y="5316538"/>
          <p14:tracePt t="71285" x="6053138" y="5316538"/>
          <p14:tracePt t="71291" x="5989638" y="5270500"/>
          <p14:tracePt t="71299" x="5962650" y="5233988"/>
          <p14:tracePt t="71306" x="5916613" y="5197475"/>
          <p14:tracePt t="71316" x="5853113" y="5160963"/>
          <p14:tracePt t="71323" x="5770563" y="5133975"/>
          <p14:tracePt t="71331" x="5688013" y="5097463"/>
          <p14:tracePt t="71339" x="5624513" y="5070475"/>
          <p14:tracePt t="71347" x="5551488" y="5033963"/>
          <p14:tracePt t="71355" x="5470525" y="5006975"/>
          <p14:tracePt t="71362" x="5405438" y="4960938"/>
          <p14:tracePt t="71370" x="5360988" y="4943475"/>
          <p14:tracePt t="71378" x="5324475" y="4914900"/>
          <p14:tracePt t="71386" x="5305425" y="4906963"/>
          <p14:tracePt t="71394" x="5305425" y="4897438"/>
          <p14:tracePt t="71411" x="5305425" y="4887913"/>
          <p14:tracePt t="71419" x="5305425" y="4841875"/>
          <p14:tracePt t="71427" x="5287963" y="4805363"/>
          <p14:tracePt t="71435" x="5287963" y="4741863"/>
          <p14:tracePt t="71443" x="5268913" y="4660900"/>
          <p14:tracePt t="71451" x="5268913" y="4587875"/>
          <p14:tracePt t="71458" x="5268913" y="4495800"/>
          <p14:tracePt t="71469" x="5268913" y="4405313"/>
          <p14:tracePt t="71474" x="5251450" y="4322763"/>
          <p14:tracePt t="71483" x="5241925" y="4268788"/>
          <p14:tracePt t="71490" x="5241925" y="4213225"/>
          <p14:tracePt t="71499" x="5232400" y="4167188"/>
          <p14:tracePt t="71506" x="5205413" y="4103688"/>
          <p14:tracePt t="71516" x="5205413" y="4086225"/>
          <p14:tracePt t="71523" x="5205413" y="4057650"/>
          <p14:tracePt t="71531" x="5205413" y="4030663"/>
          <p14:tracePt t="71539" x="5205413" y="3984625"/>
          <p14:tracePt t="71547" x="5205413" y="3957638"/>
          <p14:tracePt t="71555" x="5205413" y="3930650"/>
          <p14:tracePt t="71563" x="5205413" y="3884613"/>
          <p14:tracePt t="71570" x="5205413" y="3840163"/>
          <p14:tracePt t="71580" x="5205413" y="3775075"/>
          <p14:tracePt t="71587" x="5224463" y="3721100"/>
          <p14:tracePt t="71595" x="5232400" y="3657600"/>
          <p14:tracePt t="71603" x="5260975" y="3611563"/>
          <p14:tracePt t="71612" x="5268913" y="3556000"/>
          <p14:tracePt t="71621" x="5297488" y="3492500"/>
          <p14:tracePt t="71628" x="5334000" y="3429000"/>
          <p14:tracePt t="71637" x="5341938" y="3411538"/>
          <p14:tracePt t="71643" x="5368925" y="3365500"/>
          <p14:tracePt t="71652" x="5397500" y="3319463"/>
          <p14:tracePt t="71660" x="5424488" y="3282950"/>
          <p14:tracePt t="71668" x="5451475" y="3265488"/>
          <p14:tracePt t="71676" x="5478463" y="3236913"/>
          <p14:tracePt t="71686" x="5507038" y="3200400"/>
          <p14:tracePt t="71692" x="5543550" y="3182938"/>
          <p14:tracePt t="71703" x="5588000" y="3146425"/>
          <p14:tracePt t="71708" x="5597525" y="3146425"/>
          <p14:tracePt t="71718" x="5624513" y="3119438"/>
          <p14:tracePt t="71724" x="5643563" y="3100388"/>
          <p14:tracePt t="71735" x="5680075" y="3082925"/>
          <p14:tracePt t="71740" x="5743575" y="3046413"/>
          <p14:tracePt t="71748" x="5780088" y="3036888"/>
          <p14:tracePt t="71757" x="5807075" y="3027363"/>
          <p14:tracePt t="71764" x="5834063" y="3027363"/>
          <p14:tracePt t="71771" x="5853113" y="3009900"/>
          <p14:tracePt t="71779" x="5889625" y="3009900"/>
          <p14:tracePt t="71786" x="5916613" y="3009900"/>
          <p14:tracePt t="71794" x="5943600" y="3009900"/>
          <p14:tracePt t="71802" x="5999163" y="2990850"/>
          <p14:tracePt t="71810" x="6026150" y="2990850"/>
          <p14:tracePt t="71818" x="6099175" y="2990850"/>
          <p14:tracePt t="71826" x="6172200" y="2990850"/>
          <p14:tracePt t="71834" x="6272213" y="3009900"/>
          <p14:tracePt t="71842" x="6362700" y="3036888"/>
          <p14:tracePt t="71851" x="6445250" y="3063875"/>
          <p14:tracePt t="71861" x="6527800" y="3090863"/>
          <p14:tracePt t="71867" x="6581775" y="3100388"/>
          <p14:tracePt t="71874" x="6600825" y="3127375"/>
          <p14:tracePt t="71894" x="6627813" y="3155950"/>
          <p14:tracePt t="71904" x="6645275" y="3163888"/>
          <p14:tracePt t="71908" x="6654800" y="3173413"/>
          <p14:tracePt t="71919" x="6664325" y="3182938"/>
          <p14:tracePt t="71924" x="6664325" y="3200400"/>
          <p14:tracePt t="71931" x="6664325" y="3219450"/>
          <p14:tracePt t="71938" x="6664325" y="3255963"/>
          <p14:tracePt t="71946" x="6673850" y="3273425"/>
          <p14:tracePt t="71954" x="6681788" y="3319463"/>
          <p14:tracePt t="71962" x="6691313" y="3365500"/>
          <p14:tracePt t="71970" x="6700838" y="3392488"/>
          <p14:tracePt t="71978" x="6718300" y="3419475"/>
          <p14:tracePt t="71986" x="6737350" y="3475038"/>
          <p14:tracePt t="71995" x="6746875" y="3511550"/>
          <p14:tracePt t="72002" x="6773863" y="3556000"/>
          <p14:tracePt t="72010" x="6791325" y="3584575"/>
          <p14:tracePt t="72018" x="6791325" y="3602038"/>
          <p14:tracePt t="72027" x="6810375" y="3648075"/>
          <p14:tracePt t="72034" x="6837363" y="3702050"/>
          <p14:tracePt t="72043" x="6837363" y="3738563"/>
          <p14:tracePt t="72051" x="6846888" y="3775075"/>
          <p14:tracePt t="72059" x="6864350" y="3811588"/>
          <p14:tracePt t="72066" x="6873875" y="3848100"/>
          <p14:tracePt t="72075" x="6873875" y="3894138"/>
          <p14:tracePt t="72083" x="6883400" y="3930650"/>
          <p14:tracePt t="72090" x="6900863" y="3994150"/>
          <p14:tracePt t="72098" x="6910388" y="4021138"/>
          <p14:tracePt t="72107" x="6910388" y="4049713"/>
          <p14:tracePt t="72116" x="6929438" y="4086225"/>
          <p14:tracePt t="72123" x="6929438" y="4122738"/>
          <p14:tracePt t="72133" x="6929438" y="4167188"/>
          <p14:tracePt t="72139" x="6929438" y="4195763"/>
          <p14:tracePt t="72147" x="6929438" y="4213225"/>
          <p14:tracePt t="72155" x="6929438" y="4222750"/>
          <p14:tracePt t="72163" x="6929438" y="4249738"/>
          <p14:tracePt t="72172" x="6929438" y="4259263"/>
          <p14:tracePt t="72179" x="6929438" y="4276725"/>
          <p14:tracePt t="72187" x="6929438" y="4295775"/>
          <p14:tracePt t="72195" x="6929438" y="4303713"/>
          <p14:tracePt t="72203" x="6929438" y="4332288"/>
          <p14:tracePt t="72211" x="6929438" y="4340225"/>
          <p14:tracePt t="72219" x="6929438" y="4368800"/>
          <p14:tracePt t="72227" x="6929438" y="4386263"/>
          <p14:tracePt t="72236" x="6929438" y="4413250"/>
          <p14:tracePt t="72243" x="6929438" y="4441825"/>
          <p14:tracePt t="72251" x="6919913" y="4468813"/>
          <p14:tracePt t="72259" x="6919913" y="4486275"/>
          <p14:tracePt t="72269" x="6892925" y="4532313"/>
          <p14:tracePt t="72274" x="6892925" y="4541838"/>
          <p14:tracePt t="72282" x="6883400" y="4578350"/>
          <p14:tracePt t="72290" x="6873875" y="4587875"/>
          <p14:tracePt t="72299" x="6864350" y="4614863"/>
          <p14:tracePt t="72306" x="6837363" y="4641850"/>
          <p14:tracePt t="72316" x="6837363" y="4660900"/>
          <p14:tracePt t="72322" x="6837363" y="4668838"/>
          <p14:tracePt t="72331" x="6827838" y="4697413"/>
          <p14:tracePt t="72339" x="6819900" y="4714875"/>
          <p14:tracePt t="72347" x="6783388" y="4760913"/>
          <p14:tracePt t="72355" x="6773863" y="4768850"/>
          <p14:tracePt t="72363" x="6764338" y="4797425"/>
          <p14:tracePt t="72371" x="6746875" y="4824413"/>
          <p14:tracePt t="72381" x="6727825" y="4851400"/>
          <p14:tracePt t="72386" x="6718300" y="4860925"/>
          <p14:tracePt t="72394" x="6691313" y="4887913"/>
          <p14:tracePt t="72402" x="6673850" y="4924425"/>
          <p14:tracePt t="72410" x="6637338" y="4951413"/>
          <p14:tracePt t="72418" x="6618288" y="4970463"/>
          <p14:tracePt t="72426" x="6581775" y="5006975"/>
          <p14:tracePt t="72434" x="6581775" y="5016500"/>
          <p14:tracePt t="72443" x="6554788" y="5033963"/>
          <p14:tracePt t="72453" x="6518275" y="5053013"/>
          <p14:tracePt t="72460" x="6500813" y="5070475"/>
          <p14:tracePt t="72471" x="6464300" y="5080000"/>
          <p14:tracePt t="72476" x="6408738" y="5116513"/>
          <p14:tracePt t="72486" x="6381750" y="5126038"/>
          <p14:tracePt t="72492" x="6335713" y="5133975"/>
          <p14:tracePt t="72504" x="6262688" y="5160963"/>
          <p14:tracePt t="72507" x="6218238" y="5170488"/>
          <p14:tracePt t="72517" x="6162675" y="5189538"/>
          <p14:tracePt t="72523" x="6099175" y="5197475"/>
          <p14:tracePt t="72533" x="6062663" y="5197475"/>
          <p14:tracePt t="72539" x="6043613" y="5216525"/>
          <p14:tracePt t="72547" x="6007100" y="5216525"/>
          <p14:tracePt t="72555" x="5989638" y="5216525"/>
          <p14:tracePt t="73662" x="5980113" y="5207000"/>
          <p14:tracePt t="73667" x="5953125" y="5106988"/>
          <p14:tracePt t="73675" x="5943600" y="5060950"/>
          <p14:tracePt t="73683" x="5943600" y="5043488"/>
          <p14:tracePt t="73691" x="5935663" y="5016500"/>
          <p14:tracePt t="73701" x="5935663" y="4987925"/>
          <p14:tracePt t="73708" x="5935663" y="4960938"/>
          <p14:tracePt t="73718" x="5935663" y="4943475"/>
          <p14:tracePt t="73724" x="5935663" y="4924425"/>
          <p14:tracePt t="73734" x="5935663" y="4906963"/>
          <p14:tracePt t="73748" x="5935663" y="4897438"/>
          <p14:tracePt t="73828" x="5935663" y="4870450"/>
          <p14:tracePt t="73844" x="5935663" y="4860925"/>
          <p14:tracePt t="74173" x="5935663" y="4878388"/>
          <p14:tracePt t="74178" x="5935663" y="4924425"/>
          <p14:tracePt t="74186" x="6007100" y="4970463"/>
          <p14:tracePt t="74194" x="6108700" y="5016500"/>
          <p14:tracePt t="74202" x="6189663" y="5053013"/>
          <p14:tracePt t="74210" x="6235700" y="5080000"/>
          <p14:tracePt t="74219" x="6308725" y="5106988"/>
          <p14:tracePt t="74226" x="6354763" y="5126038"/>
          <p14:tracePt t="74235" x="6391275" y="5126038"/>
          <p14:tracePt t="74243" x="6427788" y="5133975"/>
          <p14:tracePt t="74251" x="6445250" y="5133975"/>
          <p14:tracePt t="74259" x="6454775" y="5133975"/>
          <p14:tracePt t="74509" x="6445250" y="5133975"/>
          <p14:tracePt t="74517" x="6391275" y="5133975"/>
          <p14:tracePt t="74522" x="6354763" y="5133975"/>
          <p14:tracePt t="74532" x="6281738" y="5133975"/>
          <p14:tracePt t="74538" x="6226175" y="5133975"/>
          <p14:tracePt t="74546" x="6135688" y="5133975"/>
          <p14:tracePt t="74554" x="6035675" y="5089525"/>
          <p14:tracePt t="74562" x="5943600" y="5080000"/>
          <p14:tracePt t="74570" x="5899150" y="5080000"/>
          <p14:tracePt t="74579" x="5843588" y="5070475"/>
          <p14:tracePt t="74586" x="5834063" y="5070475"/>
          <p14:tracePt t="74595" x="5826125" y="5070475"/>
          <p14:tracePt t="74668" x="5816600" y="5060950"/>
          <p14:tracePt t="74683" x="5807075" y="5053013"/>
          <p14:tracePt t="74714" x="5797550" y="5033963"/>
          <p14:tracePt t="74722" x="5797550" y="4987925"/>
          <p14:tracePt t="74731" x="5734050" y="4914900"/>
          <p14:tracePt t="74738" x="5697538" y="4887913"/>
          <p14:tracePt t="74747" x="5670550" y="4851400"/>
          <p14:tracePt t="74755" x="5624513" y="4814888"/>
          <p14:tracePt t="74763" x="5607050" y="4787900"/>
          <p14:tracePt t="74771" x="5588000" y="4768850"/>
          <p14:tracePt t="74782" x="5561013" y="4724400"/>
          <p14:tracePt t="74788" x="5507038" y="4678363"/>
          <p14:tracePt t="74799" x="5487988" y="4632325"/>
          <p14:tracePt t="74804" x="5451475" y="4578350"/>
          <p14:tracePt t="74814" x="5434013" y="4551363"/>
          <p14:tracePt t="74820" x="5397500" y="4505325"/>
          <p14:tracePt t="74827" x="5387975" y="4478338"/>
          <p14:tracePt t="74834" x="5378450" y="4449763"/>
          <p14:tracePt t="74842" x="5351463" y="4405313"/>
          <p14:tracePt t="74851" x="5341938" y="4368800"/>
          <p14:tracePt t="74858" x="5334000" y="4332288"/>
          <p14:tracePt t="74867" x="5324475" y="4268788"/>
          <p14:tracePt t="74874" x="5297488" y="4213225"/>
          <p14:tracePt t="74884" x="5287963" y="4167188"/>
          <p14:tracePt t="74891" x="5278438" y="4103688"/>
          <p14:tracePt t="74899" x="5260975" y="4067175"/>
          <p14:tracePt t="74907" x="5241925" y="4021138"/>
          <p14:tracePt t="74916" x="5224463" y="3940175"/>
          <p14:tracePt t="74922" x="5224463" y="3911600"/>
          <p14:tracePt t="74932" x="5224463" y="3857625"/>
          <p14:tracePt t="74939" x="5214938" y="3803650"/>
          <p14:tracePt t="74947" x="5214938" y="3775075"/>
          <p14:tracePt t="74955" x="5214938" y="3721100"/>
          <p14:tracePt t="74963" x="5214938" y="3684588"/>
          <p14:tracePt t="74971" x="5205413" y="3648075"/>
          <p14:tracePt t="74979" x="5205413" y="3556000"/>
          <p14:tracePt t="74986" x="5205413" y="3519488"/>
          <p14:tracePt t="74994" x="5205413" y="3465513"/>
          <p14:tracePt t="75003" x="5205413" y="3429000"/>
          <p14:tracePt t="75010" x="5205413" y="3375025"/>
          <p14:tracePt t="75018" x="5205413" y="3338513"/>
          <p14:tracePt t="75026" x="5205413" y="3319463"/>
          <p14:tracePt t="75034" x="5205413" y="3273425"/>
          <p14:tracePt t="75043" x="5205413" y="3246438"/>
          <p14:tracePt t="75051" x="5205413" y="3219450"/>
          <p14:tracePt t="75059" x="5205413" y="3182938"/>
          <p14:tracePt t="75067" x="5205413" y="3146425"/>
          <p14:tracePt t="75075" x="5205413" y="3136900"/>
          <p14:tracePt t="75083" x="5224463" y="3109913"/>
          <p14:tracePt t="75092" x="5232400" y="3090863"/>
          <p14:tracePt t="75099" x="5241925" y="3073400"/>
          <p14:tracePt t="75106" x="5287963" y="3036888"/>
          <p14:tracePt t="75115" x="5297488" y="3017838"/>
          <p14:tracePt t="75123" x="5334000" y="2973388"/>
          <p14:tracePt t="75131" x="5378450" y="2927350"/>
          <p14:tracePt t="75139" x="5414963" y="2890838"/>
          <p14:tracePt t="75146" x="5478463" y="2854325"/>
          <p14:tracePt t="75154" x="5524500" y="2836863"/>
          <p14:tracePt t="75162" x="5588000" y="2800350"/>
          <p14:tracePt t="75170" x="5643563" y="2781300"/>
          <p14:tracePt t="75178" x="5707063" y="2744788"/>
          <p14:tracePt t="75186" x="5753100" y="2735263"/>
          <p14:tracePt t="75195" x="5770563" y="2735263"/>
          <p14:tracePt t="75203" x="5807075" y="2727325"/>
          <p14:tracePt t="75211" x="5843588" y="2727325"/>
          <p14:tracePt t="75219" x="5862638" y="2727325"/>
          <p14:tracePt t="75235" x="5889625" y="2727325"/>
          <p14:tracePt t="75243" x="5899150" y="2727325"/>
          <p14:tracePt t="75251" x="5935663" y="2727325"/>
          <p14:tracePt t="75259" x="5953125" y="2727325"/>
          <p14:tracePt t="75267" x="6035675" y="2727325"/>
          <p14:tracePt t="75275" x="6108700" y="2727325"/>
          <p14:tracePt t="75285" x="6172200" y="2727325"/>
          <p14:tracePt t="75290" x="6245225" y="2727325"/>
          <p14:tracePt t="75299" x="6299200" y="2735263"/>
          <p14:tracePt t="75306" x="6399213" y="2763838"/>
          <p14:tracePt t="75315" x="6491288" y="2781300"/>
          <p14:tracePt t="75322" x="6554788" y="2817813"/>
          <p14:tracePt t="75332" x="6618288" y="2827338"/>
          <p14:tracePt t="75338" x="6645275" y="2836863"/>
          <p14:tracePt t="75347" x="6681788" y="2863850"/>
          <p14:tracePt t="75355" x="6681788" y="2873375"/>
          <p14:tracePt t="75363" x="6700838" y="2881313"/>
          <p14:tracePt t="75371" x="6718300" y="2900363"/>
          <p14:tracePt t="75379" x="6727825" y="2917825"/>
          <p14:tracePt t="75386" x="6737350" y="2927350"/>
          <p14:tracePt t="75394" x="6764338" y="2954338"/>
          <p14:tracePt t="75403" x="6773863" y="2982913"/>
          <p14:tracePt t="75411" x="6810375" y="3009900"/>
          <p14:tracePt t="75419" x="6846888" y="3063875"/>
          <p14:tracePt t="75427" x="6864350" y="3082925"/>
          <p14:tracePt t="75435" x="6900863" y="3127375"/>
          <p14:tracePt t="75443" x="6946900" y="3173413"/>
          <p14:tracePt t="75451" x="6964363" y="3200400"/>
          <p14:tracePt t="75459" x="7000875" y="3246438"/>
          <p14:tracePt t="75468" x="7037388" y="3309938"/>
          <p14:tracePt t="75474" x="7046913" y="3328988"/>
          <p14:tracePt t="75483" x="7065963" y="3365500"/>
          <p14:tracePt t="75492" x="7102475" y="3411538"/>
          <p14:tracePt t="75502" x="7110413" y="3438525"/>
          <p14:tracePt t="75508" x="7138988" y="3482975"/>
          <p14:tracePt t="75518" x="7146925" y="3502025"/>
          <p14:tracePt t="75524" x="7156450" y="3538538"/>
          <p14:tracePt t="75535" x="7165975" y="3575050"/>
          <p14:tracePt t="75540" x="7165975" y="3602038"/>
          <p14:tracePt t="75548" x="7175500" y="3648075"/>
          <p14:tracePt t="75555" x="7192963" y="3675063"/>
          <p14:tracePt t="75564" x="7219950" y="3730625"/>
          <p14:tracePt t="75571" x="7219950" y="3757613"/>
          <p14:tracePt t="75580" x="7229475" y="3803650"/>
          <p14:tracePt t="75588" x="7248525" y="3848100"/>
          <p14:tracePt t="75596" x="7265988" y="3894138"/>
          <p14:tracePt t="75605" x="7265988" y="3930650"/>
          <p14:tracePt t="75612" x="7275513" y="3976688"/>
          <p14:tracePt t="75621" x="7275513" y="4013200"/>
          <p14:tracePt t="75628" x="7275513" y="4040188"/>
          <p14:tracePt t="75636" x="7275513" y="4086225"/>
          <p14:tracePt t="75644" x="7312025" y="4140200"/>
          <p14:tracePt t="75651" x="7312025" y="4176713"/>
          <p14:tracePt t="75662" x="7312025" y="4203700"/>
          <p14:tracePt t="75669" x="7312025" y="4240213"/>
          <p14:tracePt t="75676" x="7312025" y="4286250"/>
          <p14:tracePt t="75685" x="7312025" y="4322763"/>
          <p14:tracePt t="75692" x="7312025" y="4349750"/>
          <p14:tracePt t="75703" x="7292975" y="4386263"/>
          <p14:tracePt t="75708" x="7292975" y="4422775"/>
          <p14:tracePt t="75719" x="7292975" y="4449763"/>
          <p14:tracePt t="75723" x="7283450" y="4486275"/>
          <p14:tracePt t="75733" x="7265988" y="4505325"/>
          <p14:tracePt t="75739" x="7265988" y="4532313"/>
          <p14:tracePt t="75747" x="7256463" y="4551363"/>
          <p14:tracePt t="75755" x="7248525" y="4568825"/>
          <p14:tracePt t="75763" x="7248525" y="4587875"/>
          <p14:tracePt t="75771" x="7229475" y="4632325"/>
          <p14:tracePt t="75779" x="7212013" y="4651375"/>
          <p14:tracePt t="75787" x="7212013" y="4668838"/>
          <p14:tracePt t="75796" x="7183438" y="4687888"/>
          <p14:tracePt t="75805" x="7156450" y="4732338"/>
          <p14:tracePt t="75812" x="7146925" y="4751388"/>
          <p14:tracePt t="75821" x="7119938" y="4797425"/>
          <p14:tracePt t="75828" x="7102475" y="4824413"/>
          <p14:tracePt t="75835" x="7092950" y="4841875"/>
          <p14:tracePt t="75843" x="7092950" y="4851400"/>
          <p14:tracePt t="75851" x="7065963" y="4887913"/>
          <p14:tracePt t="75859" x="7056438" y="4897438"/>
          <p14:tracePt t="75868" x="7037388" y="4924425"/>
          <p14:tracePt t="75874" x="7019925" y="4960938"/>
          <p14:tracePt t="75886" x="6983413" y="4987925"/>
          <p14:tracePt t="75891" x="6964363" y="5006975"/>
          <p14:tracePt t="75899" x="6946900" y="5024438"/>
          <p14:tracePt t="75906" x="6937375" y="5043488"/>
          <p14:tracePt t="75916" x="6910388" y="5080000"/>
          <p14:tracePt t="75922" x="6900863" y="5089525"/>
          <p14:tracePt t="75931" x="6873875" y="5106988"/>
          <p14:tracePt t="75938" x="6856413" y="5126038"/>
          <p14:tracePt t="75947" x="6819900" y="5143500"/>
          <p14:tracePt t="75955" x="6810375" y="5153025"/>
          <p14:tracePt t="75963" x="6791325" y="5170488"/>
          <p14:tracePt t="75971" x="6764338" y="5189538"/>
          <p14:tracePt t="75979" x="6737350" y="5197475"/>
          <p14:tracePt t="75986" x="6700838" y="5216525"/>
          <p14:tracePt t="75994" x="6673850" y="5243513"/>
          <p14:tracePt t="76002" x="6618288" y="5280025"/>
          <p14:tracePt t="76010" x="6573838" y="5280025"/>
          <p14:tracePt t="76018" x="6500813" y="5316538"/>
          <p14:tracePt t="76026" x="6399213" y="5353050"/>
          <p14:tracePt t="76034" x="6291263" y="5372100"/>
          <p14:tracePt t="76042" x="6218238" y="5380038"/>
          <p14:tracePt t="76050" x="6089650" y="5399088"/>
          <p14:tracePt t="76059" x="6007100" y="5408613"/>
          <p14:tracePt t="76067" x="5972175" y="5416550"/>
          <p14:tracePt t="76074" x="5907088" y="5416550"/>
          <p14:tracePt t="76084" x="5870575" y="5416550"/>
          <p14:tracePt t="76093" x="5853113" y="5416550"/>
          <p14:tracePt t="76627" x="5926138" y="5416550"/>
          <p14:tracePt t="76635" x="6053138" y="5389563"/>
          <p14:tracePt t="76643" x="6208713" y="5362575"/>
          <p14:tracePt t="76651" x="6281738" y="5343525"/>
          <p14:tracePt t="76659" x="6427788" y="5335588"/>
          <p14:tracePt t="76668" x="6554788" y="5299075"/>
          <p14:tracePt t="76675" x="6691313" y="5262563"/>
          <p14:tracePt t="76684" x="6783388" y="5233988"/>
          <p14:tracePt t="76690" x="6919913" y="5189538"/>
          <p14:tracePt t="76699" x="7000875" y="5160963"/>
          <p14:tracePt t="76706" x="7073900" y="5143500"/>
          <p14:tracePt t="76715" x="7102475" y="5126038"/>
          <p14:tracePt t="76723" x="7119938" y="5116513"/>
          <p14:tracePt t="76732" x="7156450" y="5106988"/>
          <p14:tracePt t="77077" x="7165975" y="5106988"/>
          <p14:tracePt t="77083" x="7183438" y="5106988"/>
          <p14:tracePt t="77092" x="7202488" y="5106988"/>
          <p14:tracePt t="77102" x="7219950" y="5106988"/>
          <p14:tracePt t="77108" x="7229475" y="5106988"/>
          <p14:tracePt t="80476" x="7202488" y="5106988"/>
          <p14:tracePt t="80482" x="7146925" y="5106988"/>
          <p14:tracePt t="80490" x="7119938" y="5106988"/>
          <p14:tracePt t="80499" x="7065963" y="5106988"/>
          <p14:tracePt t="80506" x="7000875" y="5106988"/>
          <p14:tracePt t="80515" x="6946900" y="5106988"/>
          <p14:tracePt t="80522" x="6892925" y="5133975"/>
          <p14:tracePt t="80533" x="6846888" y="5143500"/>
          <p14:tracePt t="80539" x="6791325" y="5143500"/>
          <p14:tracePt t="80550" x="6746875" y="5153025"/>
          <p14:tracePt t="80555" x="6710363" y="5153025"/>
          <p14:tracePt t="80565" x="6664325" y="5189538"/>
          <p14:tracePt t="80570" x="6645275" y="5189538"/>
          <p14:tracePt t="80579" x="6627813" y="5189538"/>
          <p14:tracePt t="80586" x="6600825" y="5197475"/>
          <p14:tracePt t="80594" x="6573838" y="5207000"/>
          <p14:tracePt t="80603" x="6564313" y="5207000"/>
          <p14:tracePt t="80612" x="6554788" y="5207000"/>
          <p14:tracePt t="80621" x="6545263" y="5216525"/>
          <p14:tracePt t="80627" x="6518275" y="5216525"/>
          <p14:tracePt t="80636" x="6508750" y="5216525"/>
          <p14:tracePt t="80644" x="6491288" y="5233988"/>
          <p14:tracePt t="80651" x="6464300" y="5233988"/>
          <p14:tracePt t="80660" x="6445250" y="5233988"/>
          <p14:tracePt t="80667" x="6408738" y="5233988"/>
          <p14:tracePt t="80676" x="6335713" y="5243513"/>
          <p14:tracePt t="80684" x="6235700" y="5262563"/>
          <p14:tracePt t="80693" x="6145213" y="5262563"/>
          <p14:tracePt t="80701" x="6035675" y="5270500"/>
          <p14:tracePt t="80707" x="5926138" y="5270500"/>
          <p14:tracePt t="80715" x="5797550" y="5270500"/>
          <p14:tracePt t="80723" x="5670550" y="5270500"/>
          <p14:tracePt t="80735" x="5524500" y="5270500"/>
          <p14:tracePt t="80740" x="5378450" y="5270500"/>
          <p14:tracePt t="80751" x="5232400" y="5270500"/>
          <p14:tracePt t="80756" x="5086350" y="5270500"/>
          <p14:tracePt t="80767" x="4941888" y="5270500"/>
          <p14:tracePt t="80771" x="4767263" y="5270500"/>
          <p14:tracePt t="80779" x="4586288" y="5270500"/>
          <p14:tracePt t="80787" x="4457700" y="5270500"/>
          <p14:tracePt t="80795" x="4275138" y="5270500"/>
          <p14:tracePt t="80804" x="4094163" y="5270500"/>
          <p14:tracePt t="80811" x="3892550" y="5270500"/>
          <p14:tracePt t="80819" x="3729038" y="5226050"/>
          <p14:tracePt t="80826" x="3582988" y="5207000"/>
          <p14:tracePt t="80834" x="3473450" y="5207000"/>
          <p14:tracePt t="80842" x="3373438" y="5197475"/>
          <p14:tracePt t="80851" x="3317875" y="5170488"/>
          <p14:tracePt t="80858" x="3273425" y="5170488"/>
          <p14:tracePt t="80867" x="3236913" y="5170488"/>
          <p14:tracePt t="80874" x="3227388" y="5170488"/>
          <p14:tracePt t="80883" x="3217863" y="5170488"/>
          <p14:tracePt t="81189" x="3208338" y="5170488"/>
          <p14:tracePt t="81196" x="3171825" y="5170488"/>
          <p14:tracePt t="81207" x="3127375" y="5197475"/>
          <p14:tracePt t="81212" x="3081338" y="5216525"/>
          <p14:tracePt t="81220" x="3054350" y="5233988"/>
          <p14:tracePt t="81226" x="2990850" y="5270500"/>
          <p14:tracePt t="81235" x="2944813" y="5299075"/>
          <p14:tracePt t="81242" x="2881313" y="5335588"/>
          <p14:tracePt t="81250" x="2817813" y="5372100"/>
          <p14:tracePt t="81259" x="2744788" y="5399088"/>
          <p14:tracePt t="81266" x="2698750" y="5416550"/>
          <p14:tracePt t="81274" x="2652713" y="5435600"/>
          <p14:tracePt t="81283" x="2606675" y="5453063"/>
          <p14:tracePt t="81290" x="2579688" y="5462588"/>
          <p14:tracePt t="81300" x="2552700" y="5472113"/>
          <p14:tracePt t="81306" x="2533650" y="5481638"/>
          <p14:tracePt t="81322" x="2516188" y="5481638"/>
          <p14:tracePt t="81740" x="2506663" y="5489575"/>
          <p14:tracePt t="82008" x="2498725" y="5499100"/>
          <p14:tracePt t="82373" x="2516188" y="5499100"/>
          <p14:tracePt t="82380" x="2570163" y="5499100"/>
          <p14:tracePt t="82386" x="2606675" y="5499100"/>
          <p14:tracePt t="82395" x="2652713" y="5499100"/>
          <p14:tracePt t="82403" x="2689225" y="5508625"/>
          <p14:tracePt t="82410" x="2725738" y="5508625"/>
          <p14:tracePt t="82419" x="2762250" y="5508625"/>
          <p14:tracePt t="82427" x="2808288" y="5526088"/>
          <p14:tracePt t="82435" x="2817813" y="5526088"/>
          <p14:tracePt t="82444" x="2835275" y="5526088"/>
          <p14:tracePt t="82451" x="2844800" y="5526088"/>
          <p14:tracePt t="82459" x="2852738" y="5526088"/>
          <p14:tracePt t="82467" x="2862263" y="5526088"/>
          <p14:tracePt t="82483" x="2881313" y="5526088"/>
          <p14:tracePt t="82500" x="2889250" y="5526088"/>
          <p14:tracePt t="82515" x="2898775" y="5526088"/>
          <p14:tracePt t="82522" x="2908300" y="5526088"/>
          <p14:tracePt t="82532" x="2917825" y="5526088"/>
          <p14:tracePt t="82538" x="2925763" y="5526088"/>
          <p14:tracePt t="82548" x="2935288" y="5526088"/>
          <p14:tracePt t="82554" x="2944813" y="5526088"/>
          <p14:tracePt t="82562" x="2954338" y="5526088"/>
          <p14:tracePt t="82571" x="2962275" y="5526088"/>
          <p14:tracePt t="82579" x="2971800" y="5526088"/>
          <p14:tracePt t="82595" x="2981325" y="5526088"/>
          <p14:tracePt t="82626" x="2998788" y="5526088"/>
          <p14:tracePt t="82650" x="3008313" y="5526088"/>
          <p14:tracePt t="82683" x="3017838" y="5526088"/>
          <p14:tracePt t="82699" x="3035300" y="5526088"/>
          <p14:tracePt t="82706" x="3044825" y="5526088"/>
          <p14:tracePt t="82714" x="3054350" y="5526088"/>
          <p14:tracePt t="83126" x="3063875" y="5526088"/>
          <p14:tracePt t="83133" x="3108325" y="5526088"/>
          <p14:tracePt t="83140" x="3181350" y="5518150"/>
          <p14:tracePt t="83151" x="3236913" y="5481638"/>
          <p14:tracePt t="83156" x="3273425" y="5472113"/>
          <p14:tracePt t="83168" x="3290888" y="5453063"/>
          <p14:tracePt t="83172" x="3309938" y="5445125"/>
          <p14:tracePt t="83179" x="3317875" y="5435600"/>
          <p14:tracePt t="83195" x="3327400" y="5426075"/>
          <p14:tracePt t="83203" x="3336925" y="5416550"/>
          <p14:tracePt t="83211" x="3346450" y="5416550"/>
          <p14:tracePt t="83218" x="3354388" y="5408613"/>
          <p14:tracePt t="83244" x="3363913" y="5399088"/>
          <p14:tracePt t="83260" x="3363913" y="5389563"/>
          <p14:tracePt t="83276" x="3373438" y="5380038"/>
          <p14:tracePt t="83292" x="3373438" y="5372100"/>
          <p14:tracePt t="83301" x="3373438" y="5362575"/>
          <p14:tracePt t="83308" x="3373438" y="5343525"/>
          <p14:tracePt t="83315" x="3382963" y="5335588"/>
          <p14:tracePt t="83322" x="3390900" y="5326063"/>
          <p14:tracePt t="83332" x="3400425" y="5316538"/>
          <p14:tracePt t="83338" x="3409950" y="5289550"/>
          <p14:tracePt t="83355" x="3409950" y="5280025"/>
          <p14:tracePt t="83362" x="3419475" y="5262563"/>
          <p14:tracePt t="83370" x="3419475" y="5253038"/>
          <p14:tracePt t="83387" x="3419475" y="5243513"/>
          <p14:tracePt t="83403" x="3419475" y="5233988"/>
          <p14:tracePt t="83412" x="3419475" y="5216525"/>
          <p14:tracePt t="83418" x="3419475" y="5207000"/>
          <p14:tracePt t="83426" x="3427413" y="5197475"/>
          <p14:tracePt t="83434" x="3427413" y="5189538"/>
          <p14:tracePt t="83450" x="3427413" y="5180013"/>
          <p14:tracePt t="83459" x="3427413" y="5170488"/>
          <p14:tracePt t="83466" x="3427413" y="5160963"/>
          <p14:tracePt t="83492" x="3427413" y="5153025"/>
          <p14:tracePt t="83508" x="3427413" y="5133975"/>
          <p14:tracePt t="83524" x="3427413" y="5126038"/>
          <p14:tracePt t="83547" x="3427413" y="5116513"/>
          <p14:tracePt t="83554" x="3427413" y="5097463"/>
          <p14:tracePt t="83562" x="3427413" y="5089525"/>
          <p14:tracePt t="83571" x="3427413" y="5080000"/>
          <p14:tracePt t="83579" x="3427413" y="5070475"/>
          <p14:tracePt t="83587" x="3427413" y="5043488"/>
          <p14:tracePt t="83595" x="3427413" y="5024438"/>
          <p14:tracePt t="83603" x="3427413" y="4997450"/>
          <p14:tracePt t="83613" x="3419475" y="4951413"/>
          <p14:tracePt t="83618" x="3419475" y="4943475"/>
          <p14:tracePt t="83628" x="3409950" y="4897438"/>
          <p14:tracePt t="83634" x="3409950" y="4878388"/>
          <p14:tracePt t="83643" x="3409950" y="4851400"/>
          <p14:tracePt t="83650" x="3409950" y="4833938"/>
          <p14:tracePt t="83658" x="3409950" y="4814888"/>
          <p14:tracePt t="83666" x="3409950" y="4805363"/>
          <p14:tracePt t="83675" x="3409950" y="4787900"/>
          <p14:tracePt t="83691" x="3409950" y="4768850"/>
          <p14:tracePt t="83699" x="3427413" y="4751388"/>
          <p14:tracePt t="83716" x="3436938" y="4751388"/>
          <p14:tracePt t="83733" x="3446463" y="4751388"/>
          <p14:tracePt t="83754" x="3463925" y="4751388"/>
          <p14:tracePt t="83762" x="3482975" y="4751388"/>
          <p14:tracePt t="83770" x="3509963" y="4751388"/>
          <p14:tracePt t="83778" x="3527425" y="4751388"/>
          <p14:tracePt t="83787" x="3582988" y="4751388"/>
          <p14:tracePt t="83795" x="3636963" y="4751388"/>
          <p14:tracePt t="83803" x="3709988" y="4751388"/>
          <p14:tracePt t="83814" x="3802063" y="4751388"/>
          <p14:tracePt t="83818" x="3892550" y="4751388"/>
          <p14:tracePt t="83827" x="4002088" y="4751388"/>
          <p14:tracePt t="83834" x="4075113" y="4751388"/>
          <p14:tracePt t="83843" x="4175125" y="4741863"/>
          <p14:tracePt t="83850" x="4267200" y="4724400"/>
          <p14:tracePt t="83859" x="4340225" y="4724400"/>
          <p14:tracePt t="83867" x="4421188" y="4697413"/>
          <p14:tracePt t="83875" x="4549775" y="4668838"/>
          <p14:tracePt t="83883" x="4613275" y="4660900"/>
          <p14:tracePt t="83901" x="4803775" y="4605338"/>
          <p14:tracePt t="83906" x="4876800" y="4587875"/>
          <p14:tracePt t="83915" x="4959350" y="4551363"/>
          <p14:tracePt t="83922" x="5032375" y="4532313"/>
          <p14:tracePt t="83931" x="5095875" y="4514850"/>
          <p14:tracePt t="83938" x="5159375" y="4486275"/>
          <p14:tracePt t="83947" x="5187950" y="4478338"/>
          <p14:tracePt t="83954" x="5214938" y="4478338"/>
          <p14:tracePt t="83963" x="5251450" y="4478338"/>
          <p14:tracePt t="83970" x="5251450" y="4468813"/>
          <p14:tracePt t="83987" x="5268913" y="4468813"/>
          <p14:tracePt t="83995" x="5278438" y="4459288"/>
          <p14:tracePt t="84002" x="5287963" y="4449763"/>
          <p14:tracePt t="84035" x="5297488" y="4449763"/>
          <p14:tracePt t="84044" x="5314950" y="4441825"/>
          <p14:tracePt t="84052" x="5334000" y="4432300"/>
          <p14:tracePt t="84060" x="5351463" y="4405313"/>
          <p14:tracePt t="84068" x="5360988" y="4405313"/>
          <p14:tracePt t="84076" x="5378450" y="4395788"/>
          <p14:tracePt t="84086" x="5405438" y="4386263"/>
          <p14:tracePt t="84094" x="5434013" y="4349750"/>
          <p14:tracePt t="84101" x="5441950" y="4340225"/>
          <p14:tracePt t="84109" x="5461000" y="4322763"/>
          <p14:tracePt t="84115" x="5461000" y="4313238"/>
          <p14:tracePt t="84428" x="5470525" y="4303713"/>
          <p14:tracePt t="84434" x="5507038" y="4268788"/>
          <p14:tracePt t="84442" x="5534025" y="4249738"/>
          <p14:tracePt t="84450" x="5580063" y="4203700"/>
          <p14:tracePt t="84458" x="5607050" y="4195763"/>
          <p14:tracePt t="84466" x="5670550" y="4159250"/>
          <p14:tracePt t="84474" x="5697538" y="4140200"/>
          <p14:tracePt t="84482" x="5724525" y="4130675"/>
          <p14:tracePt t="84490" x="5761038" y="4103688"/>
          <p14:tracePt t="84499" x="5789613" y="4094163"/>
          <p14:tracePt t="84506" x="5797550" y="4086225"/>
          <p14:tracePt t="84518" x="5826125" y="4086225"/>
          <p14:tracePt t="84586" x="5834063" y="4076700"/>
          <p14:tracePt t="84693" x="5843588" y="4067175"/>
          <p14:tracePt t="84702" x="5843588" y="4057650"/>
          <p14:tracePt t="84709" x="5843588" y="4049713"/>
          <p14:tracePt t="84719" x="5843588" y="4030663"/>
          <p14:tracePt t="84724" x="5843588" y="4021138"/>
          <p14:tracePt t="84736" x="5843588" y="4013200"/>
          <p14:tracePt t="84739" x="5843588" y="4003675"/>
          <p14:tracePt t="84780" x="5843588" y="3994150"/>
          <p14:tracePt t="84989" x="5862638" y="3957638"/>
          <p14:tracePt t="84996" x="5870575" y="3948113"/>
          <p14:tracePt t="85002" x="5889625" y="3940175"/>
          <p14:tracePt t="85010" x="5889625" y="3930650"/>
          <p14:tracePt t="85018" x="5907088" y="3911600"/>
          <p14:tracePt t="85026" x="5935663" y="3894138"/>
          <p14:tracePt t="85034" x="5935663" y="3884613"/>
          <p14:tracePt t="85042" x="5935663" y="3867150"/>
          <p14:tracePt t="85050" x="5943600" y="3848100"/>
          <p14:tracePt t="85058" x="5953125" y="3840163"/>
          <p14:tracePt t="85067" x="5962650" y="3830638"/>
          <p14:tracePt t="85099" x="5972175" y="3821113"/>
          <p14:tracePt t="85115" x="5980113" y="3811588"/>
          <p14:tracePt t="85309" x="5972175" y="3811588"/>
          <p14:tracePt t="85317" x="5953125" y="3840163"/>
          <p14:tracePt t="85325" x="5935663" y="3867150"/>
          <p14:tracePt t="85333" x="5907088" y="3911600"/>
          <p14:tracePt t="85339" x="5907088" y="3967163"/>
          <p14:tracePt t="85350" x="5907088" y="4021138"/>
          <p14:tracePt t="85356" x="5899150" y="4094163"/>
          <p14:tracePt t="85366" x="5899150" y="4195763"/>
          <p14:tracePt t="85372" x="5899150" y="4286250"/>
          <p14:tracePt t="85380" x="5899150" y="4395788"/>
          <p14:tracePt t="85387" x="5972175" y="4495800"/>
          <p14:tracePt t="85395" x="6043613" y="4614863"/>
          <p14:tracePt t="85404" x="6135688" y="4697413"/>
          <p14:tracePt t="85412" x="6189663" y="4797425"/>
          <p14:tracePt t="85420" x="6254750" y="4878388"/>
          <p14:tracePt t="85427" x="6326188" y="4951413"/>
          <p14:tracePt t="85435" x="6354763" y="4979988"/>
          <p14:tracePt t="85443" x="6372225" y="4997450"/>
          <p14:tracePt t="85451" x="6399213" y="5016500"/>
          <p14:tracePt t="85459" x="6399213" y="5024438"/>
          <p14:tracePt t="85467" x="6399213" y="5033963"/>
          <p14:tracePt t="85475" x="6399213" y="5053013"/>
          <p14:tracePt t="85491" x="6399213" y="5060950"/>
          <p14:tracePt t="85500" x="6399213" y="5070475"/>
          <p14:tracePt t="85509" x="6399213" y="5089525"/>
          <p14:tracePt t="85514" x="6399213" y="5106988"/>
          <p14:tracePt t="85522" x="6399213" y="5143500"/>
          <p14:tracePt t="85531" x="6399213" y="5153025"/>
          <p14:tracePt t="85538" x="6399213" y="5160963"/>
          <p14:tracePt t="85548" x="6399213" y="5180013"/>
          <p14:tracePt t="85555" x="6399213" y="5189538"/>
          <p14:tracePt t="85563" x="6399213" y="5207000"/>
          <p14:tracePt t="85571" x="6399213" y="5226050"/>
          <p14:tracePt t="85587" x="6399213" y="5233988"/>
          <p14:tracePt t="85748" x="6399213" y="5243513"/>
          <p14:tracePt t="86205" x="6391275" y="5233988"/>
          <p14:tracePt t="86213" x="6391275" y="5197475"/>
          <p14:tracePt t="86222" x="6391275" y="5170488"/>
          <p14:tracePt t="86229" x="6391275" y="5133975"/>
          <p14:tracePt t="86236" x="6391275" y="5126038"/>
          <p14:tracePt t="86242" x="6391275" y="5080000"/>
          <p14:tracePt t="86250" x="6381750" y="5053013"/>
          <p14:tracePt t="86258" x="6381750" y="5033963"/>
          <p14:tracePt t="86266" x="6381750" y="5006975"/>
          <p14:tracePt t="86274" x="6372225" y="4987925"/>
          <p14:tracePt t="86282" x="6362700" y="4951413"/>
          <p14:tracePt t="86290" x="6362700" y="4943475"/>
          <p14:tracePt t="86298" x="6362700" y="4933950"/>
          <p14:tracePt t="86307" x="6345238" y="4897438"/>
          <p14:tracePt t="86318" x="6345238" y="4887913"/>
          <p14:tracePt t="86396" x="6335713" y="4878388"/>
          <p14:tracePt t="86451" x="6335713" y="4870450"/>
          <p14:tracePt t="86459" x="6335713" y="4860925"/>
          <p14:tracePt t="86467" x="6335713" y="4841875"/>
          <p14:tracePt t="86475" x="6335713" y="4833938"/>
          <p14:tracePt t="86483" x="6335713" y="4805363"/>
          <p14:tracePt t="87071" x="6335713" y="4824413"/>
          <p14:tracePt t="87078" x="6326188" y="4841875"/>
          <p14:tracePt t="87083" x="6326188" y="4851400"/>
          <p14:tracePt t="87094" x="6326188" y="4860925"/>
          <p14:tracePt t="87099" x="6318250" y="4878388"/>
          <p14:tracePt t="87115" x="6318250" y="4887913"/>
          <p14:tracePt t="87123" x="6299200" y="4906963"/>
          <p14:tracePt t="87452" x="6299200" y="4914900"/>
          <p14:tracePt t="87466" x="6299200" y="4933950"/>
          <p14:tracePt t="87482" x="6291263" y="4951413"/>
          <p14:tracePt t="88116" x="6291263" y="4933950"/>
          <p14:tracePt t="88128" x="6291263" y="4914900"/>
          <p14:tracePt t="88134" x="6291263" y="4897438"/>
          <p14:tracePt t="88143" x="6291263" y="4870450"/>
          <p14:tracePt t="88150" x="6291263" y="4851400"/>
          <p14:tracePt t="88155" x="6291263" y="4841875"/>
          <p14:tracePt t="88167" x="6291263" y="4814888"/>
          <p14:tracePt t="88171" x="6291263" y="4778375"/>
          <p14:tracePt t="88179" x="6291263" y="4760913"/>
          <p14:tracePt t="88187" x="6291263" y="4732338"/>
          <p14:tracePt t="88195" x="6291263" y="4697413"/>
          <p14:tracePt t="88203" x="6291263" y="4660900"/>
          <p14:tracePt t="88211" x="6291263" y="4632325"/>
          <p14:tracePt t="88219" x="6291263" y="4614863"/>
          <p14:tracePt t="88227" x="6291263" y="4587875"/>
          <p14:tracePt t="88235" x="6291263" y="4578350"/>
          <p14:tracePt t="88243" x="6291263" y="4568825"/>
          <p14:tracePt t="88251" x="6291263" y="4541838"/>
          <p14:tracePt t="88259" x="6291263" y="4522788"/>
          <p14:tracePt t="88267" x="6291263" y="4514850"/>
          <p14:tracePt t="88275" x="6291263" y="4486275"/>
          <p14:tracePt t="88283" x="6291263" y="4468813"/>
          <p14:tracePt t="88291" x="6291263" y="4441825"/>
          <p14:tracePt t="88299" x="6291263" y="4422775"/>
          <p14:tracePt t="88307" x="6291263" y="4386263"/>
          <p14:tracePt t="88315" x="6291263" y="4359275"/>
          <p14:tracePt t="88322" x="6291263" y="4322763"/>
          <p14:tracePt t="88331" x="6291263" y="4295775"/>
          <p14:tracePt t="88338" x="6291263" y="4276725"/>
          <p14:tracePt t="88348" x="6291263" y="4240213"/>
          <p14:tracePt t="88355" x="6291263" y="4213225"/>
          <p14:tracePt t="88364" x="6291263" y="4195763"/>
          <p14:tracePt t="88370" x="6281738" y="4159250"/>
          <p14:tracePt t="88378" x="6272213" y="4130675"/>
          <p14:tracePt t="88386" x="6272213" y="4103688"/>
          <p14:tracePt t="88395" x="6272213" y="4086225"/>
          <p14:tracePt t="88402" x="6272213" y="4067175"/>
          <p14:tracePt t="88411" x="6272213" y="4049713"/>
          <p14:tracePt t="88419" x="6272213" y="4021138"/>
          <p14:tracePt t="88427" x="6272213" y="4003675"/>
          <p14:tracePt t="88435" x="6272213" y="3976688"/>
          <p14:tracePt t="88443" x="6272213" y="3957638"/>
          <p14:tracePt t="88451" x="6272213" y="3940175"/>
          <p14:tracePt t="88459" x="6291263" y="3894138"/>
          <p14:tracePt t="88474" x="6291263" y="3867150"/>
          <p14:tracePt t="88482" x="6291263" y="3848100"/>
          <p14:tracePt t="88490" x="6299200" y="3803650"/>
          <p14:tracePt t="88508" x="6299200" y="3794125"/>
          <p14:tracePt t="88517" x="6299200" y="3784600"/>
          <p14:tracePt t="88524" x="6299200" y="3775075"/>
          <p14:tracePt t="88540" x="6308725" y="3767138"/>
          <p14:tracePt t="88949" x="6326188" y="3730625"/>
          <p14:tracePt t="88957" x="6345238" y="3711575"/>
          <p14:tracePt t="88967" x="6354763" y="3694113"/>
          <p14:tracePt t="88975" x="6362700" y="3675063"/>
          <p14:tracePt t="88983" x="6362700" y="3665538"/>
          <p14:tracePt t="88987" x="6372225" y="3657600"/>
          <p14:tracePt t="89014" x="6381750" y="3648075"/>
          <p14:tracePt t="89022" x="6381750" y="3638550"/>
          <p14:tracePt t="89028" x="6391275" y="3629025"/>
          <p14:tracePt t="89043" x="6391275" y="3621088"/>
          <p14:tracePt t="89059" x="6391275" y="3611563"/>
          <p14:tracePt t="89083" x="6399213" y="3602038"/>
          <p14:tracePt t="89735" x="6391275" y="3602038"/>
          <p14:tracePt t="89763" x="6381750" y="3602038"/>
          <p14:tracePt t="89770" x="6345238" y="3621088"/>
          <p14:tracePt t="89778" x="6281738" y="3648075"/>
          <p14:tracePt t="89787" x="6208713" y="3657600"/>
          <p14:tracePt t="89795" x="6145213" y="3665538"/>
          <p14:tracePt t="89803" x="6072188" y="3665538"/>
          <p14:tracePt t="89811" x="6026150" y="3675063"/>
          <p14:tracePt t="89818" x="5953125" y="3702050"/>
          <p14:tracePt t="89826" x="5899150" y="3702050"/>
          <p14:tracePt t="89834" x="5834063" y="3721100"/>
          <p14:tracePt t="89842" x="5797550" y="3721100"/>
          <p14:tracePt t="89850" x="5753100" y="3730625"/>
          <p14:tracePt t="89858" x="5734050" y="3730625"/>
          <p14:tracePt t="89867" x="5707063" y="3738563"/>
          <p14:tracePt t="89875" x="5697538" y="3748088"/>
          <p14:tracePt t="89885" x="5688013" y="3757613"/>
          <p14:tracePt t="90071" x="5680075" y="3702050"/>
          <p14:tracePt t="90077" x="5661025" y="3675063"/>
          <p14:tracePt t="90084" x="5653088" y="3657600"/>
          <p14:tracePt t="90093" x="5643563" y="3638550"/>
          <p14:tracePt t="90099" x="5643563" y="3621088"/>
          <p14:tracePt t="90106" x="5643563" y="3611563"/>
          <p14:tracePt t="90115" x="5634038" y="3575050"/>
          <p14:tracePt t="90140" x="5634038" y="3565525"/>
          <p14:tracePt t="90155" x="5634038" y="3556000"/>
          <p14:tracePt t="90171" x="5634038" y="3538538"/>
          <p14:tracePt t="90187" x="5634038" y="3529013"/>
          <p14:tracePt t="90195" x="5634038" y="3502025"/>
          <p14:tracePt t="90204" x="5634038" y="3492500"/>
          <p14:tracePt t="90212" x="5634038" y="3455988"/>
          <p14:tracePt t="90220" x="5634038" y="3446463"/>
          <p14:tracePt t="90227" x="5634038" y="3429000"/>
          <p14:tracePt t="90235" x="5634038" y="3392488"/>
          <p14:tracePt t="90244" x="5634038" y="3365500"/>
          <p14:tracePt t="90253" x="5634038" y="3346450"/>
          <p14:tracePt t="90260" x="5634038" y="3319463"/>
          <p14:tracePt t="90268" x="5634038" y="3302000"/>
          <p14:tracePt t="90276" x="5634038" y="3255963"/>
          <p14:tracePt t="90285" x="5634038" y="3236913"/>
          <p14:tracePt t="90292" x="5634038" y="3219450"/>
          <p14:tracePt t="90302" x="5634038" y="3200400"/>
          <p14:tracePt t="90316" x="5634038" y="3163888"/>
          <p14:tracePt t="90323" x="5653088" y="3136900"/>
          <p14:tracePt t="90339" x="5661025" y="3119438"/>
          <p14:tracePt t="90350" x="5670550" y="3082925"/>
          <p14:tracePt t="90366" x="5680075" y="3063875"/>
          <p14:tracePt t="90374" x="5707063" y="3027363"/>
          <p14:tracePt t="90380" x="5716588" y="3017838"/>
          <p14:tracePt t="90391" x="5724525" y="3017838"/>
          <p14:tracePt t="90491" x="5734050" y="3017838"/>
          <p14:tracePt t="90499" x="5761038" y="3009900"/>
          <p14:tracePt t="90507" x="5789613" y="3009900"/>
          <p14:tracePt t="90515" x="5843588" y="3009900"/>
          <p14:tracePt t="90523" x="5935663" y="3009900"/>
          <p14:tracePt t="90533" x="6043613" y="3009900"/>
          <p14:tracePt t="90540" x="6153150" y="3009900"/>
          <p14:tracePt t="90548" x="6281738" y="3009900"/>
          <p14:tracePt t="90555" x="6408738" y="3009900"/>
          <p14:tracePt t="90564" x="6527800" y="3036888"/>
          <p14:tracePt t="90570" x="6600825" y="3054350"/>
          <p14:tracePt t="90578" x="6664325" y="3063875"/>
          <p14:tracePt t="90586" x="6673850" y="3063875"/>
          <p14:tracePt t="90594" x="6691313" y="3063875"/>
          <p14:tracePt t="90603" x="6710363" y="3073400"/>
          <p14:tracePt t="90676" x="6710363" y="3090863"/>
          <p14:tracePt t="90684" x="6710363" y="3109913"/>
          <p14:tracePt t="90692" x="6710363" y="3127375"/>
          <p14:tracePt t="90702" x="6710363" y="3146425"/>
          <p14:tracePt t="90708" x="6710363" y="3173413"/>
          <p14:tracePt t="90720" x="6710363" y="3182938"/>
          <p14:tracePt t="90724" x="6710363" y="3200400"/>
          <p14:tracePt t="90734" x="6710363" y="3209925"/>
          <p14:tracePt t="90741" x="6710363" y="3228975"/>
          <p14:tracePt t="90747" x="6710363" y="3236913"/>
          <p14:tracePt t="90755" x="6710363" y="3265488"/>
          <p14:tracePt t="90764" x="6710363" y="3282950"/>
          <p14:tracePt t="90778" x="6710363" y="3302000"/>
          <p14:tracePt t="90786" x="6700838" y="3319463"/>
          <p14:tracePt t="90794" x="6700838" y="3328988"/>
          <p14:tracePt t="90802" x="6691313" y="3346450"/>
          <p14:tracePt t="90811" x="6691313" y="3365500"/>
          <p14:tracePt t="90819" x="6681788" y="3392488"/>
          <p14:tracePt t="90827" x="6681788" y="3402013"/>
          <p14:tracePt t="90835" x="6681788" y="3419475"/>
          <p14:tracePt t="90843" x="6654800" y="3446463"/>
          <p14:tracePt t="90851" x="6654800" y="3455988"/>
          <p14:tracePt t="90859" x="6637338" y="3492500"/>
          <p14:tracePt t="90867" x="6637338" y="3502025"/>
          <p14:tracePt t="90898" x="6591300" y="3584575"/>
          <p14:tracePt t="90908" x="6554788" y="3602038"/>
          <p14:tracePt t="90917" x="6545263" y="3611563"/>
          <p14:tracePt t="90924" x="6518275" y="3611563"/>
          <p14:tracePt t="90933" x="6491288" y="3638550"/>
          <p14:tracePt t="90940" x="6464300" y="3638550"/>
          <p14:tracePt t="90951" x="6445250" y="3648075"/>
          <p14:tracePt t="90956" x="6427788" y="3657600"/>
          <p14:tracePt t="90966" x="6408738" y="3657600"/>
          <p14:tracePt t="90971" x="6372225" y="3665538"/>
          <p14:tracePt t="90982" x="6372225" y="3675063"/>
          <p14:tracePt t="90987" x="6362700" y="3684588"/>
          <p14:tracePt t="91116" x="6354763" y="3694113"/>
          <p14:tracePt t="91133" x="6354763" y="3702050"/>
          <p14:tracePt t="91142" x="6354763" y="3730625"/>
          <p14:tracePt t="91148" x="6354763" y="3767138"/>
          <p14:tracePt t="91155" x="6354763" y="3794125"/>
          <p14:tracePt t="91165" x="6354763" y="3840163"/>
          <p14:tracePt t="91171" x="6354763" y="3903663"/>
          <p14:tracePt t="91179" x="6354763" y="3967163"/>
          <p14:tracePt t="91187" x="6354763" y="4057650"/>
          <p14:tracePt t="91195" x="6354763" y="4113213"/>
          <p14:tracePt t="91203" x="6354763" y="4186238"/>
          <p14:tracePt t="91211" x="6354763" y="4276725"/>
          <p14:tracePt t="91219" x="6354763" y="4368800"/>
          <p14:tracePt t="91227" x="6354763" y="4459288"/>
          <p14:tracePt t="91235" x="6354763" y="4532313"/>
          <p14:tracePt t="91242" x="6354763" y="4641850"/>
          <p14:tracePt t="91250" x="6354763" y="4724400"/>
          <p14:tracePt t="91258" x="6354763" y="4778375"/>
          <p14:tracePt t="91267" x="6354763" y="4851400"/>
          <p14:tracePt t="91275" x="6354763" y="4924425"/>
          <p14:tracePt t="91282" x="6354763" y="4960938"/>
          <p14:tracePt t="91291" x="6354763" y="5006975"/>
          <p14:tracePt t="91299" x="6354763" y="5033963"/>
          <p14:tracePt t="91307" x="6354763" y="5043488"/>
          <p14:tracePt t="91315" x="6354763" y="5053013"/>
          <p14:tracePt t="91540" x="6308725" y="5089525"/>
          <p14:tracePt t="91547" x="6308725" y="5097463"/>
          <p14:tracePt t="91554" x="6291263" y="5106988"/>
          <p14:tracePt t="91570" x="6254750" y="5116513"/>
          <p14:tracePt t="91586" x="6245225" y="5126038"/>
          <p14:tracePt t="91594" x="6235700" y="5133975"/>
          <p14:tracePt t="91684" x="6226175" y="5143500"/>
          <p14:tracePt t="91714" x="6218238" y="5153025"/>
          <p14:tracePt t="91722" x="6208713" y="5153025"/>
          <p14:tracePt t="91730" x="6189663" y="5170488"/>
          <p14:tracePt t="91739" x="6172200" y="5197475"/>
          <p14:tracePt t="91747" x="6162675" y="5197475"/>
          <p14:tracePt t="91754" x="6135688" y="5226050"/>
          <p14:tracePt t="91772" x="6116638" y="5233988"/>
          <p14:tracePt t="91784" x="6080125" y="5243513"/>
          <p14:tracePt t="91797" x="6062663" y="5253038"/>
          <p14:tracePt t="91807" x="6043613" y="5280025"/>
          <p14:tracePt t="91939" x="6035675" y="5280025"/>
          <p14:tracePt t="91947" x="6026150" y="5280025"/>
          <p14:tracePt t="91955" x="6016625" y="5289550"/>
          <p14:tracePt t="91971" x="6007100" y="5289550"/>
          <p14:tracePt t="91987" x="5989638" y="5289550"/>
          <p14:tracePt t="92053" x="5980113" y="5289550"/>
          <p14:tracePt t="92060" x="5953125" y="5280025"/>
          <p14:tracePt t="92068" x="5935663" y="5253038"/>
          <p14:tracePt t="92076" x="5926138" y="5253038"/>
          <p14:tracePt t="92094" x="5916613" y="5233988"/>
          <p14:tracePt t="92172" x="5907088" y="5226050"/>
          <p14:tracePt t="92503" x="5907088" y="5216525"/>
          <p14:tracePt t="92509" x="5907088" y="5180013"/>
          <p14:tracePt t="92517" x="5907088" y="5143500"/>
          <p14:tracePt t="92525" x="5907088" y="5133975"/>
          <p14:tracePt t="92534" x="5907088" y="5106988"/>
          <p14:tracePt t="92539" x="5907088" y="5097463"/>
          <p14:tracePt t="92549" x="5907088" y="5080000"/>
          <p14:tracePt t="92554" x="5907088" y="5060950"/>
          <p14:tracePt t="92564" x="5907088" y="5043488"/>
          <p14:tracePt t="92570" x="5907088" y="5033963"/>
          <p14:tracePt t="92579" x="5907088" y="5016500"/>
          <p14:tracePt t="92586" x="5907088" y="5006975"/>
          <p14:tracePt t="92594" x="5907088" y="4979988"/>
          <p14:tracePt t="92602" x="5907088" y="4970463"/>
          <p14:tracePt t="92610" x="5907088" y="4960938"/>
          <p14:tracePt t="92618" x="5907088" y="4933950"/>
          <p14:tracePt t="92634" x="5907088" y="4924425"/>
          <p14:tracePt t="92650" x="5907088" y="4914900"/>
          <p14:tracePt t="92658" x="5907088" y="4897438"/>
          <p14:tracePt t="92666" x="5907088" y="4887913"/>
          <p14:tracePt t="92691" x="5907088" y="4878388"/>
          <p14:tracePt t="92699" x="5907088" y="4870450"/>
          <p14:tracePt t="92717" x="5907088" y="4851400"/>
          <p14:tracePt t="92734" x="5907088" y="4833938"/>
          <p14:tracePt t="92740" x="5916613" y="4833938"/>
          <p14:tracePt t="92751" x="5926138" y="4833938"/>
          <p14:tracePt t="92756" x="5935663" y="4824413"/>
          <p14:tracePt t="92768" x="5953125" y="4814888"/>
          <p14:tracePt t="92782" x="5980113" y="4778375"/>
          <p14:tracePt t="92796" x="6016625" y="4751388"/>
          <p14:tracePt t="92803" x="6035675" y="4741863"/>
          <p14:tracePt t="92812" x="6062663" y="4732338"/>
          <p14:tracePt t="92819" x="6080125" y="4724400"/>
          <p14:tracePt t="92828" x="6108700" y="4697413"/>
          <p14:tracePt t="92836" x="6135688" y="4687888"/>
          <p14:tracePt t="92844" x="6153150" y="4668838"/>
          <p14:tracePt t="92852" x="6172200" y="4668838"/>
          <p14:tracePt t="92859" x="6189663" y="4651375"/>
          <p14:tracePt t="92867" x="6199188" y="4641850"/>
          <p14:tracePt t="92885" x="6218238" y="4632325"/>
          <p14:tracePt t="92906" x="6218238" y="4624388"/>
          <p14:tracePt t="92922" x="6218238" y="4614863"/>
          <p14:tracePt t="93091" x="6218238" y="4605338"/>
          <p14:tracePt t="93996" x="6218238" y="4595813"/>
          <p14:tracePt t="94004" x="6218238" y="4587875"/>
          <p14:tracePt t="94108" x="6218238" y="4578350"/>
          <p14:tracePt t="94148" x="6218238" y="4568825"/>
          <p14:tracePt t="94156" x="6218238" y="4532313"/>
          <p14:tracePt t="94165" x="6218238" y="4514850"/>
          <p14:tracePt t="94172" x="6218238" y="4478338"/>
          <p14:tracePt t="94184" x="6218238" y="4459288"/>
          <p14:tracePt t="94188" x="6218238" y="4405313"/>
          <p14:tracePt t="94195" x="6218238" y="4349750"/>
          <p14:tracePt t="94204" x="6218238" y="4303713"/>
          <p14:tracePt t="94211" x="6226175" y="4249738"/>
          <p14:tracePt t="94219" x="6226175" y="4222750"/>
          <p14:tracePt t="94227" x="6235700" y="4195763"/>
          <p14:tracePt t="94235" x="6235700" y="4167188"/>
          <p14:tracePt t="94244" x="6235700" y="4130675"/>
          <p14:tracePt t="94251" x="6245225" y="4113213"/>
          <p14:tracePt t="94259" x="6245225" y="4094163"/>
          <p14:tracePt t="94267" x="6245225" y="4067175"/>
          <p14:tracePt t="94275" x="6245225" y="4057650"/>
          <p14:tracePt t="94284" x="6245225" y="4049713"/>
          <p14:tracePt t="94291" x="6245225" y="4030663"/>
          <p14:tracePt t="94300" x="6262688" y="4003675"/>
          <p14:tracePt t="94316" x="6262688" y="3984625"/>
          <p14:tracePt t="94323" x="6262688" y="3967163"/>
          <p14:tracePt t="94332" x="6262688" y="3940175"/>
          <p14:tracePt t="94339" x="6272213" y="3921125"/>
          <p14:tracePt t="94349" x="6281738" y="3884613"/>
          <p14:tracePt t="94355" x="6281738" y="3867150"/>
          <p14:tracePt t="94366" x="6281738" y="3848100"/>
          <p14:tracePt t="94371" x="6281738" y="3840163"/>
          <p14:tracePt t="94380" x="6281738" y="3830638"/>
          <p14:tracePt t="94386" x="6281738" y="3803650"/>
          <p14:tracePt t="94402" x="6291263" y="3794125"/>
          <p14:tracePt t="94410" x="6291263" y="3784600"/>
          <p14:tracePt t="94418" x="6291263" y="3757613"/>
          <p14:tracePt t="94436" x="6291263" y="3748088"/>
          <p14:tracePt t="94450" x="6308725" y="3730625"/>
          <p14:tracePt t="94458" x="6308725" y="3721100"/>
          <p14:tracePt t="94466" x="6308725" y="3711575"/>
          <p14:tracePt t="94475" x="6308725" y="3684588"/>
          <p14:tracePt t="94482" x="6318250" y="3675063"/>
          <p14:tracePt t="94491" x="6318250" y="3657600"/>
          <p14:tracePt t="94499" x="6326188" y="3638550"/>
          <p14:tracePt t="94507" x="6335713" y="3611563"/>
          <p14:tracePt t="94515" x="6354763" y="3565525"/>
          <p14:tracePt t="94522" x="6362700" y="3556000"/>
          <p14:tracePt t="94530" x="6372225" y="3529013"/>
          <p14:tracePt t="94539" x="6381750" y="3502025"/>
          <p14:tracePt t="94549" x="6381750" y="3482975"/>
          <p14:tracePt t="94555" x="6399213" y="3465513"/>
          <p14:tracePt t="94568" x="6408738" y="3446463"/>
          <p14:tracePt t="94573" x="6408738" y="3438525"/>
          <p14:tracePt t="94582" x="6418263" y="3429000"/>
          <p14:tracePt t="94587" x="6418263" y="3419475"/>
          <p14:tracePt t="94596" x="6427788" y="3411538"/>
          <p14:tracePt t="94603" x="6427788" y="3402013"/>
          <p14:tracePt t="95724" x="6427788" y="3429000"/>
          <p14:tracePt t="95731" x="6427788" y="3455988"/>
          <p14:tracePt t="95740" x="6427788" y="3492500"/>
          <p14:tracePt t="95748" x="6381750" y="3575050"/>
          <p14:tracePt t="95756" x="6335713" y="3648075"/>
          <p14:tracePt t="95766" x="6326188" y="3684588"/>
          <p14:tracePt t="95770" x="6299200" y="3757613"/>
          <p14:tracePt t="95780" x="6262688" y="3848100"/>
          <p14:tracePt t="95786" x="6245225" y="3948113"/>
          <p14:tracePt t="95794" x="6208713" y="4013200"/>
          <p14:tracePt t="95802" x="6181725" y="4086225"/>
          <p14:tracePt t="95810" x="6153150" y="4186238"/>
          <p14:tracePt t="95818" x="6135688" y="4213225"/>
          <p14:tracePt t="95827" x="6135688" y="4268788"/>
          <p14:tracePt t="95835" x="6126163" y="4313238"/>
          <p14:tracePt t="95843" x="6126163" y="4349750"/>
          <p14:tracePt t="95851" x="6116638" y="4395788"/>
          <p14:tracePt t="95859" x="6116638" y="4422775"/>
          <p14:tracePt t="95866" x="6116638" y="4441825"/>
          <p14:tracePt t="95875" x="6089650" y="4468813"/>
          <p14:tracePt t="95897" x="6089650" y="4495800"/>
          <p14:tracePt t="95906" x="6089650" y="4505325"/>
          <p14:tracePt t="95922" x="6080125" y="4514850"/>
          <p14:tracePt t="95931" x="6080125" y="4532313"/>
          <p14:tracePt t="95947" x="6080125" y="4551363"/>
          <p14:tracePt t="95969" x="6080125" y="4578350"/>
          <p14:tracePt t="95972" x="6080125" y="4595813"/>
          <p14:tracePt t="95984" x="6080125" y="4605338"/>
          <p14:tracePt t="95988" x="6080125" y="4614863"/>
          <p14:tracePt t="96000" x="6080125" y="4632325"/>
          <p14:tracePt t="96003" x="6080125" y="4668838"/>
          <p14:tracePt t="96011" x="6080125" y="4678363"/>
          <p14:tracePt t="96019" x="6080125" y="4687888"/>
          <p14:tracePt t="96029" x="6080125" y="4697413"/>
          <p14:tracePt t="96035" x="6080125" y="4714875"/>
          <p14:tracePt t="96051" x="6080125" y="4724400"/>
          <p14:tracePt t="96061" x="6080125" y="4732338"/>
          <p14:tracePt t="96172" x="6080125" y="4751388"/>
          <p14:tracePt t="96189" x="6080125" y="4760913"/>
          <p14:tracePt t="96196" x="6080125" y="4787900"/>
          <p14:tracePt t="96204" x="6080125" y="4805363"/>
          <p14:tracePt t="96212" x="6089650" y="4824413"/>
          <p14:tracePt t="96220" x="6108700" y="4860925"/>
          <p14:tracePt t="96228" x="6153150" y="4906963"/>
          <p14:tracePt t="96237" x="6162675" y="4906963"/>
          <p14:tracePt t="96244" x="6189663" y="4924425"/>
          <p14:tracePt t="96253" x="6218238" y="4951413"/>
          <p14:tracePt t="96258" x="6235700" y="4960938"/>
          <p14:tracePt t="96266" x="6245225" y="4960938"/>
          <p14:tracePt t="96274" x="6254750" y="4970463"/>
          <p14:tracePt t="102155" x="6254750" y="4960938"/>
          <p14:tracePt t="102162" x="6254750" y="4914900"/>
          <p14:tracePt t="102170" x="6254750" y="4897438"/>
          <p14:tracePt t="102179" x="6245225" y="4841875"/>
          <p14:tracePt t="102187" x="6218238" y="4778375"/>
          <p14:tracePt t="102196" x="6189663" y="4705350"/>
          <p14:tracePt t="102202" x="6153150" y="4641850"/>
          <p14:tracePt t="102210" x="6145213" y="4595813"/>
          <p14:tracePt t="102218" x="6099175" y="4532313"/>
          <p14:tracePt t="102226" x="6099175" y="4486275"/>
          <p14:tracePt t="102234" x="6089650" y="4449763"/>
          <p14:tracePt t="102242" x="6080125" y="4432300"/>
          <p14:tracePt t="102250" x="6062663" y="4386263"/>
          <p14:tracePt t="102259" x="6053138" y="4376738"/>
          <p14:tracePt t="102266" x="6053138" y="4340225"/>
          <p14:tracePt t="102275" x="6053138" y="4322763"/>
          <p14:tracePt t="102283" x="6053138" y="4295775"/>
          <p14:tracePt t="102291" x="6043613" y="4276725"/>
          <p14:tracePt t="102298" x="6016625" y="4259263"/>
          <p14:tracePt t="102307" x="6016625" y="4240213"/>
          <p14:tracePt t="102315" x="6016625" y="4232275"/>
          <p14:tracePt t="102323" x="6016625" y="4203700"/>
          <p14:tracePt t="102331" x="6016625" y="4195763"/>
          <p14:tracePt t="102339" x="6016625" y="4167188"/>
          <p14:tracePt t="102347" x="6016625" y="4149725"/>
          <p14:tracePt t="102364" x="6016625" y="4122738"/>
          <p14:tracePt t="102371" x="6016625" y="4103688"/>
          <p14:tracePt t="102381" x="6016625" y="4086225"/>
          <p14:tracePt t="102388" x="6016625" y="4067175"/>
          <p14:tracePt t="102396" x="6016625" y="4057650"/>
          <p14:tracePt t="102402" x="6026150" y="4030663"/>
          <p14:tracePt t="102410" x="6035675" y="4013200"/>
          <p14:tracePt t="102418" x="6035675" y="3994150"/>
          <p14:tracePt t="102427" x="6053138" y="3967163"/>
          <p14:tracePt t="102434" x="6053138" y="3940175"/>
          <p14:tracePt t="102443" x="6062663" y="3903663"/>
          <p14:tracePt t="102450" x="6072188" y="3884613"/>
          <p14:tracePt t="102459" x="6072188" y="3848100"/>
          <p14:tracePt t="102467" x="6080125" y="3830638"/>
          <p14:tracePt t="102475" x="6099175" y="3794125"/>
          <p14:tracePt t="102484" x="6099175" y="3784600"/>
          <p14:tracePt t="102490" x="6099175" y="3748088"/>
          <p14:tracePt t="102500" x="6108700" y="3748088"/>
          <p14:tracePt t="102506" x="6116638" y="3738563"/>
          <p14:tracePt t="102515" x="6126163" y="3730625"/>
          <p14:tracePt t="102532" x="6145213" y="3694113"/>
          <p14:tracePt t="102548" x="6153150" y="3657600"/>
          <p14:tracePt t="102554" x="6162675" y="3657600"/>
          <p14:tracePt t="102564" x="6172200" y="3638550"/>
          <p14:tracePt t="102570" x="6189663" y="3621088"/>
          <p14:tracePt t="102579" x="6199188" y="3611563"/>
          <p14:tracePt t="102586" x="6208713" y="3602038"/>
          <p14:tracePt t="102596" x="6218238" y="3592513"/>
          <p14:tracePt t="102602" x="6226175" y="3575050"/>
          <p14:tracePt t="102612" x="6235700" y="3565525"/>
          <p14:tracePt t="102622" x="6245225" y="3556000"/>
          <p14:tracePt t="102627" x="6254750" y="3556000"/>
          <p14:tracePt t="102637" x="6262688" y="3548063"/>
          <p14:tracePt t="102651" x="6281738" y="3538538"/>
          <p14:tracePt t="102669" x="6291263" y="3519488"/>
          <p14:tracePt t="102676" x="6308725" y="3511550"/>
          <p14:tracePt t="102689" x="6326188" y="3502025"/>
          <p14:tracePt t="102691" x="6345238" y="3475038"/>
          <p14:tracePt t="102706" x="6372225" y="3465513"/>
          <p14:tracePt t="102715" x="6381750" y="3455988"/>
          <p14:tracePt t="102722" x="6391275" y="3429000"/>
          <p14:tracePt t="102732" x="6399213" y="3429000"/>
          <p14:tracePt t="102740" x="6399213" y="3419475"/>
          <p14:tracePt t="102812" x="6408738" y="3411538"/>
          <p14:tracePt t="102973" x="6408738" y="3429000"/>
          <p14:tracePt t="102981" x="6391275" y="3475038"/>
          <p14:tracePt t="102989" x="6345238" y="3538538"/>
          <p14:tracePt t="102998" x="6308725" y="3602038"/>
          <p14:tracePt t="103002" x="6254750" y="3665538"/>
          <p14:tracePt t="103010" x="6199188" y="3767138"/>
          <p14:tracePt t="103018" x="6145213" y="3848100"/>
          <p14:tracePt t="103026" x="6108700" y="3930650"/>
          <p14:tracePt t="103034" x="6062663" y="4030663"/>
          <p14:tracePt t="103042" x="5989638" y="4130675"/>
          <p14:tracePt t="103050" x="5953125" y="4213225"/>
          <p14:tracePt t="103058" x="5907088" y="4286250"/>
          <p14:tracePt t="103067" x="5889625" y="4368800"/>
          <p14:tracePt t="103074" x="5843588" y="4432300"/>
          <p14:tracePt t="103082" x="5834063" y="4459288"/>
          <p14:tracePt t="103092" x="5816600" y="4505325"/>
          <p14:tracePt t="103098" x="5816600" y="4522788"/>
          <p14:tracePt t="103106" x="5816600" y="4541838"/>
          <p14:tracePt t="103115" x="5807075" y="4551363"/>
          <p14:tracePt t="103122" x="5807075" y="4568825"/>
          <p14:tracePt t="103228" x="5807075" y="4578350"/>
          <p14:tracePt t="103253" x="5797550" y="4587875"/>
          <p14:tracePt t="103260" x="5797550" y="4605338"/>
          <p14:tracePt t="103275" x="5797550" y="4614863"/>
          <p14:tracePt t="103349" x="5797550" y="4624388"/>
          <p14:tracePt t="103356" x="5797550" y="4632325"/>
          <p14:tracePt t="103364" x="5789613" y="4660900"/>
          <p14:tracePt t="103381" x="5770563" y="4714875"/>
          <p14:tracePt t="103390" x="5770563" y="4724400"/>
          <p14:tracePt t="103395" x="5770563" y="4741863"/>
          <p14:tracePt t="103410" x="5770563" y="4751388"/>
          <p14:tracePt t="103426" x="5770563" y="4760913"/>
          <p14:tracePt t="103434" x="5761038" y="4768850"/>
          <p14:tracePt t="103573" x="5761038" y="4778375"/>
          <p14:tracePt t="103580" x="5761038" y="4787900"/>
          <p14:tracePt t="103592" x="5761038" y="4797425"/>
          <p14:tracePt t="103599" x="5770563" y="4824413"/>
          <p14:tracePt t="103605" x="5789613" y="4841875"/>
          <p14:tracePt t="103614" x="5807075" y="4851400"/>
          <p14:tracePt t="103621" x="5816600" y="4851400"/>
          <p14:tracePt t="103628" x="5826125" y="4860925"/>
          <p14:tracePt t="103637" x="5843588" y="4860925"/>
          <p14:tracePt t="103660" x="5853113" y="4860925"/>
          <p14:tracePt t="103851" x="5899150" y="4860925"/>
          <p14:tracePt t="103858" x="5989638" y="4860925"/>
          <p14:tracePt t="103866" x="6116638" y="4860925"/>
          <p14:tracePt t="103875" x="6226175" y="4860925"/>
          <p14:tracePt t="103883" x="6299200" y="4860925"/>
          <p14:tracePt t="103890" x="6372225" y="4860925"/>
          <p14:tracePt t="103898" x="6391275" y="4860925"/>
          <p14:tracePt t="103906" x="6427788" y="4860925"/>
          <p14:tracePt t="103922" x="6445250" y="4860925"/>
          <p14:tracePt t="104267" x="6435725" y="4878388"/>
          <p14:tracePt t="104274" x="6435725" y="4887913"/>
          <p14:tracePt t="104282" x="6418263" y="4897438"/>
          <p14:tracePt t="104460" x="6408738" y="4897438"/>
          <p14:tracePt t="104466" x="6391275" y="4897438"/>
          <p14:tracePt t="104474" x="6372225" y="4914900"/>
          <p14:tracePt t="105565" x="6362700" y="4870450"/>
          <p14:tracePt t="105572" x="6345238" y="4797425"/>
          <p14:tracePt t="105580" x="6326188" y="4760913"/>
          <p14:tracePt t="105586" x="6326188" y="4705350"/>
          <p14:tracePt t="105597" x="6308725" y="4678363"/>
          <p14:tracePt t="105602" x="6272213" y="4624388"/>
          <p14:tracePt t="105612" x="6262688" y="4587875"/>
          <p14:tracePt t="105618" x="6262688" y="4568825"/>
          <p14:tracePt t="105626" x="6262688" y="4541838"/>
          <p14:tracePt t="105634" x="6254750" y="4522788"/>
          <p14:tracePt t="105650" x="6254750" y="4505325"/>
          <p14:tracePt t="105772" x="6235700" y="4505325"/>
          <p14:tracePt t="105780" x="6199188" y="4522788"/>
          <p14:tracePt t="105788" x="6181725" y="4551363"/>
          <p14:tracePt t="105799" x="6172200" y="4551363"/>
          <p14:tracePt t="105818" x="6172200" y="4559300"/>
          <p14:tracePt t="105858" x="6162675" y="4559300"/>
          <p14:tracePt t="105874" x="6153150" y="4568825"/>
          <p14:tracePt t="105890" x="6135688" y="4578350"/>
          <p14:tracePt t="105898" x="6116638" y="4587875"/>
          <p14:tracePt t="105906" x="6089650" y="4595813"/>
          <p14:tracePt t="105914" x="6053138" y="4605338"/>
          <p14:tracePt t="105922" x="6016625" y="4632325"/>
          <p14:tracePt t="105930" x="5972175" y="4641850"/>
          <p14:tracePt t="105938" x="5853113" y="4668838"/>
          <p14:tracePt t="105948" x="5724525" y="4714875"/>
          <p14:tracePt t="105954" x="5616575" y="4741863"/>
          <p14:tracePt t="105963" x="5405438" y="4768850"/>
          <p14:tracePt t="105970" x="5195888" y="4805363"/>
          <p14:tracePt t="105979" x="4959350" y="4824413"/>
          <p14:tracePt t="105987" x="4676775" y="4878388"/>
          <p14:tracePt t="105996" x="4403725" y="4897438"/>
          <p14:tracePt t="106002" x="4157663" y="4933950"/>
          <p14:tracePt t="106010" x="3992563" y="4960938"/>
          <p14:tracePt t="106018" x="3829050" y="4960938"/>
          <p14:tracePt t="106027" x="3683000" y="4960938"/>
          <p14:tracePt t="106034" x="3573463" y="4960938"/>
          <p14:tracePt t="106042" x="3463925" y="4960938"/>
          <p14:tracePt t="106050" x="3373438" y="4960938"/>
          <p14:tracePt t="106059" x="3309938" y="4960938"/>
          <p14:tracePt t="106066" x="3254375" y="4960938"/>
          <p14:tracePt t="106075" x="3200400" y="4960938"/>
          <p14:tracePt t="106083" x="3163888" y="4960938"/>
          <p14:tracePt t="106092" x="3127375" y="4960938"/>
          <p14:tracePt t="106098" x="3117850" y="4960938"/>
          <p14:tracePt t="106106" x="3100388" y="4960938"/>
          <p14:tracePt t="106115" x="3090863" y="4960938"/>
          <p14:tracePt t="106122" x="3071813" y="4960938"/>
          <p14:tracePt t="106130" x="3063875" y="4960938"/>
          <p14:tracePt t="106139" x="3044825" y="4960938"/>
          <p14:tracePt t="106146" x="3027363" y="4960938"/>
          <p14:tracePt t="106155" x="3017838" y="4960938"/>
          <p14:tracePt t="106229" x="2990850" y="4960938"/>
          <p14:tracePt t="106236" x="2962275" y="4960938"/>
          <p14:tracePt t="106244" x="2908300" y="4960938"/>
          <p14:tracePt t="106251" x="2844800" y="4960938"/>
          <p14:tracePt t="106260" x="2789238" y="4960938"/>
          <p14:tracePt t="106268" x="2698750" y="4960938"/>
          <p14:tracePt t="106277" x="2606675" y="4960938"/>
          <p14:tracePt t="106282" x="2498725" y="4960938"/>
          <p14:tracePt t="106292" x="2389188" y="4960938"/>
          <p14:tracePt t="106298" x="2279650" y="4960938"/>
          <p14:tracePt t="106309" x="2133600" y="4960938"/>
          <p14:tracePt t="106315" x="2041525" y="4960938"/>
          <p14:tracePt t="106324" x="1914525" y="4960938"/>
          <p14:tracePt t="106333" x="1787525" y="4960938"/>
          <p14:tracePt t="106340" x="1695450" y="4960938"/>
          <p14:tracePt t="106349" x="1585913" y="4960938"/>
          <p14:tracePt t="106355" x="1495425" y="4960938"/>
          <p14:tracePt t="106364" x="1439863" y="4960938"/>
          <p14:tracePt t="106371" x="1376363" y="4960938"/>
          <p14:tracePt t="106379" x="1339850" y="4960938"/>
          <p14:tracePt t="106386" x="1293813" y="4960938"/>
          <p14:tracePt t="106396" x="1276350" y="4960938"/>
          <p14:tracePt t="106402" x="1266825" y="4951413"/>
          <p14:tracePt t="106418" x="1266825" y="4943475"/>
          <p14:tracePt t="106435" x="1258888" y="4943475"/>
          <p14:tracePt t="106444" x="1258888" y="4933950"/>
          <p14:tracePt t="106452" x="1258888" y="4924425"/>
          <p14:tracePt t="106470" x="1258888" y="4914900"/>
          <p14:tracePt t="106475" x="1258888" y="4906963"/>
          <p14:tracePt t="106484" x="1258888" y="4887913"/>
          <p14:tracePt t="106508" x="1258888" y="4878388"/>
          <p14:tracePt t="106516" x="1258888" y="4870450"/>
          <p14:tracePt t="106555" x="1258888" y="4851400"/>
          <p14:tracePt t="106563" x="1249363" y="4841875"/>
          <p14:tracePt t="106571" x="1239838" y="4833938"/>
          <p14:tracePt t="106602" x="1222375" y="4833938"/>
          <p14:tracePt t="106611" x="1212850" y="4824413"/>
          <p14:tracePt t="106643" x="1203325" y="4824413"/>
          <p14:tracePt t="106651" x="1185863" y="4824413"/>
          <p14:tracePt t="106659" x="1149350" y="4797425"/>
          <p14:tracePt t="106677" x="1130300" y="4787900"/>
          <p14:tracePt t="106690" x="1112838" y="4787900"/>
          <p14:tracePt t="106699" x="1093788" y="4778375"/>
          <p14:tracePt t="106724" x="1084263" y="4768850"/>
          <p14:tracePt t="106861" x="1076325" y="4768850"/>
          <p14:tracePt t="107173" x="1057275" y="4787900"/>
          <p14:tracePt t="107179" x="1039813" y="4814888"/>
          <p14:tracePt t="107188" x="1020763" y="4841875"/>
          <p14:tracePt t="107195" x="1011238" y="4860925"/>
          <p14:tracePt t="107202" x="1011238" y="4897438"/>
          <p14:tracePt t="107210" x="984250" y="4914900"/>
          <p14:tracePt t="107218" x="974725" y="4943475"/>
          <p14:tracePt t="107226" x="974725" y="4960938"/>
          <p14:tracePt t="107234" x="974725" y="4987925"/>
          <p14:tracePt t="107242" x="974725" y="4997450"/>
          <p14:tracePt t="107250" x="974725" y="5006975"/>
          <p14:tracePt t="107422" x="974725" y="5024438"/>
          <p14:tracePt t="107583" x="1084263" y="5016500"/>
          <p14:tracePt t="107589" x="1376363" y="4943475"/>
          <p14:tracePt t="107597" x="1951038" y="4841875"/>
          <p14:tracePt t="107606" x="2562225" y="4787900"/>
          <p14:tracePt t="107615" x="3136900" y="4687888"/>
          <p14:tracePt t="107619" x="3656013" y="4568825"/>
          <p14:tracePt t="107627" x="4184650" y="4522788"/>
          <p14:tracePt t="107635" x="4676775" y="4349750"/>
          <p14:tracePt t="107643" x="5078413" y="4232275"/>
          <p14:tracePt t="107651" x="5268913" y="4186238"/>
          <p14:tracePt t="107659" x="5434013" y="4140200"/>
          <p14:tracePt t="107667" x="5514975" y="4076700"/>
          <p14:tracePt t="107675" x="5534025" y="4057650"/>
          <p14:tracePt t="107682" x="5570538" y="4040188"/>
          <p14:tracePt t="107698" x="5570538" y="4030663"/>
          <p14:tracePt t="107706" x="5580063" y="4021138"/>
          <p14:tracePt t="107722" x="5580063" y="4003675"/>
          <p14:tracePt t="107730" x="5588000" y="3984625"/>
          <p14:tracePt t="107738" x="5588000" y="3957638"/>
          <p14:tracePt t="107747" x="5607050" y="3940175"/>
          <p14:tracePt t="107755" x="5624513" y="3903663"/>
          <p14:tracePt t="107763" x="5634038" y="3875088"/>
          <p14:tracePt t="107771" x="5643563" y="3848100"/>
          <p14:tracePt t="107782" x="5661025" y="3811588"/>
          <p14:tracePt t="107786" x="5670550" y="3794125"/>
          <p14:tracePt t="107795" x="5680075" y="3794125"/>
          <p14:tracePt t="107803" x="5688013" y="3757613"/>
          <p14:tracePt t="107815" x="5716588" y="3721100"/>
          <p14:tracePt t="107821" x="5716588" y="3694113"/>
          <p14:tracePt t="107828" x="5724525" y="3665538"/>
          <p14:tracePt t="107836" x="5743575" y="3629025"/>
          <p14:tracePt t="107844" x="5761038" y="3602038"/>
          <p14:tracePt t="107853" x="5770563" y="3592513"/>
          <p14:tracePt t="107858" x="5780088" y="3565525"/>
          <p14:tracePt t="107866" x="5780088" y="3556000"/>
          <p14:tracePt t="107875" x="5780088" y="3548063"/>
          <p14:tracePt t="107899" x="5789613" y="3548063"/>
          <p14:tracePt t="107906" x="5797550" y="3538538"/>
          <p14:tracePt t="107922" x="5797550" y="3529013"/>
          <p14:tracePt t="107930" x="5807075" y="3519488"/>
          <p14:tracePt t="107939" x="5816600" y="3511550"/>
          <p14:tracePt t="107963" x="5826125" y="3502025"/>
          <p14:tracePt t="107971" x="5843588" y="3492500"/>
          <p14:tracePt t="107996" x="5843588" y="3482975"/>
          <p14:tracePt t="108047" x="5862638" y="3475038"/>
          <p14:tracePt t="108198" x="5862638" y="3482975"/>
          <p14:tracePt t="108204" x="5862638" y="3538538"/>
          <p14:tracePt t="108213" x="5862638" y="3602038"/>
          <p14:tracePt t="108221" x="5862638" y="3657600"/>
          <p14:tracePt t="108229" x="5862638" y="3730625"/>
          <p14:tracePt t="108235" x="5862638" y="3821113"/>
          <p14:tracePt t="108243" x="5862638" y="3911600"/>
          <p14:tracePt t="108251" x="5862638" y="4003675"/>
          <p14:tracePt t="108259" x="5862638" y="4094163"/>
          <p14:tracePt t="108267" x="5862638" y="4167188"/>
          <p14:tracePt t="108275" x="5862638" y="4259263"/>
          <p14:tracePt t="108283" x="5889625" y="4340225"/>
          <p14:tracePt t="108291" x="5899150" y="4405313"/>
          <p14:tracePt t="108299" x="5916613" y="4459288"/>
          <p14:tracePt t="108307" x="5926138" y="4532313"/>
          <p14:tracePt t="108315" x="5953125" y="4578350"/>
          <p14:tracePt t="108323" x="5962650" y="4660900"/>
          <p14:tracePt t="108332" x="5972175" y="4697413"/>
          <p14:tracePt t="108339" x="5989638" y="4760913"/>
          <p14:tracePt t="108348" x="6007100" y="4787900"/>
          <p14:tracePt t="108355" x="6007100" y="4824413"/>
          <p14:tracePt t="108363" x="6026150" y="4860925"/>
          <p14:tracePt t="108373" x="6043613" y="4897438"/>
          <p14:tracePt t="108379" x="6072188" y="4924425"/>
          <p14:tracePt t="108386" x="6080125" y="4951413"/>
          <p14:tracePt t="108396" x="6108700" y="4979988"/>
          <p14:tracePt t="108403" x="6126163" y="4987925"/>
          <p14:tracePt t="108412" x="6135688" y="5006975"/>
          <p14:tracePt t="108419" x="6172200" y="5024438"/>
          <p14:tracePt t="108435" x="6189663" y="5033963"/>
          <p14:tracePt t="108451" x="6199188" y="5043488"/>
          <p14:tracePt t="108459" x="6208713" y="5053013"/>
          <p14:tracePt t="108467" x="6218238" y="5060950"/>
          <p14:tracePt t="108486" x="6226175" y="5060950"/>
          <p14:tracePt t="108811" x="6226175" y="4997450"/>
          <p14:tracePt t="108818" x="6199188" y="4943475"/>
          <p14:tracePt t="108826" x="6172200" y="4897438"/>
          <p14:tracePt t="108834" x="6116638" y="4814888"/>
          <p14:tracePt t="108842" x="6099175" y="4732338"/>
          <p14:tracePt t="108850" x="6072188" y="4668838"/>
          <p14:tracePt t="108858" x="6043613" y="4605338"/>
          <p14:tracePt t="108866" x="6007100" y="4514850"/>
          <p14:tracePt t="108875" x="5980113" y="4432300"/>
          <p14:tracePt t="108882" x="5962650" y="4376738"/>
          <p14:tracePt t="108900" x="5926138" y="4268788"/>
          <p14:tracePt t="108906" x="5926138" y="4240213"/>
          <p14:tracePt t="108914" x="5926138" y="4195763"/>
          <p14:tracePt t="108922" x="5926138" y="4159250"/>
          <p14:tracePt t="108930" x="5926138" y="4140200"/>
          <p14:tracePt t="108938" x="5926138" y="4094163"/>
          <p14:tracePt t="108946" x="5926138" y="4057650"/>
          <p14:tracePt t="108954" x="5926138" y="4040188"/>
          <p14:tracePt t="108963" x="5926138" y="3994150"/>
          <p14:tracePt t="108970" x="5935663" y="3957638"/>
          <p14:tracePt t="108980" x="5935663" y="3903663"/>
          <p14:tracePt t="108986" x="5962650" y="3884613"/>
          <p14:tracePt t="108999" x="5972175" y="3848100"/>
          <p14:tracePt t="109002" x="5989638" y="3830638"/>
          <p14:tracePt t="109012" x="5999163" y="3803650"/>
          <p14:tracePt t="109018" x="6007100" y="3794125"/>
          <p14:tracePt t="109026" x="6007100" y="3767138"/>
          <p14:tracePt t="109034" x="6026150" y="3748088"/>
          <p14:tracePt t="109051" x="6035675" y="3738563"/>
          <p14:tracePt t="109075" x="6043613" y="3721100"/>
          <p14:tracePt t="109091" x="6053138" y="3702050"/>
          <p14:tracePt t="109107" x="6072188" y="3684588"/>
          <p14:tracePt t="109115" x="6080125" y="3665538"/>
          <p14:tracePt t="109123" x="6080125" y="3657600"/>
          <p14:tracePt t="109132" x="6089650" y="3648075"/>
          <p14:tracePt t="109139" x="6099175" y="3629025"/>
          <p14:tracePt t="109147" x="6108700" y="3611563"/>
          <p14:tracePt t="109155" x="6116638" y="3602038"/>
          <p14:tracePt t="109173" x="6126163" y="3592513"/>
          <p14:tracePt t="109178" x="6135688" y="3584575"/>
          <p14:tracePt t="109684" x="6145213" y="3575050"/>
          <p14:tracePt t="109748" x="6162675" y="3565525"/>
          <p14:tracePt t="109758" x="6208713" y="3529013"/>
          <p14:tracePt t="109763" x="6254750" y="3511550"/>
          <p14:tracePt t="109771" x="6262688" y="3502025"/>
          <p14:tracePt t="109787" x="6281738" y="3482975"/>
          <p14:tracePt t="109799" x="6299200" y="3482975"/>
          <p14:tracePt t="109804" x="6335713" y="3475038"/>
          <p14:tracePt t="109814" x="6354763" y="3475038"/>
          <p14:tracePt t="109820" x="6372225" y="3465513"/>
          <p14:tracePt t="109828" x="6427788" y="3429000"/>
          <p14:tracePt t="109844" x="6454775" y="3419475"/>
          <p14:tracePt t="109851" x="6464300" y="3419475"/>
          <p14:tracePt t="110109" x="6445250" y="3429000"/>
          <p14:tracePt t="110114" x="6399213" y="3475038"/>
          <p14:tracePt t="110122" x="6335713" y="3538538"/>
          <p14:tracePt t="110130" x="6299200" y="3575050"/>
          <p14:tracePt t="110138" x="6235700" y="3638550"/>
          <p14:tracePt t="110146" x="6181725" y="3721100"/>
          <p14:tracePt t="110155" x="6126163" y="3794125"/>
          <p14:tracePt t="110163" x="6089650" y="3857625"/>
          <p14:tracePt t="110170" x="6062663" y="3930650"/>
          <p14:tracePt t="110179" x="6026150" y="4013200"/>
          <p14:tracePt t="110187" x="6007100" y="4057650"/>
          <p14:tracePt t="110196" x="5989638" y="4113213"/>
          <p14:tracePt t="110204" x="5989638" y="4130675"/>
          <p14:tracePt t="110215" x="5962650" y="4176713"/>
          <p14:tracePt t="110220" x="5953125" y="4222750"/>
          <p14:tracePt t="110228" x="5943600" y="4240213"/>
          <p14:tracePt t="110236" x="5943600" y="4268788"/>
          <p14:tracePt t="110244" x="5943600" y="4276725"/>
          <p14:tracePt t="110251" x="5943600" y="4286250"/>
          <p14:tracePt t="110260" x="5943600" y="4313238"/>
          <p14:tracePt t="110284" x="5943600" y="4322763"/>
          <p14:tracePt t="110292" x="5943600" y="4349750"/>
          <p14:tracePt t="110299" x="5943600" y="4359275"/>
          <p14:tracePt t="110308" x="5943600" y="4386263"/>
          <p14:tracePt t="110316" x="5943600" y="4405313"/>
          <p14:tracePt t="110323" x="5943600" y="4432300"/>
          <p14:tracePt t="110331" x="5953125" y="4459288"/>
          <p14:tracePt t="110339" x="5989638" y="4522788"/>
          <p14:tracePt t="110347" x="6035675" y="4587875"/>
          <p14:tracePt t="110355" x="6053138" y="4614863"/>
          <p14:tracePt t="110364" x="6099175" y="4660900"/>
          <p14:tracePt t="110371" x="6145213" y="4714875"/>
          <p14:tracePt t="110380" x="6189663" y="4751388"/>
          <p14:tracePt t="110387" x="6235700" y="4768850"/>
          <p14:tracePt t="110397" x="6291263" y="4824413"/>
          <p14:tracePt t="110403" x="6335713" y="4841875"/>
          <p14:tracePt t="110414" x="6381750" y="4878388"/>
          <p14:tracePt t="110421" x="6408738" y="4887913"/>
          <p14:tracePt t="110428" x="6454775" y="4924425"/>
          <p14:tracePt t="110439" x="6472238" y="4933950"/>
          <p14:tracePt t="110451" x="6481763" y="4943475"/>
          <p14:tracePt t="110459" x="6500813" y="4960938"/>
          <p14:tracePt t="110684" x="6500813" y="4951413"/>
          <p14:tracePt t="110695" x="6500813" y="4906963"/>
          <p14:tracePt t="110700" x="6500813" y="4841875"/>
          <p14:tracePt t="110706" x="6500813" y="4760913"/>
          <p14:tracePt t="110716" x="6454775" y="4660900"/>
          <p14:tracePt t="110724" x="6445250" y="4587875"/>
          <p14:tracePt t="110733" x="6399213" y="4468813"/>
          <p14:tracePt t="110740" x="6372225" y="4359275"/>
          <p14:tracePt t="110751" x="6326188" y="4240213"/>
          <p14:tracePt t="110756" x="6281738" y="4130675"/>
          <p14:tracePt t="110766" x="6245225" y="4049713"/>
          <p14:tracePt t="110771" x="6226175" y="3957638"/>
          <p14:tracePt t="110781" x="6226175" y="3894138"/>
          <p14:tracePt t="110787" x="6218238" y="3840163"/>
          <p14:tracePt t="110805" x="6199188" y="3757613"/>
          <p14:tracePt t="110820" x="6199188" y="3711575"/>
          <p14:tracePt t="110827" x="6199188" y="3702050"/>
          <p14:tracePt t="110835" x="6199188" y="3694113"/>
          <p14:tracePt t="110851" x="6199188" y="3684588"/>
          <p14:tracePt t="110867" x="6199188" y="3665538"/>
          <p14:tracePt t="110948" x="6199188" y="3657600"/>
          <p14:tracePt t="110956" x="6199188" y="3648075"/>
          <p14:tracePt t="110963" x="6199188" y="3629025"/>
          <p14:tracePt t="110984" x="6199188" y="3621088"/>
          <p14:tracePt t="110991" x="6199188" y="3602038"/>
          <p14:tracePt t="111011" x="6199188" y="3584575"/>
          <p14:tracePt t="111085" x="6208713" y="3575050"/>
          <p14:tracePt t="111156" x="6226175" y="3575050"/>
          <p14:tracePt t="111163" x="6245225" y="3575050"/>
          <p14:tracePt t="111171" x="6262688" y="3575050"/>
          <p14:tracePt t="111181" x="6272213" y="3575050"/>
          <p14:tracePt t="111189" x="6291263" y="3575050"/>
          <p14:tracePt t="111199" x="6318250" y="3575050"/>
          <p14:tracePt t="111203" x="6326188" y="3575050"/>
          <p14:tracePt t="111214" x="6335713" y="3575050"/>
          <p14:tracePt t="111219" x="6345238" y="3575050"/>
          <p14:tracePt t="111228" x="6354763" y="3575050"/>
          <p14:tracePt t="111243" x="6362700" y="3575050"/>
          <p14:tracePt t="111251" x="6372225" y="3565525"/>
          <p14:tracePt t="111938" x="6362700" y="3565525"/>
          <p14:tracePt t="112109" x="6345238" y="3565525"/>
          <p14:tracePt t="112124" x="6318250" y="3584575"/>
          <p14:tracePt t="112268" x="6308725" y="3592513"/>
          <p14:tracePt t="112283" x="6299200" y="3602038"/>
          <p14:tracePt t="112291" x="6299200" y="3648075"/>
          <p14:tracePt t="112298" x="6299200" y="3684588"/>
          <p14:tracePt t="112306" x="6299200" y="3738563"/>
          <p14:tracePt t="112314" x="6299200" y="3821113"/>
          <p14:tracePt t="112322" x="6299200" y="3894138"/>
          <p14:tracePt t="112330" x="6299200" y="3967163"/>
          <p14:tracePt t="112338" x="6326188" y="4067175"/>
          <p14:tracePt t="112346" x="6345238" y="4122738"/>
          <p14:tracePt t="112354" x="6345238" y="4167188"/>
          <p14:tracePt t="112363" x="6354763" y="4232275"/>
          <p14:tracePt t="112370" x="6362700" y="4313238"/>
          <p14:tracePt t="112379" x="6362700" y="4386263"/>
          <p14:tracePt t="112386" x="6391275" y="4449763"/>
          <p14:tracePt t="112395" x="6418263" y="4505325"/>
          <p14:tracePt t="112403" x="6418263" y="4568825"/>
          <p14:tracePt t="112412" x="6427788" y="4595813"/>
          <p14:tracePt t="112419" x="6427788" y="4632325"/>
          <p14:tracePt t="112426" x="6427788" y="4668838"/>
          <p14:tracePt t="112434" x="6427788" y="4687888"/>
          <p14:tracePt t="112442" x="6445250" y="4705350"/>
          <p14:tracePt t="112450" x="6445250" y="4724400"/>
          <p14:tracePt t="112458" x="6445250" y="4732338"/>
          <p14:tracePt t="112467" x="6445250" y="4768850"/>
          <p14:tracePt t="112476" x="6445250" y="4778375"/>
          <p14:tracePt t="112492" x="6445250" y="4797425"/>
          <p14:tracePt t="112498" x="6445250" y="4814888"/>
          <p14:tracePt t="112506" x="6445250" y="4824413"/>
          <p14:tracePt t="112514" x="6445250" y="4851400"/>
          <p14:tracePt t="112522" x="6445250" y="4860925"/>
          <p14:tracePt t="112530" x="6445250" y="4870450"/>
          <p14:tracePt t="112539" x="6445250" y="4878388"/>
          <p14:tracePt t="112547" x="6445250" y="4887913"/>
          <p14:tracePt t="112555" x="6445250" y="4906963"/>
          <p14:tracePt t="112572" x="6445250" y="4924425"/>
          <p14:tracePt t="112582" x="6445250" y="4933950"/>
          <p14:tracePt t="112588" x="6445250" y="4943475"/>
          <p14:tracePt t="112604" x="6445250" y="4951413"/>
          <p14:tracePt t="112615" x="6445250" y="4960938"/>
          <p14:tracePt t="112636" x="6445250" y="4970463"/>
          <p14:tracePt t="112684" x="6445250" y="4979988"/>
          <p14:tracePt t="112700" x="6445250" y="4987925"/>
          <p14:tracePt t="112716" x="6445250" y="5024438"/>
          <p14:tracePt t="112731" x="6435725" y="5043488"/>
          <p14:tracePt t="112739" x="6427788" y="5053013"/>
          <p14:tracePt t="112748" x="6427788" y="5060950"/>
          <p14:tracePt t="112755" x="6427788" y="5070475"/>
          <p14:tracePt t="112770" x="6418263" y="5080000"/>
          <p14:tracePt t="117424" x="6418263" y="5070475"/>
          <p14:tracePt t="117426" x="6418263" y="5016500"/>
          <p14:tracePt t="117434" x="6418263" y="4979988"/>
          <p14:tracePt t="117442" x="6418263" y="4960938"/>
          <p14:tracePt t="117451" x="6418263" y="4914900"/>
          <p14:tracePt t="117458" x="6418263" y="4878388"/>
          <p14:tracePt t="117466" x="6418263" y="4851400"/>
          <p14:tracePt t="117475" x="6418263" y="4814888"/>
          <p14:tracePt t="117483" x="6418263" y="4778375"/>
          <p14:tracePt t="117491" x="6418263" y="4768850"/>
          <p14:tracePt t="117499" x="6427788" y="4751388"/>
          <p14:tracePt t="117507" x="6427788" y="4732338"/>
          <p14:tracePt t="117971" x="6399213" y="4751388"/>
          <p14:tracePt t="117978" x="6354763" y="4768850"/>
          <p14:tracePt t="117986" x="6318250" y="4778375"/>
          <p14:tracePt t="117995" x="6281738" y="4787900"/>
          <p14:tracePt t="118003" x="6245225" y="4814888"/>
          <p14:tracePt t="118012" x="6208713" y="4824413"/>
          <p14:tracePt t="118018" x="6189663" y="4833938"/>
          <p14:tracePt t="118028" x="6162675" y="4841875"/>
          <p14:tracePt t="118034" x="6153150" y="4851400"/>
          <p14:tracePt t="118043" x="6145213" y="4851400"/>
          <p14:tracePt t="118051" x="6116638" y="4870450"/>
          <p14:tracePt t="118067" x="6116638" y="4878388"/>
          <p14:tracePt t="118099" x="6099175" y="4878388"/>
          <p14:tracePt t="118107" x="6062663" y="4887913"/>
          <p14:tracePt t="118115" x="6026150" y="4897438"/>
          <p14:tracePt t="118123" x="5962650" y="4924425"/>
          <p14:tracePt t="118131" x="5880100" y="4943475"/>
          <p14:tracePt t="118139" x="5807075" y="4960938"/>
          <p14:tracePt t="118147" x="5724525" y="4987925"/>
          <p14:tracePt t="118155" x="5634038" y="4987925"/>
          <p14:tracePt t="118164" x="5543550" y="4987925"/>
          <p14:tracePt t="118171" x="5434013" y="4997450"/>
          <p14:tracePt t="118179" x="5368925" y="5016500"/>
          <p14:tracePt t="118187" x="5297488" y="5016500"/>
          <p14:tracePt t="118195" x="5260975" y="5024438"/>
          <p14:tracePt t="118203" x="5195888" y="5024438"/>
          <p14:tracePt t="118212" x="5168900" y="5024438"/>
          <p14:tracePt t="118220" x="5132388" y="5024438"/>
          <p14:tracePt t="118228" x="5086350" y="5024438"/>
          <p14:tracePt t="118234" x="5068888" y="5024438"/>
          <p14:tracePt t="118260" x="5005388" y="5024438"/>
          <p14:tracePt t="118275" x="4986338" y="5024438"/>
          <p14:tracePt t="118282" x="4959350" y="5024438"/>
          <p14:tracePt t="118290" x="4913313" y="5024438"/>
          <p14:tracePt t="118298" x="4895850" y="5024438"/>
          <p14:tracePt t="118306" x="4868863" y="5024438"/>
          <p14:tracePt t="118315" x="4840288" y="5024438"/>
          <p14:tracePt t="118323" x="4813300" y="5024438"/>
          <p14:tracePt t="118331" x="4795838" y="5024438"/>
          <p14:tracePt t="118339" x="4776788" y="5024438"/>
          <p14:tracePt t="118347" x="4767263" y="5024438"/>
          <p14:tracePt t="118354" x="4749800" y="5024438"/>
          <p14:tracePt t="118363" x="4730750" y="5024438"/>
          <p14:tracePt t="118370" x="4713288" y="5024438"/>
          <p14:tracePt t="118378" x="4686300" y="5024438"/>
          <p14:tracePt t="118387" x="4659313" y="5024438"/>
          <p14:tracePt t="118395" x="4613275" y="5024438"/>
          <p14:tracePt t="118402" x="4557713" y="5024438"/>
          <p14:tracePt t="118412" x="4503738" y="5024438"/>
          <p14:tracePt t="118421" x="4430713" y="5024438"/>
          <p14:tracePt t="118428" x="4376738" y="5024438"/>
          <p14:tracePt t="118435" x="4284663" y="5024438"/>
          <p14:tracePt t="118443" x="4194175" y="5024438"/>
          <p14:tracePt t="118450" x="4065588" y="5024438"/>
          <p14:tracePt t="118458" x="3938588" y="5024438"/>
          <p14:tracePt t="118466" x="3810000" y="5024438"/>
          <p14:tracePt t="118474" x="3683000" y="5024438"/>
          <p14:tracePt t="118482" x="3556000" y="5024438"/>
          <p14:tracePt t="118490" x="3409950" y="5024438"/>
          <p14:tracePt t="118498" x="3281363" y="5024438"/>
          <p14:tracePt t="118506" x="3171825" y="5024438"/>
          <p14:tracePt t="118514" x="3063875" y="5024438"/>
          <p14:tracePt t="118522" x="2954338" y="5024438"/>
          <p14:tracePt t="118532" x="2862263" y="5024438"/>
          <p14:tracePt t="118538" x="2781300" y="5024438"/>
          <p14:tracePt t="118547" x="2725738" y="5024438"/>
          <p14:tracePt t="118554" x="2689225" y="5024438"/>
          <p14:tracePt t="118563" x="2662238" y="5024438"/>
          <p14:tracePt t="118571" x="2643188" y="5024438"/>
          <p14:tracePt t="118579" x="2635250" y="5024438"/>
          <p14:tracePt t="118587" x="2606675" y="5024438"/>
          <p14:tracePt t="118595" x="2579688" y="5024438"/>
          <p14:tracePt t="118602" x="2533650" y="5024438"/>
          <p14:tracePt t="118612" x="2506663" y="5024438"/>
          <p14:tracePt t="118618" x="2452688" y="5024438"/>
          <p14:tracePt t="118628" x="2397125" y="5024438"/>
          <p14:tracePt t="118634" x="2343150" y="5024438"/>
          <p14:tracePt t="118642" x="2270125" y="5024438"/>
          <p14:tracePt t="118650" x="2187575" y="5024438"/>
          <p14:tracePt t="118658" x="2078038" y="5024438"/>
          <p14:tracePt t="118666" x="1951038" y="5024438"/>
          <p14:tracePt t="118674" x="1841500" y="5024438"/>
          <p14:tracePt t="118682" x="1751013" y="5024438"/>
          <p14:tracePt t="118690" x="1677988" y="5024438"/>
          <p14:tracePt t="118698" x="1604963" y="5024438"/>
          <p14:tracePt t="118706" x="1549400" y="5024438"/>
          <p14:tracePt t="118714" x="1504950" y="5024438"/>
          <p14:tracePt t="118722" x="1485900" y="5024438"/>
          <p14:tracePt t="118731" x="1449388" y="5024438"/>
          <p14:tracePt t="118738" x="1422400" y="5024438"/>
          <p14:tracePt t="118746" x="1412875" y="5024438"/>
          <p14:tracePt t="118754" x="1395413" y="5006975"/>
          <p14:tracePt t="118763" x="1366838" y="5006975"/>
          <p14:tracePt t="118770" x="1349375" y="5006975"/>
          <p14:tracePt t="118778" x="1312863" y="5006975"/>
          <p14:tracePt t="118786" x="1276350" y="5006975"/>
          <p14:tracePt t="118796" x="1258888" y="5006975"/>
          <p14:tracePt t="118802" x="1222375" y="5006975"/>
          <p14:tracePt t="118811" x="1176338" y="5006975"/>
          <p14:tracePt t="118818" x="1157288" y="5006975"/>
          <p14:tracePt t="118828" x="1130300" y="5006975"/>
          <p14:tracePt t="118834" x="1112838" y="5006975"/>
          <p14:tracePt t="118842" x="1084263" y="5006975"/>
          <p14:tracePt t="118852" x="1057275" y="5006975"/>
          <p14:tracePt t="118858" x="1020763" y="5006975"/>
          <p14:tracePt t="118962" x="1011238" y="4997450"/>
          <p14:tracePt t="118978" x="1020763" y="4987925"/>
          <p14:tracePt t="118987" x="1039813" y="4979988"/>
          <p14:tracePt t="118995" x="1057275" y="4979988"/>
          <p14:tracePt t="119003" x="1066800" y="4979988"/>
          <p14:tracePt t="119014" x="1139825" y="4951413"/>
          <p14:tracePt t="119018" x="1239838" y="4943475"/>
          <p14:tracePt t="119029" x="1349375" y="4924425"/>
          <p14:tracePt t="119035" x="1458913" y="4914900"/>
          <p14:tracePt t="119042" x="1541463" y="4887913"/>
          <p14:tracePt t="119050" x="1576388" y="4878388"/>
          <p14:tracePt t="119058" x="1595438" y="4870450"/>
          <p14:tracePt t="119066" x="1622425" y="4860925"/>
          <p14:tracePt t="119074" x="1641475" y="4841875"/>
          <p14:tracePt t="119083" x="1649413" y="4814888"/>
          <p14:tracePt t="119108" x="1649413" y="4805363"/>
          <p14:tracePt t="119138" x="1649413" y="4797425"/>
          <p14:tracePt t="119323" x="1649413" y="4824413"/>
          <p14:tracePt t="119330" x="1649413" y="4841875"/>
          <p14:tracePt t="119339" x="1649413" y="4860925"/>
          <p14:tracePt t="119346" x="1668463" y="4887913"/>
          <p14:tracePt t="119354" x="1677988" y="4897438"/>
          <p14:tracePt t="119363" x="1685925" y="4906963"/>
          <p14:tracePt t="119370" x="1695450" y="4914900"/>
          <p14:tracePt t="119379" x="1704975" y="4924425"/>
          <p14:tracePt t="119387" x="1714500" y="4924425"/>
          <p14:tracePt t="119579" x="1722438" y="4924425"/>
          <p14:tracePt t="119602" x="1731963" y="4914900"/>
          <p14:tracePt t="119618" x="1741488" y="4906963"/>
          <p14:tracePt t="119627" x="1751013" y="4878388"/>
          <p14:tracePt t="119634" x="1758950" y="4878388"/>
          <p14:tracePt t="119642" x="1778000" y="4860925"/>
          <p14:tracePt t="119651" x="1787525" y="4841875"/>
          <p14:tracePt t="119658" x="1787525" y="4833938"/>
          <p14:tracePt t="119666" x="1795463" y="4824413"/>
          <p14:tracePt t="119674" x="1824038" y="4805363"/>
          <p14:tracePt t="119682" x="1841500" y="4797425"/>
          <p14:tracePt t="119690" x="1860550" y="4787900"/>
          <p14:tracePt t="119698" x="1905000" y="4778375"/>
          <p14:tracePt t="119706" x="1960563" y="4778375"/>
          <p14:tracePt t="119714" x="2087563" y="4760913"/>
          <p14:tracePt t="119722" x="2224088" y="4732338"/>
          <p14:tracePt t="119731" x="2397125" y="4732338"/>
          <p14:tracePt t="119738" x="2652713" y="4732338"/>
          <p14:tracePt t="119746" x="2917825" y="4732338"/>
          <p14:tracePt t="119754" x="3208338" y="4732338"/>
          <p14:tracePt t="119763" x="3582988" y="4732338"/>
          <p14:tracePt t="119770" x="3883025" y="4732338"/>
          <p14:tracePt t="119778" x="4148138" y="4732338"/>
          <p14:tracePt t="119786" x="4376738" y="4732338"/>
          <p14:tracePt t="119795" x="4530725" y="4732338"/>
          <p14:tracePt t="119802" x="4676775" y="4732338"/>
          <p14:tracePt t="119811" x="4822825" y="4732338"/>
          <p14:tracePt t="119818" x="4895850" y="4732338"/>
          <p14:tracePt t="119829" x="5014913" y="4705350"/>
          <p14:tracePt t="119834" x="5049838" y="4705350"/>
          <p14:tracePt t="119842" x="5114925" y="4668838"/>
          <p14:tracePt t="119851" x="5141913" y="4660900"/>
          <p14:tracePt t="119859" x="5187950" y="4641850"/>
          <p14:tracePt t="119866" x="5205413" y="4614863"/>
          <p14:tracePt t="119881" x="5224463" y="4605338"/>
          <p14:tracePt t="119883" x="5241925" y="4595813"/>
          <p14:tracePt t="119890" x="5260975" y="4595813"/>
          <p14:tracePt t="119898" x="5287963" y="4587875"/>
          <p14:tracePt t="119907" x="5324475" y="4568825"/>
          <p14:tracePt t="119914" x="5341938" y="4551363"/>
          <p14:tracePt t="119922" x="5387975" y="4514850"/>
          <p14:tracePt t="119930" x="5397500" y="4514850"/>
          <p14:tracePt t="119938" x="5434013" y="4505325"/>
          <p14:tracePt t="119946" x="5451475" y="4495800"/>
          <p14:tracePt t="119954" x="5478463" y="4478338"/>
          <p14:tracePt t="119963" x="5487988" y="4468813"/>
          <p14:tracePt t="119971" x="5524500" y="4449763"/>
          <p14:tracePt t="119979" x="5534025" y="4441825"/>
          <p14:tracePt t="119987" x="5588000" y="4405313"/>
          <p14:tracePt t="119994" x="5607050" y="4386263"/>
          <p14:tracePt t="120002" x="5634038" y="4359275"/>
          <p14:tracePt t="120012" x="5670550" y="4340225"/>
          <p14:tracePt t="120018" x="5688013" y="4322763"/>
          <p14:tracePt t="120028" x="5697538" y="4303713"/>
          <p14:tracePt t="120034" x="5716588" y="4276725"/>
          <p14:tracePt t="120050" x="5716588" y="4268788"/>
          <p14:tracePt t="120058" x="5716588" y="4259263"/>
          <p14:tracePt t="120066" x="5716588" y="4240213"/>
          <p14:tracePt t="120074" x="5716588" y="4232275"/>
          <p14:tracePt t="120082" x="5724525" y="4222750"/>
          <p14:tracePt t="120107" x="5724525" y="4203700"/>
          <p14:tracePt t="120114" x="5724525" y="4186238"/>
          <p14:tracePt t="120122" x="5724525" y="4159250"/>
          <p14:tracePt t="120130" x="5724525" y="4140200"/>
          <p14:tracePt t="120138" x="5724525" y="4094163"/>
          <p14:tracePt t="120146" x="5724525" y="4076700"/>
          <p14:tracePt t="120155" x="5724525" y="4040188"/>
          <p14:tracePt t="120163" x="5724525" y="4013200"/>
          <p14:tracePt t="120171" x="5734050" y="3976688"/>
          <p14:tracePt t="120179" x="5734050" y="3948113"/>
          <p14:tracePt t="120187" x="5734050" y="3930650"/>
          <p14:tracePt t="120195" x="5734050" y="3894138"/>
          <p14:tracePt t="120203" x="5743575" y="3857625"/>
          <p14:tracePt t="120212" x="5743575" y="3840163"/>
          <p14:tracePt t="120219" x="5761038" y="3811588"/>
          <p14:tracePt t="120228" x="5770563" y="3784600"/>
          <p14:tracePt t="120235" x="5770563" y="3757613"/>
          <p14:tracePt t="120243" x="5789613" y="3730625"/>
          <p14:tracePt t="120251" x="5789613" y="3702050"/>
          <p14:tracePt t="120259" x="5816600" y="3684588"/>
          <p14:tracePt t="120267" x="5826125" y="3657600"/>
          <p14:tracePt t="120275" x="5834063" y="3638550"/>
          <p14:tracePt t="120283" x="5843588" y="3621088"/>
          <p14:tracePt t="120291" x="5862638" y="3584575"/>
          <p14:tracePt t="120298" x="5870575" y="3565525"/>
          <p14:tracePt t="120308" x="5880100" y="3548063"/>
          <p14:tracePt t="120325" x="5889625" y="3538538"/>
          <p14:tracePt t="120331" x="5907088" y="3519488"/>
          <p14:tracePt t="120484" x="5907088" y="3548063"/>
          <p14:tracePt t="120492" x="5907088" y="3565525"/>
          <p14:tracePt t="120501" x="5907088" y="3592513"/>
          <p14:tracePt t="120508" x="5899150" y="3611563"/>
          <p14:tracePt t="120518" x="5899150" y="3648075"/>
          <p14:tracePt t="120522" x="5889625" y="3684588"/>
          <p14:tracePt t="120530" x="5889625" y="3721100"/>
          <p14:tracePt t="120538" x="5889625" y="3775075"/>
          <p14:tracePt t="120546" x="5889625" y="3830638"/>
          <p14:tracePt t="120554" x="5889625" y="3894138"/>
          <p14:tracePt t="120562" x="5889625" y="3948113"/>
          <p14:tracePt t="120570" x="5889625" y="4003675"/>
          <p14:tracePt t="120578" x="5889625" y="4049713"/>
          <p14:tracePt t="120586" x="5907088" y="4103688"/>
          <p14:tracePt t="120595" x="5926138" y="4140200"/>
          <p14:tracePt t="120602" x="5935663" y="4159250"/>
          <p14:tracePt t="120611" x="5943600" y="4186238"/>
          <p14:tracePt t="120618" x="5953125" y="4203700"/>
          <p14:tracePt t="120939" x="5962650" y="4213225"/>
          <p14:tracePt t="120947" x="5972175" y="4232275"/>
          <p14:tracePt t="120955" x="5972175" y="4240213"/>
          <p14:tracePt t="120963" x="5980113" y="4268788"/>
          <p14:tracePt t="120971" x="6007100" y="4295775"/>
          <p14:tracePt t="120979" x="6026150" y="4322763"/>
          <p14:tracePt t="120987" x="6035675" y="4359275"/>
          <p14:tracePt t="120996" x="6062663" y="4386263"/>
          <p14:tracePt t="121003" x="6072188" y="4405313"/>
          <p14:tracePt t="121011" x="6089650" y="4432300"/>
          <p14:tracePt t="121019" x="6108700" y="4459288"/>
          <p14:tracePt t="121254" x="6116638" y="4459288"/>
          <p14:tracePt t="121268" x="6126163" y="4449763"/>
          <p14:tracePt t="121276" x="6126163" y="4441825"/>
          <p14:tracePt t="121284" x="6145213" y="4422775"/>
          <p14:tracePt t="121292" x="6145213" y="4405313"/>
          <p14:tracePt t="121300" x="6153150" y="4386263"/>
          <p14:tracePt t="121308" x="6153150" y="4368800"/>
          <p14:tracePt t="121316" x="6162675" y="4349750"/>
          <p14:tracePt t="121331" x="6162675" y="4340225"/>
          <p14:tracePt t="121339" x="6162675" y="4322763"/>
          <p14:tracePt t="121347" x="6172200" y="4303713"/>
          <p14:tracePt t="121370" x="6181725" y="4286250"/>
          <p14:tracePt t="121380" x="6189663" y="4286250"/>
          <p14:tracePt t="121397" x="6189663" y="4276725"/>
          <p14:tracePt t="121428" x="6189663" y="4268788"/>
          <p14:tracePt t="122149" x="6189663" y="4259263"/>
          <p14:tracePt t="122205" x="6189663" y="4240213"/>
          <p14:tracePt t="122213" x="6189663" y="4232275"/>
          <p14:tracePt t="122220" x="6199188" y="4203700"/>
          <p14:tracePt t="122628" x="6199188" y="4195763"/>
          <p14:tracePt t="124377" x="6189663" y="4186238"/>
          <p14:tracePt t="124382" x="6116638" y="4186238"/>
          <p14:tracePt t="124390" x="6080125" y="4195763"/>
          <p14:tracePt t="124396" x="6026150" y="4195763"/>
          <p14:tracePt t="124403" x="5962650" y="4203700"/>
          <p14:tracePt t="124413" x="5935663" y="4203700"/>
          <p14:tracePt t="124421" x="5916613" y="4203700"/>
          <p14:tracePt t="124431" x="5889625" y="4222750"/>
          <p14:tracePt t="124437" x="5870575" y="4222750"/>
          <p14:tracePt t="124540" x="5862638" y="4222750"/>
          <p14:tracePt t="124556" x="5862638" y="4213225"/>
          <p14:tracePt t="124572" x="5862638" y="4203700"/>
          <p14:tracePt t="124826" x="5826125" y="4203700"/>
          <p14:tracePt t="124834" x="5797550" y="4203700"/>
          <p14:tracePt t="124845" x="5734050" y="4232275"/>
          <p14:tracePt t="124850" x="5680075" y="4249738"/>
          <p14:tracePt t="124858" x="5597525" y="4268788"/>
          <p14:tracePt t="124866" x="5543550" y="4276725"/>
          <p14:tracePt t="124874" x="5487988" y="4313238"/>
          <p14:tracePt t="124883" x="5461000" y="4313238"/>
          <p14:tracePt t="124894" x="5434013" y="4322763"/>
          <p14:tracePt t="126613" x="5387975" y="4332288"/>
          <p14:tracePt t="126620" x="5334000" y="4340225"/>
          <p14:tracePt t="126633" x="5287963" y="4368800"/>
          <p14:tracePt t="126638" x="5241925" y="4376738"/>
          <p14:tracePt t="126646" x="5205413" y="4386263"/>
          <p14:tracePt t="126650" x="5168900" y="4386263"/>
          <p14:tracePt t="126658" x="5151438" y="4395788"/>
          <p14:tracePt t="126666" x="5122863" y="4422775"/>
          <p14:tracePt t="126674" x="5114925" y="4422775"/>
          <p14:tracePt t="126683" x="5105400" y="4422775"/>
          <p14:tracePt t="126698" x="5095875" y="4432300"/>
          <p14:tracePt t="126706" x="5086350" y="4432300"/>
          <p14:tracePt t="126714" x="5078413" y="4441825"/>
          <p14:tracePt t="126722" x="5049838" y="4459288"/>
          <p14:tracePt t="126730" x="5014913" y="4468813"/>
          <p14:tracePt t="126739" x="4949825" y="4468813"/>
          <p14:tracePt t="126746" x="4822825" y="4486275"/>
          <p14:tracePt t="126756" x="4659313" y="4495800"/>
          <p14:tracePt t="126765" x="4457700" y="4495800"/>
          <p14:tracePt t="126772" x="4257675" y="4495800"/>
          <p14:tracePt t="126781" x="4057650" y="4495800"/>
          <p14:tracePt t="126788" x="3838575" y="4495800"/>
          <p14:tracePt t="126800" x="3673475" y="4532313"/>
          <p14:tracePt t="126804" x="3582988" y="4532313"/>
          <p14:tracePt t="126812" x="3473450" y="4532313"/>
          <p14:tracePt t="126819" x="3400425" y="4532313"/>
          <p14:tracePt t="126828" x="3363913" y="4532313"/>
          <p14:tracePt t="126846" x="3354388" y="4532313"/>
          <p14:tracePt t="126874" x="3336925" y="4532313"/>
          <p14:tracePt t="126882" x="3317875" y="4532313"/>
          <p14:tracePt t="126896" x="3309938" y="4532313"/>
          <p14:tracePt t="126898" x="3273425" y="4532313"/>
          <p14:tracePt t="126906" x="3236913" y="4532313"/>
          <p14:tracePt t="126915" x="3190875" y="4532313"/>
          <p14:tracePt t="126922" x="3136900" y="4532313"/>
          <p14:tracePt t="126930" x="3108325" y="4532313"/>
          <p14:tracePt t="126938" x="3054350" y="4532313"/>
          <p14:tracePt t="126946" x="3027363" y="4532313"/>
          <p14:tracePt t="126954" x="3017838" y="4532313"/>
          <p14:tracePt t="126962" x="2998788" y="4541838"/>
          <p14:tracePt t="126971" x="2990850" y="4541838"/>
          <p14:tracePt t="126987" x="2981325" y="4541838"/>
          <p14:tracePt t="127019" x="2971800" y="4541838"/>
          <p14:tracePt t="127027" x="2925763" y="4541838"/>
          <p14:tracePt t="127035" x="2871788" y="4541838"/>
          <p14:tracePt t="127047" x="2817813" y="4541838"/>
          <p14:tracePt t="127051" x="2708275" y="4541838"/>
          <p14:tracePt t="127059" x="2616200" y="4541838"/>
          <p14:tracePt t="127067" x="2489200" y="4541838"/>
          <p14:tracePt t="127075" x="2343150" y="4541838"/>
          <p14:tracePt t="127083" x="2233613" y="4541838"/>
          <p14:tracePt t="127093" x="2124075" y="4541838"/>
          <p14:tracePt t="127099" x="1997075" y="4541838"/>
          <p14:tracePt t="127108" x="1887538" y="4541838"/>
          <p14:tracePt t="127115" x="1778000" y="4541838"/>
          <p14:tracePt t="127123" x="1704975" y="4541838"/>
          <p14:tracePt t="127131" x="1595438" y="4541838"/>
          <p14:tracePt t="127141" x="1549400" y="4541838"/>
          <p14:tracePt t="127147" x="1495425" y="4541838"/>
          <p14:tracePt t="127155" x="1476375" y="4541838"/>
          <p14:tracePt t="127162" x="1439863" y="4541838"/>
          <p14:tracePt t="127170" x="1385888" y="4541838"/>
          <p14:tracePt t="127178" x="1330325" y="4541838"/>
          <p14:tracePt t="127186" x="1249363" y="4541838"/>
          <p14:tracePt t="127194" x="1176338" y="4541838"/>
          <p14:tracePt t="127202" x="1084263" y="4541838"/>
          <p14:tracePt t="127211" x="1011238" y="4541838"/>
          <p14:tracePt t="127219" x="920750" y="4541838"/>
          <p14:tracePt t="127227" x="866775" y="4541838"/>
          <p14:tracePt t="127235" x="811213" y="4541838"/>
          <p14:tracePt t="127244" x="765175" y="4541838"/>
          <p14:tracePt t="127251" x="738188" y="4541838"/>
          <p14:tracePt t="127364" x="728663" y="4541838"/>
          <p14:tracePt t="127396" x="720725" y="4541838"/>
          <p14:tracePt t="127412" x="711200" y="4532313"/>
          <p14:tracePt t="127428" x="701675" y="4532313"/>
          <p14:tracePt t="127438" x="655638" y="4532313"/>
          <p14:tracePt t="127443" x="620713" y="4532313"/>
          <p14:tracePt t="127450" x="547688" y="4532313"/>
          <p14:tracePt t="127459" x="455613" y="4532313"/>
          <p14:tracePt t="127467" x="373063" y="4514850"/>
          <p14:tracePt t="127476" x="301625" y="4514850"/>
          <p14:tracePt t="127484" x="246063" y="4505325"/>
          <p14:tracePt t="127492" x="209550" y="4486275"/>
          <p14:tracePt t="127499" x="200025" y="4486275"/>
          <p14:tracePt t="127508" x="173038" y="4478338"/>
          <p14:tracePt t="127570" x="173038" y="4459288"/>
          <p14:tracePt t="127586" x="219075" y="4432300"/>
          <p14:tracePt t="127595" x="228600" y="4432300"/>
          <p14:tracePt t="127603" x="255588" y="4413250"/>
          <p14:tracePt t="127610" x="273050" y="4395788"/>
          <p14:tracePt t="127619" x="282575" y="4386263"/>
          <p14:tracePt t="127627" x="309563" y="4359275"/>
          <p14:tracePt t="127644" x="328613" y="4340225"/>
          <p14:tracePt t="127650" x="336550" y="4332288"/>
          <p14:tracePt t="127659" x="346075" y="4322763"/>
          <p14:tracePt t="127666" x="355600" y="4313238"/>
          <p14:tracePt t="127674" x="365125" y="4303713"/>
          <p14:tracePt t="127682" x="365125" y="4295775"/>
          <p14:tracePt t="127916" x="401638" y="4313238"/>
          <p14:tracePt t="127924" x="438150" y="4322763"/>
          <p14:tracePt t="127932" x="501650" y="4368800"/>
          <p14:tracePt t="127939" x="565150" y="4376738"/>
          <p14:tracePt t="127947" x="592138" y="4395788"/>
          <p14:tracePt t="127955" x="620713" y="4413250"/>
          <p14:tracePt t="127963" x="665163" y="4432300"/>
          <p14:tracePt t="127970" x="684213" y="4441825"/>
          <p14:tracePt t="127978" x="711200" y="4449763"/>
          <p14:tracePt t="127986" x="728663" y="4468813"/>
          <p14:tracePt t="128171" x="728663" y="4459288"/>
          <p14:tracePt t="128194" x="738188" y="4441825"/>
          <p14:tracePt t="128211" x="738188" y="4432300"/>
          <p14:tracePt t="128219" x="757238" y="4413250"/>
          <p14:tracePt t="128244" x="765175" y="4405313"/>
          <p14:tracePt t="128251" x="765175" y="4386263"/>
          <p14:tracePt t="128269" x="774700" y="4368800"/>
          <p14:tracePt t="128290" x="774700" y="4349750"/>
          <p14:tracePt t="128450" x="784225" y="4340225"/>
          <p14:tracePt t="128516" x="801688" y="4340225"/>
          <p14:tracePt t="128524" x="830263" y="4349750"/>
          <p14:tracePt t="128532" x="847725" y="4359275"/>
          <p14:tracePt t="128542" x="893763" y="4386263"/>
          <p14:tracePt t="128547" x="920750" y="4395788"/>
          <p14:tracePt t="128556" x="966788" y="4405313"/>
          <p14:tracePt t="128563" x="993775" y="4413250"/>
          <p14:tracePt t="128572" x="1030288" y="4432300"/>
          <p14:tracePt t="128588" x="1057275" y="4432300"/>
          <p14:tracePt t="128676" x="1066800" y="4432300"/>
          <p14:tracePt t="128692" x="1076325" y="4432300"/>
          <p14:tracePt t="128700" x="1084263" y="4432300"/>
          <p14:tracePt t="128724" x="1093788" y="4432300"/>
          <p14:tracePt t="128740" x="1103313" y="4422775"/>
          <p14:tracePt t="128748" x="1112838" y="4422775"/>
          <p14:tracePt t="128772" x="1112838" y="4405313"/>
          <p14:tracePt t="128780" x="1120775" y="4395788"/>
          <p14:tracePt t="128803" x="1130300" y="4386263"/>
          <p14:tracePt t="128811" x="1130300" y="4376738"/>
          <p14:tracePt t="129046" x="1149350" y="4376738"/>
          <p14:tracePt t="129053" x="1193800" y="4405313"/>
          <p14:tracePt t="129062" x="1239838" y="4432300"/>
          <p14:tracePt t="129068" x="1303338" y="4478338"/>
          <p14:tracePt t="129075" x="1366838" y="4486275"/>
          <p14:tracePt t="129083" x="1403350" y="4495800"/>
          <p14:tracePt t="129092" x="1468438" y="4522788"/>
          <p14:tracePt t="129099" x="1485900" y="4522788"/>
          <p14:tracePt t="129107" x="1512888" y="4522788"/>
          <p14:tracePt t="129115" x="1522413" y="4522788"/>
          <p14:tracePt t="129123" x="1531938" y="4522788"/>
          <p14:tracePt t="129178" x="1541463" y="4522788"/>
          <p14:tracePt t="129219" x="1558925" y="4522788"/>
          <p14:tracePt t="129227" x="1568450" y="4514850"/>
          <p14:tracePt t="129243" x="1576388" y="4505325"/>
          <p14:tracePt t="129267" x="1576388" y="4486275"/>
          <p14:tracePt t="129389" x="1576388" y="4478338"/>
          <p14:tracePt t="129500" x="1576388" y="4449763"/>
          <p14:tracePt t="129511" x="1541463" y="4422775"/>
          <p14:tracePt t="129517" x="1522413" y="4413250"/>
          <p14:tracePt t="129525" x="1495425" y="4395788"/>
          <p14:tracePt t="129533" x="1485900" y="4386263"/>
          <p14:tracePt t="129547" x="1458913" y="4368800"/>
          <p14:tracePt t="129628" x="1449388" y="4368800"/>
          <p14:tracePt t="130028" x="1439863" y="4368800"/>
          <p14:tracePt t="130196" x="1458913" y="4368800"/>
          <p14:tracePt t="130202" x="1495425" y="4368800"/>
          <p14:tracePt t="130210" x="1549400" y="4332288"/>
          <p14:tracePt t="130218" x="1568450" y="4332288"/>
          <p14:tracePt t="130227" x="1585913" y="4322763"/>
          <p14:tracePt t="130235" x="1631950" y="4313238"/>
          <p14:tracePt t="130245" x="1658938" y="4295775"/>
          <p14:tracePt t="130252" x="1677988" y="4286250"/>
          <p14:tracePt t="130405" x="1685925" y="4286250"/>
          <p14:tracePt t="130411" x="1695450" y="4286250"/>
          <p14:tracePt t="130421" x="1714500" y="4286250"/>
          <p14:tracePt t="130438" x="1722438" y="4286250"/>
          <p14:tracePt t="130446" x="1731963" y="4286250"/>
          <p14:tracePt t="130452" x="1758950" y="4286250"/>
          <p14:tracePt t="130464" x="1778000" y="4286250"/>
          <p14:tracePt t="130467" x="1804988" y="4286250"/>
          <p14:tracePt t="130475" x="1824038" y="4286250"/>
          <p14:tracePt t="130483" x="1841500" y="4286250"/>
          <p14:tracePt t="130491" x="1851025" y="4286250"/>
          <p14:tracePt t="130499" x="1860550" y="4286250"/>
          <p14:tracePt t="130507" x="1868488" y="4286250"/>
          <p14:tracePt t="130515" x="1878013" y="4286250"/>
          <p14:tracePt t="130539" x="1887538" y="4295775"/>
          <p14:tracePt t="148333" x="1887538" y="4286250"/>
          <p14:tracePt t="148340" x="1887538" y="4159250"/>
          <p14:tracePt t="148348" x="1887538" y="3967163"/>
          <p14:tracePt t="148356" x="1914525" y="3830638"/>
          <p14:tracePt t="148364" x="1960563" y="3721100"/>
          <p14:tracePt t="148370" x="1987550" y="3602038"/>
          <p14:tracePt t="148378" x="2033588" y="3519488"/>
          <p14:tracePt t="148386" x="2060575" y="3429000"/>
          <p14:tracePt t="148395" x="2070100" y="3382963"/>
          <p14:tracePt t="148402" x="2087563" y="3338513"/>
          <p14:tracePt t="148410" x="2087563" y="3328988"/>
          <p14:tracePt t="148418" x="2097088" y="3302000"/>
          <p14:tracePt t="148443" x="2097088" y="3292475"/>
          <p14:tracePt t="148581" x="2097088" y="3309938"/>
          <p14:tracePt t="148586" x="2087563" y="3346450"/>
          <p14:tracePt t="148595" x="2070100" y="3382963"/>
          <p14:tracePt t="148604" x="2014538" y="3438525"/>
          <p14:tracePt t="148611" x="1987550" y="3492500"/>
          <p14:tracePt t="148620" x="1968500" y="3529013"/>
          <p14:tracePt t="148629" x="1951038" y="3575050"/>
          <p14:tracePt t="148634" x="1924050" y="3638550"/>
          <p14:tracePt t="148643" x="1914525" y="3684588"/>
          <p14:tracePt t="148650" x="1914525" y="3721100"/>
          <p14:tracePt t="148659" x="1914525" y="3767138"/>
          <p14:tracePt t="148666" x="1914525" y="3794125"/>
          <p14:tracePt t="148675" x="1914525" y="3811588"/>
          <p14:tracePt t="148682" x="1914525" y="3830638"/>
          <p14:tracePt t="148692" x="1914525" y="3848100"/>
          <p14:tracePt t="148699" x="1924050" y="3848100"/>
          <p14:tracePt t="148707" x="1951038" y="3857625"/>
          <p14:tracePt t="148716" x="1978025" y="3857625"/>
          <p14:tracePt t="148725" x="2024063" y="3884613"/>
          <p14:tracePt t="148731" x="2097088" y="3894138"/>
          <p14:tracePt t="148741" x="2243138" y="3911600"/>
          <p14:tracePt t="148749" x="2389188" y="3921125"/>
          <p14:tracePt t="148756" x="2616200" y="3921125"/>
          <p14:tracePt t="148765" x="2925763" y="3967163"/>
          <p14:tracePt t="148772" x="3281363" y="4003675"/>
          <p14:tracePt t="148782" x="3636963" y="4067175"/>
          <p14:tracePt t="148787" x="3948113" y="4086225"/>
          <p14:tracePt t="148795" x="4457700" y="4213225"/>
          <p14:tracePt t="148802" x="4667250" y="4240213"/>
          <p14:tracePt t="148811" x="4886325" y="4295775"/>
          <p14:tracePt t="148818" x="5059363" y="4313238"/>
          <p14:tracePt t="148827" x="5187950" y="4349750"/>
          <p14:tracePt t="148834" x="5305425" y="4395788"/>
          <p14:tracePt t="148843" x="5414963" y="4441825"/>
          <p14:tracePt t="148850" x="5461000" y="4449763"/>
          <p14:tracePt t="148858" x="5478463" y="4459288"/>
          <p14:tracePt t="148866" x="5524500" y="4478338"/>
          <p14:tracePt t="148954" x="5524500" y="4486275"/>
          <p14:tracePt t="148962" x="5534025" y="4522788"/>
          <p14:tracePt t="148970" x="5543550" y="4587875"/>
          <p14:tracePt t="148978" x="5570538" y="4660900"/>
          <p14:tracePt t="148988" x="5607050" y="4724400"/>
          <p14:tracePt t="148995" x="5653088" y="4841875"/>
          <p14:tracePt t="149003" x="5688013" y="4906963"/>
          <p14:tracePt t="149011" x="5743575" y="5006975"/>
          <p14:tracePt t="149018" x="5789613" y="5106988"/>
          <p14:tracePt t="149026" x="5816600" y="5197475"/>
          <p14:tracePt t="149034" x="5816600" y="5253038"/>
          <p14:tracePt t="149044" x="5853113" y="5353050"/>
          <p14:tracePt t="149050" x="5870575" y="5399088"/>
          <p14:tracePt t="149059" x="5880100" y="5453063"/>
          <p14:tracePt t="149066" x="5880100" y="5499100"/>
          <p14:tracePt t="149075" x="5889625" y="5518150"/>
          <p14:tracePt t="149082" x="5889625" y="5545138"/>
          <p14:tracePt t="149091" x="5889625" y="5554663"/>
          <p14:tracePt t="149098" x="5889625" y="5581650"/>
          <p14:tracePt t="149106" x="5880100" y="5599113"/>
          <p14:tracePt t="149114" x="5853113" y="5618163"/>
          <p14:tracePt t="149123" x="5826125" y="5635625"/>
          <p14:tracePt t="149130" x="5807075" y="5645150"/>
          <p14:tracePt t="149139" x="5770563" y="5654675"/>
          <p14:tracePt t="149146" x="5724525" y="5672138"/>
          <p14:tracePt t="149154" x="5680075" y="5691188"/>
          <p14:tracePt t="149162" x="5643563" y="5691188"/>
          <p14:tracePt t="149170" x="5597525" y="5691188"/>
          <p14:tracePt t="149179" x="5561013" y="5691188"/>
          <p14:tracePt t="149187" x="5514975" y="5691188"/>
          <p14:tracePt t="149194" x="5470525" y="5681663"/>
          <p14:tracePt t="149203" x="5424488" y="5626100"/>
          <p14:tracePt t="149210" x="5341938" y="5545138"/>
          <p14:tracePt t="149219" x="5287963" y="5481638"/>
          <p14:tracePt t="149227" x="5232400" y="5362575"/>
          <p14:tracePt t="149235" x="5205413" y="5262563"/>
          <p14:tracePt t="149244" x="5159375" y="5170488"/>
          <p14:tracePt t="149251" x="5159375" y="5080000"/>
          <p14:tracePt t="149259" x="5141913" y="4979988"/>
          <p14:tracePt t="149267" x="5141913" y="4870450"/>
          <p14:tracePt t="149275" x="5141913" y="4724400"/>
          <p14:tracePt t="149284" x="5141913" y="4595813"/>
          <p14:tracePt t="149298" x="5178425" y="4468813"/>
          <p14:tracePt t="149301" x="5205413" y="4368800"/>
          <p14:tracePt t="149314" x="5268913" y="4222750"/>
          <p14:tracePt t="149316" x="5324475" y="4103688"/>
          <p14:tracePt t="149324" x="5387975" y="3984625"/>
          <p14:tracePt t="149332" x="5441950" y="3857625"/>
          <p14:tracePt t="149338" x="5497513" y="3775075"/>
          <p14:tracePt t="149346" x="5570538" y="3657600"/>
          <p14:tracePt t="149355" x="5624513" y="3556000"/>
          <p14:tracePt t="149362" x="5697538" y="3475038"/>
          <p14:tracePt t="149370" x="5753100" y="3392488"/>
          <p14:tracePt t="149378" x="5807075" y="3319463"/>
          <p14:tracePt t="149386" x="5889625" y="3236913"/>
          <p14:tracePt t="149394" x="5935663" y="3200400"/>
          <p14:tracePt t="149402" x="6016625" y="3146425"/>
          <p14:tracePt t="149410" x="6080125" y="3109913"/>
          <p14:tracePt t="149419" x="6126163" y="3082925"/>
          <p14:tracePt t="149427" x="6172200" y="3073400"/>
          <p14:tracePt t="149434" x="6199188" y="3054350"/>
          <p14:tracePt t="149444" x="6245225" y="3036888"/>
          <p14:tracePt t="149450" x="6291263" y="3017838"/>
          <p14:tracePt t="149459" x="6308725" y="3017838"/>
          <p14:tracePt t="149466" x="6354763" y="3000375"/>
          <p14:tracePt t="149483" x="6391275" y="3000375"/>
          <p14:tracePt t="149492" x="6427788" y="3000375"/>
          <p14:tracePt t="149499" x="6435725" y="3000375"/>
          <p14:tracePt t="149507" x="6500813" y="3027363"/>
          <p14:tracePt t="149516" x="6545263" y="3073400"/>
          <p14:tracePt t="149524" x="6637338" y="3163888"/>
          <p14:tracePt t="149532" x="6681788" y="3209925"/>
          <p14:tracePt t="149540" x="6727825" y="3309938"/>
          <p14:tracePt t="149549" x="6800850" y="3429000"/>
          <p14:tracePt t="149556" x="6873875" y="3565525"/>
          <p14:tracePt t="149565" x="6946900" y="3694113"/>
          <p14:tracePt t="149571" x="7019925" y="3830638"/>
          <p14:tracePt t="149579" x="7083425" y="3948113"/>
          <p14:tracePt t="149587" x="7129463" y="4076700"/>
          <p14:tracePt t="149595" x="7138988" y="4159250"/>
          <p14:tracePt t="149602" x="7146925" y="4249738"/>
          <p14:tracePt t="149610" x="7146925" y="4340225"/>
          <p14:tracePt t="149618" x="7146925" y="4449763"/>
          <p14:tracePt t="149626" x="7146925" y="4578350"/>
          <p14:tracePt t="149634" x="7146925" y="4687888"/>
          <p14:tracePt t="149642" x="7146925" y="4797425"/>
          <p14:tracePt t="149650" x="7129463" y="4897438"/>
          <p14:tracePt t="149659" x="7102475" y="5006975"/>
          <p14:tracePt t="149668" x="7046913" y="5126038"/>
          <p14:tracePt t="149675" x="6992938" y="5226050"/>
          <p14:tracePt t="149682" x="6919913" y="5326063"/>
          <p14:tracePt t="149692" x="6827838" y="5426075"/>
          <p14:tracePt t="149699" x="6746875" y="5526088"/>
          <p14:tracePt t="149706" x="6627813" y="5618163"/>
          <p14:tracePt t="149714" x="6527800" y="5699125"/>
          <p14:tracePt t="149722" x="6362700" y="5827713"/>
          <p14:tracePt t="149730" x="6318250" y="5854700"/>
          <p14:tracePt t="149738" x="6235700" y="5910263"/>
          <p14:tracePt t="149746" x="6135688" y="5983288"/>
          <p14:tracePt t="149754" x="6072188" y="6000750"/>
          <p14:tracePt t="149762" x="6043613" y="6027738"/>
          <p14:tracePt t="149770" x="6026150" y="6037263"/>
          <p14:tracePt t="149779" x="6016625" y="6046788"/>
          <p14:tracePt t="150164" x="6016625" y="6037263"/>
          <p14:tracePt t="150170" x="6035675" y="6000750"/>
          <p14:tracePt t="150178" x="6062663" y="5973763"/>
          <p14:tracePt t="150188" x="6089650" y="5937250"/>
          <p14:tracePt t="150194" x="6089650" y="5927725"/>
          <p14:tracePt t="150202" x="6108700" y="5891213"/>
          <p14:tracePt t="150210" x="6108700" y="5881688"/>
          <p14:tracePt t="150218" x="6116638" y="5864225"/>
          <p14:tracePt t="150382" x="6108700" y="5864225"/>
          <p14:tracePt t="150387" x="6072188" y="5864225"/>
          <p14:tracePt t="150394" x="6053138" y="5881688"/>
          <p14:tracePt t="150402" x="6043613" y="5891213"/>
          <p14:tracePt t="150411" x="6035675" y="5910263"/>
          <p14:tracePt t="150755" x="6026150" y="5881688"/>
          <p14:tracePt t="150762" x="6026150" y="5873750"/>
          <p14:tracePt t="150770" x="6026150" y="5837238"/>
          <p14:tracePt t="150786" x="6035675" y="5808663"/>
          <p14:tracePt t="150794" x="6035675" y="5800725"/>
          <p14:tracePt t="150803" x="6035675" y="5791200"/>
          <p14:tracePt t="150875" x="6043613" y="5781675"/>
          <p14:tracePt t="150988" x="6062663" y="5791200"/>
          <p14:tracePt t="150997" x="6099175" y="5791200"/>
          <p14:tracePt t="151005" x="6116638" y="5791200"/>
          <p14:tracePt t="151014" x="6126163" y="5791200"/>
          <p14:tracePt t="151019" x="6145213" y="5791200"/>
          <p14:tracePt t="151035" x="6153150" y="5791200"/>
          <p14:tracePt t="151043" x="6189663" y="5791200"/>
          <p14:tracePt t="151051" x="6218238" y="5772150"/>
          <p14:tracePt t="151059" x="6262688" y="5745163"/>
          <p14:tracePt t="151066" x="6272213" y="5735638"/>
          <p14:tracePt t="151075" x="6291263" y="5727700"/>
          <p14:tracePt t="151082" x="6299200" y="5727700"/>
          <p14:tracePt t="151116" x="6299200" y="5718175"/>
          <p14:tracePt t="151588" x="6299200" y="5708650"/>
          <p14:tracePt t="151602" x="6262688" y="5708650"/>
          <p14:tracePt t="151610" x="6245225" y="5718175"/>
          <p14:tracePt t="151620" x="6208713" y="5745163"/>
          <p14:tracePt t="151629" x="6199188" y="5754688"/>
          <p14:tracePt t="151636" x="6189663" y="5764213"/>
          <p14:tracePt t="151652" x="6181725" y="5772150"/>
          <p14:tracePt t="152213" x="6172200" y="5772150"/>
          <p14:tracePt t="152220" x="6162675" y="5781675"/>
          <p14:tracePt t="152524" x="6153150" y="5791200"/>
          <p14:tracePt t="152532" x="6126163" y="5791200"/>
          <p14:tracePt t="152539" x="6108700" y="5791200"/>
          <p14:tracePt t="152548" x="6080125" y="5808663"/>
          <p14:tracePt t="152898" x="6072188" y="5808663"/>
          <p14:tracePt t="152907" x="6062663" y="5800725"/>
          <p14:tracePt t="152915" x="6053138" y="5800725"/>
          <p14:tracePt t="152931" x="6035675" y="5791200"/>
          <p14:tracePt t="153013" x="6026150" y="5781675"/>
          <p14:tracePt t="153036" x="6026150" y="5772150"/>
          <p14:tracePt t="153077" x="6026150" y="5764213"/>
          <p14:tracePt t="153095" x="6026150" y="5754688"/>
          <p14:tracePt t="153111" x="6026150" y="5745163"/>
          <p14:tracePt t="153116" x="6016625" y="5718175"/>
          <p14:tracePt t="153147" x="5999163" y="5699125"/>
          <p14:tracePt t="153251" x="5962650" y="5699125"/>
          <p14:tracePt t="153259" x="5926138" y="5718175"/>
          <p14:tracePt t="153267" x="5870575" y="5754688"/>
          <p14:tracePt t="153275" x="5853113" y="5772150"/>
          <p14:tracePt t="153283" x="5826125" y="5791200"/>
          <p14:tracePt t="153292" x="5816600" y="5818188"/>
          <p14:tracePt t="153308" x="5807075" y="5864225"/>
          <p14:tracePt t="153315" x="5797550" y="5891213"/>
          <p14:tracePt t="153322" x="5789613" y="5900738"/>
          <p14:tracePt t="153331" x="5789613" y="5918200"/>
          <p14:tracePt t="153338" x="5789613" y="5927725"/>
          <p14:tracePt t="153364" x="5789613" y="5946775"/>
          <p14:tracePt t="153388" x="5789613" y="5954713"/>
          <p14:tracePt t="153428" x="5789613" y="5964238"/>
          <p14:tracePt t="153444" x="5789613" y="5983288"/>
          <p14:tracePt t="153499" x="5843588" y="5983288"/>
          <p14:tracePt t="153508" x="5899150" y="5983288"/>
          <p14:tracePt t="153515" x="5953125" y="5983288"/>
          <p14:tracePt t="153523" x="5999163" y="5954713"/>
          <p14:tracePt t="153531" x="6035675" y="5937250"/>
          <p14:tracePt t="153547" x="6053138" y="5918200"/>
          <p14:tracePt t="153555" x="6080125" y="5900738"/>
          <p14:tracePt t="153563" x="6099175" y="5881688"/>
          <p14:tracePt t="153571" x="6116638" y="5864225"/>
          <p14:tracePt t="153579" x="6126163" y="5854700"/>
          <p14:tracePt t="153588" x="6145213" y="5827713"/>
          <p14:tracePt t="153605" x="6145213" y="5818188"/>
          <p14:tracePt t="153626" x="6145213" y="5808663"/>
          <p14:tracePt t="153659" x="6145213" y="5800725"/>
          <p14:tracePt t="153722" x="6145213" y="5781675"/>
          <p14:tracePt t="153755" x="6145213" y="5764213"/>
          <p14:tracePt t="153780" x="6145213" y="5745163"/>
          <p14:tracePt t="153796" x="6145213" y="5735638"/>
          <p14:tracePt t="153807" x="6145213" y="5727700"/>
          <p14:tracePt t="153813" x="6145213" y="5718175"/>
          <p14:tracePt t="153823" x="6145213" y="5699125"/>
          <p14:tracePt t="153827" x="6145213" y="5691188"/>
          <p14:tracePt t="153836" x="6145213" y="5681663"/>
          <p14:tracePt t="153842" x="6135688" y="5662613"/>
          <p14:tracePt t="153851" x="6126163" y="5645150"/>
          <p14:tracePt t="153941" x="6116638" y="5635625"/>
          <p14:tracePt t="153986" x="6108700" y="5635625"/>
          <p14:tracePt t="153994" x="6089650" y="5635625"/>
          <p14:tracePt t="154003" x="6053138" y="5635625"/>
          <p14:tracePt t="154012" x="6016625" y="5635625"/>
          <p14:tracePt t="154020" x="5999163" y="5635625"/>
          <p14:tracePt t="154028" x="5972175" y="5645150"/>
          <p14:tracePt t="154043" x="5953125" y="5645150"/>
          <p14:tracePt t="154095" x="5935663" y="5654675"/>
          <p14:tracePt t="154341" x="5935663" y="5662613"/>
          <p14:tracePt t="154346" x="5935663" y="5691188"/>
          <p14:tracePt t="154354" x="5935663" y="5708650"/>
          <p14:tracePt t="154363" x="5916613" y="5727700"/>
          <p14:tracePt t="154370" x="5916613" y="5745163"/>
          <p14:tracePt t="154380" x="5916613" y="5754688"/>
          <p14:tracePt t="154388" x="5916613" y="5764213"/>
          <p14:tracePt t="154405" x="5916613" y="5772150"/>
          <p14:tracePt t="154411" x="5916613" y="5781675"/>
          <p14:tracePt t="154438" x="5916613" y="5791200"/>
          <p14:tracePt t="154460" x="5916613" y="5808663"/>
          <p14:tracePt t="154484" x="5916613" y="5818188"/>
          <p14:tracePt t="154507" x="5916613" y="5827713"/>
          <p14:tracePt t="154516" x="5916613" y="5845175"/>
          <p14:tracePt t="154531" x="5916613" y="5864225"/>
          <p14:tracePt t="154579" x="5926138" y="5864225"/>
          <p14:tracePt t="154700" x="5935663" y="5864225"/>
          <p14:tracePt t="154711" x="5943600" y="5864225"/>
          <p14:tracePt t="154717" x="5943600" y="5854700"/>
          <p14:tracePt t="154739" x="5953125" y="5854700"/>
          <p14:tracePt t="154772" x="5953125" y="5837238"/>
          <p14:tracePt t="154804" x="5953125" y="5827713"/>
          <p14:tracePt t="154854" x="5953125" y="5818188"/>
          <p14:tracePt t="154859" x="5953125" y="5808663"/>
          <p14:tracePt t="154868" x="5953125" y="5791200"/>
          <p14:tracePt t="154878" x="5962650" y="5791200"/>
          <p14:tracePt t="154895" x="5962650" y="5772150"/>
          <p14:tracePt t="154909" x="5962650" y="5754688"/>
          <p14:tracePt t="154930" x="5962650" y="5745163"/>
          <p14:tracePt t="154942" x="5972175" y="5735638"/>
          <p14:tracePt t="154978" x="5972175" y="5727700"/>
          <p14:tracePt t="155003" x="5972175" y="5718175"/>
          <p14:tracePt t="155011" x="5972175" y="5708650"/>
          <p14:tracePt t="155018" x="5972175" y="5699125"/>
          <p14:tracePt t="155034" x="5972175" y="5691188"/>
          <p14:tracePt t="155043" x="5972175" y="5672138"/>
          <p14:tracePt t="155059" x="5972175" y="5662613"/>
          <p14:tracePt t="155684" x="5972175" y="5654675"/>
          <p14:tracePt t="155708" x="5980113" y="5645150"/>
          <p14:tracePt t="158836" x="5989638" y="5626100"/>
          <p14:tracePt t="158846" x="5989638" y="5589588"/>
          <p14:tracePt t="158850" x="5989638" y="5572125"/>
          <p14:tracePt t="158859" x="5989638" y="5535613"/>
          <p14:tracePt t="158866" x="5989638" y="5518150"/>
          <p14:tracePt t="158898" x="5989638" y="5499100"/>
          <p14:tracePt t="158972" x="5989638" y="5489575"/>
          <p14:tracePt t="158978" x="5989638" y="5481638"/>
          <p14:tracePt t="159618" x="5989638" y="5472113"/>
          <p14:tracePt t="159676" x="5989638" y="5445125"/>
          <p14:tracePt t="159684" x="5999163" y="5380038"/>
          <p14:tracePt t="159691" x="6007100" y="5316538"/>
          <p14:tracePt t="159700" x="6007100" y="5243513"/>
          <p14:tracePt t="159711" x="6007100" y="5153025"/>
          <p14:tracePt t="159716" x="6007100" y="5080000"/>
          <p14:tracePt t="159727" x="6007100" y="5024438"/>
          <p14:tracePt t="159733" x="6007100" y="4924425"/>
          <p14:tracePt t="159740" x="6007100" y="4870450"/>
          <p14:tracePt t="159752" x="6007100" y="4814888"/>
          <p14:tracePt t="159754" x="6007100" y="4760913"/>
          <p14:tracePt t="159762" x="6007100" y="4714875"/>
          <p14:tracePt t="159770" x="6007100" y="4660900"/>
          <p14:tracePt t="159779" x="6007100" y="4624388"/>
          <p14:tracePt t="159786" x="6007100" y="4578350"/>
          <p14:tracePt t="159794" x="6007100" y="4551363"/>
          <p14:tracePt t="159802" x="6026150" y="4514850"/>
          <p14:tracePt t="159811" x="6026150" y="4468813"/>
          <p14:tracePt t="159818" x="6043613" y="4441825"/>
          <p14:tracePt t="159827" x="6043613" y="4395788"/>
          <p14:tracePt t="159835" x="6053138" y="4359275"/>
          <p14:tracePt t="159842" x="6053138" y="4313238"/>
          <p14:tracePt t="159851" x="6062663" y="4259263"/>
          <p14:tracePt t="159858" x="6062663" y="4222750"/>
          <p14:tracePt t="159866" x="6072188" y="4176713"/>
          <p14:tracePt t="159876" x="6072188" y="4130675"/>
          <p14:tracePt t="159882" x="6099175" y="4094163"/>
          <p14:tracePt t="159893" x="6099175" y="4021138"/>
          <p14:tracePt t="159899" x="6099175" y="3957638"/>
          <p14:tracePt t="159908" x="6099175" y="3903663"/>
          <p14:tracePt t="159914" x="6099175" y="3848100"/>
          <p14:tracePt t="159922" x="6099175" y="3811588"/>
          <p14:tracePt t="159930" x="6099175" y="3767138"/>
          <p14:tracePt t="159939" x="6099175" y="3730625"/>
          <p14:tracePt t="159946" x="6099175" y="3694113"/>
          <p14:tracePt t="159954" x="6099175" y="3657600"/>
          <p14:tracePt t="159962" x="6099175" y="3629025"/>
          <p14:tracePt t="159972" x="6099175" y="3611563"/>
          <p14:tracePt t="159980" x="6099175" y="3602038"/>
          <p14:tracePt t="159988" x="6099175" y="3575050"/>
          <p14:tracePt t="159997" x="6099175" y="3565525"/>
          <p14:tracePt t="160004" x="6099175" y="3538538"/>
          <p14:tracePt t="160012" x="6099175" y="3511550"/>
          <p14:tracePt t="160019" x="6099175" y="3482975"/>
          <p14:tracePt t="160026" x="6099175" y="3429000"/>
          <p14:tracePt t="160034" x="6099175" y="3382963"/>
          <p14:tracePt t="160042" x="6108700" y="3328988"/>
          <p14:tracePt t="160050" x="6116638" y="3273425"/>
          <p14:tracePt t="160058" x="6116638" y="3219450"/>
          <p14:tracePt t="160066" x="6135688" y="3155950"/>
          <p14:tracePt t="160075" x="6135688" y="3100388"/>
          <p14:tracePt t="160082" x="6153150" y="3036888"/>
          <p14:tracePt t="160091" x="6153150" y="2982913"/>
          <p14:tracePt t="160098" x="6181725" y="2917825"/>
          <p14:tracePt t="160107" x="6181725" y="2863850"/>
          <p14:tracePt t="160114" x="6181725" y="2808288"/>
          <p14:tracePt t="160124" x="6189663" y="2744788"/>
          <p14:tracePt t="160130" x="6218238" y="2681288"/>
          <p14:tracePt t="160140" x="6218238" y="2654300"/>
          <p14:tracePt t="160146" x="6226175" y="2617788"/>
          <p14:tracePt t="160155" x="6235700" y="2571750"/>
          <p14:tracePt t="160162" x="6245225" y="2525713"/>
          <p14:tracePt t="160170" x="6245225" y="2517775"/>
          <p14:tracePt t="160178" x="6262688" y="2498725"/>
          <p14:tracePt t="160187" x="6262688" y="2489200"/>
          <p14:tracePt t="160211" x="6262688" y="2481263"/>
          <p14:tracePt t="160228" x="6262688" y="2471738"/>
          <p14:tracePt t="160501" x="6262688" y="2489200"/>
          <p14:tracePt t="160507" x="6262688" y="2525713"/>
          <p14:tracePt t="160514" x="6262688" y="2562225"/>
          <p14:tracePt t="160523" x="6262688" y="2571750"/>
          <p14:tracePt t="160530" x="6262688" y="2617788"/>
          <p14:tracePt t="160538" x="6262688" y="2625725"/>
          <p14:tracePt t="160548" x="6262688" y="2654300"/>
          <p14:tracePt t="160556" x="6262688" y="2671763"/>
          <p14:tracePt t="160572" x="6262688" y="2681288"/>
          <p14:tracePt t="162453" x="6254750" y="2681288"/>
          <p14:tracePt t="162460" x="6208713" y="2717800"/>
          <p14:tracePt t="162467" x="6172200" y="2781300"/>
          <p14:tracePt t="162477" x="6126163" y="2863850"/>
          <p14:tracePt t="162484" x="6089650" y="2936875"/>
          <p14:tracePt t="162494" x="6089650" y="3017838"/>
          <p14:tracePt t="162500" x="6072188" y="3073400"/>
          <p14:tracePt t="162511" x="6062663" y="3136900"/>
          <p14:tracePt t="162516" x="6035675" y="3209925"/>
          <p14:tracePt t="162527" x="6035675" y="3282950"/>
          <p14:tracePt t="162534" x="6026150" y="3346450"/>
          <p14:tracePt t="162542" x="6026150" y="3419475"/>
          <p14:tracePt t="162547" x="6007100" y="3511550"/>
          <p14:tracePt t="162555" x="5999163" y="3575050"/>
          <p14:tracePt t="162563" x="5999163" y="3629025"/>
          <p14:tracePt t="162571" x="5980113" y="3675063"/>
          <p14:tracePt t="162579" x="5980113" y="3702050"/>
          <p14:tracePt t="162587" x="5972175" y="3738563"/>
          <p14:tracePt t="162595" x="5972175" y="3767138"/>
          <p14:tracePt t="162603" x="5962650" y="3794125"/>
          <p14:tracePt t="162611" x="5962650" y="3811588"/>
          <p14:tracePt t="162618" x="5943600" y="3840163"/>
          <p14:tracePt t="162626" x="5943600" y="3848100"/>
          <p14:tracePt t="162634" x="5943600" y="3857625"/>
          <p14:tracePt t="162643" x="5935663" y="3884613"/>
          <p14:tracePt t="162651" x="5935663" y="3894138"/>
          <p14:tracePt t="162667" x="5926138" y="3903663"/>
          <p14:tracePt t="162675" x="5926138" y="3911600"/>
          <p14:tracePt t="162682" x="5926138" y="3921125"/>
          <p14:tracePt t="162691" x="5916613" y="3940175"/>
          <p14:tracePt t="162699" x="5916613" y="3957638"/>
          <p14:tracePt t="162709" x="5916613" y="3976688"/>
          <p14:tracePt t="162714" x="5916613" y="3984625"/>
          <p14:tracePt t="162724" x="5916613" y="4003675"/>
          <p14:tracePt t="162732" x="5916613" y="4013200"/>
          <p14:tracePt t="162754" x="5916613" y="4021138"/>
          <p14:tracePt t="162770" x="5907088" y="4030663"/>
          <p14:tracePt t="162795" x="5907088" y="4040188"/>
          <p14:tracePt t="162812" x="5907088" y="4049713"/>
          <p14:tracePt t="162820" x="5899150" y="4057650"/>
          <p14:tracePt t="162827" x="5889625" y="4057650"/>
          <p14:tracePt t="162836" x="5880100" y="4067175"/>
          <p14:tracePt t="162846" x="5870575" y="4086225"/>
          <p14:tracePt t="162852" x="5870575" y="4094163"/>
          <p14:tracePt t="162867" x="5843588" y="4113213"/>
          <p14:tracePt t="162876" x="5843588" y="4122738"/>
          <p14:tracePt t="162894" x="5816600" y="4149725"/>
          <p14:tracePt t="162898" x="5807075" y="4159250"/>
          <p14:tracePt t="162914" x="5797550" y="4159250"/>
          <p14:tracePt t="162924" x="5789613" y="4167188"/>
          <p14:tracePt t="163148" x="5780088" y="4167188"/>
          <p14:tracePt t="163170" x="5770563" y="4167188"/>
          <p14:tracePt t="163244" x="5761038" y="4167188"/>
          <p14:tracePt t="163260" x="5753100" y="4167188"/>
          <p14:tracePt t="163268" x="5743575" y="4167188"/>
          <p14:tracePt t="163276" x="5724525" y="4167188"/>
          <p14:tracePt t="163283" x="5716588" y="4167188"/>
          <p14:tracePt t="163291" x="5680075" y="4186238"/>
          <p14:tracePt t="163299" x="5670550" y="4195763"/>
          <p14:tracePt t="163308" x="5643563" y="4213225"/>
          <p14:tracePt t="163315" x="5624513" y="4222750"/>
          <p14:tracePt t="163325" x="5624513" y="4232275"/>
          <p14:tracePt t="163330" x="5597525" y="4240213"/>
          <p14:tracePt t="163339" x="5580063" y="4249738"/>
          <p14:tracePt t="163346" x="5561013" y="4259263"/>
          <p14:tracePt t="163354" x="5551488" y="4268788"/>
          <p14:tracePt t="163947" x="5543550" y="4259263"/>
          <p14:tracePt t="164029" x="5534025" y="4259263"/>
          <p14:tracePt t="164084" x="5524500" y="4268788"/>
          <p14:tracePt t="164100" x="5514975" y="4268788"/>
          <p14:tracePt t="164110" x="5507038" y="4276725"/>
          <p14:tracePt t="164126" x="5487988" y="4286250"/>
          <p14:tracePt t="164131" x="5478463" y="4286250"/>
          <p14:tracePt t="164147" x="5470525" y="4286250"/>
          <p14:tracePt t="164238" x="5461000" y="4286250"/>
          <p14:tracePt t="164245" x="5451475" y="4286250"/>
          <p14:tracePt t="164252" x="5434013" y="4303713"/>
          <p14:tracePt t="164267" x="5424488" y="4303713"/>
          <p14:tracePt t="164275" x="5405438" y="4313238"/>
          <p14:tracePt t="164292" x="5387975" y="4313238"/>
          <p14:tracePt t="164299" x="5378450" y="4313238"/>
          <p14:tracePt t="164315" x="5368925" y="4313238"/>
          <p14:tracePt t="164331" x="5351463" y="4313238"/>
          <p14:tracePt t="164346" x="5341938" y="4313238"/>
          <p14:tracePt t="164354" x="5334000" y="4322763"/>
          <p14:tracePt t="164370" x="5314950" y="4322763"/>
          <p14:tracePt t="164378" x="5305425" y="4322763"/>
          <p14:tracePt t="165005" x="5297488" y="4332288"/>
          <p14:tracePt t="165013" x="5268913" y="4359275"/>
          <p14:tracePt t="165029" x="5260975" y="4368800"/>
          <p14:tracePt t="165052" x="5260975" y="4376738"/>
          <p14:tracePt t="165429" x="5297488" y="4340225"/>
          <p14:tracePt t="165438" x="5378450" y="4303713"/>
          <p14:tracePt t="165443" x="5461000" y="4276725"/>
          <p14:tracePt t="165453" x="5524500" y="4240213"/>
          <p14:tracePt t="165459" x="5597525" y="4213225"/>
          <p14:tracePt t="165467" x="5661025" y="4203700"/>
          <p14:tracePt t="165475" x="5724525" y="4176713"/>
          <p14:tracePt t="165482" x="5761038" y="4176713"/>
          <p14:tracePt t="165490" x="5807075" y="4149725"/>
          <p14:tracePt t="165498" x="5843588" y="4149725"/>
          <p14:tracePt t="165507" x="5880100" y="4140200"/>
          <p14:tracePt t="165515" x="5899150" y="4140200"/>
          <p14:tracePt t="165524" x="5907088" y="4140200"/>
          <p14:tracePt t="165540" x="5916613" y="4140200"/>
          <p14:tracePt t="165546" x="5935663" y="4140200"/>
          <p14:tracePt t="165570" x="5943600" y="4140200"/>
          <p14:tracePt t="165647" x="5953125" y="4140200"/>
          <p14:tracePt t="165650" x="5962650" y="4140200"/>
          <p14:tracePt t="165658" x="5972175" y="4140200"/>
          <p14:tracePt t="165666" x="6007100" y="4122738"/>
          <p14:tracePt t="165674" x="6043613" y="4122738"/>
          <p14:tracePt t="165682" x="6108700" y="4103688"/>
          <p14:tracePt t="165690" x="6145213" y="4103688"/>
          <p14:tracePt t="165698" x="6199188" y="4103688"/>
          <p14:tracePt t="165707" x="6254750" y="4103688"/>
          <p14:tracePt t="165714" x="6326188" y="4103688"/>
          <p14:tracePt t="165724" x="6391275" y="4103688"/>
          <p14:tracePt t="165730" x="6445250" y="4103688"/>
          <p14:tracePt t="165740" x="6518275" y="4086225"/>
          <p14:tracePt t="165746" x="6581775" y="4076700"/>
          <p14:tracePt t="165755" x="6637338" y="4076700"/>
          <p14:tracePt t="165763" x="6673850" y="4067175"/>
          <p14:tracePt t="165771" x="6737350" y="4040188"/>
          <p14:tracePt t="165812" x="6746875" y="4040188"/>
          <p14:tracePt t="165851" x="6754813" y="4030663"/>
          <p14:tracePt t="167220" x="6746875" y="4030663"/>
          <p14:tracePt t="167228" x="6727825" y="4049713"/>
          <p14:tracePt t="167236" x="6681788" y="4057650"/>
          <p14:tracePt t="167243" x="6664325" y="4067175"/>
          <p14:tracePt t="167250" x="6627813" y="4086225"/>
          <p14:tracePt t="167258" x="6618288" y="4094163"/>
          <p14:tracePt t="167275" x="6591300" y="4094163"/>
          <p14:tracePt t="167282" x="6581775" y="4103688"/>
          <p14:tracePt t="167291" x="6564313" y="4113213"/>
          <p14:tracePt t="167298" x="6554788" y="4113213"/>
          <p14:tracePt t="167306" x="6537325" y="4122738"/>
          <p14:tracePt t="167314" x="6537325" y="4130675"/>
          <p14:tracePt t="167323" x="6508750" y="4140200"/>
          <p14:tracePt t="167331" x="6491288" y="4149725"/>
          <p14:tracePt t="167347" x="6454775" y="4159250"/>
          <p14:tracePt t="167354" x="6445250" y="4159250"/>
          <p14:tracePt t="167363" x="6427788" y="4176713"/>
          <p14:tracePt t="167370" x="6408738" y="4186238"/>
          <p14:tracePt t="167394" x="6399213" y="4186238"/>
          <p14:tracePt t="167411" x="6381750" y="4186238"/>
          <p14:tracePt t="167436" x="6372225" y="4186238"/>
          <p14:tracePt t="167442" x="6362700" y="4186238"/>
          <p14:tracePt t="167450" x="6335713" y="4186238"/>
          <p14:tracePt t="167458" x="6308725" y="4186238"/>
          <p14:tracePt t="167467" x="6272213" y="4186238"/>
          <p14:tracePt t="167474" x="6218238" y="4186238"/>
          <p14:tracePt t="167482" x="6099175" y="4176713"/>
          <p14:tracePt t="167491" x="6043613" y="4176713"/>
          <p14:tracePt t="167498" x="5972175" y="4176713"/>
          <p14:tracePt t="167507" x="5899150" y="4176713"/>
          <p14:tracePt t="167515" x="5826125" y="4176713"/>
          <p14:tracePt t="167525" x="5753100" y="4176713"/>
          <p14:tracePt t="167531" x="5680075" y="4176713"/>
          <p14:tracePt t="167541" x="5643563" y="4176713"/>
          <p14:tracePt t="167547" x="5624513" y="4176713"/>
          <p14:tracePt t="167555" x="5624513" y="4167188"/>
          <p14:tracePt t="167819" x="5588000" y="4167188"/>
          <p14:tracePt t="167827" x="5570538" y="4167188"/>
          <p14:tracePt t="167835" x="5551488" y="4176713"/>
          <p14:tracePt t="167843" x="5507038" y="4186238"/>
          <p14:tracePt t="167852" x="5487988" y="4186238"/>
          <p14:tracePt t="167859" x="5470525" y="4195763"/>
          <p14:tracePt t="167866" x="5461000" y="4195763"/>
          <p14:tracePt t="167876" x="5441950" y="4213225"/>
          <p14:tracePt t="167891" x="5434013" y="4213225"/>
          <p14:tracePt t="168507" x="5434013" y="4195763"/>
          <p14:tracePt t="168514" x="5414963" y="4176713"/>
          <p14:tracePt t="168548" x="5414963" y="4167188"/>
          <p14:tracePt t="168564" x="5414963" y="4149725"/>
          <p14:tracePt t="168861" x="5414963" y="4140200"/>
          <p14:tracePt t="170052" x="5414963" y="4122738"/>
          <p14:tracePt t="170061" x="5414963" y="4086225"/>
          <p14:tracePt t="170068" x="5414963" y="4030663"/>
          <p14:tracePt t="170079" x="5414963" y="3976688"/>
          <p14:tracePt t="170083" x="5387975" y="3911600"/>
          <p14:tracePt t="170091" x="5387975" y="3867150"/>
          <p14:tracePt t="170099" x="5387975" y="3830638"/>
          <p14:tracePt t="170108" x="5378450" y="3821113"/>
          <p14:tracePt t="170114" x="5378450" y="3803650"/>
          <p14:tracePt t="170124" x="5378450" y="3784600"/>
          <p14:tracePt t="170141" x="5378450" y="3775075"/>
          <p14:tracePt t="170228" x="5378450" y="3767138"/>
          <p14:tracePt t="170244" x="5378450" y="3748088"/>
          <p14:tracePt t="170252" x="5378450" y="3738563"/>
          <p14:tracePt t="170260" x="5378450" y="3730625"/>
          <p14:tracePt t="170268" x="5378450" y="3721100"/>
          <p14:tracePt t="170277" x="5378450" y="3694113"/>
          <p14:tracePt t="170294" x="5378450" y="3665538"/>
          <p14:tracePt t="170300" x="5378450" y="3648075"/>
          <p14:tracePt t="170310" x="5368925" y="3611563"/>
          <p14:tracePt t="170326" x="5368925" y="3592513"/>
          <p14:tracePt t="170331" x="5368925" y="3575050"/>
          <p14:tracePt t="170342" x="5368925" y="3556000"/>
          <p14:tracePt t="170347" x="5368925" y="3548063"/>
          <p14:tracePt t="170355" x="5368925" y="3529013"/>
          <p14:tracePt t="170363" x="5368925" y="3519488"/>
          <p14:tracePt t="170443" x="5368925" y="3511550"/>
          <p14:tracePt t="170451" x="5368925" y="3492500"/>
          <p14:tracePt t="170459" x="5368925" y="3475038"/>
          <p14:tracePt t="170467" x="5368925" y="3446463"/>
          <p14:tracePt t="170475" x="5368925" y="3429000"/>
          <p14:tracePt t="170483" x="5378450" y="3402013"/>
          <p14:tracePt t="170491" x="5378450" y="3392488"/>
          <p14:tracePt t="170499" x="5378450" y="3375025"/>
          <p14:tracePt t="170508" x="5378450" y="3355975"/>
          <p14:tracePt t="170515" x="5387975" y="3346450"/>
          <p14:tracePt t="170819" x="5414963" y="3338513"/>
          <p14:tracePt t="170826" x="5441950" y="3338513"/>
          <p14:tracePt t="170834" x="5497513" y="3328988"/>
          <p14:tracePt t="170842" x="5597525" y="3309938"/>
          <p14:tracePt t="170850" x="5653088" y="3292475"/>
          <p14:tracePt t="170859" x="5688013" y="3282950"/>
          <p14:tracePt t="170866" x="5707063" y="3273425"/>
          <p14:tracePt t="170891" x="5753100" y="3246438"/>
          <p14:tracePt t="170898" x="5761038" y="3236913"/>
          <p14:tracePt t="170907" x="5761038" y="3228975"/>
          <p14:tracePt t="171148" x="5724525" y="3255963"/>
          <p14:tracePt t="171157" x="5643563" y="3309938"/>
          <p14:tracePt t="171164" x="5514975" y="3375025"/>
          <p14:tracePt t="171172" x="5414963" y="3402013"/>
          <p14:tracePt t="171179" x="5305425" y="3438525"/>
          <p14:tracePt t="171187" x="5241925" y="3455988"/>
          <p14:tracePt t="171195" x="5187950" y="3465513"/>
          <p14:tracePt t="171203" x="5151438" y="3475038"/>
          <p14:tracePt t="171219" x="5132388" y="3475038"/>
          <p14:tracePt t="171380" x="5122863" y="3482975"/>
          <p14:tracePt t="171426" x="5122863" y="3492500"/>
          <p14:tracePt t="171435" x="5122863" y="3502025"/>
          <p14:tracePt t="171442" x="5105400" y="3556000"/>
          <p14:tracePt t="171450" x="5095875" y="3602038"/>
          <p14:tracePt t="171458" x="5095875" y="3657600"/>
          <p14:tracePt t="171467" x="5068888" y="3738563"/>
          <p14:tracePt t="171474" x="5068888" y="3757613"/>
          <p14:tracePt t="171483" x="5068888" y="3821113"/>
          <p14:tracePt t="171490" x="5068888" y="3903663"/>
          <p14:tracePt t="171498" x="5068888" y="3957638"/>
          <p14:tracePt t="171506" x="5068888" y="3994150"/>
          <p14:tracePt t="171514" x="5068888" y="4049713"/>
          <p14:tracePt t="171523" x="5068888" y="4103688"/>
          <p14:tracePt t="171531" x="5068888" y="4122738"/>
          <p14:tracePt t="171540" x="5068888" y="4167188"/>
          <p14:tracePt t="171548" x="5068888" y="4195763"/>
          <p14:tracePt t="171558" x="5068888" y="4222750"/>
          <p14:tracePt t="171563" x="5068888" y="4249738"/>
          <p14:tracePt t="171572" x="5068888" y="4259263"/>
          <p14:tracePt t="171579" x="5068888" y="4286250"/>
          <p14:tracePt t="171587" x="5068888" y="4303713"/>
          <p14:tracePt t="171595" x="5068888" y="4332288"/>
          <p14:tracePt t="171603" x="5068888" y="4340225"/>
          <p14:tracePt t="171611" x="5068888" y="4359275"/>
          <p14:tracePt t="171620" x="5078413" y="4405313"/>
          <p14:tracePt t="171637" x="5078413" y="4441825"/>
          <p14:tracePt t="171643" x="5078413" y="4449763"/>
          <p14:tracePt t="171653" x="5078413" y="4468813"/>
          <p14:tracePt t="171660" x="5078413" y="4478338"/>
          <p14:tracePt t="171667" x="5086350" y="4495800"/>
          <p14:tracePt t="171683" x="5086350" y="4522788"/>
          <p14:tracePt t="171692" x="5086350" y="4532313"/>
          <p14:tracePt t="171700" x="5086350" y="4541838"/>
          <p14:tracePt t="171709" x="5086350" y="4568825"/>
          <p14:tracePt t="171716" x="5086350" y="4595813"/>
          <p14:tracePt t="171726" x="5086350" y="4624388"/>
          <p14:tracePt t="171731" x="5086350" y="4651375"/>
          <p14:tracePt t="171742" x="5086350" y="4668838"/>
          <p14:tracePt t="171747" x="5086350" y="4697413"/>
          <p14:tracePt t="171759" x="5086350" y="4714875"/>
          <p14:tracePt t="171764" x="5086350" y="4724400"/>
          <p14:tracePt t="171777" x="5086350" y="4741863"/>
          <p14:tracePt t="171779" x="5086350" y="4751388"/>
          <p14:tracePt t="171811" x="5086350" y="4760913"/>
          <p14:tracePt t="171939" x="5086350" y="4768850"/>
          <p14:tracePt t="171947" x="5086350" y="4778375"/>
          <p14:tracePt t="171957" x="5086350" y="4797425"/>
          <p14:tracePt t="171978" x="5086350" y="4805363"/>
          <p14:tracePt t="172117" x="5095875" y="4814888"/>
          <p14:tracePt t="172162" x="5114925" y="4814888"/>
          <p14:tracePt t="172170" x="5151438" y="4814888"/>
          <p14:tracePt t="172179" x="5232400" y="4814888"/>
          <p14:tracePt t="172189" x="5351463" y="4814888"/>
          <p14:tracePt t="172195" x="5424488" y="4814888"/>
          <p14:tracePt t="172203" x="5478463" y="4814888"/>
          <p14:tracePt t="172211" x="5507038" y="4814888"/>
          <p14:tracePt t="172219" x="5524500" y="4814888"/>
          <p14:tracePt t="172227" x="5551488" y="4814888"/>
          <p14:tracePt t="172235" x="5561013" y="4814888"/>
          <p14:tracePt t="172340" x="5570538" y="4814888"/>
          <p14:tracePt t="172780" x="5580063" y="4824413"/>
          <p14:tracePt t="173026" x="5607050" y="4833938"/>
          <p14:tracePt t="173034" x="5661025" y="4833938"/>
          <p14:tracePt t="173042" x="5707063" y="4814888"/>
          <p14:tracePt t="173050" x="5753100" y="4778375"/>
          <p14:tracePt t="173058" x="5780088" y="4760913"/>
          <p14:tracePt t="173067" x="5826125" y="4724400"/>
          <p14:tracePt t="173075" x="5843588" y="4705350"/>
          <p14:tracePt t="173084" x="5889625" y="4687888"/>
          <p14:tracePt t="173094" x="5899150" y="4678363"/>
          <p14:tracePt t="173100" x="5926138" y="4651375"/>
          <p14:tracePt t="173109" x="5935663" y="4632325"/>
          <p14:tracePt t="173116" x="5943600" y="4614863"/>
          <p14:tracePt t="173126" x="5962650" y="4587875"/>
          <p14:tracePt t="173132" x="5980113" y="4559300"/>
          <p14:tracePt t="173142" x="5999163" y="4541838"/>
          <p14:tracePt t="173148" x="6035675" y="4514850"/>
          <p14:tracePt t="173159" x="6053138" y="4478338"/>
          <p14:tracePt t="173164" x="6072188" y="4468813"/>
          <p14:tracePt t="173171" x="6080125" y="4468813"/>
          <p14:tracePt t="173179" x="6099175" y="4422775"/>
          <p14:tracePt t="173186" x="6108700" y="4422775"/>
          <p14:tracePt t="173194" x="6126163" y="4405313"/>
          <p14:tracePt t="173202" x="6145213" y="4386263"/>
          <p14:tracePt t="173218" x="6162675" y="4349750"/>
          <p14:tracePt t="173226" x="6172200" y="4340225"/>
          <p14:tracePt t="173235" x="6181725" y="4332288"/>
          <p14:tracePt t="173243" x="6189663" y="4332288"/>
          <p14:tracePt t="173251" x="6199188" y="4332288"/>
          <p14:tracePt t="173267" x="6208713" y="4322763"/>
          <p14:tracePt t="173301" x="6208713" y="4313238"/>
          <p14:tracePt t="173308" x="6218238" y="4303713"/>
          <p14:tracePt t="173332" x="6226175" y="4295775"/>
          <p14:tracePt t="173347" x="6235700" y="4286250"/>
          <p14:tracePt t="173917" x="6235700" y="4276725"/>
          <p14:tracePt t="174094" x="6235700" y="4268788"/>
          <p14:tracePt t="174114" x="6235700" y="4259263"/>
          <p14:tracePt t="174139" x="6235700" y="4249738"/>
          <p14:tracePt t="174158" x="6235700" y="4232275"/>
          <p14:tracePt t="174194" x="6226175" y="4213225"/>
          <p14:tracePt t="174284" x="6226175" y="4203700"/>
          <p14:tracePt t="174300" x="6226175" y="4195763"/>
          <p14:tracePt t="174308" x="6226175" y="4186238"/>
          <p14:tracePt t="174316" x="6226175" y="4176713"/>
          <p14:tracePt t="174325" x="6226175" y="4167188"/>
          <p14:tracePt t="174331" x="6226175" y="4149725"/>
          <p14:tracePt t="174343" x="6226175" y="4140200"/>
          <p14:tracePt t="174358" x="6226175" y="4130675"/>
          <p14:tracePt t="174812" x="6208713" y="4140200"/>
          <p14:tracePt t="174820" x="6199188" y="4149725"/>
          <p14:tracePt t="174827" x="6172200" y="4159250"/>
          <p14:tracePt t="174835" x="6153150" y="4176713"/>
          <p14:tracePt t="174852" x="6145213" y="4186238"/>
          <p14:tracePt t="174858" x="6145213" y="4213225"/>
          <p14:tracePt t="174866" x="6145213" y="4222750"/>
          <p14:tracePt t="174882" x="6126163" y="4240213"/>
          <p14:tracePt t="176011" x="6135688" y="4240213"/>
          <p14:tracePt t="176037" x="6145213" y="4232275"/>
          <p14:tracePt t="176046" x="6153150" y="4232275"/>
          <p14:tracePt t="176052" x="6172200" y="4232275"/>
          <p14:tracePt t="176059" x="6208713" y="4232275"/>
          <p14:tracePt t="176066" x="6245225" y="4232275"/>
          <p14:tracePt t="176074" x="6299200" y="4222750"/>
          <p14:tracePt t="176082" x="6326188" y="4222750"/>
          <p14:tracePt t="176092" x="6362700" y="4222750"/>
          <p14:tracePt t="176098" x="6408738" y="4222750"/>
          <p14:tracePt t="176107" x="6481763" y="4222750"/>
          <p14:tracePt t="176114" x="6518275" y="4222750"/>
          <p14:tracePt t="176124" x="6545263" y="4222750"/>
          <p14:tracePt t="176130" x="6581775" y="4213225"/>
          <p14:tracePt t="176146" x="6600825" y="4213225"/>
          <p14:tracePt t="176346" x="6610350" y="4213225"/>
          <p14:tracePt t="176418" x="6618288" y="4222750"/>
          <p14:tracePt t="176602" x="6618288" y="4232275"/>
          <p14:tracePt t="176610" x="6618288" y="4249738"/>
          <p14:tracePt t="176618" x="6618288" y="4268788"/>
          <p14:tracePt t="176626" x="6618288" y="4276725"/>
          <p14:tracePt t="176634" x="6618288" y="4303713"/>
          <p14:tracePt t="176643" x="6618288" y="4340225"/>
          <p14:tracePt t="176651" x="6618288" y="4359275"/>
          <p14:tracePt t="176659" x="6618288" y="4405313"/>
          <p14:tracePt t="176667" x="6618288" y="4422775"/>
          <p14:tracePt t="176675" x="6610350" y="4449763"/>
          <p14:tracePt t="176683" x="6610350" y="4468813"/>
          <p14:tracePt t="176693" x="6610350" y="4495800"/>
          <p14:tracePt t="176707" x="6610350" y="4505325"/>
          <p14:tracePt t="176714" x="6610350" y="4514850"/>
          <p14:tracePt t="176875" x="6610350" y="4505325"/>
          <p14:tracePt t="176883" x="6610350" y="4495800"/>
          <p14:tracePt t="176891" x="6610350" y="4486275"/>
          <p14:tracePt t="176898" x="6610350" y="4478338"/>
          <p14:tracePt t="176907" x="6610350" y="4468813"/>
          <p14:tracePt t="176923" x="6610350" y="4459288"/>
          <p14:tracePt t="176930" x="6610350" y="4449763"/>
          <p14:tracePt t="176946" x="6610350" y="4432300"/>
          <p14:tracePt t="176962" x="6610350" y="4422775"/>
          <p14:tracePt t="176978" x="6610350" y="4413250"/>
          <p14:tracePt t="176995" x="6610350" y="4395788"/>
          <p14:tracePt t="177003" x="6610350" y="4386263"/>
          <p14:tracePt t="177011" x="6610350" y="4376738"/>
          <p14:tracePt t="177019" x="6591300" y="4359275"/>
          <p14:tracePt t="177027" x="6564313" y="4340225"/>
          <p14:tracePt t="177035" x="6554788" y="4332288"/>
          <p14:tracePt t="177043" x="6527800" y="4332288"/>
          <p14:tracePt t="177052" x="6508750" y="4332288"/>
          <p14:tracePt t="177059" x="6491288" y="4322763"/>
          <p14:tracePt t="177067" x="6472238" y="4313238"/>
          <p14:tracePt t="177076" x="6464300" y="4313238"/>
          <p14:tracePt t="177083" x="6435725" y="4313238"/>
          <p14:tracePt t="177099" x="6427788" y="4313238"/>
          <p14:tracePt t="177115" x="6418263" y="4313238"/>
          <p14:tracePt t="177131" x="6408738" y="4313238"/>
          <p14:tracePt t="177156" x="6399213" y="4313238"/>
          <p14:tracePt t="177163" x="6381750" y="4313238"/>
          <p14:tracePt t="177171" x="6354763" y="4313238"/>
          <p14:tracePt t="177179" x="6308725" y="4313238"/>
          <p14:tracePt t="177187" x="6254750" y="4313238"/>
          <p14:tracePt t="177195" x="6226175" y="4313238"/>
          <p14:tracePt t="177203" x="6181725" y="4313238"/>
          <p14:tracePt t="177211" x="6153150" y="4313238"/>
          <p14:tracePt t="177219" x="6145213" y="4313238"/>
          <p14:tracePt t="177235" x="6135688" y="4313238"/>
          <p14:tracePt t="177299" x="6126163" y="4313238"/>
          <p14:tracePt t="177378" x="6116638" y="4313238"/>
          <p14:tracePt t="177386" x="6108700" y="4313238"/>
          <p14:tracePt t="177394" x="6099175" y="4313238"/>
          <p14:tracePt t="177410" x="6080125" y="4322763"/>
          <p14:tracePt t="177419" x="6080125" y="4332288"/>
          <p14:tracePt t="177427" x="6072188" y="4349750"/>
          <p14:tracePt t="177459" x="6072188" y="4368800"/>
          <p14:tracePt t="177668" x="6072188" y="4349750"/>
          <p14:tracePt t="177676" x="6080125" y="4313238"/>
          <p14:tracePt t="177684" x="6080125" y="4286250"/>
          <p14:tracePt t="177697" x="6089650" y="4268788"/>
          <p14:tracePt t="177700" x="6089650" y="4232275"/>
          <p14:tracePt t="177711" x="6089650" y="4213225"/>
          <p14:tracePt t="177716" x="6089650" y="4186238"/>
          <p14:tracePt t="177727" x="6089650" y="4167188"/>
          <p14:tracePt t="177732" x="6089650" y="4149725"/>
          <p14:tracePt t="177742" x="6089650" y="4140200"/>
          <p14:tracePt t="177747" x="6089650" y="4130675"/>
          <p14:tracePt t="177758" x="6089650" y="4103688"/>
          <p14:tracePt t="177763" x="6089650" y="4086225"/>
          <p14:tracePt t="177774" x="6089650" y="4067175"/>
          <p14:tracePt t="177779" x="6089650" y="4040188"/>
          <p14:tracePt t="177787" x="6089650" y="4013200"/>
          <p14:tracePt t="177796" x="6089650" y="3994150"/>
          <p14:tracePt t="177804" x="6089650" y="3948113"/>
          <p14:tracePt t="177811" x="6089650" y="3921125"/>
          <p14:tracePt t="177820" x="6089650" y="3903663"/>
          <p14:tracePt t="177827" x="6089650" y="3867150"/>
          <p14:tracePt t="177836" x="6089650" y="3857625"/>
          <p14:tracePt t="177843" x="6089650" y="3830638"/>
          <p14:tracePt t="177852" x="6089650" y="3821113"/>
          <p14:tracePt t="177862" x="6089650" y="3811588"/>
          <p14:tracePt t="177867" x="6089650" y="3803650"/>
          <p14:tracePt t="177876" x="6089650" y="3784600"/>
          <p14:tracePt t="177893" x="6089650" y="3775075"/>
          <p14:tracePt t="177898" x="6089650" y="3767138"/>
          <p14:tracePt t="177907" x="6089650" y="3738563"/>
          <p14:tracePt t="177914" x="6089650" y="3730625"/>
          <p14:tracePt t="177923" x="6089650" y="3721100"/>
          <p14:tracePt t="177939" x="6089650" y="3702050"/>
          <p14:tracePt t="178212" x="6089650" y="3721100"/>
          <p14:tracePt t="178220" x="6089650" y="3730625"/>
          <p14:tracePt t="178228" x="6080125" y="3748088"/>
          <p14:tracePt t="178236" x="6072188" y="3757613"/>
          <p14:tracePt t="178243" x="6072188" y="3767138"/>
          <p14:tracePt t="178259" x="6072188" y="3775075"/>
          <p14:tracePt t="178267" x="6072188" y="3803650"/>
          <p14:tracePt t="178275" x="6072188" y="3821113"/>
          <p14:tracePt t="178283" x="6072188" y="3848100"/>
          <p14:tracePt t="178291" x="6072188" y="3867150"/>
          <p14:tracePt t="178299" x="6072188" y="3911600"/>
          <p14:tracePt t="178307" x="6072188" y="3967163"/>
          <p14:tracePt t="178315" x="6072188" y="4021138"/>
          <p14:tracePt t="178323" x="6072188" y="4076700"/>
          <p14:tracePt t="178331" x="6072188" y="4149725"/>
          <p14:tracePt t="178340" x="6072188" y="4203700"/>
          <p14:tracePt t="178347" x="6072188" y="4268788"/>
          <p14:tracePt t="178357" x="6072188" y="4322763"/>
          <p14:tracePt t="178363" x="6072188" y="4359275"/>
          <p14:tracePt t="178371" x="6072188" y="4405313"/>
          <p14:tracePt t="178379" x="6072188" y="4422775"/>
          <p14:tracePt t="178386" x="6072188" y="4441825"/>
          <p14:tracePt t="178394" x="6072188" y="4449763"/>
          <p14:tracePt t="178402" x="6072188" y="4459288"/>
          <p14:tracePt t="178426" x="6072188" y="4468813"/>
          <p14:tracePt t="179906" x="6072188" y="4486275"/>
          <p14:tracePt t="179914" x="6072188" y="4495800"/>
          <p14:tracePt t="179922" x="6072188" y="4514850"/>
          <p14:tracePt t="179930" x="6062663" y="4532313"/>
          <p14:tracePt t="179939" x="6062663" y="4541838"/>
          <p14:tracePt t="179946" x="6062663" y="4551363"/>
          <p14:tracePt t="179956" x="6062663" y="4568825"/>
          <p14:tracePt t="179962" x="6062663" y="4578350"/>
          <p14:tracePt t="179970" x="6062663" y="4595813"/>
          <p14:tracePt t="179978" x="6062663" y="4614863"/>
          <p14:tracePt t="179986" x="6062663" y="4624388"/>
          <p14:tracePt t="179994" x="6062663" y="4641850"/>
          <p14:tracePt t="180003" x="6062663" y="4651375"/>
          <p14:tracePt t="180011" x="6062663" y="4660900"/>
          <p14:tracePt t="180019" x="6062663" y="4668838"/>
          <p14:tracePt t="180027" x="6062663" y="4678363"/>
          <p14:tracePt t="180142" x="6062663" y="4687888"/>
          <p14:tracePt t="180357" x="6062663" y="4678363"/>
          <p14:tracePt t="180364" x="6072188" y="4660900"/>
          <p14:tracePt t="180378" x="6089650" y="4595813"/>
          <p14:tracePt t="180386" x="6116638" y="4541838"/>
          <p14:tracePt t="180394" x="6126163" y="4495800"/>
          <p14:tracePt t="180402" x="6135688" y="4459288"/>
          <p14:tracePt t="180410" x="6145213" y="4413250"/>
          <p14:tracePt t="180418" x="6145213" y="4386263"/>
          <p14:tracePt t="180426" x="6162675" y="4340225"/>
          <p14:tracePt t="180434" x="6172200" y="4332288"/>
          <p14:tracePt t="180443" x="6172200" y="4303713"/>
          <p14:tracePt t="180451" x="6181725" y="4303713"/>
          <p14:tracePt t="180459" x="6181725" y="4295775"/>
          <p14:tracePt t="182564" x="6181725" y="4313238"/>
          <p14:tracePt t="182571" x="6181725" y="4349750"/>
          <p14:tracePt t="182578" x="6181725" y="4376738"/>
          <p14:tracePt t="182586" x="6181725" y="4405313"/>
          <p14:tracePt t="182594" x="6181725" y="4441825"/>
          <p14:tracePt t="182602" x="6181725" y="4459288"/>
          <p14:tracePt t="182668" x="6189663" y="4468813"/>
          <p14:tracePt t="184170" x="6199188" y="4468813"/>
          <p14:tracePt t="184866" x="6199188" y="4449763"/>
          <p14:tracePt t="184877" x="6199188" y="4395788"/>
          <p14:tracePt t="184882" x="6199188" y="4349750"/>
          <p14:tracePt t="184891" x="6199188" y="4313238"/>
          <p14:tracePt t="184898" x="6199188" y="4259263"/>
          <p14:tracePt t="184906" x="6199188" y="4222750"/>
          <p14:tracePt t="184914" x="6208713" y="4167188"/>
          <p14:tracePt t="184924" x="6208713" y="4130675"/>
          <p14:tracePt t="184932" x="6218238" y="4086225"/>
          <p14:tracePt t="184939" x="6218238" y="4057650"/>
          <p14:tracePt t="184946" x="6218238" y="4030663"/>
          <p14:tracePt t="184956" x="6226175" y="4021138"/>
          <p14:tracePt t="184962" x="6226175" y="4003675"/>
          <p14:tracePt t="184972" x="6226175" y="3994150"/>
          <p14:tracePt t="184978" x="6226175" y="3984625"/>
          <p14:tracePt t="185002" x="6226175" y="3967163"/>
          <p14:tracePt t="185026" x="6226175" y="3957638"/>
          <p14:tracePt t="185034" x="6226175" y="3948113"/>
          <p14:tracePt t="185051" x="6226175" y="3940175"/>
          <p14:tracePt t="185058" x="6226175" y="3921125"/>
          <p14:tracePt t="185074" x="6226175" y="3911600"/>
          <p14:tracePt t="185082" x="6226175" y="3884613"/>
          <p14:tracePt t="185091" x="6226175" y="3867150"/>
          <p14:tracePt t="185099" x="6226175" y="3840163"/>
          <p14:tracePt t="185107" x="6218238" y="3803650"/>
          <p14:tracePt t="185115" x="6208713" y="3775075"/>
          <p14:tracePt t="185123" x="6199188" y="3748088"/>
          <p14:tracePt t="185130" x="6189663" y="3711575"/>
          <p14:tracePt t="185140" x="6172200" y="3675063"/>
          <p14:tracePt t="185146" x="6153150" y="3657600"/>
          <p14:tracePt t="185155" x="6145213" y="3621088"/>
          <p14:tracePt t="185162" x="6135688" y="3602038"/>
          <p14:tracePt t="185172" x="6135688" y="3575050"/>
          <p14:tracePt t="185179" x="6116638" y="3556000"/>
          <p14:tracePt t="185189" x="6108700" y="3548063"/>
          <p14:tracePt t="185194" x="6108700" y="3538538"/>
          <p14:tracePt t="185202" x="6108700" y="3519488"/>
          <p14:tracePt t="185210" x="6099175" y="3519488"/>
          <p14:tracePt t="185234" x="6099175" y="3502025"/>
          <p14:tracePt t="185250" x="6099175" y="3492500"/>
          <p14:tracePt t="185267" x="6089650" y="3482975"/>
          <p14:tracePt t="185598" x="6089650" y="3492500"/>
          <p14:tracePt t="185615" x="6089650" y="3502025"/>
          <p14:tracePt t="185619" x="6089650" y="3511550"/>
          <p14:tracePt t="185651" x="6089650" y="3519488"/>
          <p14:tracePt t="185779" x="6089650" y="3529013"/>
          <p14:tracePt t="185814" x="6089650" y="3538538"/>
          <p14:tracePt t="185828" x="6089650" y="3556000"/>
          <p14:tracePt t="185906" x="6089650" y="3565525"/>
          <p14:tracePt t="185932" x="6089650" y="3575050"/>
          <p14:tracePt t="185939" x="6099175" y="3575050"/>
          <p14:tracePt t="185948" x="6108700" y="3575050"/>
          <p14:tracePt t="185958" x="6116638" y="3584575"/>
          <p14:tracePt t="185964" x="6116638" y="3592513"/>
          <p14:tracePt t="185975" x="6126163" y="3602038"/>
          <p14:tracePt t="186692" x="6126163" y="3611563"/>
          <p14:tracePt t="186700" x="6126163" y="3648075"/>
          <p14:tracePt t="186706" x="6126163" y="3694113"/>
          <p14:tracePt t="186715" x="6108700" y="3748088"/>
          <p14:tracePt t="186724" x="6108700" y="3775075"/>
          <p14:tracePt t="186732" x="6108700" y="3830638"/>
          <p14:tracePt t="186742" x="6099175" y="3875088"/>
          <p14:tracePt t="186748" x="6099175" y="3884613"/>
          <p14:tracePt t="186758" x="6099175" y="3921125"/>
          <p14:tracePt t="186763" x="6089650" y="3930650"/>
          <p14:tracePt t="186774" x="6089650" y="3948113"/>
          <p14:tracePt t="186780" x="6089650" y="3957638"/>
          <p14:tracePt t="186791" x="6089650" y="3967163"/>
          <p14:tracePt t="186796" x="6089650" y="3984625"/>
          <p14:tracePt t="186804" x="6089650" y="3994150"/>
          <p14:tracePt t="186812" x="6080125" y="4003675"/>
          <p14:tracePt t="186828" x="6080125" y="4013200"/>
          <p14:tracePt t="186840" x="6080125" y="4030663"/>
          <p14:tracePt t="186852" x="6080125" y="4040188"/>
          <p14:tracePt t="186860" x="6080125" y="4049713"/>
          <p14:tracePt t="186867" x="6080125" y="4076700"/>
          <p14:tracePt t="186875" x="6080125" y="4086225"/>
          <p14:tracePt t="186882" x="6080125" y="4113213"/>
          <p14:tracePt t="186890" x="6080125" y="4122738"/>
          <p14:tracePt t="186899" x="6080125" y="4130675"/>
          <p14:tracePt t="186907" x="6080125" y="4176713"/>
          <p14:tracePt t="186914" x="6080125" y="4195763"/>
          <p14:tracePt t="186922" x="6080125" y="4222750"/>
          <p14:tracePt t="186930" x="6108700" y="4249738"/>
          <p14:tracePt t="186938" x="6116638" y="4276725"/>
          <p14:tracePt t="186946" x="6126163" y="4313238"/>
          <p14:tracePt t="186955" x="6135688" y="4340225"/>
          <p14:tracePt t="186962" x="6135688" y="4376738"/>
          <p14:tracePt t="186971" x="6153150" y="4405313"/>
          <p14:tracePt t="186978" x="6162675" y="4449763"/>
          <p14:tracePt t="186993" x="6162675" y="4468813"/>
          <p14:tracePt t="186996" x="6162675" y="4478338"/>
          <p14:tracePt t="187007" x="6162675" y="4514850"/>
          <p14:tracePt t="187012" x="6162675" y="4532313"/>
          <p14:tracePt t="187020" x="6172200" y="4551363"/>
          <p14:tracePt t="187035" x="6172200" y="4559300"/>
          <p14:tracePt t="187051" x="6172200" y="4587875"/>
          <p14:tracePt t="187059" x="6172200" y="4595813"/>
          <p14:tracePt t="187067" x="6172200" y="4605338"/>
          <p14:tracePt t="187075" x="6172200" y="4614863"/>
          <p14:tracePt t="187083" x="6172200" y="4632325"/>
          <p14:tracePt t="187099" x="6172200" y="4651375"/>
          <p14:tracePt t="187108" x="6172200" y="4668838"/>
          <p14:tracePt t="187115" x="6181725" y="4687888"/>
          <p14:tracePt t="187123" x="6181725" y="4714875"/>
          <p14:tracePt t="187130" x="6181725" y="4732338"/>
          <p14:tracePt t="187140" x="6181725" y="4768850"/>
          <p14:tracePt t="187146" x="6181725" y="4797425"/>
          <p14:tracePt t="187155" x="6181725" y="4824413"/>
          <p14:tracePt t="187162" x="6181725" y="4841875"/>
          <p14:tracePt t="187171" x="6181725" y="4860925"/>
          <p14:tracePt t="187179" x="6181725" y="4878388"/>
          <p14:tracePt t="188085" x="6181725" y="4870450"/>
          <p14:tracePt t="188092" x="6181725" y="4860925"/>
          <p14:tracePt t="188107" x="6181725" y="4841875"/>
          <p14:tracePt t="188114" x="6181725" y="4833938"/>
          <p14:tracePt t="188131" x="6181725" y="4824413"/>
          <p14:tracePt t="188146" x="6181725" y="4805363"/>
          <p14:tracePt t="188190" x="6181725" y="4797425"/>
          <p14:tracePt t="188252" x="6181725" y="4787900"/>
          <p14:tracePt t="188268" x="6181725" y="4778375"/>
          <p14:tracePt t="188284" x="6181725" y="4768850"/>
          <p14:tracePt t="188292" x="6181725" y="4760913"/>
          <p14:tracePt t="188300" x="6181725" y="4751388"/>
          <p14:tracePt t="188307" x="6181725" y="4741863"/>
          <p14:tracePt t="188315" x="6181725" y="4724400"/>
          <p14:tracePt t="188331" x="6181725" y="4714875"/>
          <p14:tracePt t="188339" x="6181725" y="4705350"/>
          <p14:tracePt t="190412" x="6181725" y="4687888"/>
          <p14:tracePt t="190421" x="6181725" y="4660900"/>
          <p14:tracePt t="190429" x="6181725" y="4614863"/>
          <p14:tracePt t="190439" x="6199188" y="4578350"/>
          <p14:tracePt t="190444" x="6208713" y="4551363"/>
          <p14:tracePt t="190451" x="6208713" y="4522788"/>
          <p14:tracePt t="190459" x="6208713" y="4486275"/>
          <p14:tracePt t="190467" x="6208713" y="4478338"/>
          <p14:tracePt t="190475" x="6208713" y="4468813"/>
          <p14:tracePt t="190483" x="6218238" y="4449763"/>
          <p14:tracePt t="190491" x="6218238" y="4441825"/>
          <p14:tracePt t="190668" x="6218238" y="4413250"/>
          <p14:tracePt t="190676" x="6218238" y="4376738"/>
          <p14:tracePt t="190684" x="6218238" y="4349750"/>
          <p14:tracePt t="190694" x="6218238" y="4332288"/>
          <p14:tracePt t="190699" x="6218238" y="4322763"/>
          <p14:tracePt t="190708" x="6218238" y="4313238"/>
          <p14:tracePt t="190715" x="6218238" y="4303713"/>
          <p14:tracePt t="190922" x="6218238" y="4295775"/>
          <p14:tracePt t="191355" x="6218238" y="4286250"/>
          <p14:tracePt t="191362" x="6218238" y="4268788"/>
          <p14:tracePt t="191378" x="6218238" y="4259263"/>
          <p14:tracePt t="191525" x="6218238" y="4249738"/>
          <p14:tracePt t="191530" x="6218238" y="4232275"/>
          <p14:tracePt t="191538" x="6218238" y="4222750"/>
          <p14:tracePt t="191546" x="6218238" y="4203700"/>
          <p14:tracePt t="191555" x="6218238" y="4186238"/>
          <p14:tracePt t="191562" x="6218238" y="4176713"/>
          <p14:tracePt t="191699" x="6218238" y="4167188"/>
          <p14:tracePt t="193021" x="6208713" y="4167188"/>
          <p14:tracePt t="193034" x="6199188" y="4186238"/>
          <p14:tracePt t="193042" x="6189663" y="4195763"/>
          <p14:tracePt t="193059" x="6189663" y="4203700"/>
          <p14:tracePt t="193066" x="6172200" y="4222750"/>
          <p14:tracePt t="193099" x="6172200" y="4232275"/>
          <p14:tracePt t="193115" x="6172200" y="4249738"/>
          <p14:tracePt t="193413" x="6172200" y="4232275"/>
          <p14:tracePt t="193422" x="6172200" y="4222750"/>
          <p14:tracePt t="193436" x="6172200" y="4213225"/>
          <p14:tracePt t="193492" x="6172200" y="4203700"/>
          <p14:tracePt t="193519" x="6172200" y="4195763"/>
          <p14:tracePt t="193533" x="6172200" y="4186238"/>
          <p14:tracePt t="193580" x="6172200" y="4176713"/>
          <p14:tracePt t="193656" x="6172200" y="4167188"/>
          <p14:tracePt t="193668" x="6162675" y="4159250"/>
          <p14:tracePt t="194365" x="6135688" y="4176713"/>
          <p14:tracePt t="194378" x="6126163" y="4186238"/>
          <p14:tracePt t="194383" x="6116638" y="4186238"/>
          <p14:tracePt t="194392" x="6080125" y="4203700"/>
          <p14:tracePt t="194395" x="6062663" y="4213225"/>
          <p14:tracePt t="194406" x="6053138" y="4222750"/>
          <p14:tracePt t="194411" x="6035675" y="4240213"/>
          <p14:tracePt t="194424" x="6035675" y="4249738"/>
          <p14:tracePt t="194427" x="6016625" y="4268788"/>
          <p14:tracePt t="194443" x="6007100" y="4268788"/>
          <p14:tracePt t="194556" x="5999163" y="4268788"/>
          <p14:tracePt t="194628" x="5999163" y="4259263"/>
          <p14:tracePt t="194644" x="6007100" y="4259263"/>
          <p14:tracePt t="194652" x="6026150" y="4249738"/>
          <p14:tracePt t="194660" x="6043613" y="4240213"/>
          <p14:tracePt t="194667" x="6043613" y="4232275"/>
          <p14:tracePt t="194675" x="6072188" y="4222750"/>
          <p14:tracePt t="194683" x="6108700" y="4213225"/>
          <p14:tracePt t="194691" x="6145213" y="4203700"/>
          <p14:tracePt t="194699" x="6189663" y="4203700"/>
          <p14:tracePt t="194710" x="6245225" y="4203700"/>
          <p14:tracePt t="194716" x="6291263" y="4176713"/>
          <p14:tracePt t="194729" x="6318250" y="4167188"/>
          <p14:tracePt t="194732" x="6345238" y="4159250"/>
          <p14:tracePt t="194740" x="6362700" y="4149725"/>
          <p14:tracePt t="194747" x="6372225" y="4149725"/>
          <p14:tracePt t="194759" x="6381750" y="4149725"/>
          <p14:tracePt t="195094" x="6391275" y="4140200"/>
          <p14:tracePt t="195245" x="6372225" y="4140200"/>
          <p14:tracePt t="195254" x="6335713" y="4140200"/>
          <p14:tracePt t="195261" x="6308725" y="4140200"/>
          <p14:tracePt t="195268" x="6272213" y="4140200"/>
          <p14:tracePt t="195275" x="6218238" y="4140200"/>
          <p14:tracePt t="195283" x="6189663" y="4140200"/>
          <p14:tracePt t="195291" x="6172200" y="4140200"/>
          <p14:tracePt t="195299" x="6145213" y="4140200"/>
          <p14:tracePt t="195307" x="6135688" y="4140200"/>
          <p14:tracePt t="195598" x="6126163" y="4130675"/>
          <p14:tracePt t="195602" x="6126163" y="4103688"/>
          <p14:tracePt t="195610" x="6126163" y="4094163"/>
          <p14:tracePt t="195618" x="6126163" y="4076700"/>
          <p14:tracePt t="195628" x="6126163" y="4057650"/>
          <p14:tracePt t="195634" x="6126163" y="4040188"/>
          <p14:tracePt t="195644" x="6126163" y="4030663"/>
          <p14:tracePt t="195650" x="6126163" y="4013200"/>
          <p14:tracePt t="195659" x="6126163" y="4003675"/>
          <p14:tracePt t="195666" x="6116638" y="3994150"/>
          <p14:tracePt t="195675" x="6116638" y="3976688"/>
          <p14:tracePt t="195683" x="6099175" y="3957638"/>
          <p14:tracePt t="195691" x="6089650" y="3948113"/>
          <p14:tracePt t="195699" x="6089650" y="3940175"/>
          <p14:tracePt t="195707" x="6062663" y="3911600"/>
          <p14:tracePt t="195715" x="6053138" y="3903663"/>
          <p14:tracePt t="195723" x="6043613" y="3875088"/>
          <p14:tracePt t="195730" x="6035675" y="3848100"/>
          <p14:tracePt t="195738" x="6007100" y="3803650"/>
          <p14:tracePt t="195746" x="6007100" y="3784600"/>
          <p14:tracePt t="195755" x="6007100" y="3767138"/>
          <p14:tracePt t="195763" x="6007100" y="3738563"/>
          <p14:tracePt t="195771" x="5999163" y="3730625"/>
          <p14:tracePt t="195787" x="5999163" y="3702050"/>
          <p14:tracePt t="195804" x="5999163" y="3694113"/>
          <p14:tracePt t="195819" x="5999163" y="3684588"/>
          <p14:tracePt t="195847" x="5999163" y="3657600"/>
          <p14:tracePt t="195851" x="5999163" y="3648075"/>
          <p14:tracePt t="195860" x="6007100" y="3638550"/>
          <p14:tracePt t="195890" x="6016625" y="3638550"/>
          <p14:tracePt t="195898" x="6026150" y="3629025"/>
          <p14:tracePt t="195922" x="6035675" y="3629025"/>
          <p14:tracePt t="195938" x="6043613" y="3621088"/>
          <p14:tracePt t="195947" x="6053138" y="3602038"/>
          <p14:tracePt t="195970" x="6099175" y="3592513"/>
          <p14:tracePt t="195978" x="6108700" y="3592513"/>
          <p14:tracePt t="195987" x="6126163" y="3584575"/>
          <p14:tracePt t="195994" x="6145213" y="3565525"/>
          <p14:tracePt t="196002" x="6189663" y="3556000"/>
          <p14:tracePt t="196010" x="6199188" y="3556000"/>
          <p14:tracePt t="196021" x="6245225" y="3538538"/>
          <p14:tracePt t="196027" x="6291263" y="3529013"/>
          <p14:tracePt t="196036" x="6308725" y="3529013"/>
          <p14:tracePt t="196044" x="6345238" y="3529013"/>
          <p14:tracePt t="196051" x="6354763" y="3529013"/>
          <p14:tracePt t="196060" x="6391275" y="3529013"/>
          <p14:tracePt t="196068" x="6399213" y="3529013"/>
          <p14:tracePt t="196075" x="6418263" y="3529013"/>
          <p14:tracePt t="196125" x="6418263" y="3519488"/>
          <p14:tracePt t="196349" x="6418263" y="3511550"/>
          <p14:tracePt t="196354" x="6372225" y="3511550"/>
          <p14:tracePt t="196362" x="6345238" y="3511550"/>
          <p14:tracePt t="196371" x="6335713" y="3511550"/>
          <p14:tracePt t="196378" x="6318250" y="3511550"/>
          <p14:tracePt t="196395" x="6299200" y="3511550"/>
          <p14:tracePt t="196427" x="6291263" y="3519488"/>
          <p14:tracePt t="196484" x="6281738" y="3529013"/>
          <p14:tracePt t="196492" x="6281738" y="3538538"/>
          <p14:tracePt t="196502" x="6281738" y="3556000"/>
          <p14:tracePt t="196509" x="6262688" y="3565525"/>
          <p14:tracePt t="196516" x="6245225" y="3565525"/>
          <p14:tracePt t="196523" x="6208713" y="3575050"/>
          <p14:tracePt t="196531" x="6189663" y="3592513"/>
          <p14:tracePt t="196540" x="6181725" y="3602038"/>
          <p14:tracePt t="196562" x="6153150" y="3611563"/>
          <p14:tracePt t="197170" x="6153150" y="3629025"/>
          <p14:tracePt t="197524" x="6145213" y="3657600"/>
          <p14:tracePt t="197532" x="6135688" y="3675063"/>
          <p14:tracePt t="197540" x="6135688" y="3702050"/>
          <p14:tracePt t="197548" x="6135688" y="3738563"/>
          <p14:tracePt t="197558" x="6135688" y="3775075"/>
          <p14:tracePt t="197564" x="6126163" y="3794125"/>
          <p14:tracePt t="197574" x="6108700" y="3821113"/>
          <p14:tracePt t="197580" x="6108700" y="3840163"/>
          <p14:tracePt t="197591" x="6108700" y="3848100"/>
          <p14:tracePt t="197596" x="6108700" y="3875088"/>
          <p14:tracePt t="197612" x="6108700" y="3921125"/>
          <p14:tracePt t="197676" x="6108700" y="3930650"/>
          <p14:tracePt t="197692" x="6099175" y="3948113"/>
          <p14:tracePt t="197700" x="6099175" y="3957638"/>
          <p14:tracePt t="197708" x="6099175" y="3967163"/>
          <p14:tracePt t="197715" x="6099175" y="3976688"/>
          <p14:tracePt t="197723" x="6099175" y="3984625"/>
          <p14:tracePt t="197731" x="6089650" y="3994150"/>
          <p14:tracePt t="197739" x="6089650" y="4003675"/>
          <p14:tracePt t="197746" x="6089650" y="4013200"/>
          <p14:tracePt t="197762" x="6089650" y="4021138"/>
          <p14:tracePt t="197786" x="6089650" y="4040188"/>
          <p14:tracePt t="197844" x="6089650" y="4049713"/>
          <p14:tracePt t="197867" x="6089650" y="4057650"/>
          <p14:tracePt t="197890" x="6089650" y="4076700"/>
          <p14:tracePt t="197906" x="6089650" y="4086225"/>
          <p14:tracePt t="197922" x="6089650" y="4094163"/>
          <p14:tracePt t="197930" x="6089650" y="4103688"/>
          <p14:tracePt t="197946" x="6089650" y="4122738"/>
          <p14:tracePt t="197962" x="6089650" y="4130675"/>
          <p14:tracePt t="197970" x="6089650" y="4140200"/>
          <p14:tracePt t="197978" x="6089650" y="4167188"/>
          <p14:tracePt t="197987" x="6089650" y="4176713"/>
          <p14:tracePt t="197994" x="6089650" y="4186238"/>
          <p14:tracePt t="198004" x="6089650" y="4213225"/>
          <p14:tracePt t="198010" x="6089650" y="4232275"/>
          <p14:tracePt t="198019" x="6089650" y="4259263"/>
          <p14:tracePt t="198027" x="6089650" y="4313238"/>
          <p14:tracePt t="198035" x="6089650" y="4332288"/>
          <p14:tracePt t="198043" x="6089650" y="4368800"/>
          <p14:tracePt t="198051" x="6089650" y="4395788"/>
          <p14:tracePt t="198059" x="6089650" y="4432300"/>
          <p14:tracePt t="198067" x="6089650" y="4459288"/>
          <p14:tracePt t="198075" x="6089650" y="4478338"/>
          <p14:tracePt t="198083" x="6089650" y="4505325"/>
          <p14:tracePt t="198093" x="6089650" y="4514850"/>
          <p14:tracePt t="198099" x="6089650" y="4541838"/>
          <p14:tracePt t="198125" x="6089650" y="4551363"/>
          <p14:tracePt t="198130" x="6099175" y="4568825"/>
          <p14:tracePt t="198139" x="6099175" y="4578350"/>
          <p14:tracePt t="198162" x="6099175" y="4587875"/>
          <p14:tracePt t="198170" x="6099175" y="4595813"/>
          <p14:tracePt t="198187" x="6099175" y="4605338"/>
          <p14:tracePt t="198205" x="6099175" y="4614863"/>
          <p14:tracePt t="198211" x="6099175" y="4624388"/>
          <p14:tracePt t="198218" x="6099175" y="4632325"/>
          <p14:tracePt t="198226" x="6099175" y="4641850"/>
          <p14:tracePt t="198234" x="6099175" y="4668838"/>
          <p14:tracePt t="198242" x="6099175" y="4678363"/>
          <p14:tracePt t="198250" x="6099175" y="4687888"/>
          <p14:tracePt t="198258" x="6099175" y="4697413"/>
          <p14:tracePt t="198266" x="6099175" y="4705350"/>
          <p14:tracePt t="198274" x="6099175" y="4714875"/>
          <p14:tracePt t="198282" x="6099175" y="4741863"/>
          <p14:tracePt t="198290" x="6099175" y="4751388"/>
          <p14:tracePt t="198307" x="6099175" y="4760913"/>
          <p14:tracePt t="198315" x="6099175" y="4768850"/>
          <p14:tracePt t="198331" x="6099175" y="4778375"/>
          <p14:tracePt t="198572" x="6099175" y="4760913"/>
          <p14:tracePt t="198580" x="6099175" y="4714875"/>
          <p14:tracePt t="198589" x="6099175" y="4687888"/>
          <p14:tracePt t="198596" x="6099175" y="4641850"/>
          <p14:tracePt t="198608" x="6099175" y="4605338"/>
          <p14:tracePt t="198612" x="6099175" y="4578350"/>
          <p14:tracePt t="198625" x="6099175" y="4532313"/>
          <p14:tracePt t="198627" x="6099175" y="4505325"/>
          <p14:tracePt t="198636" x="6099175" y="4486275"/>
          <p14:tracePt t="198642" x="6099175" y="4459288"/>
          <p14:tracePt t="198651" x="6099175" y="4441825"/>
          <p14:tracePt t="198658" x="6099175" y="4422775"/>
          <p14:tracePt t="198668" x="6099175" y="4405313"/>
          <p14:tracePt t="198674" x="6099175" y="4395788"/>
          <p14:tracePt t="198682" x="6099175" y="4368800"/>
          <p14:tracePt t="198698" x="6099175" y="4359275"/>
          <p14:tracePt t="198714" x="6099175" y="4322763"/>
          <p14:tracePt t="198722" x="6099175" y="4313238"/>
          <p14:tracePt t="198739" x="6099175" y="4295775"/>
          <p14:tracePt t="198747" x="6099175" y="4286250"/>
          <p14:tracePt t="198763" x="6099175" y="4276725"/>
          <p14:tracePt t="198780" x="6108700" y="4268788"/>
          <p14:tracePt t="199955" x="6108700" y="4249738"/>
          <p14:tracePt t="199980" x="6108700" y="4240213"/>
          <p14:tracePt t="200308" x="6108700" y="4232275"/>
          <p14:tracePt t="205420" x="6116638" y="4222750"/>
          <p14:tracePt t="207644" x="6116638" y="4203700"/>
          <p14:tracePt t="207653" x="6135688" y="4122738"/>
          <p14:tracePt t="207661" x="6162675" y="4076700"/>
          <p14:tracePt t="207668" x="6189663" y="4013200"/>
          <p14:tracePt t="207675" x="6226175" y="3930650"/>
          <p14:tracePt t="207683" x="6235700" y="3894138"/>
          <p14:tracePt t="207691" x="6254750" y="3811588"/>
          <p14:tracePt t="207699" x="6272213" y="3767138"/>
          <p14:tracePt t="207707" x="6272213" y="3738563"/>
          <p14:tracePt t="207715" x="6281738" y="3721100"/>
          <p14:tracePt t="207723" x="6281738" y="3694113"/>
          <p14:tracePt t="207731" x="6281738" y="3675063"/>
          <p14:tracePt t="207739" x="6281738" y="3665538"/>
          <p14:tracePt t="207747" x="6291263" y="3629025"/>
          <p14:tracePt t="207763" x="6291263" y="3602038"/>
          <p14:tracePt t="207771" x="6291263" y="3584575"/>
          <p14:tracePt t="207778" x="6291263" y="3575050"/>
          <p14:tracePt t="207787" x="6291263" y="3556000"/>
          <p14:tracePt t="207794" x="6291263" y="3538538"/>
          <p14:tracePt t="207803" x="6291263" y="3529013"/>
          <p14:tracePt t="207810" x="6291263" y="3502025"/>
          <p14:tracePt t="207827" x="6291263" y="3482975"/>
          <p14:tracePt t="207839" x="6291263" y="3465513"/>
          <p14:tracePt t="207843" x="6291263" y="3446463"/>
          <p14:tracePt t="207855" x="6291263" y="3419475"/>
          <p14:tracePt t="207858" x="6291263" y="3411538"/>
          <p14:tracePt t="207866" x="6291263" y="3382963"/>
          <p14:tracePt t="207874" x="6291263" y="3365500"/>
          <p14:tracePt t="207882" x="6291263" y="3346450"/>
          <p14:tracePt t="207890" x="6281738" y="3328988"/>
          <p14:tracePt t="207899" x="6272213" y="3302000"/>
          <p14:tracePt t="207906" x="6262688" y="3265488"/>
          <p14:tracePt t="207915" x="6262688" y="3236913"/>
          <p14:tracePt t="207923" x="6254750" y="3209925"/>
          <p14:tracePt t="207930" x="6254750" y="3182938"/>
          <p14:tracePt t="207939" x="6254750" y="3163888"/>
          <p14:tracePt t="207946" x="6226175" y="3119438"/>
          <p14:tracePt t="207956" x="6226175" y="3109913"/>
          <p14:tracePt t="207962" x="6226175" y="3090863"/>
          <p14:tracePt t="207970" x="6226175" y="3073400"/>
          <p14:tracePt t="207986" x="6226175" y="3054350"/>
          <p14:tracePt t="207994" x="6226175" y="3046413"/>
          <p14:tracePt t="208003" x="6226175" y="3036888"/>
          <p14:tracePt t="208010" x="6226175" y="3027363"/>
          <p14:tracePt t="208020" x="6218238" y="3000375"/>
          <p14:tracePt t="208027" x="6218238" y="2990850"/>
          <p14:tracePt t="208043" x="6218238" y="2973388"/>
          <p14:tracePt t="208051" x="6208713" y="2954338"/>
          <p14:tracePt t="208067" x="6208713" y="2946400"/>
          <p14:tracePt t="208075" x="6208713" y="2909888"/>
          <p14:tracePt t="208083" x="6208713" y="2900363"/>
          <p14:tracePt t="208099" x="6208713" y="2873375"/>
          <p14:tracePt t="208107" x="6208713" y="2854325"/>
          <p14:tracePt t="208115" x="6181725" y="2836863"/>
          <p14:tracePt t="208122" x="6181725" y="2817813"/>
          <p14:tracePt t="208131" x="6181725" y="2808288"/>
          <p14:tracePt t="208141" x="6181725" y="2771775"/>
          <p14:tracePt t="208147" x="6172200" y="2771775"/>
          <p14:tracePt t="208155" x="6162675" y="2744788"/>
          <p14:tracePt t="208163" x="6162675" y="2735263"/>
          <p14:tracePt t="208174" x="6153150" y="2698750"/>
          <p14:tracePt t="208178" x="6145213" y="2690813"/>
          <p14:tracePt t="208186" x="6135688" y="2671763"/>
          <p14:tracePt t="208194" x="6135688" y="2654300"/>
          <p14:tracePt t="208203" x="6126163" y="2644775"/>
          <p14:tracePt t="208210" x="6126163" y="2635250"/>
          <p14:tracePt t="208219" x="6116638" y="2617788"/>
          <p14:tracePt t="208251" x="6108700" y="2608263"/>
          <p14:tracePt t="209163" x="6099175" y="2608263"/>
          <p14:tracePt t="210300" x="6099175" y="2617788"/>
          <p14:tracePt t="210306" x="6080125" y="2671763"/>
          <p14:tracePt t="210314" x="6080125" y="2690813"/>
          <p14:tracePt t="210322" x="6080125" y="2708275"/>
          <p14:tracePt t="210330" x="6080125" y="2735263"/>
          <p14:tracePt t="210338" x="6080125" y="2754313"/>
          <p14:tracePt t="210346" x="6080125" y="2763838"/>
          <p14:tracePt t="210354" x="6080125" y="2790825"/>
          <p14:tracePt t="210371" x="6080125" y="2800350"/>
          <p14:tracePt t="210378" x="6080125" y="2817813"/>
          <p14:tracePt t="210394" x="6080125" y="2836863"/>
          <p14:tracePt t="210403" x="6080125" y="2844800"/>
          <p14:tracePt t="210426" x="6080125" y="2863850"/>
          <p14:tracePt t="210435" x="6080125" y="2873375"/>
          <p14:tracePt t="210517" x="6080125" y="2881313"/>
          <p14:tracePt t="210538" x="6080125" y="2890838"/>
          <p14:tracePt t="210563" x="6080125" y="2900363"/>
          <p14:tracePt t="210588" x="6080125" y="2909888"/>
          <p14:tracePt t="210620" x="6089650" y="2927350"/>
          <p14:tracePt t="210638" x="6089650" y="2954338"/>
          <p14:tracePt t="210645" x="6089650" y="2973388"/>
          <p14:tracePt t="210652" x="6089650" y="3009900"/>
          <p14:tracePt t="210660" x="6080125" y="3046413"/>
          <p14:tracePt t="210668" x="6043613" y="3109913"/>
          <p14:tracePt t="210676" x="6035675" y="3136900"/>
          <p14:tracePt t="210686" x="6016625" y="3200400"/>
          <p14:tracePt t="210691" x="6007100" y="3236913"/>
          <p14:tracePt t="210698" x="5980113" y="3319463"/>
          <p14:tracePt t="210706" x="5972175" y="3365500"/>
          <p14:tracePt t="210714" x="5962650" y="3402013"/>
          <p14:tracePt t="210724" x="5953125" y="3446463"/>
          <p14:tracePt t="210732" x="5926138" y="3511550"/>
          <p14:tracePt t="210739" x="5916613" y="3538538"/>
          <p14:tracePt t="210746" x="5916613" y="3556000"/>
          <p14:tracePt t="210754" x="5907088" y="3584575"/>
          <p14:tracePt t="210762" x="5907088" y="3602038"/>
          <p14:tracePt t="210771" x="5907088" y="3611563"/>
          <p14:tracePt t="210778" x="5899150" y="3629025"/>
          <p14:tracePt t="210787" x="5899150" y="3648075"/>
          <p14:tracePt t="210794" x="5889625" y="3657600"/>
          <p14:tracePt t="210803" x="5880100" y="3657600"/>
          <p14:tracePt t="210852" x="5880100" y="3665538"/>
          <p14:tracePt t="210877" x="5880100" y="3684588"/>
          <p14:tracePt t="210898" x="5880100" y="3694113"/>
          <p14:tracePt t="210906" x="5870575" y="3702050"/>
          <p14:tracePt t="210914" x="5870575" y="3711575"/>
          <p14:tracePt t="210930" x="5870575" y="3721100"/>
          <p14:tracePt t="210948" x="5870575" y="3730625"/>
          <p14:tracePt t="210956" x="5870575" y="3738563"/>
          <p14:tracePt t="210973" x="5870575" y="3748088"/>
          <p14:tracePt t="210979" x="5862638" y="3775075"/>
          <p14:tracePt t="211175" x="5853113" y="3784600"/>
          <p14:tracePt t="211268" x="5834063" y="3767138"/>
          <p14:tracePt t="211276" x="5797550" y="3694113"/>
          <p14:tracePt t="211284" x="5761038" y="3648075"/>
          <p14:tracePt t="211292" x="5753100" y="3629025"/>
          <p14:tracePt t="211300" x="5707063" y="3575050"/>
          <p14:tracePt t="211308" x="5697538" y="3548063"/>
          <p14:tracePt t="211316" x="5661025" y="3492500"/>
          <p14:tracePt t="211324" x="5653088" y="3455988"/>
          <p14:tracePt t="211330" x="5643563" y="3438525"/>
          <p14:tracePt t="211339" x="5607050" y="3411538"/>
          <p14:tracePt t="211347" x="5607050" y="3382963"/>
          <p14:tracePt t="211355" x="5607050" y="3365500"/>
          <p14:tracePt t="211363" x="5607050" y="3346450"/>
          <p14:tracePt t="211371" x="5607050" y="3319463"/>
          <p14:tracePt t="211380" x="5597525" y="3309938"/>
          <p14:tracePt t="211386" x="5597525" y="3302000"/>
          <p14:tracePt t="211394" x="5597525" y="3292475"/>
          <p14:tracePt t="211403" x="5597525" y="3273425"/>
          <p14:tracePt t="211410" x="5597525" y="3255963"/>
          <p14:tracePt t="211426" x="5597525" y="3228975"/>
          <p14:tracePt t="211437" x="5597525" y="3219450"/>
          <p14:tracePt t="211442" x="5597525" y="3209925"/>
          <p14:tracePt t="211450" x="5597525" y="3192463"/>
          <p14:tracePt t="211458" x="5597525" y="3182938"/>
          <p14:tracePt t="211466" x="5597525" y="3173413"/>
          <p14:tracePt t="211531" x="5597525" y="3163888"/>
          <p14:tracePt t="211539" x="5616575" y="3146425"/>
          <p14:tracePt t="211547" x="5670550" y="3146425"/>
          <p14:tracePt t="211555" x="5743575" y="3146425"/>
          <p14:tracePt t="211564" x="5853113" y="3146425"/>
          <p14:tracePt t="211573" x="5999163" y="3146425"/>
          <p14:tracePt t="211580" x="6108700" y="3146425"/>
          <p14:tracePt t="211589" x="6235700" y="3146425"/>
          <p14:tracePt t="211596" x="6345238" y="3146425"/>
          <p14:tracePt t="211604" x="6418263" y="3146425"/>
          <p14:tracePt t="211610" x="6500813" y="3146425"/>
          <p14:tracePt t="211620" x="6537325" y="3146425"/>
          <p14:tracePt t="211626" x="6545263" y="3146425"/>
          <p14:tracePt t="211636" x="6564313" y="3146425"/>
          <p14:tracePt t="211707" x="6573838" y="3146425"/>
          <p14:tracePt t="211730" x="6573838" y="3163888"/>
          <p14:tracePt t="211738" x="6573838" y="3173413"/>
          <p14:tracePt t="211755" x="6573838" y="3209925"/>
          <p14:tracePt t="211763" x="6573838" y="3219450"/>
          <p14:tracePt t="211771" x="6581775" y="3236913"/>
          <p14:tracePt t="211779" x="6591300" y="3255963"/>
          <p14:tracePt t="211786" x="6600825" y="3273425"/>
          <p14:tracePt t="211795" x="6610350" y="3282950"/>
          <p14:tracePt t="211803" x="6610350" y="3302000"/>
          <p14:tracePt t="211819" x="6610350" y="3309938"/>
          <p14:tracePt t="211837" x="6610350" y="3319463"/>
          <p14:tracePt t="211892" x="6610350" y="3338513"/>
          <p14:tracePt t="211932" x="6600825" y="3365500"/>
          <p14:tracePt t="211939" x="6581775" y="3402013"/>
          <p14:tracePt t="211948" x="6564313" y="3411538"/>
          <p14:tracePt t="211955" x="6500813" y="3429000"/>
          <p14:tracePt t="211964" x="6481763" y="3446463"/>
          <p14:tracePt t="211973" x="6464300" y="3475038"/>
          <p14:tracePt t="211979" x="6408738" y="3519488"/>
          <p14:tracePt t="211987" x="6372225" y="3538538"/>
          <p14:tracePt t="211995" x="6326188" y="3584575"/>
          <p14:tracePt t="212003" x="6308725" y="3592513"/>
          <p14:tracePt t="212010" x="6262688" y="3629025"/>
          <p14:tracePt t="212019" x="6245225" y="3648075"/>
          <p14:tracePt t="212026" x="6218238" y="3657600"/>
          <p14:tracePt t="212042" x="6199188" y="3675063"/>
          <p14:tracePt t="212050" x="6181725" y="3675063"/>
          <p14:tracePt t="212058" x="6162675" y="3684588"/>
          <p14:tracePt t="212075" x="6153150" y="3694113"/>
          <p14:tracePt t="212207" x="6135688" y="3694113"/>
          <p14:tracePt t="212213" x="6089650" y="3694113"/>
          <p14:tracePt t="212228" x="6072188" y="3694113"/>
          <p14:tracePt t="212237" x="6062663" y="3694113"/>
          <p14:tracePt t="212253" x="6053138" y="3694113"/>
          <p14:tracePt t="212588" x="6007100" y="3711575"/>
          <p14:tracePt t="212595" x="5962650" y="3721100"/>
          <p14:tracePt t="212602" x="5899150" y="3738563"/>
          <p14:tracePt t="212610" x="5826125" y="3775075"/>
          <p14:tracePt t="212619" x="5761038" y="3784600"/>
          <p14:tracePt t="212626" x="5688013" y="3803650"/>
          <p14:tracePt t="212635" x="5570538" y="3848100"/>
          <p14:tracePt t="212642" x="5514975" y="3857625"/>
          <p14:tracePt t="212651" x="5451475" y="3867150"/>
          <p14:tracePt t="212659" x="5387975" y="3894138"/>
          <p14:tracePt t="212667" x="5334000" y="3903663"/>
          <p14:tracePt t="212675" x="5287963" y="3911600"/>
          <p14:tracePt t="212682" x="5260975" y="3921125"/>
          <p14:tracePt t="212690" x="5187950" y="3948113"/>
          <p14:tracePt t="212698" x="5141913" y="3957638"/>
          <p14:tracePt t="212706" x="5078413" y="3984625"/>
          <p14:tracePt t="212714" x="4968875" y="4003675"/>
          <p14:tracePt t="212722" x="4859338" y="4040188"/>
          <p14:tracePt t="212730" x="4722813" y="4057650"/>
          <p14:tracePt t="212738" x="4576763" y="4057650"/>
          <p14:tracePt t="212747" x="4430713" y="4103688"/>
          <p14:tracePt t="212754" x="4284663" y="4103688"/>
          <p14:tracePt t="212762" x="4084638" y="4103688"/>
          <p14:tracePt t="212770" x="3911600" y="4103688"/>
          <p14:tracePt t="212778" x="3709988" y="4103688"/>
          <p14:tracePt t="212787" x="3546475" y="4103688"/>
          <p14:tracePt t="212795" x="3400425" y="4103688"/>
          <p14:tracePt t="212803" x="3273425" y="4103688"/>
          <p14:tracePt t="212810" x="3181350" y="4103688"/>
          <p14:tracePt t="212819" x="3090863" y="4103688"/>
          <p14:tracePt t="212826" x="3035300" y="4103688"/>
          <p14:tracePt t="212836" x="2971800" y="4113213"/>
          <p14:tracePt t="212842" x="2935288" y="4113213"/>
          <p14:tracePt t="212850" x="2889250" y="4122738"/>
          <p14:tracePt t="212858" x="2871788" y="4130675"/>
          <p14:tracePt t="212867" x="2844800" y="4130675"/>
          <p14:tracePt t="212874" x="2798763" y="4159250"/>
          <p14:tracePt t="212892" x="2744788" y="4159250"/>
          <p14:tracePt t="212898" x="2679700" y="4186238"/>
          <p14:tracePt t="212906" x="2616200" y="4213225"/>
          <p14:tracePt t="212914" x="2562225" y="4222750"/>
          <p14:tracePt t="212922" x="2443163" y="4249738"/>
          <p14:tracePt t="212930" x="2370138" y="4295775"/>
          <p14:tracePt t="212938" x="2306638" y="4303713"/>
          <p14:tracePt t="212947" x="2243138" y="4313238"/>
          <p14:tracePt t="212955" x="2187575" y="4340225"/>
          <p14:tracePt t="212963" x="2143125" y="4340225"/>
          <p14:tracePt t="212972" x="2087563" y="4349750"/>
          <p14:tracePt t="212979" x="2078038" y="4349750"/>
          <p14:tracePt t="212987" x="2051050" y="4349750"/>
          <p14:tracePt t="212996" x="2033588" y="4349750"/>
          <p14:tracePt t="213012" x="2005013" y="4349750"/>
          <p14:tracePt t="213022" x="1997075" y="4349750"/>
          <p14:tracePt t="213028" x="1987550" y="4349750"/>
          <p14:tracePt t="213037" x="1960563" y="4349750"/>
          <p14:tracePt t="213043" x="1941513" y="4349750"/>
          <p14:tracePt t="213051" x="1860550" y="4349750"/>
          <p14:tracePt t="213059" x="1787525" y="4349750"/>
          <p14:tracePt t="213067" x="1695450" y="4349750"/>
          <p14:tracePt t="213075" x="1568450" y="4349750"/>
          <p14:tracePt t="213083" x="1458913" y="4349750"/>
          <p14:tracePt t="213091" x="1366838" y="4349750"/>
          <p14:tracePt t="213099" x="1239838" y="4349750"/>
          <p14:tracePt t="213108" x="1149350" y="4349750"/>
          <p14:tracePt t="213115" x="1020763" y="4349750"/>
          <p14:tracePt t="213124" x="939800" y="4349750"/>
          <p14:tracePt t="213130" x="903288" y="4349750"/>
          <p14:tracePt t="213138" x="830263" y="4349750"/>
          <p14:tracePt t="213146" x="774700" y="4349750"/>
          <p14:tracePt t="213154" x="738188" y="4349750"/>
          <p14:tracePt t="213162" x="674688" y="4368800"/>
          <p14:tracePt t="213170" x="647700" y="4368800"/>
          <p14:tracePt t="213179" x="638175" y="4368800"/>
          <p14:tracePt t="213194" x="628650" y="4368800"/>
          <p14:tracePt t="213202" x="620713" y="4368800"/>
          <p14:tracePt t="213300" x="601663" y="4340225"/>
          <p14:tracePt t="213356" x="592138" y="4322763"/>
          <p14:tracePt t="213405" x="547688" y="4313238"/>
          <p14:tracePt t="213413" x="538163" y="4303713"/>
          <p14:tracePt t="213422" x="528638" y="4303713"/>
          <p14:tracePt t="213428" x="511175" y="4303713"/>
          <p14:tracePt t="213439" x="492125" y="4303713"/>
          <p14:tracePt t="213443" x="474663" y="4303713"/>
          <p14:tracePt t="213454" x="465138" y="4303713"/>
          <p14:tracePt t="213539" x="455613" y="4303713"/>
          <p14:tracePt t="213731" x="492125" y="4303713"/>
          <p14:tracePt t="213739" x="519113" y="4303713"/>
          <p14:tracePt t="213747" x="547688" y="4303713"/>
          <p14:tracePt t="213755" x="565150" y="4303713"/>
          <p14:tracePt t="213763" x="592138" y="4303713"/>
          <p14:tracePt t="213771" x="601663" y="4303713"/>
          <p14:tracePt t="213779" x="620713" y="4295775"/>
          <p14:tracePt t="213788" x="628650" y="4295775"/>
          <p14:tracePt t="213795" x="638175" y="4295775"/>
          <p14:tracePt t="213804" x="655638" y="4286250"/>
          <p14:tracePt t="213821" x="674688" y="4286250"/>
          <p14:tracePt t="213898" x="674688" y="4276725"/>
          <p14:tracePt t="213938" x="692150" y="4268788"/>
          <p14:tracePt t="213946" x="701675" y="4268788"/>
          <p14:tracePt t="214164" x="711200" y="4259263"/>
          <p14:tracePt t="214170" x="720725" y="4259263"/>
          <p14:tracePt t="214178" x="728663" y="4259263"/>
          <p14:tracePt t="214194" x="728663" y="4268788"/>
          <p14:tracePt t="214203" x="738188" y="4276725"/>
          <p14:tracePt t="214210" x="738188" y="4295775"/>
          <p14:tracePt t="214226" x="738188" y="4303713"/>
          <p14:tracePt t="214236" x="747713" y="4303713"/>
          <p14:tracePt t="214243" x="757238" y="4303713"/>
          <p14:tracePt t="214253" x="765175" y="4303713"/>
          <p14:tracePt t="214259" x="774700" y="4303713"/>
          <p14:tracePt t="214267" x="793750" y="4303713"/>
          <p14:tracePt t="214275" x="811213" y="4303713"/>
          <p14:tracePt t="214291" x="830263" y="4303713"/>
          <p14:tracePt t="214299" x="847725" y="4303713"/>
          <p14:tracePt t="214307" x="857250" y="4303713"/>
          <p14:tracePt t="214315" x="874713" y="4303713"/>
          <p14:tracePt t="214323" x="884238" y="4295775"/>
          <p14:tracePt t="214331" x="893763" y="4295775"/>
          <p14:tracePt t="214339" x="911225" y="4295775"/>
          <p14:tracePt t="214347" x="939800" y="4286250"/>
          <p14:tracePt t="214356" x="974725" y="4276725"/>
          <p14:tracePt t="214363" x="984250" y="4276725"/>
          <p14:tracePt t="214371" x="1020763" y="4259263"/>
          <p14:tracePt t="214378" x="1066800" y="4259263"/>
          <p14:tracePt t="214386" x="1084263" y="4249738"/>
          <p14:tracePt t="214394" x="1139825" y="4240213"/>
          <p14:tracePt t="214402" x="1157288" y="4232275"/>
          <p14:tracePt t="214410" x="1176338" y="4232275"/>
          <p14:tracePt t="214421" x="1203325" y="4203700"/>
          <p14:tracePt t="214426" x="1212850" y="4195763"/>
          <p14:tracePt t="214730" x="1222375" y="4195763"/>
          <p14:tracePt t="214747" x="1230313" y="4213225"/>
          <p14:tracePt t="214755" x="1239838" y="4222750"/>
          <p14:tracePt t="214763" x="1285875" y="4249738"/>
          <p14:tracePt t="214771" x="1330325" y="4268788"/>
          <p14:tracePt t="214779" x="1358900" y="4276725"/>
          <p14:tracePt t="214787" x="1403350" y="4295775"/>
          <p14:tracePt t="214795" x="1431925" y="4313238"/>
          <p14:tracePt t="214804" x="1476375" y="4322763"/>
          <p14:tracePt t="214811" x="1522413" y="4349750"/>
          <p14:tracePt t="214820" x="1549400" y="4359275"/>
          <p14:tracePt t="214827" x="1595438" y="4368800"/>
          <p14:tracePt t="214837" x="1622425" y="4376738"/>
          <p14:tracePt t="214843" x="1641475" y="4376738"/>
          <p14:tracePt t="214855" x="1649413" y="4376738"/>
          <p14:tracePt t="214859" x="1668463" y="4376738"/>
          <p14:tracePt t="214866" x="1677988" y="4376738"/>
          <p14:tracePt t="214914" x="1685925" y="4376738"/>
          <p14:tracePt t="215084" x="1695450" y="4376738"/>
          <p14:tracePt t="215116" x="1695450" y="4368800"/>
          <p14:tracePt t="215126" x="1695450" y="4359275"/>
          <p14:tracePt t="215140" x="1714500" y="4340225"/>
          <p14:tracePt t="215196" x="1714500" y="4332288"/>
          <p14:tracePt t="215220" x="1714500" y="4322763"/>
          <p14:tracePt t="215237" x="1714500" y="4313238"/>
          <p14:tracePt t="215276" x="1722438" y="4303713"/>
          <p14:tracePt t="215293" x="1722438" y="4295775"/>
          <p14:tracePt t="215308" x="1731963" y="4286250"/>
          <p14:tracePt t="215381" x="1731963" y="4276725"/>
          <p14:tracePt t="215469" x="1731963" y="4286250"/>
          <p14:tracePt t="215476" x="1731963" y="4295775"/>
          <p14:tracePt t="215484" x="1722438" y="4303713"/>
          <p14:tracePt t="215515" x="1704975" y="4322763"/>
          <p14:tracePt t="215874" x="1714500" y="4322763"/>
          <p14:tracePt t="215892" x="1731963" y="4313238"/>
          <p14:tracePt t="215898" x="1778000" y="4295775"/>
          <p14:tracePt t="215906" x="1804988" y="4276725"/>
          <p14:tracePt t="215914" x="1831975" y="4268788"/>
          <p14:tracePt t="215922" x="1868488" y="4249738"/>
          <p14:tracePt t="215938" x="1878013" y="4249738"/>
          <p14:tracePt t="215946" x="1887538" y="4240213"/>
          <p14:tracePt t="215971" x="1887538" y="4232275"/>
          <p14:tracePt t="216836" x="1924050" y="4213225"/>
          <p14:tracePt t="216844" x="1960563" y="4213225"/>
          <p14:tracePt t="216851" x="2078038" y="4213225"/>
          <p14:tracePt t="216858" x="2260600" y="4195763"/>
          <p14:tracePt t="216866" x="2452688" y="4195763"/>
          <p14:tracePt t="216874" x="2616200" y="4195763"/>
          <p14:tracePt t="216888" x="2781300" y="4195763"/>
          <p14:tracePt t="216890" x="2944813" y="4195763"/>
          <p14:tracePt t="216899" x="3071813" y="4195763"/>
          <p14:tracePt t="216908" x="3181350" y="4195763"/>
          <p14:tracePt t="216916" x="3236913" y="4195763"/>
          <p14:tracePt t="216923" x="3281363" y="4176713"/>
          <p14:tracePt t="216940" x="3290888" y="4176713"/>
          <p14:tracePt t="216963" x="3300413" y="4167188"/>
          <p14:tracePt t="217013" x="3317875" y="4159250"/>
          <p14:tracePt t="217018" x="3346450" y="4159250"/>
          <p14:tracePt t="217026" x="3363913" y="4159250"/>
          <p14:tracePt t="217035" x="3409950" y="4149725"/>
          <p14:tracePt t="217042" x="3455988" y="4122738"/>
          <p14:tracePt t="217053" x="3509963" y="4122738"/>
          <p14:tracePt t="217058" x="3563938" y="4113213"/>
          <p14:tracePt t="217066" x="3629025" y="4103688"/>
          <p14:tracePt t="217074" x="3702050" y="4086225"/>
          <p14:tracePt t="217082" x="3819525" y="4057650"/>
          <p14:tracePt t="217091" x="3911600" y="4057650"/>
          <p14:tracePt t="217098" x="4057650" y="4030663"/>
          <p14:tracePt t="217106" x="4184650" y="4013200"/>
          <p14:tracePt t="217114" x="4311650" y="3984625"/>
          <p14:tracePt t="217122" x="4476750" y="3976688"/>
          <p14:tracePt t="217130" x="4613275" y="3957638"/>
          <p14:tracePt t="217138" x="4740275" y="3948113"/>
          <p14:tracePt t="217147" x="4849813" y="3911600"/>
          <p14:tracePt t="217155" x="4932363" y="3903663"/>
          <p14:tracePt t="217163" x="5022850" y="3894138"/>
          <p14:tracePt t="217171" x="5095875" y="3894138"/>
          <p14:tracePt t="217178" x="5141913" y="3875088"/>
          <p14:tracePt t="217186" x="5168900" y="3875088"/>
          <p14:tracePt t="217194" x="5195888" y="3857625"/>
          <p14:tracePt t="217202" x="5232400" y="3848100"/>
          <p14:tracePt t="217732" x="5232400" y="3867150"/>
          <p14:tracePt t="217738" x="5232400" y="3884613"/>
          <p14:tracePt t="217746" x="5232400" y="3903663"/>
          <p14:tracePt t="217778" x="5251450" y="3930650"/>
          <p14:tracePt t="217786" x="5260975" y="3940175"/>
          <p14:tracePt t="217795" x="5268913" y="3948113"/>
          <p14:tracePt t="217812" x="5287963" y="3948113"/>
          <p14:tracePt t="217822" x="5314950" y="3948113"/>
          <p14:tracePt t="217828" x="5351463" y="3948113"/>
          <p14:tracePt t="217839" x="5387975" y="3967163"/>
          <p14:tracePt t="217844" x="5405438" y="3967163"/>
          <p14:tracePt t="217856" x="5451475" y="3967163"/>
          <p14:tracePt t="217858" x="5478463" y="3967163"/>
          <p14:tracePt t="217867" x="5487988" y="3967163"/>
          <p14:tracePt t="217875" x="5497513" y="3967163"/>
          <p14:tracePt t="218276" x="5507038" y="3976688"/>
          <p14:tracePt t="218282" x="5507038" y="3984625"/>
          <p14:tracePt t="218290" x="5507038" y="3994150"/>
          <p14:tracePt t="218298" x="5507038" y="4013200"/>
          <p14:tracePt t="218315" x="5507038" y="4030663"/>
          <p14:tracePt t="218322" x="5507038" y="4040188"/>
          <p14:tracePt t="218330" x="5507038" y="4057650"/>
          <p14:tracePt t="218355" x="5507038" y="4067175"/>
          <p14:tracePt t="218957" x="5514975" y="4076700"/>
          <p14:tracePt t="218965" x="5524500" y="4076700"/>
          <p14:tracePt t="218971" x="5543550" y="4076700"/>
          <p14:tracePt t="218979" x="5551488" y="4076700"/>
          <p14:tracePt t="218986" x="5561013" y="4067175"/>
          <p14:tracePt t="219003" x="5570538" y="4057650"/>
          <p14:tracePt t="219011" x="5580063" y="4049713"/>
          <p14:tracePt t="219019" x="5588000" y="4030663"/>
          <p14:tracePt t="219035" x="5588000" y="4021138"/>
          <p14:tracePt t="219052" x="5588000" y="4013200"/>
          <p14:tracePt t="219058" x="5588000" y="4003675"/>
          <p14:tracePt t="219066" x="5588000" y="3994150"/>
          <p14:tracePt t="219148" x="5588000" y="3984625"/>
          <p14:tracePt t="219157" x="5597525" y="3976688"/>
          <p14:tracePt t="219173" x="5607050" y="3967163"/>
          <p14:tracePt t="219193" x="5616575" y="3967163"/>
          <p14:tracePt t="219202" x="5624513" y="3957638"/>
          <p14:tracePt t="219210" x="5634038" y="3948113"/>
          <p14:tracePt t="219226" x="5643563" y="3940175"/>
          <p14:tracePt t="219251" x="5653088" y="3940175"/>
          <p14:tracePt t="219268" x="5670550" y="3930650"/>
          <p14:tracePt t="219275" x="5680075" y="3930650"/>
          <p14:tracePt t="219284" x="5707063" y="3930650"/>
          <p14:tracePt t="219291" x="5753100" y="3903663"/>
          <p14:tracePt t="219299" x="5789613" y="3903663"/>
          <p14:tracePt t="219307" x="5834063" y="3903663"/>
          <p14:tracePt t="219315" x="5889625" y="3894138"/>
          <p14:tracePt t="219323" x="5907088" y="3894138"/>
          <p14:tracePt t="219332" x="5943600" y="3884613"/>
          <p14:tracePt t="219339" x="5962650" y="3884613"/>
          <p14:tracePt t="219347" x="5989638" y="3884613"/>
          <p14:tracePt t="219358" x="6007100" y="3875088"/>
          <p14:tracePt t="219372" x="6035675" y="3857625"/>
          <p14:tracePt t="219380" x="6035675" y="3848100"/>
          <p14:tracePt t="219393" x="6043613" y="3840163"/>
          <p14:tracePt t="219411" x="6053138" y="3830638"/>
          <p14:tracePt t="219438" x="6062663" y="3811588"/>
          <p14:tracePt t="219454" x="6080125" y="3803650"/>
          <p14:tracePt t="219487" x="6089650" y="3775075"/>
          <p14:tracePt t="219504" x="6089650" y="3767138"/>
          <p14:tracePt t="219850" x="6099175" y="3748088"/>
          <p14:tracePt t="219866" x="6108700" y="3730625"/>
          <p14:tracePt t="219882" x="6108700" y="3721100"/>
          <p14:tracePt t="219890" x="6116638" y="3702050"/>
          <p14:tracePt t="219898" x="6126163" y="3702050"/>
          <p14:tracePt t="219914" x="6135688" y="3684588"/>
          <p14:tracePt t="219997" x="6135688" y="3675063"/>
          <p14:tracePt t="220093" x="6135688" y="3665538"/>
          <p14:tracePt t="220103" x="6135688" y="3638550"/>
          <p14:tracePt t="220110" x="6145213" y="3629025"/>
          <p14:tracePt t="220123" x="6145213" y="3621088"/>
          <p14:tracePt t="220131" x="6145213" y="3611563"/>
          <p14:tracePt t="220140" x="6145213" y="3602038"/>
          <p14:tracePt t="220156" x="6145213" y="3592513"/>
          <p14:tracePt t="221077" x="6153150" y="3584575"/>
          <p14:tracePt t="221093" x="6172200" y="3611563"/>
          <p14:tracePt t="221098" x="6172200" y="3629025"/>
          <p14:tracePt t="221106" x="6172200" y="3648075"/>
          <p14:tracePt t="221114" x="6172200" y="3702050"/>
          <p14:tracePt t="221122" x="6172200" y="3757613"/>
          <p14:tracePt t="221131" x="6172200" y="3794125"/>
          <p14:tracePt t="221138" x="6172200" y="3848100"/>
          <p14:tracePt t="221146" x="6172200" y="3894138"/>
          <p14:tracePt t="221154" x="6172200" y="3921125"/>
          <p14:tracePt t="221162" x="6172200" y="3957638"/>
          <p14:tracePt t="221171" x="6172200" y="4003675"/>
          <p14:tracePt t="221180" x="6172200" y="4021138"/>
          <p14:tracePt t="221189" x="6181725" y="4049713"/>
          <p14:tracePt t="221196" x="6189663" y="4057650"/>
          <p14:tracePt t="221205" x="6189663" y="4067175"/>
          <p14:tracePt t="221388" x="6189663" y="4086225"/>
          <p14:tracePt t="221524" x="6189663" y="4094163"/>
          <p14:tracePt t="221548" x="6189663" y="4103688"/>
          <p14:tracePt t="221556" x="6181725" y="4122738"/>
          <p14:tracePt t="221564" x="6172200" y="4140200"/>
          <p14:tracePt t="221572" x="6153150" y="4186238"/>
          <p14:tracePt t="221588" x="6145213" y="4203700"/>
          <p14:tracePt t="221603" x="6135688" y="4232275"/>
          <p14:tracePt t="225276" x="6126163" y="4232275"/>
          <p14:tracePt t="225293" x="6126163" y="4222750"/>
          <p14:tracePt t="225300" x="6126163" y="4213225"/>
          <p14:tracePt t="225315" x="6126163" y="4203700"/>
          <p14:tracePt t="225340" x="6126163" y="4195763"/>
          <p14:tracePt t="225378" x="6126163" y="4186238"/>
          <p14:tracePt t="225394" x="6126163" y="4167188"/>
          <p14:tracePt t="225411" x="6126163" y="4159250"/>
          <p14:tracePt t="227112" x="6126163" y="4149725"/>
          <p14:tracePt t="227119" x="6126163" y="4113213"/>
          <p14:tracePt t="227126" x="6126163" y="4076700"/>
          <p14:tracePt t="227131" x="6126163" y="4067175"/>
          <p14:tracePt t="227140" x="6126163" y="4049713"/>
          <p14:tracePt t="227147" x="6126163" y="4021138"/>
          <p14:tracePt t="227172" x="6126163" y="4013200"/>
          <p14:tracePt t="227196" x="6126163" y="4003675"/>
          <p14:tracePt t="227260" x="6126163" y="3976688"/>
          <p14:tracePt t="227468" x="6116638" y="3994150"/>
          <p14:tracePt t="227474" x="6108700" y="4013200"/>
          <p14:tracePt t="227482" x="6099175" y="4030663"/>
          <p14:tracePt t="227490" x="6099175" y="4040188"/>
          <p14:tracePt t="227498" x="6080125" y="4076700"/>
          <p14:tracePt t="227514" x="6072188" y="4086225"/>
          <p14:tracePt t="227531" x="6062663" y="4103688"/>
          <p14:tracePt t="227546" x="6062663" y="4113213"/>
          <p14:tracePt t="227563" x="6053138" y="4130675"/>
          <p14:tracePt t="227658" x="5999163" y="4086225"/>
          <p14:tracePt t="227667" x="5943600" y="4030663"/>
          <p14:tracePt t="227674" x="5843588" y="3957638"/>
          <p14:tracePt t="227682" x="5761038" y="3903663"/>
          <p14:tracePt t="227690" x="5661025" y="3830638"/>
          <p14:tracePt t="227698" x="5561013" y="3757613"/>
          <p14:tracePt t="227706" x="5478463" y="3721100"/>
          <p14:tracePt t="227714" x="5378450" y="3665538"/>
          <p14:tracePt t="227722" x="5314950" y="3611563"/>
          <p14:tracePt t="227730" x="5268913" y="3565525"/>
          <p14:tracePt t="227738" x="5232400" y="3538538"/>
          <p14:tracePt t="227754" x="5232400" y="3529013"/>
          <p14:tracePt t="227779" x="5232400" y="3519488"/>
          <p14:tracePt t="227823" x="5232400" y="3511550"/>
          <p14:tracePt t="227826" x="5232400" y="3502025"/>
          <p14:tracePt t="227859" x="5251450" y="3502025"/>
          <p14:tracePt t="227867" x="5260975" y="3502025"/>
          <p14:tracePt t="227883" x="5268913" y="3502025"/>
          <p14:tracePt t="227906" x="5278438" y="3502025"/>
          <p14:tracePt t="227915" x="5305425" y="3502025"/>
          <p14:tracePt t="227922" x="5324475" y="3492500"/>
          <p14:tracePt t="227931" x="5341938" y="3492500"/>
          <p14:tracePt t="227938" x="5378450" y="3482975"/>
          <p14:tracePt t="227946" x="5397500" y="3475038"/>
          <p14:tracePt t="227955" x="5441950" y="3465513"/>
          <p14:tracePt t="227963" x="5470525" y="3455988"/>
          <p14:tracePt t="227971" x="5497513" y="3455988"/>
          <p14:tracePt t="227980" x="5543550" y="3455988"/>
          <p14:tracePt t="227987" x="5561013" y="3455988"/>
          <p14:tracePt t="227995" x="5616575" y="3438525"/>
          <p14:tracePt t="228004" x="5643563" y="3438525"/>
          <p14:tracePt t="228012" x="5670550" y="3438525"/>
          <p14:tracePt t="228021" x="5716588" y="3438525"/>
          <p14:tracePt t="228028" x="5753100" y="3438525"/>
          <p14:tracePt t="228037" x="5770563" y="3438525"/>
          <p14:tracePt t="228046" x="5816600" y="3438525"/>
          <p14:tracePt t="228051" x="5843588" y="3438525"/>
          <p14:tracePt t="228077" x="5853113" y="3438525"/>
          <p14:tracePt t="228088" x="5862638" y="3438525"/>
          <p14:tracePt t="228093" x="5862638" y="3429000"/>
          <p14:tracePt t="228155" x="5862638" y="3419475"/>
          <p14:tracePt t="228163" x="5853113" y="3419475"/>
          <p14:tracePt t="228171" x="5816600" y="3419475"/>
          <p14:tracePt t="228179" x="5770563" y="3419475"/>
          <p14:tracePt t="228188" x="5716588" y="3419475"/>
          <p14:tracePt t="228195" x="5661025" y="3419475"/>
          <p14:tracePt t="228203" x="5607050" y="3419475"/>
          <p14:tracePt t="228211" x="5580063" y="3419475"/>
          <p14:tracePt t="228219" x="5524500" y="3419475"/>
          <p14:tracePt t="228227" x="5478463" y="3419475"/>
          <p14:tracePt t="228236" x="5441950" y="3419475"/>
          <p14:tracePt t="228243" x="5397500" y="3419475"/>
          <p14:tracePt t="228259" x="5378450" y="3419475"/>
          <p14:tracePt t="228269" x="5368925" y="3419475"/>
          <p14:tracePt t="228285" x="5360988" y="3419475"/>
          <p14:tracePt t="228469" x="5351463" y="3429000"/>
          <p14:tracePt t="228485" x="5351463" y="3446463"/>
          <p14:tracePt t="228493" x="5351463" y="3455988"/>
          <p14:tracePt t="228500" x="5351463" y="3475038"/>
          <p14:tracePt t="228507" x="5351463" y="3519488"/>
          <p14:tracePt t="228518" x="5351463" y="3548063"/>
          <p14:tracePt t="228522" x="5351463" y="3575050"/>
          <p14:tracePt t="228531" x="5351463" y="3602038"/>
          <p14:tracePt t="228538" x="5351463" y="3648075"/>
          <p14:tracePt t="228546" x="5351463" y="3665538"/>
          <p14:tracePt t="228554" x="5351463" y="3702050"/>
          <p14:tracePt t="228562" x="5351463" y="3721100"/>
          <p14:tracePt t="228570" x="5351463" y="3748088"/>
          <p14:tracePt t="228578" x="5360988" y="3767138"/>
          <p14:tracePt t="228586" x="5360988" y="3784600"/>
          <p14:tracePt t="228594" x="5360988" y="3794125"/>
          <p14:tracePt t="228602" x="5368925" y="3803650"/>
          <p14:tracePt t="228619" x="5368925" y="3811588"/>
          <p14:tracePt t="228739" x="5378450" y="3821113"/>
          <p14:tracePt t="228786" x="5387975" y="3811588"/>
          <p14:tracePt t="228794" x="5414963" y="3775075"/>
          <p14:tracePt t="228803" x="5470525" y="3730625"/>
          <p14:tracePt t="228810" x="5507038" y="3684588"/>
          <p14:tracePt t="228819" x="5514975" y="3657600"/>
          <p14:tracePt t="228827" x="5524500" y="3611563"/>
          <p14:tracePt t="228835" x="5524500" y="3584575"/>
          <p14:tracePt t="228842" x="5524500" y="3538538"/>
          <p14:tracePt t="228851" x="5524500" y="3511550"/>
          <p14:tracePt t="228859" x="5524500" y="3475038"/>
          <p14:tracePt t="228868" x="5524500" y="3429000"/>
          <p14:tracePt t="228874" x="5534025" y="3402013"/>
          <p14:tracePt t="228887" x="5534025" y="3382963"/>
          <p14:tracePt t="228890" x="5534025" y="3365500"/>
          <p14:tracePt t="228898" x="5534025" y="3338513"/>
          <p14:tracePt t="228906" x="5534025" y="3319463"/>
          <p14:tracePt t="228914" x="5534025" y="3292475"/>
          <p14:tracePt t="228922" x="5534025" y="3282950"/>
          <p14:tracePt t="228930" x="5534025" y="3273425"/>
          <p14:tracePt t="228938" x="5551488" y="3255963"/>
          <p14:tracePt t="228946" x="5551488" y="3246438"/>
          <p14:tracePt t="228954" x="5561013" y="3228975"/>
          <p14:tracePt t="228962" x="5561013" y="3209925"/>
          <p14:tracePt t="228978" x="5561013" y="3182938"/>
          <p14:tracePt t="228986" x="5570538" y="3155950"/>
          <p14:tracePt t="229010" x="5580063" y="3146425"/>
          <p14:tracePt t="229019" x="5580063" y="3136900"/>
          <p14:tracePt t="229042" x="5588000" y="3109913"/>
          <p14:tracePt t="229125" x="5597525" y="3109913"/>
          <p14:tracePt t="229157" x="5597525" y="3119438"/>
          <p14:tracePt t="229164" x="5597525" y="3136900"/>
          <p14:tracePt t="229172" x="5624513" y="3155950"/>
          <p14:tracePt t="229179" x="5661025" y="3155950"/>
          <p14:tracePt t="229187" x="5707063" y="3155950"/>
          <p14:tracePt t="229194" x="5734050" y="3163888"/>
          <p14:tracePt t="229203" x="5761038" y="3163888"/>
          <p14:tracePt t="229211" x="5780088" y="3163888"/>
          <p14:tracePt t="229572" x="5797550" y="3163888"/>
          <p14:tracePt t="229578" x="5843588" y="3163888"/>
          <p14:tracePt t="229586" x="5899150" y="3163888"/>
          <p14:tracePt t="229594" x="5926138" y="3163888"/>
          <p14:tracePt t="229602" x="5943600" y="3163888"/>
          <p14:tracePt t="229612" x="5962650" y="3163888"/>
          <p14:tracePt t="229621" x="5989638" y="3163888"/>
          <p14:tracePt t="229627" x="5999163" y="3163888"/>
          <p14:tracePt t="229637" x="6007100" y="3163888"/>
          <p14:tracePt t="229643" x="6035675" y="3163888"/>
          <p14:tracePt t="229659" x="6043613" y="3163888"/>
          <p14:tracePt t="229672" x="6062663" y="3163888"/>
          <p14:tracePt t="229691" x="6072188" y="3163888"/>
          <p14:tracePt t="230084" x="6072188" y="3155950"/>
          <p14:tracePt t="230100" x="6072188" y="3146425"/>
          <p14:tracePt t="230117" x="6072188" y="3127375"/>
          <p14:tracePt t="230125" x="6072188" y="3090863"/>
          <p14:tracePt t="230134" x="6072188" y="3063875"/>
          <p14:tracePt t="230142" x="6072188" y="3046413"/>
          <p14:tracePt t="230147" x="6072188" y="3009900"/>
          <p14:tracePt t="230156" x="6072188" y="2963863"/>
          <p14:tracePt t="230163" x="6072188" y="2946400"/>
          <p14:tracePt t="230170" x="6072188" y="2909888"/>
          <p14:tracePt t="230178" x="6072188" y="2881313"/>
          <p14:tracePt t="230187" x="6072188" y="2863850"/>
          <p14:tracePt t="230196" x="6072188" y="2836863"/>
          <p14:tracePt t="230205" x="6072188" y="2800350"/>
          <p14:tracePt t="230212" x="6072188" y="2771775"/>
          <p14:tracePt t="230222" x="6072188" y="2763838"/>
          <p14:tracePt t="230226" x="6072188" y="2735263"/>
          <p14:tracePt t="230244" x="6072188" y="2727325"/>
          <p14:tracePt t="230254" x="6072188" y="2717800"/>
          <p14:tracePt t="231770" x="6072188" y="2771775"/>
          <p14:tracePt t="231778" x="5999163" y="2844800"/>
          <p14:tracePt t="231786" x="5972175" y="2873375"/>
          <p14:tracePt t="231794" x="5926138" y="2927350"/>
          <p14:tracePt t="231802" x="5870575" y="2973388"/>
          <p14:tracePt t="231810" x="5826125" y="3027363"/>
          <p14:tracePt t="231818" x="5797550" y="3054350"/>
          <p14:tracePt t="231826" x="5724525" y="3119438"/>
          <p14:tracePt t="231834" x="5680075" y="3163888"/>
          <p14:tracePt t="231843" x="5616575" y="3219450"/>
          <p14:tracePt t="231855" x="5543550" y="3273425"/>
          <p14:tracePt t="231858" x="5514975" y="3292475"/>
          <p14:tracePt t="231868" x="5461000" y="3302000"/>
          <p14:tracePt t="231874" x="5397500" y="3355975"/>
          <p14:tracePt t="231888" x="5341938" y="3392488"/>
          <p14:tracePt t="231890" x="5268913" y="3429000"/>
          <p14:tracePt t="231898" x="5205413" y="3475038"/>
          <p14:tracePt t="231906" x="5122863" y="3529013"/>
          <p14:tracePt t="231914" x="5059363" y="3565525"/>
          <p14:tracePt t="231922" x="5005388" y="3611563"/>
          <p14:tracePt t="231930" x="4905375" y="3657600"/>
          <p14:tracePt t="231938" x="4859338" y="3694113"/>
          <p14:tracePt t="231946" x="4776788" y="3757613"/>
          <p14:tracePt t="231955" x="4713288" y="3811588"/>
          <p14:tracePt t="231962" x="4613275" y="3867150"/>
          <p14:tracePt t="231970" x="4530725" y="3911600"/>
          <p14:tracePt t="231978" x="4467225" y="3967163"/>
          <p14:tracePt t="231986" x="4403725" y="4013200"/>
          <p14:tracePt t="231994" x="4284663" y="4076700"/>
          <p14:tracePt t="232002" x="4184650" y="4130675"/>
          <p14:tracePt t="232011" x="4102100" y="4186238"/>
          <p14:tracePt t="232019" x="4002088" y="4240213"/>
          <p14:tracePt t="232026" x="3919538" y="4295775"/>
          <p14:tracePt t="232034" x="3802063" y="4359275"/>
          <p14:tracePt t="232042" x="3738563" y="4405313"/>
          <p14:tracePt t="232051" x="3692525" y="4441825"/>
          <p14:tracePt t="232058" x="3629025" y="4478338"/>
          <p14:tracePt t="232067" x="3600450" y="4505325"/>
          <p14:tracePt t="232074" x="3573463" y="4522788"/>
          <p14:tracePt t="232098" x="3573463" y="4532313"/>
          <p14:tracePt t="232220" x="3563938" y="4532313"/>
          <p14:tracePt t="232228" x="3546475" y="4532313"/>
          <p14:tracePt t="232235" x="3519488" y="4532313"/>
          <p14:tracePt t="232246" x="3500438" y="4532313"/>
          <p14:tracePt t="232253" x="3455988" y="4532313"/>
          <p14:tracePt t="232259" x="3419475" y="4532313"/>
          <p14:tracePt t="232268" x="3390900" y="4541838"/>
          <p14:tracePt t="232275" x="3346450" y="4551363"/>
          <p14:tracePt t="232284" x="3300413" y="4587875"/>
          <p14:tracePt t="232291" x="3236913" y="4605338"/>
          <p14:tracePt t="232299" x="3136900" y="4632325"/>
          <p14:tracePt t="232307" x="3027363" y="4668838"/>
          <p14:tracePt t="232315" x="2917825" y="4697413"/>
          <p14:tracePt t="232323" x="2798763" y="4724400"/>
          <p14:tracePt t="232331" x="2689225" y="4751388"/>
          <p14:tracePt t="232339" x="2598738" y="4751388"/>
          <p14:tracePt t="232347" x="2516188" y="4778375"/>
          <p14:tracePt t="232355" x="2443163" y="4787900"/>
          <p14:tracePt t="232363" x="2360613" y="4787900"/>
          <p14:tracePt t="232371" x="2333625" y="4787900"/>
          <p14:tracePt t="232380" x="2297113" y="4787900"/>
          <p14:tracePt t="232387" x="2270125" y="4787900"/>
          <p14:tracePt t="232396" x="2260600" y="4787900"/>
          <p14:tracePt t="232422" x="2251075" y="4787900"/>
          <p14:tracePt t="232484" x="2243138" y="4778375"/>
          <p14:tracePt t="232500" x="2214563" y="4778375"/>
          <p14:tracePt t="232508" x="2179638" y="4778375"/>
          <p14:tracePt t="232516" x="2133600" y="4778375"/>
          <p14:tracePt t="232523" x="2106613" y="4778375"/>
          <p14:tracePt t="232532" x="2078038" y="4778375"/>
          <p14:tracePt t="232539" x="2070100" y="4778375"/>
          <p14:tracePt t="232547" x="2060575" y="4778375"/>
          <p14:tracePt t="232604" x="2051050" y="4778375"/>
          <p14:tracePt t="232629" x="2051050" y="4760913"/>
          <p14:tracePt t="232644" x="2060575" y="4724400"/>
          <p14:tracePt t="232883" x="2070100" y="4724400"/>
          <p14:tracePt t="233127" x="2070100" y="4732338"/>
          <p14:tracePt t="233134" x="2060575" y="4741863"/>
          <p14:tracePt t="233149" x="2041525" y="4751388"/>
          <p14:tracePt t="233158" x="2014538" y="4768850"/>
          <p14:tracePt t="233163" x="1997075" y="4787900"/>
          <p14:tracePt t="233171" x="1987550" y="4787900"/>
          <p14:tracePt t="233179" x="1987550" y="4797425"/>
          <p14:tracePt t="233187" x="1968500" y="4805363"/>
          <p14:tracePt t="233194" x="1960563" y="4805363"/>
          <p14:tracePt t="233202" x="1941513" y="4824413"/>
          <p14:tracePt t="233210" x="1931988" y="4833938"/>
          <p14:tracePt t="233356" x="1924050" y="4841875"/>
          <p14:tracePt t="233388" x="1895475" y="4851400"/>
          <p14:tracePt t="233404" x="1887538" y="4851400"/>
          <p14:tracePt t="233412" x="1878013" y="4860925"/>
          <p14:tracePt t="233420" x="1868488" y="4870450"/>
          <p14:tracePt t="233460" x="1860550" y="4870450"/>
          <p14:tracePt t="233604" x="1868488" y="4870450"/>
          <p14:tracePt t="233620" x="1878013" y="4870450"/>
          <p14:tracePt t="233628" x="1895475" y="4870450"/>
          <p14:tracePt t="233638" x="1931988" y="4870450"/>
          <p14:tracePt t="233651" x="1951038" y="4860925"/>
          <p14:tracePt t="233659" x="1968500" y="4860925"/>
          <p14:tracePt t="233668" x="1978025" y="4860925"/>
          <p14:tracePt t="233675" x="1987550" y="4860925"/>
          <p14:tracePt t="233699" x="1997075" y="4860925"/>
          <p14:tracePt t="233756" x="2014538" y="4860925"/>
          <p14:tracePt t="233764" x="2014538" y="4851400"/>
          <p14:tracePt t="233804" x="2024063" y="4841875"/>
          <p14:tracePt t="233815" x="2033588" y="4833938"/>
          <p14:tracePt t="233875" x="2060575" y="4824413"/>
          <p14:tracePt t="233883" x="2070100" y="4824413"/>
          <p14:tracePt t="233891" x="2078038" y="4814888"/>
          <p14:tracePt t="233898" x="2106613" y="4805363"/>
          <p14:tracePt t="233938" x="2114550" y="4797425"/>
          <p14:tracePt t="235668" x="2151063" y="4787900"/>
          <p14:tracePt t="235677" x="2306638" y="4787900"/>
          <p14:tracePt t="235685" x="2562225" y="4787900"/>
          <p14:tracePt t="235690" x="2971800" y="4787900"/>
          <p14:tracePt t="235699" x="3527425" y="4805363"/>
          <p14:tracePt t="235706" x="3984625" y="4833938"/>
          <p14:tracePt t="235714" x="4540250" y="4833938"/>
          <p14:tracePt t="235722" x="4886325" y="4851400"/>
          <p14:tracePt t="235730" x="5086350" y="4851400"/>
          <p14:tracePt t="235738" x="5260975" y="4851400"/>
          <p14:tracePt t="235746" x="5360988" y="4851400"/>
          <p14:tracePt t="235754" x="5397500" y="4851400"/>
          <p14:tracePt t="235762" x="5405438" y="4851400"/>
          <p14:tracePt t="235780" x="5405438" y="4841875"/>
          <p14:tracePt t="235787" x="5405438" y="4833938"/>
          <p14:tracePt t="235796" x="5405438" y="4797425"/>
          <p14:tracePt t="235812" x="5405438" y="4768850"/>
          <p14:tracePt t="235821" x="5405438" y="4751388"/>
          <p14:tracePt t="235827" x="5405438" y="4732338"/>
          <p14:tracePt t="235836" x="5405438" y="4697413"/>
          <p14:tracePt t="235845" x="5405438" y="4687888"/>
          <p14:tracePt t="235853" x="5405438" y="4660900"/>
          <p14:tracePt t="236580" x="5405438" y="4687888"/>
          <p14:tracePt t="236596" x="5405438" y="4697413"/>
          <p14:tracePt t="236621" x="5405438" y="4714875"/>
          <p14:tracePt t="236644" x="5405438" y="4724400"/>
          <p14:tracePt t="236651" x="5405438" y="4732338"/>
          <p14:tracePt t="236667" x="5405438" y="4741863"/>
          <p14:tracePt t="236683" x="5405438" y="4760913"/>
          <p14:tracePt t="236699" x="5405438" y="4768850"/>
          <p14:tracePt t="236714" x="5405438" y="4778375"/>
          <p14:tracePt t="236723" x="5405438" y="4797425"/>
          <p14:tracePt t="236764" x="5405438" y="4805363"/>
          <p14:tracePt t="237196" x="5405438" y="4814888"/>
          <p14:tracePt t="237203" x="5405438" y="4824413"/>
          <p14:tracePt t="237210" x="5405438" y="4841875"/>
          <p14:tracePt t="237226" x="5405438" y="4878388"/>
          <p14:tracePt t="237234" x="5405438" y="4887913"/>
          <p14:tracePt t="237250" x="5405438" y="4897438"/>
          <p14:tracePt t="237274" x="5397500" y="4914900"/>
          <p14:tracePt t="237291" x="5397500" y="4924425"/>
          <p14:tracePt t="237471" x="5397500" y="4933950"/>
          <p14:tracePt t="237492" x="5397500" y="4943475"/>
          <p14:tracePt t="237502" x="5397500" y="4951413"/>
          <p14:tracePt t="237508" x="5397500" y="4960938"/>
          <p14:tracePt t="237516" x="5397500" y="4970463"/>
          <p14:tracePt t="237523" x="5397500" y="4979988"/>
          <p14:tracePt t="237531" x="5397500" y="4987925"/>
          <p14:tracePt t="237549" x="5397500" y="5006975"/>
          <p14:tracePt t="237554" x="5397500" y="5024438"/>
          <p14:tracePt t="237563" x="5397500" y="5033963"/>
          <p14:tracePt t="237570" x="5405438" y="5033963"/>
          <p14:tracePt t="237586" x="5414963" y="5033963"/>
          <p14:tracePt t="237594" x="5441950" y="5043488"/>
          <p14:tracePt t="237618" x="5451475" y="5053013"/>
          <p14:tracePt t="237637" x="5461000" y="5060950"/>
          <p14:tracePt t="238388" x="5461000" y="5070475"/>
          <p14:tracePt t="238405" x="5461000" y="5089525"/>
          <p14:tracePt t="238412" x="5461000" y="5097463"/>
          <p14:tracePt t="238428" x="5461000" y="5106988"/>
          <p14:tracePt t="238438" x="5461000" y="5116513"/>
          <p14:tracePt t="238442" x="5461000" y="5126038"/>
          <p14:tracePt t="238451" x="5461000" y="5133975"/>
          <p14:tracePt t="238474" x="5461000" y="5143500"/>
          <p14:tracePt t="238499" x="5461000" y="5153025"/>
          <p14:tracePt t="238666" x="5461000" y="5143500"/>
          <p14:tracePt t="238674" x="5461000" y="5126038"/>
          <p14:tracePt t="238682" x="5461000" y="5080000"/>
          <p14:tracePt t="238690" x="5461000" y="5053013"/>
          <p14:tracePt t="238700" x="5461000" y="5033963"/>
          <p14:tracePt t="238708" x="5461000" y="5006975"/>
          <p14:tracePt t="238720" x="5461000" y="4987925"/>
          <p14:tracePt t="238723" x="5461000" y="4979988"/>
          <p14:tracePt t="238732" x="5461000" y="4951413"/>
          <p14:tracePt t="238740" x="5470525" y="4951413"/>
          <p14:tracePt t="238748" x="5470525" y="4943475"/>
          <p14:tracePt t="238761" x="5487988" y="4914900"/>
          <p14:tracePt t="238773" x="5507038" y="4878388"/>
          <p14:tracePt t="238779" x="5514975" y="4860925"/>
          <p14:tracePt t="238789" x="5514975" y="4851400"/>
          <p14:tracePt t="238794" x="5570538" y="4814888"/>
          <p14:tracePt t="238803" x="5597525" y="4778375"/>
          <p14:tracePt t="238810" x="5653088" y="4732338"/>
          <p14:tracePt t="238820" x="5680075" y="4697413"/>
          <p14:tracePt t="238826" x="5716588" y="4668838"/>
          <p14:tracePt t="238834" x="5780088" y="4614863"/>
          <p14:tracePt t="238842" x="5807075" y="4587875"/>
          <p14:tracePt t="238850" x="5853113" y="4551363"/>
          <p14:tracePt t="238858" x="5889625" y="4541838"/>
          <p14:tracePt t="238867" x="5907088" y="4505325"/>
          <p14:tracePt t="238875" x="5926138" y="4478338"/>
          <p14:tracePt t="238888" x="5943600" y="4468813"/>
          <p14:tracePt t="238890" x="5962650" y="4468813"/>
          <p14:tracePt t="238901" x="5980113" y="4459288"/>
          <p14:tracePt t="238906" x="5989638" y="4459288"/>
          <p14:tracePt t="238914" x="6007100" y="4459288"/>
          <p14:tracePt t="238922" x="6035675" y="4459288"/>
          <p14:tracePt t="238930" x="6062663" y="4459288"/>
          <p14:tracePt t="238939" x="6080125" y="4459288"/>
          <p14:tracePt t="238946" x="6126163" y="4459288"/>
          <p14:tracePt t="238954" x="6153150" y="4495800"/>
          <p14:tracePt t="238962" x="6189663" y="4522788"/>
          <p14:tracePt t="238970" x="6199188" y="4532313"/>
          <p14:tracePt t="238978" x="6218238" y="4551363"/>
          <p14:tracePt t="238986" x="6226175" y="4568825"/>
          <p14:tracePt t="238994" x="6226175" y="4578350"/>
          <p14:tracePt t="239002" x="6235700" y="4587875"/>
          <p14:tracePt t="239019" x="6235700" y="4595813"/>
          <p14:tracePt t="239026" x="6235700" y="4605338"/>
          <p14:tracePt t="239034" x="6235700" y="4614863"/>
          <p14:tracePt t="239042" x="6235700" y="4624388"/>
          <p14:tracePt t="239050" x="6235700" y="4641850"/>
          <p14:tracePt t="239067" x="6235700" y="4660900"/>
          <p14:tracePt t="239074" x="6235700" y="4668838"/>
          <p14:tracePt t="239083" x="6235700" y="4678363"/>
          <p14:tracePt t="239091" x="6235700" y="4697413"/>
          <p14:tracePt t="239106" x="6235700" y="4705350"/>
          <p14:tracePt t="239114" x="6235700" y="4724400"/>
          <p14:tracePt t="239123" x="6235700" y="4732338"/>
          <p14:tracePt t="239132" x="6235700" y="4741863"/>
          <p14:tracePt t="239141" x="6235700" y="4751388"/>
          <p14:tracePt t="239148" x="6226175" y="4768850"/>
          <p14:tracePt t="239156" x="6226175" y="4778375"/>
          <p14:tracePt t="239165" x="6218238" y="4787900"/>
          <p14:tracePt t="239174" x="6208713" y="4805363"/>
          <p14:tracePt t="239179" x="6208713" y="4814888"/>
          <p14:tracePt t="239189" x="6199188" y="4833938"/>
          <p14:tracePt t="239195" x="6199188" y="4851400"/>
          <p14:tracePt t="239202" x="6181725" y="4870450"/>
          <p14:tracePt t="239210" x="6172200" y="4878388"/>
          <p14:tracePt t="239218" x="6162675" y="4897438"/>
          <p14:tracePt t="239236" x="6153150" y="4914900"/>
          <p14:tracePt t="239242" x="6126163" y="4951413"/>
          <p14:tracePt t="239252" x="6116638" y="4960938"/>
          <p14:tracePt t="239258" x="6108700" y="4960938"/>
          <p14:tracePt t="239268" x="6080125" y="4979988"/>
          <p14:tracePt t="239279" x="6062663" y="5006975"/>
          <p14:tracePt t="239283" x="6026150" y="5033963"/>
          <p14:tracePt t="239290" x="6007100" y="5053013"/>
          <p14:tracePt t="239300" x="5989638" y="5060950"/>
          <p14:tracePt t="239306" x="5943600" y="5097463"/>
          <p14:tracePt t="239314" x="5916613" y="5106988"/>
          <p14:tracePt t="239322" x="5870575" y="5116513"/>
          <p14:tracePt t="239330" x="5807075" y="5153025"/>
          <p14:tracePt t="239338" x="5789613" y="5153025"/>
          <p14:tracePt t="239346" x="5761038" y="5160963"/>
          <p14:tracePt t="239354" x="5724525" y="5160963"/>
          <p14:tracePt t="239362" x="5707063" y="5160963"/>
          <p14:tracePt t="239370" x="5688013" y="5170488"/>
          <p14:tracePt t="239378" x="5670550" y="5170488"/>
          <p14:tracePt t="239389" x="5661025" y="5170488"/>
          <p14:tracePt t="239642" x="5653088" y="5170488"/>
          <p14:tracePt t="239658" x="5653088" y="5153025"/>
          <p14:tracePt t="239666" x="5653088" y="5143500"/>
          <p14:tracePt t="239674" x="5670550" y="5116513"/>
          <p14:tracePt t="239682" x="5680075" y="5106988"/>
          <p14:tracePt t="239690" x="5688013" y="5080000"/>
          <p14:tracePt t="239700" x="5697538" y="5060950"/>
          <p14:tracePt t="239706" x="5716588" y="5043488"/>
          <p14:tracePt t="239715" x="5724525" y="5024438"/>
          <p14:tracePt t="239731" x="5734050" y="5016500"/>
          <p14:tracePt t="239739" x="5743575" y="4997450"/>
          <p14:tracePt t="239755" x="5761038" y="4979988"/>
          <p14:tracePt t="240058" x="5761038" y="4970463"/>
          <p14:tracePt t="240066" x="5743575" y="4979988"/>
          <p14:tracePt t="240074" x="5734050" y="4987925"/>
          <p14:tracePt t="240082" x="5724525" y="4997450"/>
          <p14:tracePt t="240090" x="5716588" y="5006975"/>
          <p14:tracePt t="240099" x="5707063" y="5024438"/>
          <p14:tracePt t="240106" x="5697538" y="5033963"/>
          <p14:tracePt t="240114" x="5688013" y="5033963"/>
          <p14:tracePt t="240123" x="5680075" y="5043488"/>
          <p14:tracePt t="240674" x="5688013" y="5043488"/>
          <p14:tracePt t="240987" x="5697538" y="5053013"/>
          <p14:tracePt t="241002" x="5697538" y="5060950"/>
          <p14:tracePt t="241011" x="5697538" y="5070475"/>
          <p14:tracePt t="241019" x="5697538" y="5080000"/>
          <p14:tracePt t="241027" x="5697538" y="5089525"/>
          <p14:tracePt t="241051" x="5697538" y="5097463"/>
          <p14:tracePt t="241059" x="5707063" y="5116513"/>
          <p14:tracePt t="241068" x="5716588" y="5116513"/>
          <p14:tracePt t="241076" x="5724525" y="5116513"/>
          <p14:tracePt t="241084" x="5734050" y="5116513"/>
          <p14:tracePt t="241092" x="5770563" y="5116513"/>
          <p14:tracePt t="241101" x="5780088" y="5116513"/>
          <p14:tracePt t="241107" x="5797550" y="5116513"/>
          <p14:tracePt t="241117" x="5807075" y="5116513"/>
          <p14:tracePt t="241124" x="5816600" y="5116513"/>
          <p14:tracePt t="241130" x="5834063" y="5116513"/>
          <p14:tracePt t="241138" x="5853113" y="5116513"/>
          <p14:tracePt t="241146" x="5862638" y="5106988"/>
          <p14:tracePt t="241162" x="5870575" y="5097463"/>
          <p14:tracePt t="241260" x="5870575" y="5106988"/>
          <p14:tracePt t="241266" x="5870575" y="5116513"/>
          <p14:tracePt t="241526" x="5870575" y="5106988"/>
          <p14:tracePt t="241538" x="5880100" y="5089525"/>
          <p14:tracePt t="241546" x="5889625" y="5089525"/>
          <p14:tracePt t="241554" x="5907088" y="5070475"/>
          <p14:tracePt t="241562" x="5916613" y="5060950"/>
          <p14:tracePt t="241570" x="5926138" y="5053013"/>
          <p14:tracePt t="241578" x="5926138" y="5043488"/>
          <p14:tracePt t="241586" x="5943600" y="5024438"/>
          <p14:tracePt t="241594" x="5953125" y="5016500"/>
          <p14:tracePt t="241603" x="5962650" y="4997450"/>
          <p14:tracePt t="241610" x="5972175" y="4979988"/>
          <p14:tracePt t="241618" x="5980113" y="4979988"/>
          <p14:tracePt t="241627" x="5980113" y="4970463"/>
          <p14:tracePt t="241635" x="5989638" y="4951413"/>
          <p14:tracePt t="241667" x="5989638" y="4943475"/>
          <p14:tracePt t="241748" x="5989638" y="4933950"/>
          <p14:tracePt t="241756" x="5989638" y="4924425"/>
          <p14:tracePt t="241772" x="5989638" y="4906963"/>
          <p14:tracePt t="241797" x="5989638" y="4897438"/>
          <p14:tracePt t="241811" x="5989638" y="4887913"/>
          <p14:tracePt t="241818" x="5980113" y="4870450"/>
          <p14:tracePt t="241834" x="5972175" y="4851400"/>
          <p14:tracePt t="241842" x="5962650" y="4851400"/>
          <p14:tracePt t="241850" x="5926138" y="4851400"/>
          <p14:tracePt t="241859" x="5870575" y="4851400"/>
          <p14:tracePt t="241867" x="5843588" y="4841875"/>
          <p14:tracePt t="241887" x="5816600" y="4841875"/>
          <p14:tracePt t="241890" x="5797550" y="4841875"/>
          <p14:tracePt t="241900" x="5780088" y="4833938"/>
          <p14:tracePt t="242002" x="5780088" y="4824413"/>
          <p14:tracePt t="242058" x="5780088" y="4814888"/>
          <p14:tracePt t="242076" x="5780088" y="4797425"/>
          <p14:tracePt t="242082" x="5789613" y="4768850"/>
          <p14:tracePt t="242090" x="5797550" y="4760913"/>
          <p14:tracePt t="242107" x="5834063" y="4751388"/>
          <p14:tracePt t="242114" x="5862638" y="4751388"/>
          <p14:tracePt t="242123" x="5880100" y="4741863"/>
          <p14:tracePt t="242132" x="5926138" y="4741863"/>
          <p14:tracePt t="242140" x="5943600" y="4724400"/>
          <p14:tracePt t="242148" x="5972175" y="4724400"/>
          <p14:tracePt t="242156" x="6016625" y="4714875"/>
          <p14:tracePt t="242164" x="6035675" y="4714875"/>
          <p14:tracePt t="242174" x="6043613" y="4714875"/>
          <p14:tracePt t="242178" x="6072188" y="4705350"/>
          <p14:tracePt t="242186" x="6072188" y="4697413"/>
          <p14:tracePt t="242226" x="6089650" y="4687888"/>
          <p14:tracePt t="242243" x="6089650" y="4678363"/>
          <p14:tracePt t="242259" x="6099175" y="4668838"/>
          <p14:tracePt t="242267" x="6108700" y="4660900"/>
          <p14:tracePt t="242500" x="6108700" y="4651375"/>
          <p14:tracePt t="242508" x="6108700" y="4624388"/>
          <p14:tracePt t="242517" x="6108700" y="4578350"/>
          <p14:tracePt t="242523" x="6108700" y="4551363"/>
          <p14:tracePt t="242531" x="6108700" y="4522788"/>
          <p14:tracePt t="242539" x="6108700" y="4478338"/>
          <p14:tracePt t="242547" x="6108700" y="4441825"/>
          <p14:tracePt t="242555" x="6108700" y="4422775"/>
          <p14:tracePt t="242563" x="6108700" y="4386263"/>
          <p14:tracePt t="242570" x="6108700" y="4349750"/>
          <p14:tracePt t="242578" x="6108700" y="4332288"/>
          <p14:tracePt t="242586" x="6108700" y="4303713"/>
          <p14:tracePt t="242594" x="6108700" y="4295775"/>
          <p14:tracePt t="242618" x="6108700" y="4286250"/>
          <p14:tracePt t="243906" x="6099175" y="4286250"/>
          <p14:tracePt t="243914" x="6089650" y="4295775"/>
          <p14:tracePt t="243923" x="6080125" y="4313238"/>
          <p14:tracePt t="243932" x="6062663" y="4349750"/>
          <p14:tracePt t="243939" x="6053138" y="4368800"/>
          <p14:tracePt t="243947" x="6053138" y="4386263"/>
          <p14:tracePt t="243955" x="6043613" y="4405313"/>
          <p14:tracePt t="243964" x="6026150" y="4432300"/>
          <p14:tracePt t="243970" x="6016625" y="4449763"/>
          <p14:tracePt t="243978" x="6016625" y="4478338"/>
          <p14:tracePt t="243986" x="6007100" y="4505325"/>
          <p14:tracePt t="243994" x="5999163" y="4532313"/>
          <p14:tracePt t="244002" x="5999163" y="4551363"/>
          <p14:tracePt t="244010" x="5999163" y="4568825"/>
          <p14:tracePt t="244018" x="5999163" y="4587875"/>
          <p14:tracePt t="244026" x="5999163" y="4614863"/>
          <p14:tracePt t="244034" x="5999163" y="4624388"/>
          <p14:tracePt t="244050" x="5999163" y="4632325"/>
          <p14:tracePt t="244058" x="5999163" y="4651375"/>
          <p14:tracePt t="244066" x="5999163" y="4660900"/>
          <p14:tracePt t="244083" x="5999163" y="4668838"/>
          <p14:tracePt t="244100" x="5999163" y="4678363"/>
          <p14:tracePt t="244131" x="5999163" y="4697413"/>
          <p14:tracePt t="244165" x="5989638" y="4714875"/>
          <p14:tracePt t="244173" x="5980113" y="4714875"/>
          <p14:tracePt t="244197" x="5980113" y="4732338"/>
          <p14:tracePt t="244204" x="5980113" y="4741863"/>
          <p14:tracePt t="244212" x="5980113" y="4751388"/>
          <p14:tracePt t="244219" x="5980113" y="4760913"/>
          <p14:tracePt t="244227" x="5972175" y="4778375"/>
          <p14:tracePt t="244235" x="5972175" y="4797425"/>
          <p14:tracePt t="244243" x="5962650" y="4814888"/>
          <p14:tracePt t="244259" x="5943600" y="4841875"/>
          <p14:tracePt t="244268" x="5935663" y="4851400"/>
          <p14:tracePt t="244291" x="5926138" y="4860925"/>
          <p14:tracePt t="244476" x="5916613" y="4860925"/>
          <p14:tracePt t="244487" x="5899150" y="4860925"/>
          <p14:tracePt t="244493" x="5889625" y="4860925"/>
          <p14:tracePt t="244503" x="5880100" y="4860925"/>
          <p14:tracePt t="244519" x="5862638" y="4860925"/>
          <p14:tracePt t="244532" x="5853113" y="4860925"/>
          <p14:tracePt t="244684" x="5816600" y="4860925"/>
          <p14:tracePt t="244692" x="5789613" y="4860925"/>
          <p14:tracePt t="244699" x="5761038" y="4860925"/>
          <p14:tracePt t="244706" x="5716588" y="4860925"/>
          <p14:tracePt t="244716" x="5688013" y="4860925"/>
          <p14:tracePt t="244722" x="5643563" y="4860925"/>
          <p14:tracePt t="244738" x="5624513" y="4860925"/>
          <p14:tracePt t="245219" x="5616575" y="4851400"/>
          <p14:tracePt t="245236" x="5616575" y="4833938"/>
          <p14:tracePt t="245244" x="5616575" y="4787900"/>
          <p14:tracePt t="245252" x="5616575" y="4768850"/>
          <p14:tracePt t="245260" x="5616575" y="4741863"/>
          <p14:tracePt t="245269" x="5616575" y="4724400"/>
          <p14:tracePt t="245276" x="5616575" y="4687888"/>
          <p14:tracePt t="245286" x="5616575" y="4660900"/>
          <p14:tracePt t="245292" x="5616575" y="4641850"/>
          <p14:tracePt t="245303" x="5616575" y="4595813"/>
          <p14:tracePt t="245308" x="5616575" y="4587875"/>
          <p14:tracePt t="245318" x="5616575" y="4559300"/>
          <p14:tracePt t="245324" x="5616575" y="4541838"/>
          <p14:tracePt t="245332" x="5616575" y="4514850"/>
          <p14:tracePt t="245340" x="5616575" y="4495800"/>
          <p14:tracePt t="245348" x="5616575" y="4486275"/>
          <p14:tracePt t="245356" x="5616575" y="4468813"/>
          <p14:tracePt t="245364" x="5616575" y="4449763"/>
          <p14:tracePt t="245372" x="5616575" y="4413250"/>
          <p14:tracePt t="245386" x="5616575" y="4386263"/>
          <p14:tracePt t="245394" x="5616575" y="4359275"/>
          <p14:tracePt t="245402" x="5616575" y="4322763"/>
          <p14:tracePt t="245410" x="5616575" y="4303713"/>
          <p14:tracePt t="245418" x="5616575" y="4276725"/>
          <p14:tracePt t="245426" x="5616575" y="4240213"/>
          <p14:tracePt t="245434" x="5616575" y="4213225"/>
          <p14:tracePt t="245442" x="5616575" y="4176713"/>
          <p14:tracePt t="245450" x="5616575" y="4167188"/>
          <p14:tracePt t="245467" x="5616575" y="4149725"/>
          <p14:tracePt t="245802" x="5616575" y="4176713"/>
          <p14:tracePt t="245810" x="5597525" y="4232275"/>
          <p14:tracePt t="245818" x="5588000" y="4268788"/>
          <p14:tracePt t="245826" x="5580063" y="4303713"/>
          <p14:tracePt t="245834" x="5580063" y="4332288"/>
          <p14:tracePt t="245844" x="5561013" y="4376738"/>
          <p14:tracePt t="245850" x="5551488" y="4405313"/>
          <p14:tracePt t="245858" x="5551488" y="4432300"/>
          <p14:tracePt t="245867" x="5543550" y="4459288"/>
          <p14:tracePt t="245874" x="5543550" y="4478338"/>
          <p14:tracePt t="245887" x="5543550" y="4495800"/>
          <p14:tracePt t="245890" x="5543550" y="4514850"/>
          <p14:tracePt t="245900" x="5543550" y="4532313"/>
          <p14:tracePt t="245906" x="5543550" y="4541838"/>
          <p14:tracePt t="245915" x="5543550" y="4568825"/>
          <p14:tracePt t="245922" x="5543550" y="4578350"/>
          <p14:tracePt t="245930" x="5534025" y="4614863"/>
          <p14:tracePt t="245938" x="5534025" y="4632325"/>
          <p14:tracePt t="245946" x="5534025" y="4660900"/>
          <p14:tracePt t="245954" x="5534025" y="4678363"/>
          <p14:tracePt t="245962" x="5534025" y="4705350"/>
          <p14:tracePt t="245970" x="5534025" y="4724400"/>
          <p14:tracePt t="245978" x="5534025" y="4741863"/>
          <p14:tracePt t="245986" x="5534025" y="4760913"/>
          <p14:tracePt t="245994" x="5534025" y="4787900"/>
          <p14:tracePt t="246002" x="5534025" y="4797425"/>
          <p14:tracePt t="246010" x="5534025" y="4805363"/>
          <p14:tracePt t="246034" x="5534025" y="4824413"/>
          <p14:tracePt t="246042" x="5534025" y="4833938"/>
          <p14:tracePt t="246067" x="5534025" y="4841875"/>
          <p14:tracePt t="246115" x="5534025" y="4870450"/>
          <p14:tracePt t="246176" x="5534025" y="4878388"/>
          <p14:tracePt t="246298" x="5534025" y="4887913"/>
          <p14:tracePt t="246315" x="5534025" y="4906963"/>
          <p14:tracePt t="246340" x="5624513" y="4924425"/>
          <p14:tracePt t="246348" x="5753100" y="4924425"/>
          <p14:tracePt t="246356" x="5843588" y="4924425"/>
          <p14:tracePt t="246364" x="5916613" y="4924425"/>
          <p14:tracePt t="246372" x="6007100" y="4924425"/>
          <p14:tracePt t="246378" x="6035675" y="4924425"/>
          <p14:tracePt t="246386" x="6089650" y="4924425"/>
          <p14:tracePt t="246394" x="6108700" y="4924425"/>
          <p14:tracePt t="246402" x="6126163" y="4924425"/>
          <p14:tracePt t="246668" x="6126163" y="4914900"/>
          <p14:tracePt t="246674" x="6089650" y="4914900"/>
          <p14:tracePt t="246685" x="6062663" y="4914900"/>
          <p14:tracePt t="246690" x="6035675" y="4914900"/>
          <p14:tracePt t="246700" x="6016625" y="4914900"/>
          <p14:tracePt t="246707" x="5999163" y="4914900"/>
          <p14:tracePt t="246724" x="5980113" y="4924425"/>
          <p14:tracePt t="246906" x="5980113" y="4933950"/>
          <p14:tracePt t="246914" x="5962650" y="4951413"/>
          <p14:tracePt t="246930" x="5943600" y="4970463"/>
          <p14:tracePt t="246938" x="5935663" y="4979988"/>
          <p14:tracePt t="246946" x="5926138" y="4997450"/>
          <p14:tracePt t="246962" x="5926138" y="5006975"/>
          <p14:tracePt t="247018" x="5916613" y="5016500"/>
          <p14:tracePt t="247035" x="5916613" y="5024438"/>
          <p14:tracePt t="247043" x="5899150" y="5043488"/>
          <p14:tracePt t="247067" x="5899150" y="5053013"/>
          <p14:tracePt t="247075" x="5899150" y="5060950"/>
          <p14:tracePt t="247220" x="5899150" y="5070475"/>
          <p14:tracePt t="247236" x="5962650" y="5070475"/>
          <p14:tracePt t="247244" x="6053138" y="5070475"/>
          <p14:tracePt t="247251" x="6108700" y="5070475"/>
          <p14:tracePt t="247259" x="6181725" y="5070475"/>
          <p14:tracePt t="247267" x="6199188" y="5070475"/>
          <p14:tracePt t="247274" x="6245225" y="5070475"/>
          <p14:tracePt t="247283" x="6272213" y="5070475"/>
          <p14:tracePt t="247291" x="6281738" y="5070475"/>
          <p14:tracePt t="247300" x="6291263" y="5070475"/>
          <p14:tracePt t="247869" x="6291263" y="5080000"/>
          <p14:tracePt t="247885" x="6272213" y="5133975"/>
          <p14:tracePt t="247894" x="6235700" y="5189538"/>
          <p14:tracePt t="247906" x="6226175" y="5216525"/>
          <p14:tracePt t="247915" x="6218238" y="5253038"/>
          <p14:tracePt t="247922" x="6208713" y="5262563"/>
          <p14:tracePt t="247931" x="6189663" y="5299075"/>
          <p14:tracePt t="247938" x="6189663" y="5307013"/>
          <p14:tracePt t="247946" x="6189663" y="5326063"/>
          <p14:tracePt t="247954" x="6181725" y="5343525"/>
          <p14:tracePt t="247970" x="6181725" y="5380038"/>
          <p14:tracePt t="247978" x="6172200" y="5389563"/>
          <p14:tracePt t="247986" x="6172200" y="5408613"/>
          <p14:tracePt t="247994" x="6172200" y="5426075"/>
          <p14:tracePt t="248002" x="6172200" y="5445125"/>
          <p14:tracePt t="248010" x="6172200" y="5462588"/>
          <p14:tracePt t="248018" x="6162675" y="5508625"/>
          <p14:tracePt t="248026" x="6162675" y="5535613"/>
          <p14:tracePt t="248034" x="6162675" y="5572125"/>
          <p14:tracePt t="248042" x="6162675" y="5618163"/>
          <p14:tracePt t="248050" x="6135688" y="5662613"/>
          <p14:tracePt t="248059" x="6135688" y="5691188"/>
          <p14:tracePt t="248066" x="6126163" y="5735638"/>
          <p14:tracePt t="248074" x="6126163" y="5791200"/>
          <p14:tracePt t="248083" x="6126163" y="5827713"/>
          <p14:tracePt t="248091" x="6126163" y="5873750"/>
          <p14:tracePt t="248101" x="6126163" y="5891213"/>
          <p14:tracePt t="248106" x="6126163" y="5918200"/>
          <p14:tracePt t="248116" x="6126163" y="5946775"/>
          <p14:tracePt t="248122" x="6126163" y="5964238"/>
          <p14:tracePt t="248130" x="6126163" y="5983288"/>
          <p14:tracePt t="248156" x="6126163" y="5991225"/>
          <p14:tracePt t="250235" x="6126163" y="5983288"/>
          <p14:tracePt t="250252" x="6126163" y="5973763"/>
          <p14:tracePt t="250269" x="6126163" y="5964238"/>
          <p14:tracePt t="250283" x="6126163" y="5946775"/>
          <p14:tracePt t="250324" x="6126163" y="5937250"/>
          <p14:tracePt t="250341" x="6126163" y="5927725"/>
          <p14:tracePt t="250348" x="6126163" y="5910263"/>
          <p14:tracePt t="250356" x="6126163" y="5881688"/>
          <p14:tracePt t="250364" x="6126163" y="5864225"/>
          <p14:tracePt t="250375" x="6126163" y="5837238"/>
          <p14:tracePt t="250379" x="6126163" y="5808663"/>
          <p14:tracePt t="250387" x="6126163" y="5764213"/>
          <p14:tracePt t="250396" x="6126163" y="5735638"/>
          <p14:tracePt t="250402" x="6126163" y="5681663"/>
          <p14:tracePt t="250412" x="6116638" y="5635625"/>
          <p14:tracePt t="250421" x="6108700" y="5608638"/>
          <p14:tracePt t="250428" x="6072188" y="5581650"/>
          <p14:tracePt t="250435" x="6062663" y="5535613"/>
          <p14:tracePt t="250443" x="6053138" y="5508625"/>
          <p14:tracePt t="250453" x="6035675" y="5472113"/>
          <p14:tracePt t="250459" x="6035675" y="5453063"/>
          <p14:tracePt t="250467" x="6026150" y="5435600"/>
          <p14:tracePt t="250484" x="6026150" y="5426075"/>
          <p14:tracePt t="250499" x="6026150" y="5416550"/>
          <p14:tracePt t="250652" x="6016625" y="5408613"/>
          <p14:tracePt t="250668" x="5999163" y="5408613"/>
          <p14:tracePt t="250676" x="5980113" y="5389563"/>
          <p14:tracePt t="250683" x="5972175" y="5372100"/>
          <p14:tracePt t="250691" x="5962650" y="5353050"/>
          <p14:tracePt t="250702" x="5943600" y="5316538"/>
          <p14:tracePt t="250707" x="5935663" y="5299075"/>
          <p14:tracePt t="250718" x="5926138" y="5289550"/>
          <p14:tracePt t="250724" x="5926138" y="5270500"/>
          <p14:tracePt t="250748" x="5916613" y="5262563"/>
          <p14:tracePt t="251090" x="5926138" y="5262563"/>
          <p14:tracePt t="251106" x="5953125" y="5262563"/>
          <p14:tracePt t="251115" x="6072188" y="5243513"/>
          <p14:tracePt t="251122" x="6181725" y="5243513"/>
          <p14:tracePt t="251130" x="6254750" y="5243513"/>
          <p14:tracePt t="251138" x="6299200" y="5233988"/>
          <p14:tracePt t="251155" x="6308725" y="5233988"/>
          <p14:tracePt t="251196" x="6326188" y="5226050"/>
          <p14:tracePt t="251426" x="6326188" y="5216525"/>
          <p14:tracePt t="251434" x="6299200" y="5233988"/>
          <p14:tracePt t="251443" x="6291263" y="5270500"/>
          <p14:tracePt t="251451" x="6254750" y="5326063"/>
          <p14:tracePt t="251459" x="6226175" y="5408613"/>
          <p14:tracePt t="251467" x="6199188" y="5535613"/>
          <p14:tracePt t="251474" x="6172200" y="5618163"/>
          <p14:tracePt t="251483" x="6145213" y="5708650"/>
          <p14:tracePt t="251490" x="6126163" y="5772150"/>
          <p14:tracePt t="251499" x="6126163" y="5800725"/>
          <p14:tracePt t="251507" x="6108700" y="5845175"/>
          <p14:tracePt t="251788" x="6108700" y="5854700"/>
          <p14:tracePt t="251826" x="6062663" y="5881688"/>
          <p14:tracePt t="251834" x="6035675" y="5900738"/>
          <p14:tracePt t="251842" x="6007100" y="5910263"/>
          <p14:tracePt t="251850" x="5962650" y="5954713"/>
          <p14:tracePt t="251859" x="5926138" y="5973763"/>
          <p14:tracePt t="251868" x="5907088" y="5991225"/>
          <p14:tracePt t="251885" x="5880100" y="5991225"/>
          <p14:tracePt t="251899" x="5862638" y="6000750"/>
          <p14:tracePt t="252012" x="5862638" y="5983288"/>
          <p14:tracePt t="252022" x="5862638" y="5964238"/>
          <p14:tracePt t="252028" x="5862638" y="5927725"/>
          <p14:tracePt t="252036" x="5862638" y="5900738"/>
          <p14:tracePt t="252044" x="5862638" y="5891213"/>
          <p14:tracePt t="252053" x="5862638" y="5854700"/>
          <p14:tracePt t="252059" x="5862638" y="5818188"/>
          <p14:tracePt t="252066" x="5862638" y="5808663"/>
          <p14:tracePt t="252074" x="5862638" y="5791200"/>
          <p14:tracePt t="252083" x="5870575" y="5764213"/>
          <p14:tracePt t="252107" x="5880100" y="5754688"/>
          <p14:tracePt t="252196" x="5889625" y="5727700"/>
          <p14:tracePt t="252207" x="5907088" y="5708650"/>
          <p14:tracePt t="252210" x="5926138" y="5708650"/>
          <p14:tracePt t="252218" x="5953125" y="5708650"/>
          <p14:tracePt t="252226" x="5980113" y="5708650"/>
          <p14:tracePt t="252234" x="5999163" y="5708650"/>
          <p14:tracePt t="252242" x="6016625" y="5708650"/>
          <p14:tracePt t="252266" x="6026150" y="5708650"/>
          <p14:tracePt t="252300" x="6035675" y="5708650"/>
          <p14:tracePt t="252340" x="6035675" y="5718175"/>
          <p14:tracePt t="252364" x="6035675" y="5727700"/>
          <p14:tracePt t="252375" x="6035675" y="5735638"/>
          <p14:tracePt t="252386" x="6035675" y="5745163"/>
          <p14:tracePt t="252394" x="6035675" y="5754688"/>
          <p14:tracePt t="252410" x="6035675" y="5764213"/>
          <p14:tracePt t="252426" x="6035675" y="5781675"/>
          <p14:tracePt t="252500" x="6026150" y="5808663"/>
          <p14:tracePt t="252509" x="5989638" y="5818188"/>
          <p14:tracePt t="252518" x="5943600" y="5854700"/>
          <p14:tracePt t="252524" x="5916613" y="5864225"/>
          <p14:tracePt t="252536" x="5889625" y="5873750"/>
          <p14:tracePt t="252540" x="5826125" y="5910263"/>
          <p14:tracePt t="252552" x="5770563" y="5918200"/>
          <p14:tracePt t="252555" x="5707063" y="5964238"/>
          <p14:tracePt t="252563" x="5643563" y="5983288"/>
          <p14:tracePt t="252571" x="5597525" y="5991225"/>
          <p14:tracePt t="252579" x="5570538" y="6018213"/>
          <p14:tracePt t="252587" x="5551488" y="6027738"/>
          <p14:tracePt t="252676" x="5543550" y="6027738"/>
          <p14:tracePt t="252720" x="5543550" y="6018213"/>
          <p14:tracePt t="252730" x="5543550" y="6010275"/>
          <p14:tracePt t="252746" x="5543550" y="5991225"/>
          <p14:tracePt t="252762" x="5543550" y="5983288"/>
          <p14:tracePt t="252795" x="5543550" y="5973763"/>
          <p14:tracePt t="252804" x="5551488" y="5954713"/>
          <p14:tracePt t="252812" x="5551488" y="5946775"/>
          <p14:tracePt t="252820" x="5570538" y="5927725"/>
          <p14:tracePt t="252835" x="5580063" y="5900738"/>
          <p14:tracePt t="252842" x="5597525" y="5881688"/>
          <p14:tracePt t="252850" x="5616575" y="5854700"/>
          <p14:tracePt t="252858" x="5634038" y="5837238"/>
          <p14:tracePt t="252866" x="5661025" y="5818188"/>
          <p14:tracePt t="252875" x="5661025" y="5808663"/>
          <p14:tracePt t="252883" x="5680075" y="5791200"/>
          <p14:tracePt t="252901" x="5688013" y="5791200"/>
          <p14:tracePt t="252906" x="5707063" y="5781675"/>
          <p14:tracePt t="252915" x="5716588" y="5764213"/>
          <p14:tracePt t="253013" x="5716588" y="5754688"/>
          <p14:tracePt t="253228" x="5716588" y="5764213"/>
          <p14:tracePt t="253242" x="5734050" y="5781675"/>
          <p14:tracePt t="253250" x="5734050" y="5791200"/>
          <p14:tracePt t="253258" x="5743575" y="5808663"/>
          <p14:tracePt t="253282" x="5743575" y="5827713"/>
          <p14:tracePt t="253532" x="5753100" y="5818188"/>
          <p14:tracePt t="253541" x="5761038" y="5800725"/>
          <p14:tracePt t="253549" x="5770563" y="5781675"/>
          <p14:tracePt t="253556" x="5780088" y="5772150"/>
          <p14:tracePt t="253563" x="5797550" y="5754688"/>
          <p14:tracePt t="253571" x="5807075" y="5735638"/>
          <p14:tracePt t="253587" x="5826125" y="5718175"/>
          <p14:tracePt t="253595" x="5834063" y="5708650"/>
          <p14:tracePt t="253603" x="5843588" y="5699125"/>
          <p14:tracePt t="253619" x="5853113" y="5691188"/>
          <p14:tracePt t="253635" x="5862638" y="5672138"/>
          <p14:tracePt t="253812" x="5870575" y="5672138"/>
          <p14:tracePt t="253851" x="5880100" y="5672138"/>
          <p14:tracePt t="254316" x="5880100" y="5662613"/>
          <p14:tracePt t="255139" x="5880100" y="5654675"/>
          <p14:tracePt t="255147" x="5907088" y="5608638"/>
          <p14:tracePt t="255155" x="5926138" y="5599113"/>
          <p14:tracePt t="255163" x="5926138" y="5589588"/>
          <p14:tracePt t="255179" x="5935663" y="5589588"/>
          <p14:tracePt t="255187" x="5953125" y="5581650"/>
          <p14:tracePt t="255195" x="5953125" y="5572125"/>
          <p14:tracePt t="255203" x="5962650" y="5562600"/>
          <p14:tracePt t="255341" x="5962650" y="5554663"/>
          <p14:tracePt t="255675" x="5935663" y="5572125"/>
          <p14:tracePt t="255683" x="5916613" y="5599113"/>
          <p14:tracePt t="255691" x="5907088" y="5618163"/>
          <p14:tracePt t="255699" x="5899150" y="5635625"/>
          <p14:tracePt t="255706" x="5899150" y="5654675"/>
          <p14:tracePt t="255721" x="5880100" y="5662613"/>
          <p14:tracePt t="255723" x="5870575" y="5662613"/>
          <p14:tracePt t="256228" x="5870575" y="5672138"/>
          <p14:tracePt t="256258" x="5870575" y="5691188"/>
          <p14:tracePt t="262172" x="5870575" y="5662613"/>
          <p14:tracePt t="262180" x="5889625" y="5562600"/>
          <p14:tracePt t="262189" x="5899150" y="5535613"/>
          <p14:tracePt t="262196" x="5899150" y="5481638"/>
          <p14:tracePt t="262204" x="5916613" y="5435600"/>
          <p14:tracePt t="262212" x="5916613" y="5408613"/>
          <p14:tracePt t="262220" x="5926138" y="5362575"/>
          <p14:tracePt t="262227" x="5926138" y="5353050"/>
          <p14:tracePt t="262234" x="5926138" y="5343525"/>
          <p14:tracePt t="262242" x="5926138" y="5335588"/>
          <p14:tracePt t="262356" x="5935663" y="5326063"/>
          <p14:tracePt t="262365" x="5935663" y="5316538"/>
          <p14:tracePt t="262373" x="5943600" y="5299075"/>
          <p14:tracePt t="262380" x="5962650" y="5270500"/>
          <p14:tracePt t="262395" x="5980113" y="5233988"/>
          <p14:tracePt t="262411" x="5989638" y="5207000"/>
          <p14:tracePt t="262421" x="6016625" y="5170488"/>
          <p14:tracePt t="262427" x="6016625" y="5160963"/>
          <p14:tracePt t="262732" x="6016625" y="5153025"/>
          <p14:tracePt t="262746" x="6016625" y="5143500"/>
          <p14:tracePt t="262754" x="6016625" y="5133975"/>
          <p14:tracePt t="262762" x="6016625" y="5116513"/>
          <p14:tracePt t="262770" x="6016625" y="5106988"/>
          <p14:tracePt t="262794" x="6016625" y="5080000"/>
          <p14:tracePt t="262810" x="6016625" y="5070475"/>
          <p14:tracePt t="262818" x="6016625" y="5053013"/>
          <p14:tracePt t="262826" x="6016625" y="5033963"/>
          <p14:tracePt t="262835" x="6016625" y="5024438"/>
          <p14:tracePt t="262842" x="6016625" y="5006975"/>
          <p14:tracePt t="262850" x="6016625" y="4987925"/>
          <p14:tracePt t="262858" x="6016625" y="4979988"/>
          <p14:tracePt t="262881" x="6016625" y="4970463"/>
          <p14:tracePt t="262972" x="6026150" y="4960938"/>
          <p14:tracePt t="263039" x="6043613" y="4960938"/>
          <p14:tracePt t="263044" x="6062663" y="4943475"/>
          <p14:tracePt t="263051" x="6062663" y="4933950"/>
          <p14:tracePt t="263059" x="6072188" y="4924425"/>
          <p14:tracePt t="263067" x="6080125" y="4897438"/>
          <p14:tracePt t="263075" x="6080125" y="4887913"/>
          <p14:tracePt t="263083" x="6099175" y="4860925"/>
          <p14:tracePt t="263091" x="6099175" y="4851400"/>
          <p14:tracePt t="263107" x="6099175" y="4841875"/>
          <p14:tracePt t="263125" x="6099175" y="4824413"/>
          <p14:tracePt t="263138" x="6099175" y="4814888"/>
          <p14:tracePt t="263380" x="6099175" y="4805363"/>
          <p14:tracePt t="263389" x="6072188" y="4814888"/>
          <p14:tracePt t="263396" x="6053138" y="4833938"/>
          <p14:tracePt t="263404" x="6007100" y="4870450"/>
          <p14:tracePt t="263411" x="5999163" y="4878388"/>
          <p14:tracePt t="263421" x="5972175" y="4906963"/>
          <p14:tracePt t="263428" x="5962650" y="4906963"/>
          <p14:tracePt t="263435" x="5953125" y="4914900"/>
          <p14:tracePt t="264237" x="5953125" y="4924425"/>
          <p14:tracePt t="264282" x="5953125" y="4933950"/>
          <p14:tracePt t="264307" x="5953125" y="4943475"/>
          <p14:tracePt t="264323" x="5962650" y="4960938"/>
          <p14:tracePt t="264339" x="5972175" y="4960938"/>
          <p14:tracePt t="264348" x="6007100" y="4960938"/>
          <p14:tracePt t="264357" x="6026150" y="4960938"/>
          <p14:tracePt t="264362" x="6053138" y="4960938"/>
          <p14:tracePt t="264370" x="6062663" y="4960938"/>
          <p14:tracePt t="264388" x="6080125" y="4960938"/>
          <p14:tracePt t="264412" x="6089650" y="4960938"/>
          <p14:tracePt t="264437" x="6099175" y="4960938"/>
          <p14:tracePt t="264628" x="6089650" y="4951413"/>
          <p14:tracePt t="264660" x="6089650" y="4943475"/>
          <p14:tracePt t="264676" x="6089650" y="4924425"/>
          <p14:tracePt t="264700" x="6089650" y="4914900"/>
          <p14:tracePt t="264774" x="6072188" y="4914900"/>
          <p14:tracePt t="264780" x="6053138" y="4914900"/>
          <p14:tracePt t="264788" x="6035675" y="4924425"/>
          <p14:tracePt t="264798" x="6007100" y="4924425"/>
          <p14:tracePt t="264804" x="5999163" y="4933950"/>
          <p14:tracePt t="265023" x="6062663" y="4933950"/>
          <p14:tracePt t="265030" x="6135688" y="4933950"/>
          <p14:tracePt t="265037" x="6226175" y="4933950"/>
          <p14:tracePt t="265043" x="6299200" y="4933950"/>
          <p14:tracePt t="265053" x="6372225" y="4933950"/>
          <p14:tracePt t="265058" x="6435725" y="4933950"/>
          <p14:tracePt t="265067" x="6491288" y="4933950"/>
          <p14:tracePt t="265074" x="6545263" y="4933950"/>
          <p14:tracePt t="265082" x="6573838" y="4933950"/>
          <p14:tracePt t="265091" x="6581775" y="4933950"/>
          <p14:tracePt t="265123" x="6591300" y="4933950"/>
          <p14:tracePt t="265210" x="6600825" y="4933950"/>
          <p14:tracePt t="265218" x="6627813" y="4933950"/>
          <p14:tracePt t="265235" x="6654800" y="4933950"/>
          <p14:tracePt t="265242" x="6664325" y="4933950"/>
          <p14:tracePt t="265250" x="6681788" y="4933950"/>
          <p14:tracePt t="265261" x="6700838" y="4933950"/>
          <p14:tracePt t="265266" x="6710363" y="4933950"/>
          <p14:tracePt t="265274" x="6718300" y="4933950"/>
          <p14:tracePt t="265636" x="6746875" y="4933950"/>
          <p14:tracePt t="265644" x="6791325" y="4933950"/>
          <p14:tracePt t="265652" x="6810375" y="4933950"/>
          <p14:tracePt t="265660" x="6819900" y="4933950"/>
          <p14:tracePt t="266444" x="6819900" y="4943475"/>
          <p14:tracePt t="266452" x="6819900" y="4951413"/>
          <p14:tracePt t="266458" x="6819900" y="4960938"/>
          <p14:tracePt t="266660" x="6810375" y="4960938"/>
          <p14:tracePt t="266668" x="6800850" y="4970463"/>
          <p14:tracePt t="267322" x="6800850" y="4979988"/>
          <p14:tracePt t="267331" x="6791325" y="4987925"/>
          <p14:tracePt t="267339" x="6783388" y="4997450"/>
          <p14:tracePt t="267346" x="6783388" y="5006975"/>
          <p14:tracePt t="267365" x="6783388" y="5033963"/>
          <p14:tracePt t="267381" x="6773863" y="5033963"/>
          <p14:tracePt t="267388" x="6773863" y="5043488"/>
          <p14:tracePt t="267516" x="6754813" y="5060950"/>
          <p14:tracePt t="267524" x="6746875" y="5089525"/>
          <p14:tracePt t="267540" x="6727825" y="5126038"/>
          <p14:tracePt t="267550" x="6727825" y="5133975"/>
          <p14:tracePt t="267563" x="6718300" y="5160963"/>
          <p14:tracePt t="267758" x="6718300" y="5170488"/>
          <p14:tracePt t="267762" x="6718300" y="5197475"/>
          <p14:tracePt t="267770" x="6718300" y="5216525"/>
          <p14:tracePt t="267778" x="6718300" y="5243513"/>
          <p14:tracePt t="267786" x="6718300" y="5262563"/>
          <p14:tracePt t="267794" x="6710363" y="5307013"/>
          <p14:tracePt t="267802" x="6691313" y="5343525"/>
          <p14:tracePt t="267810" x="6681788" y="5380038"/>
          <p14:tracePt t="267818" x="6673850" y="5399088"/>
          <p14:tracePt t="267827" x="6673850" y="5416550"/>
          <p14:tracePt t="267835" x="6673850" y="5445125"/>
          <p14:tracePt t="267843" x="6664325" y="5453063"/>
          <p14:tracePt t="267851" x="6664325" y="5462588"/>
          <p14:tracePt t="267858" x="6654800" y="5472113"/>
          <p14:tracePt t="267866" x="6654800" y="5481638"/>
          <p14:tracePt t="267882" x="6654800" y="5489575"/>
          <p14:tracePt t="268173" x="6654800" y="5499100"/>
          <p14:tracePt t="268180" x="6654800" y="5518150"/>
          <p14:tracePt t="268188" x="6654800" y="5535613"/>
          <p14:tracePt t="268196" x="6654800" y="5554663"/>
          <p14:tracePt t="268204" x="6654800" y="5572125"/>
          <p14:tracePt t="268212" x="6654800" y="5599113"/>
          <p14:tracePt t="268219" x="6645275" y="5608638"/>
          <p14:tracePt t="268227" x="6627813" y="5626100"/>
          <p14:tracePt t="268258" x="6627813" y="5635625"/>
          <p14:tracePt t="268274" x="6627813" y="5654675"/>
          <p14:tracePt t="268612" x="6618288" y="5662613"/>
          <p14:tracePt t="268629" x="6618288" y="5672138"/>
          <p14:tracePt t="268637" x="6610350" y="5681663"/>
          <p14:tracePt t="269141" x="6600825" y="5681663"/>
          <p14:tracePt t="269159" x="6591300" y="5681663"/>
          <p14:tracePt t="269314" x="6581775" y="5681663"/>
          <p14:tracePt t="269322" x="6554788" y="5699125"/>
          <p14:tracePt t="269330" x="6545263" y="5708650"/>
          <p14:tracePt t="269338" x="6491288" y="5718175"/>
          <p14:tracePt t="269355" x="6464300" y="5718175"/>
          <p14:tracePt t="269365" x="6454775" y="5718175"/>
          <p14:tracePt t="269371" x="6445250" y="5727700"/>
          <p14:tracePt t="271004" x="6435725" y="5745163"/>
          <p14:tracePt t="271116" x="6445250" y="5735638"/>
          <p14:tracePt t="271126" x="6464300" y="5727700"/>
          <p14:tracePt t="271354" x="6464300" y="5718175"/>
          <p14:tracePt t="271363" x="6464300" y="5699125"/>
          <p14:tracePt t="271370" x="6464300" y="5654675"/>
          <p14:tracePt t="271380" x="6445250" y="5608638"/>
          <p14:tracePt t="271387" x="6427788" y="5572125"/>
          <p14:tracePt t="271395" x="6399213" y="5526088"/>
          <p14:tracePt t="271404" x="6399213" y="5489575"/>
          <p14:tracePt t="271411" x="6372225" y="5453063"/>
          <p14:tracePt t="271421" x="6372225" y="5416550"/>
          <p14:tracePt t="271428" x="6362700" y="5389563"/>
          <p14:tracePt t="271435" x="6362700" y="5353050"/>
          <p14:tracePt t="271443" x="6354763" y="5335588"/>
          <p14:tracePt t="271451" x="6345238" y="5299075"/>
          <p14:tracePt t="271460" x="6335713" y="5243513"/>
          <p14:tracePt t="271471" x="6326188" y="5207000"/>
          <p14:tracePt t="271474" x="6308725" y="5143500"/>
          <p14:tracePt t="271482" x="6291263" y="5116513"/>
          <p14:tracePt t="271490" x="6272213" y="5070475"/>
          <p14:tracePt t="271498" x="6254750" y="5006975"/>
          <p14:tracePt t="271506" x="6218238" y="4943475"/>
          <p14:tracePt t="271516" x="6218238" y="4906963"/>
          <p14:tracePt t="271522" x="6208713" y="4860925"/>
          <p14:tracePt t="271530" x="6199188" y="4824413"/>
          <p14:tracePt t="271538" x="6172200" y="4760913"/>
          <p14:tracePt t="271547" x="6172200" y="4741863"/>
          <p14:tracePt t="271554" x="6172200" y="4697413"/>
          <p14:tracePt t="271563" x="6172200" y="4687888"/>
          <p14:tracePt t="271570" x="6172200" y="4651375"/>
          <p14:tracePt t="271578" x="6172200" y="4624388"/>
          <p14:tracePt t="271586" x="6162675" y="4595813"/>
          <p14:tracePt t="271595" x="6153150" y="4578350"/>
          <p14:tracePt t="271603" x="6153150" y="4559300"/>
          <p14:tracePt t="271611" x="6145213" y="4541838"/>
          <p14:tracePt t="271619" x="6145213" y="4514850"/>
          <p14:tracePt t="271627" x="6145213" y="4495800"/>
          <p14:tracePt t="271635" x="6126163" y="4449763"/>
          <p14:tracePt t="271643" x="6116638" y="4432300"/>
          <p14:tracePt t="271651" x="6116638" y="4405313"/>
          <p14:tracePt t="271659" x="6108700" y="4386263"/>
          <p14:tracePt t="271667" x="6108700" y="4368800"/>
          <p14:tracePt t="271675" x="6089650" y="4349750"/>
          <p14:tracePt t="271684" x="6089650" y="4313238"/>
          <p14:tracePt t="271691" x="6080125" y="4295775"/>
          <p14:tracePt t="271707" x="6080125" y="4268788"/>
          <p14:tracePt t="271716" x="6072188" y="4249738"/>
          <p14:tracePt t="271724" x="6072188" y="4213225"/>
          <p14:tracePt t="271730" x="6062663" y="4195763"/>
          <p14:tracePt t="271738" x="6062663" y="4159250"/>
          <p14:tracePt t="271746" x="6043613" y="4130675"/>
          <p14:tracePt t="271755" x="6043613" y="4094163"/>
          <p14:tracePt t="271763" x="6043613" y="4067175"/>
          <p14:tracePt t="271770" x="6043613" y="4057650"/>
          <p14:tracePt t="271778" x="6043613" y="4021138"/>
          <p14:tracePt t="271786" x="6043613" y="4003675"/>
          <p14:tracePt t="271794" x="6043613" y="3976688"/>
          <p14:tracePt t="271802" x="6043613" y="3940175"/>
          <p14:tracePt t="271810" x="6043613" y="3930650"/>
          <p14:tracePt t="271818" x="6043613" y="3903663"/>
          <p14:tracePt t="271826" x="6043613" y="3884613"/>
          <p14:tracePt t="271835" x="6043613" y="3875088"/>
          <p14:tracePt t="271842" x="6043613" y="3848100"/>
          <p14:tracePt t="271851" x="6043613" y="3840163"/>
          <p14:tracePt t="271867" x="6043613" y="3830638"/>
          <p14:tracePt t="271880" x="6043613" y="3811588"/>
          <p14:tracePt t="271882" x="6043613" y="3803650"/>
          <p14:tracePt t="271899" x="6043613" y="3794125"/>
          <p14:tracePt t="271914" x="6043613" y="3784600"/>
          <p14:tracePt t="271922" x="6043613" y="3775075"/>
          <p14:tracePt t="271954" x="6043613" y="3767138"/>
          <p14:tracePt t="272284" x="6043613" y="3757613"/>
          <p14:tracePt t="272292" x="6043613" y="3748088"/>
          <p14:tracePt t="272308" x="6043613" y="3721100"/>
          <p14:tracePt t="272315" x="6043613" y="3702050"/>
          <p14:tracePt t="272323" x="6043613" y="3675063"/>
          <p14:tracePt t="272332" x="6043613" y="3657600"/>
          <p14:tracePt t="272339" x="6043613" y="3629025"/>
          <p14:tracePt t="272350" x="6043613" y="3602038"/>
          <p14:tracePt t="272354" x="6043613" y="3584575"/>
          <p14:tracePt t="272364" x="6043613" y="3538538"/>
          <p14:tracePt t="272370" x="6043613" y="3529013"/>
          <p14:tracePt t="272379" x="6043613" y="3519488"/>
          <p14:tracePt t="272386" x="6043613" y="3482975"/>
          <p14:tracePt t="272402" x="6043613" y="3475038"/>
          <p14:tracePt t="272410" x="6062663" y="3429000"/>
          <p14:tracePt t="272452" x="6062663" y="3411538"/>
          <p14:tracePt t="272875" x="6062663" y="3402013"/>
          <p14:tracePt t="272882" x="6062663" y="3382963"/>
          <p14:tracePt t="272891" x="6062663" y="3375025"/>
          <p14:tracePt t="272898" x="6043613" y="3375025"/>
          <p14:tracePt t="272906" x="6016625" y="3355975"/>
          <p14:tracePt t="272914" x="5999163" y="3355975"/>
          <p14:tracePt t="272922" x="5989638" y="3346450"/>
          <p14:tracePt t="272931" x="5972175" y="3346450"/>
          <p14:tracePt t="272938" x="5943600" y="3346450"/>
          <p14:tracePt t="272946" x="5935663" y="3346450"/>
          <p14:tracePt t="272954" x="5907088" y="3346450"/>
          <p14:tracePt t="272963" x="5899150" y="3346450"/>
          <p14:tracePt t="272971" x="5880100" y="3346450"/>
          <p14:tracePt t="272996" x="5862638" y="3346450"/>
          <p14:tracePt t="273228" x="5853113" y="3355975"/>
          <p14:tracePt t="273260" x="5853113" y="3365500"/>
          <p14:tracePt t="273284" x="5853113" y="3375025"/>
          <p14:tracePt t="273380" x="5853113" y="3382963"/>
          <p14:tracePt t="273472" x="5870575" y="3382963"/>
          <p14:tracePt t="273477" x="5889625" y="3382963"/>
          <p14:tracePt t="273485" x="5907088" y="3382963"/>
          <p14:tracePt t="273491" x="5962650" y="3382963"/>
          <p14:tracePt t="273499" x="6016625" y="3382963"/>
          <p14:tracePt t="273507" x="6072188" y="3382963"/>
          <p14:tracePt t="273515" x="6181725" y="3382963"/>
          <p14:tracePt t="273523" x="6262688" y="3382963"/>
          <p14:tracePt t="273532" x="6335713" y="3382963"/>
          <p14:tracePt t="273539" x="6427788" y="3382963"/>
          <p14:tracePt t="273548" x="6481763" y="3382963"/>
          <p14:tracePt t="273555" x="6554788" y="3382963"/>
          <p14:tracePt t="273566" x="6600825" y="3382963"/>
          <p14:tracePt t="273572" x="6654800" y="3382963"/>
          <p14:tracePt t="273584" x="6673850" y="3382963"/>
          <p14:tracePt t="273599" x="6691313" y="3382963"/>
          <p14:tracePt t="274125" x="6700838" y="3382963"/>
          <p14:tracePt t="274547" x="6700838" y="3365500"/>
          <p14:tracePt t="274564" x="6700838" y="3355975"/>
          <p14:tracePt t="274571" x="6700838" y="3346450"/>
          <p14:tracePt t="274580" x="6700838" y="3309938"/>
          <p14:tracePt t="274587" x="6700838" y="3292475"/>
          <p14:tracePt t="274595" x="6700838" y="3273425"/>
          <p14:tracePt t="274603" x="6700838" y="3246438"/>
          <p14:tracePt t="274611" x="6700838" y="3209925"/>
          <p14:tracePt t="274620" x="6691313" y="3173413"/>
          <p14:tracePt t="274627" x="6691313" y="3146425"/>
          <p14:tracePt t="274635" x="6691313" y="3119438"/>
          <p14:tracePt t="274643" x="6691313" y="3109913"/>
          <p14:tracePt t="274651" x="6691313" y="3082925"/>
          <p14:tracePt t="274659" x="6691313" y="3073400"/>
          <p14:tracePt t="274667" x="6691313" y="3054350"/>
          <p14:tracePt t="274676" x="6691313" y="3027363"/>
          <p14:tracePt t="274688" x="6681788" y="3017838"/>
          <p14:tracePt t="274692" x="6681788" y="3000375"/>
          <p14:tracePt t="274702" x="6664325" y="2963863"/>
          <p14:tracePt t="274718" x="6664325" y="2936875"/>
          <p14:tracePt t="274726" x="6664325" y="2927350"/>
          <p14:tracePt t="274735" x="6664325" y="2917825"/>
          <p14:tracePt t="274740" x="6664325" y="2900363"/>
          <p14:tracePt t="274851" x="6654800" y="2890838"/>
          <p14:tracePt t="274970" x="6654800" y="2881313"/>
          <p14:tracePt t="274978" x="6654800" y="2863850"/>
          <p14:tracePt t="274986" x="6654800" y="2854325"/>
          <p14:tracePt t="274994" x="6654800" y="2844800"/>
          <p14:tracePt t="275003" x="6654800" y="2836863"/>
          <p14:tracePt t="275019" x="6654800" y="2827338"/>
          <p14:tracePt t="275027" x="6654800" y="2817813"/>
          <p14:tracePt t="275051" x="6654800" y="2808288"/>
          <p14:tracePt t="275083" x="6654800" y="2800350"/>
          <p14:tracePt t="275115" x="6654800" y="2781300"/>
          <p14:tracePt t="276405" x="6654800" y="2771775"/>
          <p14:tracePt t="276412" x="6600825" y="2808288"/>
          <p14:tracePt t="276421" x="6581775" y="2836863"/>
          <p14:tracePt t="276427" x="6537325" y="2900363"/>
          <p14:tracePt t="276436" x="6508750" y="2946400"/>
          <p14:tracePt t="276444" x="6472238" y="2990850"/>
          <p14:tracePt t="276452" x="6445250" y="3027363"/>
          <p14:tracePt t="276460" x="6427788" y="3054350"/>
          <p14:tracePt t="276467" x="6418263" y="3082925"/>
          <p14:tracePt t="276476" x="6391275" y="3100388"/>
          <p14:tracePt t="276482" x="6391275" y="3109913"/>
          <p14:tracePt t="276636" x="6372225" y="3136900"/>
          <p14:tracePt t="276644" x="6354763" y="3146425"/>
          <p14:tracePt t="276650" x="6345238" y="3155950"/>
          <p14:tracePt t="276658" x="6308725" y="3163888"/>
          <p14:tracePt t="276666" x="6262688" y="3192463"/>
          <p14:tracePt t="276674" x="6226175" y="3209925"/>
          <p14:tracePt t="276682" x="6189663" y="3209925"/>
          <p14:tracePt t="276690" x="6145213" y="3219450"/>
          <p14:tracePt t="276698" x="6099175" y="3236913"/>
          <p14:tracePt t="276706" x="6080125" y="3236913"/>
          <p14:tracePt t="276723" x="6062663" y="3236913"/>
          <p14:tracePt t="277100" x="6053138" y="3246438"/>
          <p14:tracePt t="277109" x="6053138" y="3255963"/>
          <p14:tracePt t="277132" x="6053138" y="3265488"/>
          <p14:tracePt t="277142" x="6089650" y="3265488"/>
          <p14:tracePt t="277148" x="6099175" y="3265488"/>
          <p14:tracePt t="277163" x="6116638" y="3265488"/>
          <p14:tracePt t="277195" x="6135688" y="3265488"/>
          <p14:tracePt t="277203" x="6145213" y="3265488"/>
          <p14:tracePt t="277211" x="6181725" y="3265488"/>
          <p14:tracePt t="277219" x="6226175" y="3246438"/>
          <p14:tracePt t="277227" x="6281738" y="3246438"/>
          <p14:tracePt t="277235" x="6326188" y="3246438"/>
          <p14:tracePt t="277243" x="6372225" y="3246438"/>
          <p14:tracePt t="277251" x="6418263" y="3246438"/>
          <p14:tracePt t="277259" x="6445250" y="3246438"/>
          <p14:tracePt t="277266" x="6491288" y="3246438"/>
          <p14:tracePt t="277284" x="6500813" y="3246438"/>
          <p14:tracePt t="277371" x="6500813" y="3236913"/>
          <p14:tracePt t="277405" x="6508750" y="3228975"/>
          <p14:tracePt t="277413" x="6508750" y="3209925"/>
          <p14:tracePt t="277422" x="6508750" y="3182938"/>
          <p14:tracePt t="277428" x="6508750" y="3155950"/>
          <p14:tracePt t="277437" x="6508750" y="3119438"/>
          <p14:tracePt t="277444" x="6508750" y="3090863"/>
          <p14:tracePt t="277452" x="6508750" y="3054350"/>
          <p14:tracePt t="277459" x="6508750" y="3036888"/>
          <p14:tracePt t="277469" x="6508750" y="2982913"/>
          <p14:tracePt t="277474" x="6508750" y="2954338"/>
          <p14:tracePt t="277482" x="6508750" y="2909888"/>
          <p14:tracePt t="277490" x="6508750" y="2881313"/>
          <p14:tracePt t="277498" x="6508750" y="2863850"/>
          <p14:tracePt t="277506" x="6508750" y="2844800"/>
          <p14:tracePt t="277514" x="6508750" y="2836863"/>
          <p14:tracePt t="277522" x="6508750" y="2827338"/>
          <p14:tracePt t="277546" x="6508750" y="2817813"/>
          <p14:tracePt t="277698" x="6508750" y="2827338"/>
          <p14:tracePt t="277706" x="6481763" y="2863850"/>
          <p14:tracePt t="277715" x="6454775" y="2909888"/>
          <p14:tracePt t="277724" x="6399213" y="2982913"/>
          <p14:tracePt t="277733" x="6345238" y="3082925"/>
          <p14:tracePt t="277738" x="6335713" y="3192463"/>
          <p14:tracePt t="277747" x="6291263" y="3319463"/>
          <p14:tracePt t="277754" x="6272213" y="3446463"/>
          <p14:tracePt t="277763" x="6262688" y="3611563"/>
          <p14:tracePt t="277770" x="6245225" y="3784600"/>
          <p14:tracePt t="277780" x="6199188" y="3967163"/>
          <p14:tracePt t="277786" x="6199188" y="4130675"/>
          <p14:tracePt t="277795" x="6199188" y="4303713"/>
          <p14:tracePt t="277802" x="6172200" y="4459288"/>
          <p14:tracePt t="277811" x="6172200" y="4587875"/>
          <p14:tracePt t="277819" x="6135688" y="4714875"/>
          <p14:tracePt t="277827" x="6135688" y="4824413"/>
          <p14:tracePt t="277835" x="6126163" y="4887913"/>
          <p14:tracePt t="277842" x="6116638" y="4943475"/>
          <p14:tracePt t="277850" x="6108700" y="4987925"/>
          <p14:tracePt t="277858" x="6089650" y="5006975"/>
          <p14:tracePt t="278212" x="6080125" y="5016500"/>
          <p14:tracePt t="278366" x="6089650" y="5016500"/>
          <p14:tracePt t="278378" x="6126163" y="5016500"/>
          <p14:tracePt t="278378" x="6208713" y="5016500"/>
          <p14:tracePt t="278388" x="6318250" y="5016500"/>
          <p14:tracePt t="278396" x="6372225" y="5006975"/>
          <p14:tracePt t="278405" x="6381750" y="5006975"/>
          <p14:tracePt t="278499" x="6391275" y="5006975"/>
          <p14:tracePt t="278523" x="6391275" y="5016500"/>
          <p14:tracePt t="278714" x="6391275" y="5024438"/>
          <p14:tracePt t="278722" x="6391275" y="5033963"/>
          <p14:tracePt t="278730" x="6391275" y="5043488"/>
          <p14:tracePt t="278739" x="6391275" y="5060950"/>
          <p14:tracePt t="278754" x="6391275" y="5070475"/>
          <p14:tracePt t="278763" x="6391275" y="5097463"/>
          <p14:tracePt t="278771" x="6391275" y="5106988"/>
          <p14:tracePt t="278780" x="6391275" y="5116513"/>
          <p14:tracePt t="278787" x="6391275" y="5143500"/>
          <p14:tracePt t="278795" x="6391275" y="5153025"/>
          <p14:tracePt t="278802" x="6391275" y="5160963"/>
          <p14:tracePt t="278810" x="6381750" y="5207000"/>
          <p14:tracePt t="278818" x="6381750" y="5216525"/>
          <p14:tracePt t="278826" x="6381750" y="5243513"/>
          <p14:tracePt t="278834" x="6381750" y="5262563"/>
          <p14:tracePt t="278843" x="6372225" y="5289550"/>
          <p14:tracePt t="278851" x="6354763" y="5307013"/>
          <p14:tracePt t="278859" x="6354763" y="5335588"/>
          <p14:tracePt t="278866" x="6345238" y="5353050"/>
          <p14:tracePt t="278881" x="6326188" y="5389563"/>
          <p14:tracePt t="278882" x="6326188" y="5408613"/>
          <p14:tracePt t="278890" x="6318250" y="5435600"/>
          <p14:tracePt t="278898" x="6318250" y="5445125"/>
          <p14:tracePt t="278906" x="6308725" y="5462588"/>
          <p14:tracePt t="278914" x="6308725" y="5481638"/>
          <p14:tracePt t="278930" x="6308725" y="5489575"/>
          <p14:tracePt t="278947" x="6308725" y="5508625"/>
          <p14:tracePt t="278963" x="6299200" y="5518150"/>
          <p14:tracePt t="279156" x="6299200" y="5535613"/>
          <p14:tracePt t="279164" x="6299200" y="5554663"/>
          <p14:tracePt t="279172" x="6299200" y="5562600"/>
          <p14:tracePt t="279188" x="6299200" y="5572125"/>
          <p14:tracePt t="279204" x="6291263" y="5599113"/>
          <p14:tracePt t="279356" x="6281738" y="5608638"/>
          <p14:tracePt t="279366" x="6281738" y="5618163"/>
          <p14:tracePt t="279374" x="6281738" y="5645150"/>
          <p14:tracePt t="279380" x="6281738" y="5662613"/>
          <p14:tracePt t="279386" x="6272213" y="5691188"/>
          <p14:tracePt t="279394" x="6254750" y="5718175"/>
          <p14:tracePt t="279402" x="6254750" y="5727700"/>
          <p14:tracePt t="279410" x="6254750" y="5745163"/>
          <p14:tracePt t="288180" x="6254750" y="5699125"/>
          <p14:tracePt t="288188" x="6254750" y="5626100"/>
          <p14:tracePt t="288197" x="6254750" y="5572125"/>
          <p14:tracePt t="288208" x="6254750" y="5499100"/>
          <p14:tracePt t="288214" x="6254750" y="5435600"/>
          <p14:tracePt t="288219" x="6254750" y="5380038"/>
          <p14:tracePt t="288226" x="6254750" y="5326063"/>
          <p14:tracePt t="288235" x="6254750" y="5270500"/>
          <p14:tracePt t="288261" x="6254750" y="5170488"/>
          <p14:tracePt t="288266" x="6254750" y="5126038"/>
          <p14:tracePt t="288283" x="6272213" y="5097463"/>
          <p14:tracePt t="288290" x="6281738" y="5089525"/>
          <p14:tracePt t="288331" x="6281738" y="5080000"/>
          <p14:tracePt t="288346" x="6281738" y="5053013"/>
          <p14:tracePt t="288355" x="6281738" y="5043488"/>
          <p14:tracePt t="288362" x="6281738" y="5033963"/>
          <p14:tracePt t="288378" x="6281738" y="5024438"/>
          <p14:tracePt t="288386" x="6281738" y="5016500"/>
          <p14:tracePt t="288396" x="6281738" y="5006975"/>
          <p14:tracePt t="288402" x="6281738" y="4997450"/>
          <p14:tracePt t="288490" x="6281738" y="4987925"/>
          <p14:tracePt t="288770" x="6281738" y="4970463"/>
          <p14:tracePt t="288779" x="6281738" y="4951413"/>
          <p14:tracePt t="288786" x="6262688" y="4943475"/>
          <p14:tracePt t="288794" x="6235700" y="4933950"/>
          <p14:tracePt t="288802" x="6226175" y="4933950"/>
          <p14:tracePt t="288812" x="6218238" y="4933950"/>
          <p14:tracePt t="288818" x="6199188" y="4914900"/>
          <p14:tracePt t="288883" x="6189663" y="4914900"/>
          <p14:tracePt t="288899" x="6181725" y="4914900"/>
          <p14:tracePt t="288923" x="6162675" y="4914900"/>
          <p14:tracePt t="288931" x="6153150" y="4914900"/>
          <p14:tracePt t="288939" x="6145213" y="4924425"/>
          <p14:tracePt t="288947" x="6135688" y="4933950"/>
          <p14:tracePt t="288963" x="6126163" y="4943475"/>
          <p14:tracePt t="289212" x="6126163" y="4924425"/>
          <p14:tracePt t="289220" x="6126163" y="4914900"/>
          <p14:tracePt t="289236" x="6126163" y="4906963"/>
          <p14:tracePt t="289332" x="6135688" y="4897438"/>
          <p14:tracePt t="290117" x="6135688" y="4887913"/>
          <p14:tracePt t="290127" x="6135688" y="4878388"/>
          <p14:tracePt t="290138" x="6135688" y="4870450"/>
          <p14:tracePt t="290146" x="6135688" y="4860925"/>
          <p14:tracePt t="290154" x="6108700" y="4860925"/>
          <p14:tracePt t="290162" x="6053138" y="4860925"/>
          <p14:tracePt t="290170" x="6016625" y="4860925"/>
          <p14:tracePt t="290178" x="5972175" y="4860925"/>
          <p14:tracePt t="290186" x="5943600" y="4870450"/>
          <p14:tracePt t="290195" x="5926138" y="4887913"/>
          <p14:tracePt t="290203" x="5899150" y="4897438"/>
          <p14:tracePt t="290214" x="5880100" y="4933950"/>
          <p14:tracePt t="290218" x="5880100" y="4943475"/>
          <p14:tracePt t="290234" x="5870575" y="4943475"/>
          <p14:tracePt t="290563" x="5880100" y="4943475"/>
          <p14:tracePt t="290570" x="5889625" y="4943475"/>
          <p14:tracePt t="290578" x="5899150" y="4943475"/>
          <p14:tracePt t="290586" x="5943600" y="4951413"/>
          <p14:tracePt t="290595" x="5980113" y="4970463"/>
          <p14:tracePt t="290603" x="6007100" y="4970463"/>
          <p14:tracePt t="290612" x="6035675" y="4979988"/>
          <p14:tracePt t="290618" x="6053138" y="4987925"/>
          <p14:tracePt t="290634" x="6062663" y="4997450"/>
          <p14:tracePt t="290642" x="6072188" y="4997450"/>
          <p14:tracePt t="290659" x="6080125" y="5006975"/>
          <p14:tracePt t="290692" x="6080125" y="5016500"/>
          <p14:tracePt t="290714" x="6080125" y="5033963"/>
          <p14:tracePt t="290722" x="6080125" y="5043488"/>
          <p14:tracePt t="290730" x="6072188" y="5060950"/>
          <p14:tracePt t="290738" x="6062663" y="5070475"/>
          <p14:tracePt t="290748" x="6053138" y="5080000"/>
          <p14:tracePt t="290762" x="6026150" y="5106988"/>
          <p14:tracePt t="290772" x="6016625" y="5116513"/>
          <p14:tracePt t="290779" x="6007100" y="5116513"/>
          <p14:tracePt t="290786" x="5980113" y="5133975"/>
          <p14:tracePt t="290795" x="5980113" y="5143500"/>
          <p14:tracePt t="290802" x="5980113" y="5153025"/>
          <p14:tracePt t="290812" x="5962650" y="5189538"/>
          <p14:tracePt t="290843" x="5953125" y="5197475"/>
          <p14:tracePt t="290963" x="5953125" y="5153025"/>
          <p14:tracePt t="290971" x="5926138" y="5080000"/>
          <p14:tracePt t="290979" x="5916613" y="5043488"/>
          <p14:tracePt t="290988" x="5889625" y="4960938"/>
          <p14:tracePt t="290997" x="5853113" y="4878388"/>
          <p14:tracePt t="291003" x="5807075" y="4814888"/>
          <p14:tracePt t="291013" x="5797550" y="4760913"/>
          <p14:tracePt t="291018" x="5761038" y="4697413"/>
          <p14:tracePt t="291026" x="5753100" y="4632325"/>
          <p14:tracePt t="291035" x="5707063" y="4568825"/>
          <p14:tracePt t="291043" x="5697538" y="4522788"/>
          <p14:tracePt t="291050" x="5680075" y="4478338"/>
          <p14:tracePt t="291059" x="5680075" y="4449763"/>
          <p14:tracePt t="291066" x="5680075" y="4413250"/>
          <p14:tracePt t="291074" x="5661025" y="4376738"/>
          <p14:tracePt t="291082" x="5661025" y="4359275"/>
          <p14:tracePt t="291098" x="5661025" y="4340225"/>
          <p14:tracePt t="291106" x="5661025" y="4332288"/>
          <p14:tracePt t="291114" x="5661025" y="4322763"/>
          <p14:tracePt t="291130" x="5653088" y="4303713"/>
          <p14:tracePt t="291178" x="5653088" y="4295775"/>
          <p14:tracePt t="291202" x="5661025" y="4276725"/>
          <p14:tracePt t="291211" x="5680075" y="4249738"/>
          <p14:tracePt t="291218" x="5697538" y="4232275"/>
          <p14:tracePt t="291226" x="5753100" y="4222750"/>
          <p14:tracePt t="291234" x="5797550" y="4213225"/>
          <p14:tracePt t="291242" x="5834063" y="4213225"/>
          <p14:tracePt t="291251" x="5926138" y="4186238"/>
          <p14:tracePt t="291259" x="6016625" y="4186238"/>
          <p14:tracePt t="291266" x="6126163" y="4186238"/>
          <p14:tracePt t="291274" x="6218238" y="4186238"/>
          <p14:tracePt t="291282" x="6326188" y="4186238"/>
          <p14:tracePt t="291290" x="6399213" y="4186238"/>
          <p14:tracePt t="291298" x="6472238" y="4195763"/>
          <p14:tracePt t="291306" x="6518275" y="4203700"/>
          <p14:tracePt t="291314" x="6564313" y="4213225"/>
          <p14:tracePt t="291322" x="6581775" y="4222750"/>
          <p14:tracePt t="291330" x="6581775" y="4232275"/>
          <p14:tracePt t="291444" x="6581775" y="4259263"/>
          <p14:tracePt t="291450" x="6581775" y="4286250"/>
          <p14:tracePt t="291458" x="6581775" y="4313238"/>
          <p14:tracePt t="291466" x="6581775" y="4340225"/>
          <p14:tracePt t="291474" x="6581775" y="4386263"/>
          <p14:tracePt t="291482" x="6581775" y="4422775"/>
          <p14:tracePt t="291490" x="6554788" y="4468813"/>
          <p14:tracePt t="291499" x="6554788" y="4495800"/>
          <p14:tracePt t="291506" x="6545263" y="4568825"/>
          <p14:tracePt t="291514" x="6545263" y="4614863"/>
          <p14:tracePt t="291522" x="6527800" y="4668838"/>
          <p14:tracePt t="291530" x="6527800" y="4705350"/>
          <p14:tracePt t="291538" x="6508750" y="4768850"/>
          <p14:tracePt t="291546" x="6500813" y="4787900"/>
          <p14:tracePt t="291554" x="6500813" y="4814888"/>
          <p14:tracePt t="291563" x="6491288" y="4860925"/>
          <p14:tracePt t="291579" x="6491288" y="4897438"/>
          <p14:tracePt t="291587" x="6481763" y="4914900"/>
          <p14:tracePt t="291602" x="6481763" y="4933950"/>
          <p14:tracePt t="291613" x="6464300" y="4951413"/>
          <p14:tracePt t="291634" x="6454775" y="4960938"/>
          <p14:tracePt t="291642" x="6445250" y="4979988"/>
          <p14:tracePt t="291650" x="6435725" y="4997450"/>
          <p14:tracePt t="291658" x="6427788" y="5006975"/>
          <p14:tracePt t="291666" x="6408738" y="5024438"/>
          <p14:tracePt t="291676" x="6391275" y="5043488"/>
          <p14:tracePt t="291686" x="6372225" y="5060950"/>
          <p14:tracePt t="291692" x="6354763" y="5080000"/>
          <p14:tracePt t="291700" x="6335713" y="5089525"/>
          <p14:tracePt t="291708" x="6326188" y="5097463"/>
          <p14:tracePt t="291715" x="6299200" y="5126038"/>
          <p14:tracePt t="291723" x="6281738" y="5133975"/>
          <p14:tracePt t="291730" x="6262688" y="5143500"/>
          <p14:tracePt t="291738" x="6245225" y="5143500"/>
          <p14:tracePt t="291746" x="6226175" y="5153025"/>
          <p14:tracePt t="291754" x="6208713" y="5160963"/>
          <p14:tracePt t="291763" x="6199188" y="5170488"/>
          <p14:tracePt t="291770" x="6189663" y="5170488"/>
          <p14:tracePt t="291779" x="6181725" y="5180013"/>
          <p14:tracePt t="291802" x="6172200" y="5180013"/>
          <p14:tracePt t="291815" x="6153150" y="5180013"/>
          <p14:tracePt t="291818" x="6135688" y="5189538"/>
          <p14:tracePt t="291831" x="6126163" y="5189538"/>
          <p14:tracePt t="291835" x="6108700" y="5189538"/>
          <p14:tracePt t="291848" x="6089650" y="5189538"/>
          <p14:tracePt t="291851" x="6035675" y="5189538"/>
          <p14:tracePt t="291862" x="5989638" y="5189538"/>
          <p14:tracePt t="291868" x="5935663" y="5189538"/>
          <p14:tracePt t="291877" x="5862638" y="5189538"/>
          <p14:tracePt t="291897" x="5734050" y="5189538"/>
          <p14:tracePt t="291899" x="5653088" y="5160963"/>
          <p14:tracePt t="291907" x="5551488" y="5116513"/>
          <p14:tracePt t="291915" x="5487988" y="5080000"/>
          <p14:tracePt t="291923" x="5434013" y="5070475"/>
          <p14:tracePt t="291931" x="5351463" y="5043488"/>
          <p14:tracePt t="291940" x="5268913" y="5016500"/>
          <p14:tracePt t="291946" x="5232400" y="5006975"/>
          <p14:tracePt t="291954" x="5195888" y="4979988"/>
          <p14:tracePt t="291963" x="5168900" y="4951413"/>
          <p14:tracePt t="291970" x="5132388" y="4914900"/>
          <p14:tracePt t="291979" x="5114925" y="4897438"/>
          <p14:tracePt t="291986" x="5105400" y="4878388"/>
          <p14:tracePt t="291995" x="5086350" y="4860925"/>
          <p14:tracePt t="292002" x="5078413" y="4841875"/>
          <p14:tracePt t="292011" x="5068888" y="4824413"/>
          <p14:tracePt t="292019" x="5068888" y="4814888"/>
          <p14:tracePt t="292026" x="5068888" y="4787900"/>
          <p14:tracePt t="292034" x="5049838" y="4760913"/>
          <p14:tracePt t="292042" x="5049838" y="4751388"/>
          <p14:tracePt t="292050" x="5049838" y="4732338"/>
          <p14:tracePt t="292058" x="5049838" y="4724400"/>
          <p14:tracePt t="292067" x="5049838" y="4705350"/>
          <p14:tracePt t="292075" x="5049838" y="4697413"/>
          <p14:tracePt t="292084" x="5049838" y="4668838"/>
          <p14:tracePt t="292092" x="5049838" y="4660900"/>
          <p14:tracePt t="292099" x="5059363" y="4641850"/>
          <p14:tracePt t="292107" x="5068888" y="4632325"/>
          <p14:tracePt t="292114" x="5086350" y="4614863"/>
          <p14:tracePt t="292122" x="5105400" y="4605338"/>
          <p14:tracePt t="292130" x="5132388" y="4595813"/>
          <p14:tracePt t="292139" x="5159375" y="4587875"/>
          <p14:tracePt t="292146" x="5205413" y="4587875"/>
          <p14:tracePt t="292154" x="5278438" y="4559300"/>
          <p14:tracePt t="292162" x="5334000" y="4559300"/>
          <p14:tracePt t="292170" x="5424488" y="4559300"/>
          <p14:tracePt t="292178" x="5551488" y="4559300"/>
          <p14:tracePt t="292187" x="5661025" y="4559300"/>
          <p14:tracePt t="292195" x="5770563" y="4559300"/>
          <p14:tracePt t="292203" x="5899150" y="4559300"/>
          <p14:tracePt t="292211" x="5989638" y="4559300"/>
          <p14:tracePt t="292218" x="6062663" y="4559300"/>
          <p14:tracePt t="292226" x="6172200" y="4559300"/>
          <p14:tracePt t="292234" x="6226175" y="4559300"/>
          <p14:tracePt t="292242" x="6272213" y="4559300"/>
          <p14:tracePt t="292251" x="6299200" y="4559300"/>
          <p14:tracePt t="292259" x="6326188" y="4559300"/>
          <p14:tracePt t="292267" x="6335713" y="4559300"/>
          <p14:tracePt t="292283" x="6345238" y="4559300"/>
          <p14:tracePt t="292356" x="6354763" y="4559300"/>
          <p14:tracePt t="292362" x="6354763" y="4568825"/>
          <p14:tracePt t="292370" x="6354763" y="4587875"/>
          <p14:tracePt t="292378" x="6354763" y="4605338"/>
          <p14:tracePt t="292386" x="6372225" y="4632325"/>
          <p14:tracePt t="292395" x="6372225" y="4641850"/>
          <p14:tracePt t="292402" x="6372225" y="4660900"/>
          <p14:tracePt t="292412" x="6372225" y="4687888"/>
          <p14:tracePt t="292418" x="6372225" y="4705350"/>
          <p14:tracePt t="292428" x="6372225" y="4732338"/>
          <p14:tracePt t="292434" x="6372225" y="4741863"/>
          <p14:tracePt t="292442" x="6372225" y="4778375"/>
          <p14:tracePt t="292451" x="6372225" y="4797425"/>
          <p14:tracePt t="292458" x="6362700" y="4824413"/>
          <p14:tracePt t="292466" x="6362700" y="4833938"/>
          <p14:tracePt t="292474" x="6354763" y="4841875"/>
          <p14:tracePt t="292482" x="6345238" y="4870450"/>
          <p14:tracePt t="292490" x="6335713" y="4878388"/>
          <p14:tracePt t="292506" x="6326188" y="4887913"/>
          <p14:tracePt t="292796" x="6326188" y="4897438"/>
          <p14:tracePt t="292837" x="6308725" y="4906963"/>
          <p14:tracePt t="292842" x="6281738" y="4933950"/>
          <p14:tracePt t="292858" x="6235700" y="4960938"/>
          <p14:tracePt t="292866" x="6189663" y="4979988"/>
          <p14:tracePt t="292875" x="6116638" y="5006975"/>
          <p14:tracePt t="292882" x="6035675" y="5043488"/>
          <p14:tracePt t="292891" x="5907088" y="5080000"/>
          <p14:tracePt t="292898" x="5789613" y="5106988"/>
          <p14:tracePt t="292906" x="5680075" y="5133975"/>
          <p14:tracePt t="292914" x="5543550" y="5180013"/>
          <p14:tracePt t="292922" x="5451475" y="5207000"/>
          <p14:tracePt t="292930" x="5360988" y="5207000"/>
          <p14:tracePt t="292938" x="5297488" y="5226050"/>
          <p14:tracePt t="292946" x="5251450" y="5226050"/>
          <p14:tracePt t="292954" x="5232400" y="5226050"/>
          <p14:tracePt t="292986" x="5214938" y="5226050"/>
          <p14:tracePt t="293002" x="5195888" y="5226050"/>
          <p14:tracePt t="293011" x="5168900" y="5226050"/>
          <p14:tracePt t="293018" x="5132388" y="5226050"/>
          <p14:tracePt t="293026" x="5086350" y="5226050"/>
          <p14:tracePt t="293034" x="4968875" y="5226050"/>
          <p14:tracePt t="293042" x="4876800" y="5226050"/>
          <p14:tracePt t="293050" x="4749800" y="5226050"/>
          <p14:tracePt t="293058" x="4603750" y="5226050"/>
          <p14:tracePt t="293066" x="4467225" y="5226050"/>
          <p14:tracePt t="293074" x="4340225" y="5226050"/>
          <p14:tracePt t="293082" x="4194175" y="5226050"/>
          <p14:tracePt t="293090" x="4084638" y="5226050"/>
          <p14:tracePt t="293098" x="3975100" y="5226050"/>
          <p14:tracePt t="293107" x="3892550" y="5226050"/>
          <p14:tracePt t="293114" x="3802063" y="5226050"/>
          <p14:tracePt t="293123" x="3746500" y="5226050"/>
          <p14:tracePt t="293130" x="3692525" y="5226050"/>
          <p14:tracePt t="293138" x="3619500" y="5226050"/>
          <p14:tracePt t="293146" x="3563938" y="5226050"/>
          <p14:tracePt t="293154" x="3500438" y="5226050"/>
          <p14:tracePt t="293163" x="3446463" y="5226050"/>
          <p14:tracePt t="293170" x="3373438" y="5253038"/>
          <p14:tracePt t="293178" x="3290888" y="5253038"/>
          <p14:tracePt t="293187" x="3200400" y="5270500"/>
          <p14:tracePt t="293195" x="3108325" y="5299075"/>
          <p14:tracePt t="293203" x="3044825" y="5307013"/>
          <p14:tracePt t="293212" x="2971800" y="5307013"/>
          <p14:tracePt t="293218" x="2908300" y="5316538"/>
          <p14:tracePt t="293227" x="2871788" y="5326063"/>
          <p14:tracePt t="293234" x="2808288" y="5353050"/>
          <p14:tracePt t="293242" x="2781300" y="5353050"/>
          <p14:tracePt t="293250" x="2762250" y="5362575"/>
          <p14:tracePt t="293258" x="2716213" y="5362575"/>
          <p14:tracePt t="293266" x="2708275" y="5362575"/>
          <p14:tracePt t="293274" x="2708275" y="5372100"/>
          <p14:tracePt t="293282" x="2679700" y="5372100"/>
          <p14:tracePt t="293290" x="2671763" y="5372100"/>
          <p14:tracePt t="293298" x="2643188" y="5372100"/>
          <p14:tracePt t="293306" x="2625725" y="5372100"/>
          <p14:tracePt t="293315" x="2589213" y="5372100"/>
          <p14:tracePt t="293323" x="2570163" y="5372100"/>
          <p14:tracePt t="293330" x="2533650" y="5372100"/>
          <p14:tracePt t="293339" x="2516188" y="5372100"/>
          <p14:tracePt t="293346" x="2479675" y="5372100"/>
          <p14:tracePt t="293355" x="2452688" y="5372100"/>
          <p14:tracePt t="293362" x="2425700" y="5372100"/>
          <p14:tracePt t="293371" x="2370138" y="5372100"/>
          <p14:tracePt t="293379" x="2324100" y="5372100"/>
          <p14:tracePt t="293387" x="2287588" y="5372100"/>
          <p14:tracePt t="293396" x="2243138" y="5372100"/>
          <p14:tracePt t="293403" x="2214563" y="5380038"/>
          <p14:tracePt t="293564" x="2206625" y="5380038"/>
          <p14:tracePt t="293580" x="2206625" y="5372100"/>
          <p14:tracePt t="293597" x="2206625" y="5353050"/>
          <p14:tracePt t="293604" x="2206625" y="5335588"/>
          <p14:tracePt t="293612" x="2206625" y="5326063"/>
          <p14:tracePt t="293619" x="2206625" y="5316538"/>
          <p14:tracePt t="293628" x="2206625" y="5289550"/>
          <p14:tracePt t="293634" x="2206625" y="5270500"/>
          <p14:tracePt t="293642" x="2206625" y="5243513"/>
          <p14:tracePt t="293651" x="2206625" y="5233988"/>
          <p14:tracePt t="293659" x="2206625" y="5216525"/>
          <p14:tracePt t="293667" x="2206625" y="5207000"/>
          <p14:tracePt t="293675" x="2206625" y="5197475"/>
          <p14:tracePt t="293682" x="2206625" y="5189538"/>
          <p14:tracePt t="293691" x="2206625" y="5180013"/>
          <p14:tracePt t="293898" x="2206625" y="5153025"/>
          <p14:tracePt t="293907" x="2197100" y="5143500"/>
          <p14:tracePt t="293914" x="2187575" y="5143500"/>
          <p14:tracePt t="293922" x="2179638" y="5133975"/>
          <p14:tracePt t="293978" x="2160588" y="5133975"/>
          <p14:tracePt t="293986" x="2143125" y="5133975"/>
          <p14:tracePt t="293994" x="2133600" y="5143500"/>
          <p14:tracePt t="294011" x="2106613" y="5143500"/>
          <p14:tracePt t="294019" x="2097088" y="5143500"/>
          <p14:tracePt t="294028" x="2087563" y="5143500"/>
          <p14:tracePt t="294035" x="2051050" y="5153025"/>
          <p14:tracePt t="294051" x="2041525" y="5153025"/>
          <p14:tracePt t="294059" x="2033588" y="5153025"/>
          <p14:tracePt t="294067" x="2024063" y="5153025"/>
          <p14:tracePt t="294107" x="2014538" y="5153025"/>
          <p14:tracePt t="294130" x="2005013" y="5160963"/>
          <p14:tracePt t="294237" x="2014538" y="5160963"/>
          <p14:tracePt t="294276" x="2024063" y="5160963"/>
          <p14:tracePt t="295402" x="2024063" y="5153025"/>
          <p14:tracePt t="295418" x="2051050" y="5106988"/>
          <p14:tracePt t="295427" x="2070100" y="5089525"/>
          <p14:tracePt t="295435" x="2078038" y="5060950"/>
          <p14:tracePt t="295442" x="2087563" y="5016500"/>
          <p14:tracePt t="295450" x="2087563" y="4997450"/>
          <p14:tracePt t="295458" x="2087563" y="4970463"/>
          <p14:tracePt t="295466" x="2087563" y="4951413"/>
          <p14:tracePt t="295474" x="2087563" y="4924425"/>
          <p14:tracePt t="295482" x="2087563" y="4914900"/>
          <p14:tracePt t="295498" x="2087563" y="4906963"/>
          <p14:tracePt t="295820" x="2097088" y="4906963"/>
          <p14:tracePt t="295829" x="2106613" y="4897438"/>
          <p14:tracePt t="295835" x="2106613" y="4887913"/>
          <p14:tracePt t="295842" x="2114550" y="4870450"/>
          <p14:tracePt t="295850" x="2114550" y="4860925"/>
          <p14:tracePt t="295858" x="2114550" y="4841875"/>
          <p14:tracePt t="295866" x="2114550" y="4833938"/>
          <p14:tracePt t="295882" x="2114550" y="4824413"/>
          <p14:tracePt t="295896" x="2114550" y="4814888"/>
          <p14:tracePt t="295898" x="2114550" y="4805363"/>
          <p14:tracePt t="295906" x="2114550" y="4797425"/>
          <p14:tracePt t="295922" x="2106613" y="4787900"/>
          <p14:tracePt t="296212" x="2087563" y="4787900"/>
          <p14:tracePt t="296219" x="2087563" y="4797425"/>
          <p14:tracePt t="296228" x="2087563" y="4805363"/>
          <p14:tracePt t="296234" x="2087563" y="4824413"/>
          <p14:tracePt t="296242" x="2087563" y="4833938"/>
          <p14:tracePt t="296258" x="2087563" y="4841875"/>
          <p14:tracePt t="296413" x="2078038" y="4878388"/>
          <p14:tracePt t="296425" x="2070100" y="4887913"/>
          <p14:tracePt t="296430" x="2051050" y="4914900"/>
          <p14:tracePt t="296436" x="2041525" y="4933950"/>
          <p14:tracePt t="296443" x="2024063" y="4979988"/>
          <p14:tracePt t="296451" x="2024063" y="5006975"/>
          <p14:tracePt t="296459" x="2014538" y="5024438"/>
          <p14:tracePt t="296466" x="2014538" y="5053013"/>
          <p14:tracePt t="296475" x="2005013" y="5080000"/>
          <p14:tracePt t="297866" x="2005013" y="5089525"/>
          <p14:tracePt t="297875" x="2014538" y="5089525"/>
          <p14:tracePt t="297885" x="2051050" y="5089525"/>
          <p14:tracePt t="297900" x="2070100" y="5089525"/>
          <p14:tracePt t="297908" x="2114550" y="5116513"/>
          <p14:tracePt t="297923" x="2124075" y="5116513"/>
          <p14:tracePt t="297939" x="2124075" y="5143500"/>
          <p14:tracePt t="297946" x="2124075" y="5160963"/>
          <p14:tracePt t="297979" x="2124075" y="5170488"/>
          <p14:tracePt t="298309" x="2124075" y="5189538"/>
          <p14:tracePt t="298380" x="2124075" y="5197475"/>
          <p14:tracePt t="298628" x="2143125" y="5189538"/>
          <p14:tracePt t="298636" x="2170113" y="5170488"/>
          <p14:tracePt t="298644" x="2179638" y="5160963"/>
          <p14:tracePt t="298652" x="2197100" y="5143500"/>
          <p14:tracePt t="298660" x="2214563" y="5133975"/>
          <p14:tracePt t="298671" x="2243138" y="5097463"/>
          <p14:tracePt t="298675" x="2260600" y="5089525"/>
          <p14:tracePt t="298683" x="2287588" y="5080000"/>
          <p14:tracePt t="298691" x="2316163" y="5070475"/>
          <p14:tracePt t="298700" x="2333625" y="5053013"/>
          <p14:tracePt t="298707" x="2360613" y="5043488"/>
          <p14:tracePt t="298714" x="2389188" y="5043488"/>
          <p14:tracePt t="298724" x="2425700" y="5016500"/>
          <p14:tracePt t="298731" x="2452688" y="4987925"/>
          <p14:tracePt t="298746" x="2462213" y="4979988"/>
          <p14:tracePt t="298755" x="2470150" y="4970463"/>
          <p14:tracePt t="298762" x="2489200" y="4960938"/>
          <p14:tracePt t="298771" x="2489200" y="4951413"/>
          <p14:tracePt t="298890" x="2498725" y="4951413"/>
          <p14:tracePt t="299116" x="2506663" y="4943475"/>
          <p14:tracePt t="299134" x="2525713" y="4924425"/>
          <p14:tracePt t="299147" x="2533650" y="4924425"/>
          <p14:tracePt t="299228" x="2533650" y="4914900"/>
          <p14:tracePt t="299308" x="2533650" y="4906963"/>
          <p14:tracePt t="299618" x="2533650" y="4897438"/>
          <p14:tracePt t="299684" x="2498725" y="4897438"/>
          <p14:tracePt t="299692" x="2443163" y="4897438"/>
          <p14:tracePt t="299703" x="2352675" y="4897438"/>
          <p14:tracePt t="299709" x="2224088" y="4906963"/>
          <p14:tracePt t="299715" x="2160588" y="4906963"/>
          <p14:tracePt t="299723" x="2114550" y="4924425"/>
          <p14:tracePt t="299731" x="2078038" y="4924425"/>
          <p14:tracePt t="299738" x="2070100" y="4924425"/>
          <p14:tracePt t="299989" x="2060575" y="4933950"/>
          <p14:tracePt t="299995" x="2070100" y="4933950"/>
          <p14:tracePt t="300004" x="2143125" y="4933950"/>
          <p14:tracePt t="300014" x="2251075" y="4933950"/>
          <p14:tracePt t="300020" x="2343150" y="4933950"/>
          <p14:tracePt t="300032" x="2452688" y="4933950"/>
          <p14:tracePt t="300035" x="2579688" y="4914900"/>
          <p14:tracePt t="300047" x="2744788" y="4906963"/>
          <p14:tracePt t="300051" x="2954338" y="4851400"/>
          <p14:tracePt t="300059" x="3117850" y="4841875"/>
          <p14:tracePt t="300067" x="3281363" y="4841875"/>
          <p14:tracePt t="300075" x="3409950" y="4841875"/>
          <p14:tracePt t="300083" x="3482975" y="4841875"/>
          <p14:tracePt t="300092" x="3500438" y="4841875"/>
          <p14:tracePt t="300107" x="3509963" y="4833938"/>
          <p14:tracePt t="300333" x="3490913" y="4833938"/>
          <p14:tracePt t="300340" x="3409950" y="4833938"/>
          <p14:tracePt t="300348" x="3244850" y="4851400"/>
          <p14:tracePt t="300356" x="3081338" y="4851400"/>
          <p14:tracePt t="300364" x="2954338" y="4851400"/>
          <p14:tracePt t="300371" x="2808288" y="4851400"/>
          <p14:tracePt t="300378" x="2698750" y="4851400"/>
          <p14:tracePt t="300386" x="2625725" y="4851400"/>
          <p14:tracePt t="300395" x="2570163" y="4851400"/>
          <p14:tracePt t="300402" x="2552700" y="4851400"/>
          <p14:tracePt t="300411" x="2543175" y="4851400"/>
          <p14:tracePt t="300427" x="2533650" y="4860925"/>
          <p14:tracePt t="300613" x="2525713" y="4860925"/>
          <p14:tracePt t="300718" x="2589213" y="4860925"/>
          <p14:tracePt t="300725" x="2735263" y="4860925"/>
          <p14:tracePt t="300732" x="2898775" y="4851400"/>
          <p14:tracePt t="300741" x="3008313" y="4841875"/>
          <p14:tracePt t="300747" x="3090863" y="4824413"/>
          <p14:tracePt t="300754" x="3108325" y="4814888"/>
          <p14:tracePt t="300762" x="3127375" y="4814888"/>
          <p14:tracePt t="300810" x="3136900" y="4805363"/>
          <p14:tracePt t="300916" x="3136900" y="4833938"/>
          <p14:tracePt t="300925" x="3117850" y="4851400"/>
          <p14:tracePt t="300932" x="3100388" y="4860925"/>
          <p14:tracePt t="300940" x="3071813" y="4878388"/>
          <p14:tracePt t="300946" x="3044825" y="4906963"/>
          <p14:tracePt t="300962" x="3035300" y="4914900"/>
          <p14:tracePt t="301010" x="3017838" y="4924425"/>
          <p14:tracePt t="301019" x="2990850" y="4943475"/>
          <p14:tracePt t="301027" x="2971800" y="4951413"/>
          <p14:tracePt t="301035" x="2954338" y="4960938"/>
          <p14:tracePt t="301042" x="2935288" y="4979988"/>
          <p14:tracePt t="301050" x="2917825" y="4987925"/>
          <p14:tracePt t="301058" x="2881313" y="5006975"/>
          <p14:tracePt t="301066" x="2862263" y="5024438"/>
          <p14:tracePt t="301074" x="2844800" y="5053013"/>
          <p14:tracePt t="301082" x="2825750" y="5070475"/>
          <p14:tracePt t="301090" x="2789238" y="5089525"/>
          <p14:tracePt t="301098" x="2771775" y="5106988"/>
          <p14:tracePt t="301106" x="2762250" y="5126038"/>
          <p14:tracePt t="301114" x="2752725" y="5133975"/>
          <p14:tracePt t="301122" x="2744788" y="5153025"/>
          <p14:tracePt t="301130" x="2735263" y="5170488"/>
          <p14:tracePt t="301147" x="2708275" y="5189538"/>
          <p14:tracePt t="301154" x="2708275" y="5197475"/>
          <p14:tracePt t="301187" x="2698750" y="5207000"/>
          <p14:tracePt t="301365" x="2679700" y="5216525"/>
          <p14:tracePt t="301377" x="2652713" y="5226050"/>
          <p14:tracePt t="301379" x="2606675" y="5233988"/>
          <p14:tracePt t="301386" x="2543175" y="5243513"/>
          <p14:tracePt t="301395" x="2489200" y="5243513"/>
          <p14:tracePt t="301402" x="2452688" y="5243513"/>
          <p14:tracePt t="301411" x="2397125" y="5243513"/>
          <p14:tracePt t="301418" x="2379663" y="5243513"/>
          <p14:tracePt t="301428" x="2360613" y="5243513"/>
          <p14:tracePt t="301434" x="2352675" y="5243513"/>
          <p14:tracePt t="301668" x="2343150" y="5243513"/>
          <p14:tracePt t="301676" x="2333625" y="5243513"/>
          <p14:tracePt t="301684" x="2324100" y="5243513"/>
          <p14:tracePt t="301691" x="2306638" y="5243513"/>
          <p14:tracePt t="301699" x="2270125" y="5243513"/>
          <p14:tracePt t="301707" x="2251075" y="5243513"/>
          <p14:tracePt t="301715" x="2243138" y="5243513"/>
          <p14:tracePt t="301723" x="2224088" y="5243513"/>
          <p14:tracePt t="301731" x="2214563" y="5243513"/>
          <p14:tracePt t="301739" x="2206625" y="5243513"/>
          <p14:tracePt t="301746" x="2179638" y="5253038"/>
          <p14:tracePt t="301989" x="2187575" y="5243513"/>
          <p14:tracePt t="301996" x="2224088" y="5226050"/>
          <p14:tracePt t="302006" x="2287588" y="5216525"/>
          <p14:tracePt t="302010" x="2397125" y="5216525"/>
          <p14:tracePt t="302020" x="2498725" y="5197475"/>
          <p14:tracePt t="302032" x="2625725" y="5180013"/>
          <p14:tracePt t="302036" x="2752725" y="5180013"/>
          <p14:tracePt t="302049" x="2862263" y="5180013"/>
          <p14:tracePt t="302052" x="2954338" y="5180013"/>
          <p14:tracePt t="302059" x="3008313" y="5180013"/>
          <p14:tracePt t="302066" x="3063875" y="5180013"/>
          <p14:tracePt t="302074" x="3081338" y="5180013"/>
          <p14:tracePt t="302541" x="3035300" y="5180013"/>
          <p14:tracePt t="302549" x="2998788" y="5180013"/>
          <p14:tracePt t="302555" x="2935288" y="5207000"/>
          <p14:tracePt t="302564" x="2908300" y="5207000"/>
          <p14:tracePt t="302572" x="2881313" y="5207000"/>
          <p14:tracePt t="302582" x="2835275" y="5207000"/>
          <p14:tracePt t="302588" x="2808288" y="5207000"/>
          <p14:tracePt t="302595" x="2762250" y="5189538"/>
          <p14:tracePt t="302612" x="2716213" y="5160963"/>
          <p14:tracePt t="302629" x="2716213" y="5143500"/>
          <p14:tracePt t="302635" x="2708275" y="5126038"/>
          <p14:tracePt t="302645" x="2708275" y="5097463"/>
          <p14:tracePt t="302650" x="2708275" y="5070475"/>
          <p14:tracePt t="302658" x="2708275" y="5053013"/>
          <p14:tracePt t="302666" x="2708275" y="5024438"/>
          <p14:tracePt t="302674" x="2708275" y="5006975"/>
          <p14:tracePt t="302682" x="2708275" y="4979988"/>
          <p14:tracePt t="302690" x="2708275" y="4960938"/>
          <p14:tracePt t="302698" x="2708275" y="4943475"/>
          <p14:tracePt t="302706" x="2708275" y="4933950"/>
          <p14:tracePt t="302714" x="2708275" y="4924425"/>
          <p14:tracePt t="302826" x="2708275" y="4914900"/>
          <p14:tracePt t="302834" x="2716213" y="4906963"/>
          <p14:tracePt t="302859" x="2716213" y="4897438"/>
          <p14:tracePt t="302867" x="2725738" y="4887913"/>
          <p14:tracePt t="302874" x="2735263" y="4878388"/>
          <p14:tracePt t="302894" x="2744788" y="4860925"/>
          <p14:tracePt t="302898" x="2744788" y="4851400"/>
          <p14:tracePt t="302906" x="2744788" y="4841875"/>
          <p14:tracePt t="302914" x="2752725" y="4841875"/>
          <p14:tracePt t="302954" x="2762250" y="4833938"/>
          <p14:tracePt t="302978" x="2771775" y="4824413"/>
          <p14:tracePt t="302994" x="2771775" y="4814888"/>
          <p14:tracePt t="303002" x="2781300" y="4805363"/>
          <p14:tracePt t="303053" x="2781300" y="4797425"/>
          <p14:tracePt t="303094" x="2781300" y="4778375"/>
          <p14:tracePt t="303189" x="2762250" y="4787900"/>
          <p14:tracePt t="303204" x="2752725" y="4797425"/>
          <p14:tracePt t="303220" x="2744788" y="4805363"/>
          <p14:tracePt t="303236" x="2744788" y="4814888"/>
          <p14:tracePt t="303246" x="2744788" y="4824413"/>
          <p14:tracePt t="303268" x="2744788" y="4833938"/>
          <p14:tracePt t="303596" x="2735263" y="4833938"/>
          <p14:tracePt t="303604" x="2716213" y="4833938"/>
          <p14:tracePt t="303612" x="2671763" y="4833938"/>
          <p14:tracePt t="303619" x="2635250" y="4833938"/>
          <p14:tracePt t="303629" x="2579688" y="4833938"/>
          <p14:tracePt t="303635" x="2516188" y="4833938"/>
          <p14:tracePt t="303645" x="2489200" y="4833938"/>
          <p14:tracePt t="303651" x="2452688" y="4833938"/>
          <p14:tracePt t="303659" x="2425700" y="4833938"/>
          <p14:tracePt t="303667" x="2406650" y="4833938"/>
          <p14:tracePt t="303675" x="2397125" y="4833938"/>
          <p14:tracePt t="303683" x="2370138" y="4841875"/>
          <p14:tracePt t="304094" x="2360613" y="4851400"/>
          <p14:tracePt t="304100" x="2370138" y="4851400"/>
          <p14:tracePt t="304107" x="2479675" y="4851400"/>
          <p14:tracePt t="304116" x="2570163" y="4851400"/>
          <p14:tracePt t="304124" x="2671763" y="4870450"/>
          <p14:tracePt t="304132" x="2725738" y="4870450"/>
          <p14:tracePt t="304140" x="2781300" y="4870450"/>
          <p14:tracePt t="304146" x="2835275" y="4870450"/>
          <p14:tracePt t="304154" x="2862263" y="4870450"/>
          <p14:tracePt t="304162" x="2881313" y="4870450"/>
          <p14:tracePt t="304218" x="2889250" y="4870450"/>
          <p14:tracePt t="304866" x="2889250" y="4860925"/>
          <p14:tracePt t="304874" x="2889250" y="4851400"/>
          <p14:tracePt t="304882" x="2889250" y="4841875"/>
          <p14:tracePt t="304890" x="2898775" y="4814888"/>
          <p14:tracePt t="304898" x="2908300" y="4814888"/>
          <p14:tracePt t="304906" x="2917825" y="4805363"/>
          <p14:tracePt t="304922" x="2925763" y="4797425"/>
          <p14:tracePt t="305020" x="2935288" y="4797425"/>
          <p14:tracePt t="305036" x="2935288" y="4814888"/>
          <p14:tracePt t="305052" x="2935288" y="4824413"/>
          <p14:tracePt t="305059" x="2925763" y="4851400"/>
          <p14:tracePt t="305066" x="2925763" y="4860925"/>
          <p14:tracePt t="305074" x="2917825" y="4887913"/>
          <p14:tracePt t="305082" x="2908300" y="4914900"/>
          <p14:tracePt t="305091" x="2898775" y="4924425"/>
          <p14:tracePt t="305098" x="2889250" y="4943475"/>
          <p14:tracePt t="305106" x="2889250" y="4951413"/>
          <p14:tracePt t="305123" x="2889250" y="4979988"/>
          <p14:tracePt t="305130" x="2881313" y="4987925"/>
          <p14:tracePt t="305162" x="2871788" y="5006975"/>
          <p14:tracePt t="305170" x="2862263" y="5024438"/>
          <p14:tracePt t="305178" x="2844800" y="5033963"/>
          <p14:tracePt t="305186" x="2835275" y="5043488"/>
          <p14:tracePt t="305195" x="2808288" y="5053013"/>
          <p14:tracePt t="305202" x="2798763" y="5060950"/>
          <p14:tracePt t="305211" x="2771775" y="5080000"/>
          <p14:tracePt t="305218" x="2771775" y="5089525"/>
          <p14:tracePt t="305227" x="2752725" y="5089525"/>
          <p14:tracePt t="305234" x="2716213" y="5097463"/>
          <p14:tracePt t="305244" x="2689225" y="5116513"/>
          <p14:tracePt t="305250" x="2662238" y="5126038"/>
          <p14:tracePt t="305262" x="2616200" y="5133975"/>
          <p14:tracePt t="305267" x="2598738" y="5133975"/>
          <p14:tracePt t="305274" x="2570163" y="5153025"/>
          <p14:tracePt t="305282" x="2552700" y="5153025"/>
          <p14:tracePt t="305290" x="2525713" y="5170488"/>
          <p14:tracePt t="305298" x="2516188" y="5170488"/>
          <p14:tracePt t="305306" x="2506663" y="5170488"/>
          <p14:tracePt t="305322" x="2489200" y="5170488"/>
          <p14:tracePt t="305338" x="2479675" y="5170488"/>
          <p14:tracePt t="305348" x="2470150" y="5170488"/>
          <p14:tracePt t="305370" x="2443163" y="5170488"/>
          <p14:tracePt t="305378" x="2397125" y="5170488"/>
          <p14:tracePt t="305387" x="2370138" y="5170488"/>
          <p14:tracePt t="305395" x="2316163" y="5170488"/>
          <p14:tracePt t="305403" x="2243138" y="5170488"/>
          <p14:tracePt t="305411" x="2197100" y="5170488"/>
          <p14:tracePt t="305418" x="2143125" y="5153025"/>
          <p14:tracePt t="305428" x="2106613" y="5143500"/>
          <p14:tracePt t="305435" x="2060575" y="5126038"/>
          <p14:tracePt t="305444" x="2041525" y="5126038"/>
          <p14:tracePt t="305450" x="2024063" y="5116513"/>
          <p14:tracePt t="305716" x="2014538" y="5116513"/>
          <p14:tracePt t="305772" x="2014538" y="5126038"/>
          <p14:tracePt t="305779" x="2041525" y="5133975"/>
          <p14:tracePt t="305788" x="2133600" y="5133975"/>
          <p14:tracePt t="305797" x="2243138" y="5133975"/>
          <p14:tracePt t="305804" x="2370138" y="5133975"/>
          <p14:tracePt t="305816" x="2479675" y="5133975"/>
          <p14:tracePt t="305818" x="2552700" y="5133975"/>
          <p14:tracePt t="305827" x="2606675" y="5133975"/>
          <p14:tracePt t="305834" x="2652713" y="5133975"/>
          <p14:tracePt t="305844" x="2662238" y="5133975"/>
          <p14:tracePt t="306211" x="2679700" y="5133975"/>
          <p14:tracePt t="306220" x="2716213" y="5133975"/>
          <p14:tracePt t="306227" x="2735263" y="5133975"/>
          <p14:tracePt t="306235" x="2771775" y="5133975"/>
          <p14:tracePt t="306245" x="2781300" y="5133975"/>
          <p14:tracePt t="306250" x="2798763" y="5126038"/>
          <p14:tracePt t="306258" x="2808288" y="5116513"/>
          <p14:tracePt t="307364" x="2817813" y="5116513"/>
          <p14:tracePt t="307372" x="2825750" y="5116513"/>
          <p14:tracePt t="307380" x="2862263" y="5116513"/>
          <p14:tracePt t="307395" x="2871788" y="5116513"/>
          <p14:tracePt t="308021" x="2881313" y="5116513"/>
          <p14:tracePt t="308790" x="2835275" y="5116513"/>
          <p14:tracePt t="308797" x="2735263" y="5116513"/>
          <p14:tracePt t="308802" x="2606675" y="5160963"/>
          <p14:tracePt t="308814" x="2533650" y="5170488"/>
          <p14:tracePt t="308819" x="2397125" y="5189538"/>
          <p14:tracePt t="308830" x="2324100" y="5197475"/>
          <p14:tracePt t="308835" x="2251075" y="5197475"/>
          <p14:tracePt t="308847" x="2151063" y="5216525"/>
          <p14:tracePt t="308852" x="2124075" y="5216525"/>
          <p14:tracePt t="308865" x="2070100" y="5233988"/>
          <p14:tracePt t="308867" x="2041525" y="5233988"/>
          <p14:tracePt t="308877" x="2024063" y="5233988"/>
          <p14:tracePt t="308894" x="1997075" y="5233988"/>
          <p14:tracePt t="308898" x="1987550" y="5233988"/>
          <p14:tracePt t="309611" x="2014538" y="5207000"/>
          <p14:tracePt t="309619" x="2070100" y="5160963"/>
          <p14:tracePt t="309628" x="2114550" y="5133975"/>
          <p14:tracePt t="309636" x="2143125" y="5116513"/>
          <p14:tracePt t="309646" x="2170113" y="5106988"/>
          <p14:tracePt t="309652" x="2187575" y="5089525"/>
          <p14:tracePt t="309664" x="2197100" y="5089525"/>
          <p14:tracePt t="312284" x="2206625" y="5080000"/>
          <p14:tracePt t="312298" x="2224088" y="5024438"/>
          <p14:tracePt t="312306" x="2287588" y="4924425"/>
          <p14:tracePt t="312314" x="2333625" y="4860925"/>
          <p14:tracePt t="312322" x="2389188" y="4797425"/>
          <p14:tracePt t="312330" x="2452688" y="4732338"/>
          <p14:tracePt t="312338" x="2525713" y="4660900"/>
          <p14:tracePt t="312346" x="2562225" y="4614863"/>
          <p14:tracePt t="312354" x="2643188" y="4532313"/>
          <p14:tracePt t="312362" x="2689225" y="4478338"/>
          <p14:tracePt t="312370" x="2725738" y="4449763"/>
          <p14:tracePt t="312378" x="2752725" y="4422775"/>
          <p14:tracePt t="312386" x="2789238" y="4395788"/>
          <p14:tracePt t="312394" x="2798763" y="4386263"/>
          <p14:tracePt t="312402" x="2808288" y="4386263"/>
          <p14:tracePt t="312411" x="2817813" y="4376738"/>
          <p14:tracePt t="312421" x="2825750" y="4368800"/>
          <p14:tracePt t="312446" x="2835275" y="4368800"/>
          <p14:tracePt t="312452" x="2852738" y="4349750"/>
          <p14:tracePt t="312464" x="2871788" y="4332288"/>
          <p14:tracePt t="312469" x="2908300" y="4268788"/>
          <p14:tracePt t="312474" x="2925763" y="4249738"/>
          <p14:tracePt t="312482" x="2981325" y="4213225"/>
          <p14:tracePt t="312490" x="3017838" y="4186238"/>
          <p14:tracePt t="312498" x="3100388" y="4140200"/>
          <p14:tracePt t="312506" x="3144838" y="4103688"/>
          <p14:tracePt t="312514" x="3171825" y="4076700"/>
          <p14:tracePt t="312522" x="3227388" y="4040188"/>
          <p14:tracePt t="312530" x="3254375" y="4003675"/>
          <p14:tracePt t="312538" x="3273425" y="3984625"/>
          <p14:tracePt t="312546" x="3317875" y="3957638"/>
          <p14:tracePt t="312554" x="3354388" y="3930650"/>
          <p14:tracePt t="312564" x="3382963" y="3921125"/>
          <p14:tracePt t="312570" x="3390900" y="3911600"/>
          <p14:tracePt t="312578" x="3409950" y="3894138"/>
          <p14:tracePt t="312586" x="3419475" y="3894138"/>
          <p14:tracePt t="312594" x="3419475" y="3884613"/>
          <p14:tracePt t="312602" x="3427413" y="3875088"/>
          <p14:tracePt t="312611" x="3446463" y="3867150"/>
          <p14:tracePt t="312619" x="3455988" y="3857625"/>
          <p14:tracePt t="312635" x="3463925" y="3848100"/>
          <p14:tracePt t="312645" x="3473450" y="3840163"/>
          <p14:tracePt t="312651" x="3490913" y="3821113"/>
          <p14:tracePt t="312662" x="3509963" y="3803650"/>
          <p14:tracePt t="312667" x="3556000" y="3775075"/>
          <p14:tracePt t="312674" x="3582988" y="3748088"/>
          <p14:tracePt t="312682" x="3629025" y="3721100"/>
          <p14:tracePt t="312690" x="3673475" y="3665538"/>
          <p14:tracePt t="312698" x="3709988" y="3638550"/>
          <p14:tracePt t="312706" x="3756025" y="3602038"/>
          <p14:tracePt t="312714" x="3802063" y="3565525"/>
          <p14:tracePt t="312722" x="3856038" y="3529013"/>
          <p14:tracePt t="312730" x="3883025" y="3511550"/>
          <p14:tracePt t="312738" x="3902075" y="3492500"/>
          <p14:tracePt t="312746" x="3919538" y="3475038"/>
          <p14:tracePt t="312755" x="3938588" y="3446463"/>
          <p14:tracePt t="312762" x="3948113" y="3446463"/>
          <p14:tracePt t="312770" x="3956050" y="3438525"/>
          <p14:tracePt t="312778" x="3975100" y="3419475"/>
          <p14:tracePt t="312786" x="3975100" y="3411538"/>
          <p14:tracePt t="312794" x="3975100" y="3402013"/>
          <p14:tracePt t="312802" x="3984625" y="3382963"/>
          <p14:tracePt t="312810" x="3984625" y="3375025"/>
          <p14:tracePt t="312843" x="3984625" y="3365500"/>
          <p14:tracePt t="313002" x="3984625" y="3338513"/>
          <p14:tracePt t="313010" x="3984625" y="3328988"/>
          <p14:tracePt t="313027" x="3984625" y="3319463"/>
          <p14:tracePt t="313035" x="3984625" y="3309938"/>
          <p14:tracePt t="313060" x="3984625" y="3292475"/>
          <p14:tracePt t="313812" x="3919538" y="3309938"/>
          <p14:tracePt t="313819" x="3856038" y="3375025"/>
          <p14:tracePt t="313826" x="3802063" y="3429000"/>
          <p14:tracePt t="313834" x="3775075" y="3455988"/>
          <p14:tracePt t="313843" x="3729038" y="3492500"/>
          <p14:tracePt t="313850" x="3692525" y="3538538"/>
          <p14:tracePt t="313859" x="3665538" y="3575050"/>
          <p14:tracePt t="313866" x="3656013" y="3592513"/>
          <p14:tracePt t="313878" x="3636963" y="3611563"/>
          <p14:tracePt t="314459" x="3665538" y="3611563"/>
          <p14:tracePt t="314469" x="3683000" y="3602038"/>
          <p14:tracePt t="314492" x="3683000" y="3592513"/>
          <p14:tracePt t="314499" x="3692525" y="3584575"/>
          <p14:tracePt t="314585" x="3719513" y="3575050"/>
          <p14:tracePt t="314587" x="3729038" y="3565525"/>
          <p14:tracePt t="314594" x="3738563" y="3556000"/>
          <p14:tracePt t="316572" x="3746500" y="3556000"/>
          <p14:tracePt t="316578" x="3746500" y="3548063"/>
          <p14:tracePt t="316586" x="3746500" y="3502025"/>
          <p14:tracePt t="316594" x="3746500" y="3492500"/>
          <p14:tracePt t="316602" x="3746500" y="3465513"/>
          <p14:tracePt t="316610" x="3765550" y="3429000"/>
          <p14:tracePt t="316618" x="3775075" y="3411538"/>
          <p14:tracePt t="316627" x="3783013" y="3382963"/>
          <p14:tracePt t="316643" x="3792538" y="3355975"/>
          <p14:tracePt t="316651" x="3792538" y="3346450"/>
          <p14:tracePt t="316660" x="3792538" y="3338513"/>
          <p14:tracePt t="316667" x="3802063" y="3309938"/>
          <p14:tracePt t="316677" x="3810000" y="3302000"/>
          <p14:tracePt t="316683" x="3819525" y="3292475"/>
          <p14:tracePt t="316706" x="3819525" y="3282950"/>
          <p14:tracePt t="316957" x="3810000" y="3309938"/>
          <p14:tracePt t="316964" x="3783013" y="3392488"/>
          <p14:tracePt t="316971" x="3756025" y="3455988"/>
          <p14:tracePt t="316978" x="3746500" y="3511550"/>
          <p14:tracePt t="316986" x="3729038" y="3575050"/>
          <p14:tracePt t="316994" x="3719513" y="3611563"/>
          <p14:tracePt t="317002" x="3719513" y="3629025"/>
          <p14:tracePt t="317010" x="3702050" y="3657600"/>
          <p14:tracePt t="317410" x="3702050" y="3629025"/>
          <p14:tracePt t="317418" x="3702050" y="3621088"/>
          <p14:tracePt t="317427" x="3702050" y="3584575"/>
          <p14:tracePt t="317436" x="3702050" y="3538538"/>
          <p14:tracePt t="317443" x="3702050" y="3519488"/>
          <p14:tracePt t="317450" x="3702050" y="3511550"/>
          <p14:tracePt t="317459" x="3709988" y="3502025"/>
          <p14:tracePt t="317466" x="3709988" y="3492500"/>
          <p14:tracePt t="317490" x="3709988" y="3482975"/>
          <p14:tracePt t="317515" x="3709988" y="3475038"/>
          <p14:tracePt t="317546" x="3709988" y="3455988"/>
          <p14:tracePt t="318556" x="3709988" y="3475038"/>
          <p14:tracePt t="318570" x="3709988" y="3482975"/>
          <p14:tracePt t="318594" x="3709988" y="3492500"/>
          <p14:tracePt t="318628" x="3709988" y="3511550"/>
          <p14:tracePt t="318644" x="3709988" y="3519488"/>
          <p14:tracePt t="318659" x="3709988" y="3529013"/>
          <p14:tracePt t="318675" x="3709988" y="3538538"/>
          <p14:tracePt t="318707" x="3702050" y="3548063"/>
          <p14:tracePt t="319034" x="3692525" y="3565525"/>
          <p14:tracePt t="319050" x="3683000" y="3602038"/>
          <p14:tracePt t="319058" x="3683000" y="3611563"/>
          <p14:tracePt t="319066" x="3673475" y="3621088"/>
          <p14:tracePt t="319075" x="3656013" y="3648075"/>
          <p14:tracePt t="319082" x="3656013" y="3657600"/>
          <p14:tracePt t="319093" x="3646488" y="3665538"/>
          <p14:tracePt t="319098" x="3646488" y="3684588"/>
          <p14:tracePt t="319106" x="3636963" y="3702050"/>
          <p14:tracePt t="320700" x="3656013" y="3684588"/>
          <p14:tracePt t="320708" x="3719513" y="3611563"/>
          <p14:tracePt t="320716" x="3738563" y="3575050"/>
          <p14:tracePt t="320726" x="3783013" y="3529013"/>
          <p14:tracePt t="320733" x="3802063" y="3511550"/>
          <p14:tracePt t="320741" x="3838575" y="3465513"/>
          <p14:tracePt t="320747" x="3846513" y="3455988"/>
          <p14:tracePt t="320756" x="3846513" y="3429000"/>
          <p14:tracePt t="320762" x="3875088" y="3411538"/>
          <p14:tracePt t="320778" x="3875088" y="3402013"/>
          <p14:tracePt t="320796" x="3883025" y="3382963"/>
          <p14:tracePt t="320818" x="3892550" y="3382963"/>
          <p14:tracePt t="320947" x="3911600" y="3365500"/>
          <p14:tracePt t="320954" x="3911600" y="3355975"/>
          <p14:tracePt t="320962" x="3911600" y="3346450"/>
          <p14:tracePt t="320970" x="3919538" y="3328988"/>
          <p14:tracePt t="320978" x="3929063" y="3309938"/>
          <p14:tracePt t="320986" x="3929063" y="3302000"/>
          <p14:tracePt t="320994" x="3938588" y="3292475"/>
          <p14:tracePt t="321002" x="3938588" y="3282950"/>
          <p14:tracePt t="321018" x="3956050" y="3273425"/>
          <p14:tracePt t="321034" x="3956050" y="3265488"/>
          <p14:tracePt t="321050" x="3956050" y="3255963"/>
          <p14:tracePt t="321059" x="3965575" y="3246438"/>
          <p14:tracePt t="321364" x="3975100" y="3265488"/>
          <p14:tracePt t="321377" x="3975100" y="3292475"/>
          <p14:tracePt t="321379" x="3975100" y="3319463"/>
          <p14:tracePt t="321387" x="3975100" y="3355975"/>
          <p14:tracePt t="321397" x="3984625" y="3392488"/>
          <p14:tracePt t="321403" x="4002088" y="3411538"/>
          <p14:tracePt t="321413" x="4002088" y="3419475"/>
          <p14:tracePt t="321420" x="4002088" y="3438525"/>
          <p14:tracePt t="321428" x="4002088" y="3446463"/>
          <p14:tracePt t="321435" x="4002088" y="3455988"/>
          <p14:tracePt t="322236" x="4002088" y="3482975"/>
          <p14:tracePt t="322242" x="4002088" y="3492500"/>
          <p14:tracePt t="322250" x="4002088" y="3502025"/>
          <p14:tracePt t="322258" x="4002088" y="3519488"/>
          <p14:tracePt t="322628" x="4002088" y="3529013"/>
          <p14:tracePt t="322650" x="4002088" y="3538538"/>
          <p14:tracePt t="322658" x="4002088" y="3548063"/>
          <p14:tracePt t="322666" x="3992563" y="3575050"/>
          <p14:tracePt t="322691" x="3984625" y="3592513"/>
          <p14:tracePt t="322699" x="3984625" y="3602038"/>
          <p14:tracePt t="322907" x="3984625" y="3611563"/>
          <p14:tracePt t="322915" x="3965575" y="3629025"/>
          <p14:tracePt t="322923" x="3965575" y="3648075"/>
          <p14:tracePt t="322931" x="3965575" y="3657600"/>
          <p14:tracePt t="322939" x="3956050" y="3657600"/>
          <p14:tracePt t="323508" x="3956050" y="3665538"/>
          <p14:tracePt t="323563" x="3956050" y="3684588"/>
          <p14:tracePt t="323580" x="3956050" y="3694113"/>
          <p14:tracePt t="323588" x="3956050" y="3702050"/>
          <p14:tracePt t="323598" x="3956050" y="3711575"/>
          <p14:tracePt t="323605" x="3956050" y="3730625"/>
          <p14:tracePt t="323619" x="3956050" y="3738563"/>
          <p14:tracePt t="323635" x="3948113" y="3757613"/>
          <p14:tracePt t="323651" x="3948113" y="3767138"/>
          <p14:tracePt t="323667" x="3938588" y="3775075"/>
          <p14:tracePt t="323676" x="3938588" y="3784600"/>
          <p14:tracePt t="323683" x="3929063" y="3803650"/>
          <p14:tracePt t="323693" x="3902075" y="3821113"/>
          <p14:tracePt t="323699" x="3883025" y="3848100"/>
          <p14:tracePt t="323707" x="3856038" y="3884613"/>
          <p14:tracePt t="323715" x="3802063" y="3948113"/>
          <p14:tracePt t="323723" x="3746500" y="4013200"/>
          <p14:tracePt t="323731" x="3738563" y="4049713"/>
          <p14:tracePt t="323739" x="3702050" y="4094163"/>
          <p14:tracePt t="323747" x="3656013" y="4159250"/>
          <p14:tracePt t="323755" x="3619500" y="4203700"/>
          <p14:tracePt t="323763" x="3582988" y="4249738"/>
          <p14:tracePt t="323771" x="3563938" y="4286250"/>
          <p14:tracePt t="323779" x="3536950" y="4303713"/>
          <p14:tracePt t="323787" x="3519488" y="4332288"/>
          <p14:tracePt t="323795" x="3509963" y="4340225"/>
          <p14:tracePt t="323813" x="3500438" y="4359275"/>
          <p14:tracePt t="323885" x="3455988" y="4386263"/>
          <p14:tracePt t="323892" x="3455988" y="4395788"/>
          <p14:tracePt t="323898" x="3409950" y="4441825"/>
          <p14:tracePt t="323907" x="3382963" y="4468813"/>
          <p14:tracePt t="323914" x="3336925" y="4505325"/>
          <p14:tracePt t="323922" x="3281363" y="4559300"/>
          <p14:tracePt t="323930" x="3254375" y="4568825"/>
          <p14:tracePt t="323938" x="3236913" y="4587875"/>
          <p14:tracePt t="323946" x="3200400" y="4605338"/>
          <p14:tracePt t="323954" x="3190875" y="4614863"/>
          <p14:tracePt t="324114" x="3190875" y="4624388"/>
          <p14:tracePt t="324122" x="3171825" y="4632325"/>
          <p14:tracePt t="324130" x="3127375" y="4660900"/>
          <p14:tracePt t="324138" x="3090863" y="4687888"/>
          <p14:tracePt t="324146" x="3063875" y="4687888"/>
          <p14:tracePt t="324154" x="3044825" y="4705350"/>
          <p14:tracePt t="324267" x="2998788" y="4714875"/>
          <p14:tracePt t="324276" x="2925763" y="4741863"/>
          <p14:tracePt t="324284" x="2862263" y="4778375"/>
          <p14:tracePt t="324292" x="2781300" y="4787900"/>
          <p14:tracePt t="324298" x="2708275" y="4805363"/>
          <p14:tracePt t="324306" x="2662238" y="4824413"/>
          <p14:tracePt t="324314" x="2625725" y="4824413"/>
          <p14:tracePt t="324322" x="2589213" y="4824413"/>
          <p14:tracePt t="324330" x="2570163" y="4824413"/>
          <p14:tracePt t="324338" x="2570163" y="4833938"/>
          <p14:tracePt t="324429" x="2562225" y="4833938"/>
          <p14:tracePt t="324435" x="2498725" y="4833938"/>
          <p14:tracePt t="324442" x="2389188" y="4833938"/>
          <p14:tracePt t="324451" x="2260600" y="4833938"/>
          <p14:tracePt t="324461" x="2114550" y="4833938"/>
          <p14:tracePt t="324467" x="1987550" y="4833938"/>
          <p14:tracePt t="324478" x="1878013" y="4878388"/>
          <p14:tracePt t="324484" x="1795463" y="4887913"/>
          <p14:tracePt t="324494" x="1722438" y="4887913"/>
          <p14:tracePt t="324498" x="1677988" y="4897438"/>
          <p14:tracePt t="324506" x="1658938" y="4897438"/>
          <p14:tracePt t="324643" x="1641475" y="4897438"/>
          <p14:tracePt t="324659" x="1622425" y="4897438"/>
          <p14:tracePt t="324666" x="1585913" y="4887913"/>
          <p14:tracePt t="324674" x="1568450" y="4870450"/>
          <p14:tracePt t="324682" x="1541463" y="4841875"/>
          <p14:tracePt t="324692" x="1522413" y="4833938"/>
          <p14:tracePt t="324699" x="1512888" y="4824413"/>
          <p14:tracePt t="324706" x="1504950" y="4814888"/>
          <p14:tracePt t="324980" x="1485900" y="4805363"/>
          <p14:tracePt t="324986" x="1458913" y="4814888"/>
          <p14:tracePt t="324994" x="1439863" y="4851400"/>
          <p14:tracePt t="325002" x="1439863" y="4906963"/>
          <p14:tracePt t="325010" x="1431925" y="4924425"/>
          <p14:tracePt t="325018" x="1431925" y="4951413"/>
          <p14:tracePt t="325026" x="1422400" y="4970463"/>
          <p14:tracePt t="325034" x="1422400" y="4987925"/>
          <p14:tracePt t="325044" x="1412875" y="4997450"/>
          <p14:tracePt t="325354" x="1412875" y="5053013"/>
          <p14:tracePt t="325362" x="1412875" y="5126038"/>
          <p14:tracePt t="325370" x="1412875" y="5189538"/>
          <p14:tracePt t="325378" x="1412875" y="5299075"/>
          <p14:tracePt t="325386" x="1412875" y="5353050"/>
          <p14:tracePt t="325394" x="1412875" y="5426075"/>
          <p14:tracePt t="325402" x="1412875" y="5499100"/>
          <p14:tracePt t="325410" x="1412875" y="5554663"/>
          <p14:tracePt t="325418" x="1412875" y="5581650"/>
          <p14:tracePt t="325426" x="1412875" y="5599113"/>
          <p14:tracePt t="325435" x="1412875" y="5635625"/>
          <p14:tracePt t="325702" x="1412875" y="5608638"/>
          <p14:tracePt t="325709" x="1522413" y="5508625"/>
          <p14:tracePt t="325716" x="1622425" y="5416550"/>
          <p14:tracePt t="325725" x="1758950" y="5299075"/>
          <p14:tracePt t="325733" x="1841500" y="5207000"/>
          <p14:tracePt t="325740" x="1960563" y="5126038"/>
          <p14:tracePt t="325748" x="2033588" y="5070475"/>
          <p14:tracePt t="325754" x="2078038" y="5033963"/>
          <p14:tracePt t="325763" x="2097088" y="5016500"/>
          <p14:tracePt t="325771" x="2106613" y="4997450"/>
          <p14:tracePt t="325852" x="2106613" y="4987925"/>
          <p14:tracePt t="325867" x="2133600" y="4960938"/>
          <p14:tracePt t="325877" x="2160588" y="4924425"/>
          <p14:tracePt t="325882" x="2214563" y="4878388"/>
          <p14:tracePt t="325892" x="2233613" y="4860925"/>
          <p14:tracePt t="325898" x="2251075" y="4851400"/>
          <p14:tracePt t="325909" x="2297113" y="4814888"/>
          <p14:tracePt t="325914" x="2316163" y="4797425"/>
          <p14:tracePt t="325922" x="2352675" y="4751388"/>
          <p14:tracePt t="325930" x="2360613" y="4741863"/>
          <p14:tracePt t="325938" x="2389188" y="4714875"/>
          <p14:tracePt t="325946" x="2397125" y="4705350"/>
          <p14:tracePt t="325962" x="2425700" y="4697413"/>
          <p14:tracePt t="326187" x="2433638" y="4697413"/>
          <p14:tracePt t="326202" x="2425700" y="4714875"/>
          <p14:tracePt t="326210" x="2425700" y="4724400"/>
          <p14:tracePt t="326218" x="2406650" y="4760913"/>
          <p14:tracePt t="326244" x="2406650" y="4768850"/>
          <p14:tracePt t="326252" x="2406650" y="4778375"/>
          <p14:tracePt t="326268" x="2397125" y="4787900"/>
          <p14:tracePt t="326318" x="2397125" y="4797425"/>
          <p14:tracePt t="326348" x="2397125" y="4805363"/>
          <p14:tracePt t="326356" x="2397125" y="4824413"/>
          <p14:tracePt t="326364" x="2397125" y="4833938"/>
          <p14:tracePt t="326371" x="2397125" y="4841875"/>
          <p14:tracePt t="326379" x="2397125" y="4851400"/>
          <p14:tracePt t="326395" x="2389188" y="4860925"/>
          <p14:tracePt t="326796" x="2397125" y="4860925"/>
          <p14:tracePt t="326804" x="2397125" y="4851400"/>
          <p14:tracePt t="326810" x="2397125" y="4841875"/>
          <p14:tracePt t="327187" x="2406650" y="4833938"/>
          <p14:tracePt t="327195" x="2425700" y="4824413"/>
          <p14:tracePt t="327203" x="2443163" y="4778375"/>
          <p14:tracePt t="327211" x="2462213" y="4751388"/>
          <p14:tracePt t="327218" x="2479675" y="4724400"/>
          <p14:tracePt t="327226" x="2489200" y="4705350"/>
          <p14:tracePt t="327234" x="2498725" y="4697413"/>
          <p14:tracePt t="327250" x="2506663" y="4687888"/>
          <p14:tracePt t="327883" x="2506663" y="4697413"/>
          <p14:tracePt t="327891" x="2506663" y="4751388"/>
          <p14:tracePt t="327898" x="2506663" y="4787900"/>
          <p14:tracePt t="327906" x="2506663" y="4805363"/>
          <p14:tracePt t="327914" x="2506663" y="4851400"/>
          <p14:tracePt t="327924" x="2506663" y="4878388"/>
          <p14:tracePt t="327931" x="2506663" y="4887913"/>
          <p14:tracePt t="327940" x="2506663" y="4906963"/>
          <p14:tracePt t="327948" x="2506663" y="4914900"/>
          <p14:tracePt t="327964" x="2506663" y="4924425"/>
          <p14:tracePt t="327979" x="2506663" y="4933950"/>
          <p14:tracePt t="328130" x="2506663" y="4943475"/>
          <p14:tracePt t="328138" x="2506663" y="4960938"/>
          <p14:tracePt t="328146" x="2506663" y="4979988"/>
          <p14:tracePt t="328154" x="2506663" y="4987925"/>
          <p14:tracePt t="328162" x="2506663" y="4997450"/>
          <p14:tracePt t="328203" x="2506663" y="5006975"/>
          <p14:tracePt t="328228" x="2506663" y="5016500"/>
          <p14:tracePt t="328270" x="2506663" y="5024438"/>
          <p14:tracePt t="328284" x="2506663" y="5043488"/>
          <p14:tracePt t="328300" x="2506663" y="5053013"/>
          <p14:tracePt t="328324" x="2506663" y="5060950"/>
          <p14:tracePt t="328332" x="2506663" y="5080000"/>
          <p14:tracePt t="328388" x="2506663" y="5089525"/>
          <p14:tracePt t="329068" x="2506663" y="5106988"/>
          <p14:tracePt t="329076" x="2506663" y="5126038"/>
          <p14:tracePt t="329084" x="2506663" y="5143500"/>
          <p14:tracePt t="329097" x="2506663" y="5153025"/>
          <p14:tracePt t="329100" x="2506663" y="5170488"/>
          <p14:tracePt t="329348" x="2525713" y="5170488"/>
          <p14:tracePt t="329356" x="2543175" y="5160963"/>
          <p14:tracePt t="329364" x="2552700" y="5153025"/>
          <p14:tracePt t="329371" x="2562225" y="5153025"/>
          <p14:tracePt t="329387" x="2570163" y="5143500"/>
          <p14:tracePt t="329403" x="2579688" y="5133975"/>
          <p14:tracePt t="332142" x="2579688" y="5126038"/>
          <p14:tracePt t="332154" x="2579688" y="5106988"/>
          <p14:tracePt t="332162" x="2579688" y="5097463"/>
          <p14:tracePt t="332170" x="2579688" y="5089525"/>
          <p14:tracePt t="332186" x="2589213" y="5089525"/>
          <p14:tracePt t="332469" x="2589213" y="5097463"/>
          <p14:tracePt t="332476" x="2589213" y="5106988"/>
          <p14:tracePt t="332484" x="2589213" y="5126038"/>
          <p14:tracePt t="332496" x="2589213" y="5143500"/>
          <p14:tracePt t="332499" x="2589213" y="5160963"/>
          <p14:tracePt t="332510" x="2598738" y="5180013"/>
          <p14:tracePt t="332516" x="2606675" y="5189538"/>
          <p14:tracePt t="332604" x="2606675" y="5197475"/>
          <p14:tracePt t="332620" x="2606675" y="5207000"/>
          <p14:tracePt t="332629" x="2606675" y="5216525"/>
          <p14:tracePt t="332636" x="2606675" y="5233988"/>
          <p14:tracePt t="332643" x="2606675" y="5253038"/>
          <p14:tracePt t="332651" x="2606675" y="5270500"/>
          <p14:tracePt t="332659" x="2606675" y="5299075"/>
          <p14:tracePt t="332667" x="2606675" y="5307013"/>
          <p14:tracePt t="332675" x="2606675" y="5316538"/>
          <p14:tracePt t="332683" x="2606675" y="5326063"/>
          <p14:tracePt t="332692" x="2606675" y="5335588"/>
          <p14:tracePt t="332699" x="2606675" y="5343525"/>
          <p14:tracePt t="333444" x="2625725" y="5335588"/>
          <p14:tracePt t="333453" x="2662238" y="5280025"/>
          <p14:tracePt t="333459" x="2679700" y="5233988"/>
          <p14:tracePt t="333470" x="2689225" y="5189538"/>
          <p14:tracePt t="333474" x="2689225" y="5180013"/>
          <p14:tracePt t="333482" x="2708275" y="5143500"/>
          <p14:tracePt t="333491" x="2716213" y="5126038"/>
          <p14:tracePt t="333498" x="2716213" y="5097463"/>
          <p14:tracePt t="333508" x="2716213" y="5070475"/>
          <p14:tracePt t="333515" x="2716213" y="5053013"/>
          <p14:tracePt t="333522" x="2716213" y="5006975"/>
          <p14:tracePt t="333538" x="2716213" y="4987925"/>
          <p14:tracePt t="333546" x="2716213" y="4970463"/>
          <p14:tracePt t="333554" x="2716213" y="4960938"/>
          <p14:tracePt t="333562" x="2716213" y="4943475"/>
          <p14:tracePt t="333570" x="2716213" y="4914900"/>
          <p14:tracePt t="333578" x="2716213" y="4897438"/>
          <p14:tracePt t="333587" x="2716213" y="4878388"/>
          <p14:tracePt t="333595" x="2716213" y="4860925"/>
          <p14:tracePt t="333602" x="2716213" y="4851400"/>
          <p14:tracePt t="333610" x="2716213" y="4841875"/>
          <p14:tracePt t="333626" x="2716213" y="4833938"/>
          <p14:tracePt t="333717" x="2716213" y="4824413"/>
          <p14:tracePt t="333923" x="2716213" y="4814888"/>
          <p14:tracePt t="334244" x="2762250" y="4814888"/>
          <p14:tracePt t="334250" x="2835275" y="4814888"/>
          <p14:tracePt t="334258" x="2935288" y="4860925"/>
          <p14:tracePt t="334266" x="3044825" y="4878388"/>
          <p14:tracePt t="334274" x="3108325" y="4897438"/>
          <p14:tracePt t="334282" x="3190875" y="4924425"/>
          <p14:tracePt t="334291" x="3227388" y="4933950"/>
          <p14:tracePt t="334298" x="3236913" y="4933950"/>
          <p14:tracePt t="334307" x="3254375" y="4951413"/>
          <p14:tracePt t="334314" x="3273425" y="4960938"/>
          <p14:tracePt t="334460" x="3273425" y="4970463"/>
          <p14:tracePt t="334470" x="3273425" y="4987925"/>
          <p14:tracePt t="334474" x="3273425" y="4997450"/>
          <p14:tracePt t="334491" x="3273425" y="5006975"/>
          <p14:tracePt t="335142" x="3281363" y="5006975"/>
          <p14:tracePt t="338004" x="3281363" y="4997450"/>
          <p14:tracePt t="338012" x="3254375" y="4987925"/>
          <p14:tracePt t="338022" x="3200400" y="4979988"/>
          <p14:tracePt t="338027" x="3154363" y="4951413"/>
          <p14:tracePt t="338034" x="3100388" y="4951413"/>
          <p14:tracePt t="338042" x="3054350" y="4943475"/>
          <p14:tracePt t="338050" x="2998788" y="4943475"/>
          <p14:tracePt t="338059" x="2954338" y="4933950"/>
          <p14:tracePt t="338066" x="2898775" y="4933950"/>
          <p14:tracePt t="338074" x="2871788" y="4924425"/>
          <p14:tracePt t="338082" x="2825750" y="4924425"/>
          <p14:tracePt t="338091" x="2771775" y="4897438"/>
          <p14:tracePt t="338100" x="2662238" y="4870450"/>
          <p14:tracePt t="338111" x="2543175" y="4841875"/>
          <p14:tracePt t="338115" x="2479675" y="4814888"/>
          <p14:tracePt t="338129" x="2443163" y="4805363"/>
          <p14:tracePt t="338133" x="2433638" y="4805363"/>
          <p14:tracePt t="338380" x="2416175" y="4805363"/>
          <p14:tracePt t="338394" x="2406650" y="4814888"/>
          <p14:tracePt t="338402" x="2406650" y="4833938"/>
          <p14:tracePt t="338410" x="2406650" y="4860925"/>
          <p14:tracePt t="338418" x="2406650" y="4878388"/>
          <p14:tracePt t="338426" x="2406650" y="4906963"/>
          <p14:tracePt t="338434" x="2406650" y="4924425"/>
          <p14:tracePt t="338443" x="2406650" y="4960938"/>
          <p14:tracePt t="338451" x="2406650" y="4970463"/>
          <p14:tracePt t="338461" x="2406650" y="4987925"/>
          <p14:tracePt t="338469" x="2406650" y="5006975"/>
          <p14:tracePt t="338477" x="2406650" y="5016500"/>
          <p14:tracePt t="338484" x="2406650" y="5043488"/>
          <p14:tracePt t="338494" x="2406650" y="5053013"/>
          <p14:tracePt t="338500" x="2406650" y="5060950"/>
          <p14:tracePt t="338510" x="2406650" y="5080000"/>
          <p14:tracePt t="338534" x="2397125" y="5089525"/>
          <p14:tracePt t="338538" x="2397125" y="5097463"/>
          <p14:tracePt t="338546" x="2397125" y="5126038"/>
          <p14:tracePt t="338554" x="2397125" y="5133975"/>
          <p14:tracePt t="338562" x="2397125" y="5143500"/>
          <p14:tracePt t="338570" x="2397125" y="5160963"/>
          <p14:tracePt t="338578" x="2389188" y="5160963"/>
          <p14:tracePt t="342972" x="2389188" y="5170488"/>
          <p14:tracePt t="344036" x="2397125" y="5143500"/>
          <p14:tracePt t="344046" x="2498725" y="5070475"/>
          <p14:tracePt t="344053" x="2616200" y="4997450"/>
          <p14:tracePt t="344060" x="2689225" y="4943475"/>
          <p14:tracePt t="344067" x="2716213" y="4914900"/>
          <p14:tracePt t="344076" x="2735263" y="4897438"/>
          <p14:tracePt t="344083" x="2744788" y="4887913"/>
          <p14:tracePt t="344093" x="2752725" y="4870450"/>
          <p14:tracePt t="344107" x="2762250" y="4860925"/>
          <p14:tracePt t="345076" x="2762250" y="4878388"/>
          <p14:tracePt t="345084" x="2752725" y="4924425"/>
          <p14:tracePt t="345091" x="2744788" y="4951413"/>
          <p14:tracePt t="345101" x="2716213" y="4979988"/>
          <p14:tracePt t="345108" x="2708275" y="5016500"/>
          <p14:tracePt t="345115" x="2708275" y="5033963"/>
          <p14:tracePt t="345126" x="2689225" y="5070475"/>
          <p14:tracePt t="345131" x="2679700" y="5089525"/>
          <p14:tracePt t="345142" x="2679700" y="5097463"/>
          <p14:tracePt t="345147" x="2679700" y="5116513"/>
          <p14:tracePt t="345676" x="2679700" y="5080000"/>
          <p14:tracePt t="345685" x="2698750" y="5060950"/>
          <p14:tracePt t="345691" x="2744788" y="5016500"/>
          <p14:tracePt t="345699" x="2762250" y="4997450"/>
          <p14:tracePt t="345707" x="2781300" y="4979988"/>
          <p14:tracePt t="345714" x="2789238" y="4960938"/>
          <p14:tracePt t="345723" x="2798763" y="4943475"/>
          <p14:tracePt t="345730" x="2808288" y="4933950"/>
          <p14:tracePt t="345740" x="2808288" y="4914900"/>
          <p14:tracePt t="345757" x="2817813" y="4906963"/>
          <p14:tracePt t="345771" x="2825750" y="4897438"/>
          <p14:tracePt t="346442" x="2825750" y="4906963"/>
          <p14:tracePt t="346450" x="2825750" y="4914900"/>
          <p14:tracePt t="346459" x="2817813" y="4924425"/>
          <p14:tracePt t="346467" x="2798763" y="4943475"/>
          <p14:tracePt t="346474" x="2771775" y="4970463"/>
          <p14:tracePt t="346482" x="2752725" y="4987925"/>
          <p14:tracePt t="346491" x="2735263" y="5006975"/>
          <p14:tracePt t="346498" x="2725738" y="5016500"/>
          <p14:tracePt t="346506" x="2725738" y="5024438"/>
          <p14:tracePt t="346514" x="2716213" y="5043488"/>
          <p14:tracePt t="346523" x="2708275" y="5053013"/>
          <p14:tracePt t="346530" x="2698750" y="5060950"/>
          <p14:tracePt t="346546" x="2689225" y="5070475"/>
          <p14:tracePt t="346579" x="2689225" y="5080000"/>
          <p14:tracePt t="346587" x="2679700" y="5089525"/>
          <p14:tracePt t="346595" x="2679700" y="5097463"/>
          <p14:tracePt t="346603" x="2671763" y="5106988"/>
          <p14:tracePt t="346619" x="2662238" y="5133975"/>
          <p14:tracePt t="346651" x="2652713" y="5143500"/>
          <p14:tracePt t="346699" x="2643188" y="5153025"/>
          <p14:tracePt t="352757" x="2635250" y="5153025"/>
          <p14:tracePt t="352764" x="2606675" y="5153025"/>
          <p14:tracePt t="352772" x="2533650" y="5189538"/>
          <p14:tracePt t="352780" x="2397125" y="5270500"/>
          <p14:tracePt t="352788" x="2270125" y="5326063"/>
          <p14:tracePt t="352795" x="2233613" y="5343525"/>
          <p14:tracePt t="352819" x="2206625" y="5362575"/>
          <p14:tracePt t="352827" x="2133600" y="5416550"/>
          <p14:tracePt t="352835" x="1951038" y="5554663"/>
          <p14:tracePt t="352843" x="1795463" y="5626100"/>
          <p14:tracePt t="352851" x="1677988" y="5699125"/>
          <p14:tracePt t="352858" x="1595438" y="5754688"/>
          <p14:tracePt t="352866" x="1568450" y="5764213"/>
          <p14:tracePt t="352876" x="1549400" y="5772150"/>
          <p14:tracePt t="352892" x="1541463" y="5781675"/>
          <p14:tracePt t="353348" x="1541463" y="5772150"/>
          <p14:tracePt t="353376" x="1541463" y="5764213"/>
          <p14:tracePt t="353402" x="1541463" y="5754688"/>
          <p14:tracePt t="353427" x="1541463" y="5735638"/>
          <p14:tracePt t="353435" x="1541463" y="5727700"/>
          <p14:tracePt t="353460" x="1522413" y="5708650"/>
          <p14:tracePt t="353498" x="1522413" y="5691188"/>
          <p14:tracePt t="353514" x="1512888" y="5672138"/>
          <p14:tracePt t="353668" x="1504950" y="5672138"/>
          <p14:tracePt t="353677" x="1476375" y="5672138"/>
          <p14:tracePt t="353684" x="1439863" y="5672138"/>
          <p14:tracePt t="353693" x="1412875" y="5672138"/>
          <p14:tracePt t="353699" x="1376363" y="5672138"/>
          <p14:tracePt t="353708" x="1366838" y="5672138"/>
          <p14:tracePt t="353715" x="1322388" y="5672138"/>
          <p14:tracePt t="353725" x="1293813" y="5672138"/>
          <p14:tracePt t="353731" x="1276350" y="5662613"/>
          <p14:tracePt t="353741" x="1222375" y="5662613"/>
          <p14:tracePt t="353747" x="1193800" y="5662613"/>
          <p14:tracePt t="353759" x="1185863" y="5654675"/>
          <p14:tracePt t="353763" x="1166813" y="5645150"/>
          <p14:tracePt t="353787" x="1166813" y="5635625"/>
          <p14:tracePt t="353803" x="1166813" y="5626100"/>
          <p14:tracePt t="353811" x="1166813" y="5608638"/>
          <p14:tracePt t="353819" x="1166813" y="5599113"/>
          <p14:tracePt t="353827" x="1166813" y="5589588"/>
          <p14:tracePt t="353835" x="1166813" y="5581650"/>
          <p14:tracePt t="353843" x="1166813" y="5572125"/>
          <p14:tracePt t="353851" x="1166813" y="5562600"/>
          <p14:tracePt t="353859" x="1166813" y="5554663"/>
          <p14:tracePt t="353867" x="1166813" y="5545138"/>
          <p14:tracePt t="353877" x="1166813" y="5526088"/>
          <p14:tracePt t="353882" x="1166813" y="5518150"/>
          <p14:tracePt t="353906" x="1166813" y="5508625"/>
          <p14:tracePt t="353914" x="1166813" y="5489575"/>
          <p14:tracePt t="353922" x="1166813" y="5481638"/>
          <p14:tracePt t="353930" x="1176338" y="5453063"/>
          <p14:tracePt t="353939" x="1193800" y="5435600"/>
          <p14:tracePt t="353946" x="1212850" y="5426075"/>
          <p14:tracePt t="353956" x="1239838" y="5426075"/>
          <p14:tracePt t="353962" x="1285875" y="5416550"/>
          <p14:tracePt t="353970" x="1339850" y="5416550"/>
          <p14:tracePt t="353978" x="1395413" y="5416550"/>
          <p14:tracePt t="353986" x="1468438" y="5416550"/>
          <p14:tracePt t="353994" x="1541463" y="5416550"/>
          <p14:tracePt t="354002" x="1604963" y="5416550"/>
          <p14:tracePt t="354011" x="1695450" y="5435600"/>
          <p14:tracePt t="354019" x="1758950" y="5462588"/>
          <p14:tracePt t="354027" x="1804988" y="5489575"/>
          <p14:tracePt t="354035" x="1841500" y="5518150"/>
          <p14:tracePt t="354046" x="1860550" y="5545138"/>
          <p14:tracePt t="354051" x="1868488" y="5554663"/>
          <p14:tracePt t="354060" x="1868488" y="5562600"/>
          <p14:tracePt t="354067" x="1878013" y="5589588"/>
          <p14:tracePt t="354075" x="1878013" y="5608638"/>
          <p14:tracePt t="354083" x="1878013" y="5635625"/>
          <p14:tracePt t="354094" x="1878013" y="5654675"/>
          <p14:tracePt t="354099" x="1878013" y="5681663"/>
          <p14:tracePt t="354108" x="1878013" y="5699125"/>
          <p14:tracePt t="354115" x="1860550" y="5727700"/>
          <p14:tracePt t="354126" x="1860550" y="5735638"/>
          <p14:tracePt t="354131" x="1831975" y="5772150"/>
          <p14:tracePt t="354142" x="1814513" y="5791200"/>
          <p14:tracePt t="354147" x="1795463" y="5827713"/>
          <p14:tracePt t="354158" x="1778000" y="5845175"/>
          <p14:tracePt t="354163" x="1768475" y="5854700"/>
          <p14:tracePt t="354175" x="1758950" y="5873750"/>
          <p14:tracePt t="354178" x="1751013" y="5873750"/>
          <p14:tracePt t="354426" x="1731963" y="5891213"/>
          <p14:tracePt t="354451" x="1731963" y="5900738"/>
          <p14:tracePt t="354460" x="1722438" y="5927725"/>
          <p14:tracePt t="354468" x="1722438" y="5946775"/>
          <p14:tracePt t="354475" x="1722438" y="5964238"/>
          <p14:tracePt t="354484" x="1722438" y="5991225"/>
          <p14:tracePt t="354492" x="1714500" y="6018213"/>
          <p14:tracePt t="354499" x="1714500" y="6037263"/>
          <p14:tracePt t="354506" x="1714500" y="6054725"/>
          <p14:tracePt t="354514" x="1714500" y="6073775"/>
          <p14:tracePt t="354523" x="1714500" y="6127750"/>
          <p14:tracePt t="354531" x="1714500" y="6156325"/>
          <p14:tracePt t="354539" x="1714500" y="6200775"/>
          <p14:tracePt t="354546" x="1714500" y="6237288"/>
          <p14:tracePt t="354556" x="1714500" y="6273800"/>
          <p14:tracePt t="354562" x="1714500" y="6292850"/>
          <p14:tracePt t="354570" x="1714500" y="6302375"/>
          <p14:tracePt t="354579" x="1704975" y="6319838"/>
          <p14:tracePt t="354588" x="1704975" y="6329363"/>
          <p14:tracePt t="354598" x="1704975" y="6338888"/>
          <p14:tracePt t="354612" x="1704975" y="6346825"/>
          <p14:tracePt t="355026" x="1704975" y="6338888"/>
          <p14:tracePt t="355035" x="1704975" y="6329363"/>
          <p14:tracePt t="355044" x="1704975" y="6319838"/>
          <p14:tracePt t="355621" x="1714500" y="6310313"/>
          <p14:tracePt t="355629" x="1731963" y="6292850"/>
          <p14:tracePt t="355635" x="1751013" y="6246813"/>
          <p14:tracePt t="355642" x="1758950" y="6229350"/>
          <p14:tracePt t="355650" x="1787525" y="6200775"/>
          <p14:tracePt t="355658" x="1795463" y="6156325"/>
          <p14:tracePt t="355666" x="1804988" y="6137275"/>
          <p14:tracePt t="355674" x="1824038" y="6091238"/>
          <p14:tracePt t="355682" x="1824038" y="6083300"/>
          <p14:tracePt t="355690" x="1824038" y="6054725"/>
          <p14:tracePt t="355698" x="1831975" y="6054725"/>
          <p14:tracePt t="355706" x="1831975" y="6046788"/>
          <p14:tracePt t="355714" x="1841500" y="6027738"/>
          <p14:tracePt t="355722" x="1841500" y="6018213"/>
          <p14:tracePt t="355739" x="1841500" y="6010275"/>
          <p14:tracePt t="355844" x="1841500" y="6000750"/>
          <p14:tracePt t="355852" x="1841500" y="5991225"/>
          <p14:tracePt t="355860" x="1841500" y="5983288"/>
          <p14:tracePt t="355866" x="1841500" y="5973763"/>
          <p14:tracePt t="355876" x="1841500" y="5964238"/>
          <p14:tracePt t="355893" x="1841500" y="5937250"/>
          <p14:tracePt t="355898" x="1841500" y="5927725"/>
          <p14:tracePt t="355914" x="1841500" y="5910263"/>
          <p14:tracePt t="355923" x="1841500" y="5900738"/>
          <p14:tracePt t="355939" x="1841500" y="5891213"/>
          <p14:tracePt t="355972" x="1841500" y="5881688"/>
          <p14:tracePt t="356028" x="1841500" y="5864225"/>
          <p14:tracePt t="356052" x="1841500" y="5854700"/>
          <p14:tracePt t="356059" x="1841500" y="5827713"/>
          <p14:tracePt t="356068" x="1841500" y="5818188"/>
          <p14:tracePt t="356075" x="1841500" y="5800725"/>
          <p14:tracePt t="356084" x="1831975" y="5772150"/>
          <p14:tracePt t="356106" x="1824038" y="5764213"/>
          <p14:tracePt t="356123" x="1814513" y="5754688"/>
          <p14:tracePt t="356139" x="1795463" y="5754688"/>
          <p14:tracePt t="356146" x="1778000" y="5745163"/>
          <p14:tracePt t="356157" x="1758950" y="5745163"/>
          <p14:tracePt t="356163" x="1731963" y="5727700"/>
          <p14:tracePt t="356179" x="1704975" y="5727700"/>
          <p14:tracePt t="356189" x="1695450" y="5718175"/>
          <p14:tracePt t="356194" x="1685925" y="5718175"/>
          <p14:tracePt t="356202" x="1677988" y="5708650"/>
          <p14:tracePt t="356210" x="1658938" y="5708650"/>
          <p14:tracePt t="356226" x="1649413" y="5708650"/>
          <p14:tracePt t="356234" x="1641475" y="5699125"/>
          <p14:tracePt t="356259" x="1612900" y="5681663"/>
          <p14:tracePt t="356267" x="1612900" y="5672138"/>
          <p14:tracePt t="356292" x="1604963" y="5662613"/>
          <p14:tracePt t="356299" x="1595438" y="5654675"/>
          <p14:tracePt t="356315" x="1585913" y="5654675"/>
          <p14:tracePt t="356331" x="1576388" y="5645150"/>
          <p14:tracePt t="356343" x="1568450" y="5645150"/>
          <p14:tracePt t="356347" x="1558925" y="5635625"/>
          <p14:tracePt t="356692" x="1549400" y="5645150"/>
          <p14:tracePt t="356698" x="1541463" y="5645150"/>
          <p14:tracePt t="356706" x="1522413" y="5645150"/>
          <p14:tracePt t="356714" x="1558925" y="5654675"/>
          <p14:tracePt t="356723" x="1704975" y="5635625"/>
          <p14:tracePt t="356730" x="1887538" y="5618163"/>
          <p14:tracePt t="356739" x="2106613" y="5618163"/>
          <p14:tracePt t="356746" x="2370138" y="5618163"/>
          <p14:tracePt t="356756" x="2689225" y="5581650"/>
          <p14:tracePt t="356762" x="2944813" y="5581650"/>
          <p14:tracePt t="356770" x="3281363" y="5581650"/>
          <p14:tracePt t="356779" x="3582988" y="5581650"/>
          <p14:tracePt t="356787" x="3875088" y="5518150"/>
          <p14:tracePt t="356795" x="4184650" y="5481638"/>
          <p14:tracePt t="356802" x="4376738" y="5445125"/>
          <p14:tracePt t="356810" x="4540250" y="5435600"/>
          <p14:tracePt t="356818" x="4686300" y="5408613"/>
          <p14:tracePt t="356826" x="4813300" y="5372100"/>
          <p14:tracePt t="356834" x="4922838" y="5362575"/>
          <p14:tracePt t="356843" x="5005388" y="5343525"/>
          <p14:tracePt t="356850" x="5059363" y="5335588"/>
          <p14:tracePt t="356858" x="5122863" y="5307013"/>
          <p14:tracePt t="356866" x="5168900" y="5299075"/>
          <p14:tracePt t="356875" x="5224463" y="5289550"/>
          <p14:tracePt t="356892" x="5314950" y="5253038"/>
          <p14:tracePt t="356898" x="5405438" y="5226050"/>
          <p14:tracePt t="356908" x="5470525" y="5189538"/>
          <p14:tracePt t="356915" x="5570538" y="5180013"/>
          <p14:tracePt t="356925" x="5643563" y="5153025"/>
          <p14:tracePt t="356931" x="5743575" y="5126038"/>
          <p14:tracePt t="356942" x="5834063" y="5097463"/>
          <p14:tracePt t="356947" x="5972175" y="5053013"/>
          <p14:tracePt t="356956" x="6089650" y="5006975"/>
          <p14:tracePt t="356963" x="6199188" y="4960938"/>
          <p14:tracePt t="356972" x="6335713" y="4933950"/>
          <p14:tracePt t="356979" x="6427788" y="4878388"/>
          <p14:tracePt t="356987" x="6545263" y="4824413"/>
          <p14:tracePt t="356994" x="6627813" y="4797425"/>
          <p14:tracePt t="357002" x="6710363" y="4741863"/>
          <p14:tracePt t="357010" x="6746875" y="4732338"/>
          <p14:tracePt t="357019" x="6800850" y="4697413"/>
          <p14:tracePt t="357026" x="6810375" y="4687888"/>
          <p14:tracePt t="357034" x="6810375" y="4678363"/>
          <p14:tracePt t="357059" x="6819900" y="4668838"/>
          <p14:tracePt t="357192" x="6819900" y="4651375"/>
          <p14:tracePt t="357194" x="6819900" y="4632325"/>
          <p14:tracePt t="357203" x="6819900" y="4605338"/>
          <p14:tracePt t="357210" x="6819900" y="4568825"/>
          <p14:tracePt t="357219" x="6819900" y="4551363"/>
          <p14:tracePt t="357226" x="6819900" y="4522788"/>
          <p14:tracePt t="357234" x="6819900" y="4468813"/>
          <p14:tracePt t="357242" x="6819900" y="4449763"/>
          <p14:tracePt t="357250" x="6819900" y="4405313"/>
          <p14:tracePt t="357258" x="6819900" y="4376738"/>
          <p14:tracePt t="357266" x="6819900" y="4368800"/>
          <p14:tracePt t="357274" x="6819900" y="4340225"/>
          <p14:tracePt t="357282" x="6810375" y="4322763"/>
          <p14:tracePt t="357290" x="6800850" y="4313238"/>
          <p14:tracePt t="357674" x="6800850" y="4322763"/>
          <p14:tracePt t="357682" x="6800850" y="4368800"/>
          <p14:tracePt t="357690" x="6800850" y="4405313"/>
          <p14:tracePt t="357699" x="6800850" y="4432300"/>
          <p14:tracePt t="357706" x="6800850" y="4478338"/>
          <p14:tracePt t="357714" x="6800850" y="4532313"/>
          <p14:tracePt t="357722" x="6800850" y="4559300"/>
          <p14:tracePt t="357730" x="6800850" y="4587875"/>
          <p14:tracePt t="357739" x="6819900" y="4632325"/>
          <p14:tracePt t="357746" x="6827838" y="4678363"/>
          <p14:tracePt t="357756" x="6827838" y="4714875"/>
          <p14:tracePt t="357762" x="6846888" y="4741863"/>
          <p14:tracePt t="357772" x="6856413" y="4787900"/>
          <p14:tracePt t="357778" x="6856413" y="4824413"/>
          <p14:tracePt t="357786" x="6856413" y="4870450"/>
          <p14:tracePt t="357794" x="6864350" y="4887913"/>
          <p14:tracePt t="357804" x="6864350" y="4914900"/>
          <p14:tracePt t="357812" x="6864350" y="4924425"/>
          <p14:tracePt t="357825" x="6873875" y="4951413"/>
          <p14:tracePt t="357827" x="6873875" y="4970463"/>
          <p14:tracePt t="357835" x="6873875" y="4987925"/>
          <p14:tracePt t="357843" x="6873875" y="5016500"/>
          <p14:tracePt t="357852" x="6892925" y="5033963"/>
          <p14:tracePt t="357861" x="6892925" y="5053013"/>
          <p14:tracePt t="357867" x="6892925" y="5070475"/>
          <p14:tracePt t="357874" x="6900863" y="5089525"/>
          <p14:tracePt t="357884" x="6900863" y="5116513"/>
          <p14:tracePt t="357900" x="6910388" y="5180013"/>
          <p14:tracePt t="357908" x="6910388" y="5207000"/>
          <p14:tracePt t="357915" x="6929438" y="5253038"/>
          <p14:tracePt t="357924" x="6929438" y="5270500"/>
          <p14:tracePt t="357931" x="6929438" y="5299075"/>
          <p14:tracePt t="357940" x="6929438" y="5316538"/>
          <p14:tracePt t="357947" x="6929438" y="5343525"/>
          <p14:tracePt t="357957" x="6929438" y="5362575"/>
          <p14:tracePt t="357963" x="6929438" y="5389563"/>
          <p14:tracePt t="357973" x="6929438" y="5408613"/>
          <p14:tracePt t="357978" x="6929438" y="5416550"/>
          <p14:tracePt t="357987" x="6929438" y="5445125"/>
          <p14:tracePt t="357995" x="6929438" y="5453063"/>
          <p14:tracePt t="358164" x="6929438" y="5472113"/>
          <p14:tracePt t="358173" x="6929438" y="5481638"/>
          <p14:tracePt t="358191" x="6929438" y="5489575"/>
          <p14:tracePt t="358199" x="6929438" y="5499100"/>
          <p14:tracePt t="358204" x="6929438" y="5518150"/>
          <p14:tracePt t="358211" x="6919913" y="5535613"/>
          <p14:tracePt t="358218" x="6910388" y="5554663"/>
          <p14:tracePt t="358234" x="6900863" y="5572125"/>
          <p14:tracePt t="358251" x="6892925" y="5581650"/>
          <p14:tracePt t="358258" x="6892925" y="5599113"/>
          <p14:tracePt t="358267" x="6892925" y="5608638"/>
          <p14:tracePt t="358274" x="6883400" y="5618163"/>
          <p14:tracePt t="358283" x="6883400" y="5626100"/>
          <p14:tracePt t="358291" x="6864350" y="5645150"/>
          <p14:tracePt t="358314" x="6864350" y="5654675"/>
          <p14:tracePt t="358323" x="6856413" y="5662613"/>
          <p14:tracePt t="358339" x="6856413" y="5681663"/>
          <p14:tracePt t="358356" x="6856413" y="5691188"/>
          <p14:tracePt t="358376" x="6856413" y="5699125"/>
          <p14:tracePt t="358378" x="6846888" y="5699125"/>
          <p14:tracePt t="358390" x="6846888" y="5718175"/>
          <p14:tracePt t="358396" x="6837363" y="5735638"/>
          <p14:tracePt t="358411" x="6837363" y="5745163"/>
          <p14:tracePt t="358428" x="6819900" y="5772150"/>
          <p14:tracePt t="359125" x="6810375" y="5781675"/>
          <p14:tracePt t="359141" x="6791325" y="5781675"/>
          <p14:tracePt t="359149" x="6737350" y="5781675"/>
          <p14:tracePt t="359156" x="6627813" y="5781675"/>
          <p14:tracePt t="359163" x="6518275" y="5781675"/>
          <p14:tracePt t="359172" x="6372225" y="5781675"/>
          <p14:tracePt t="359179" x="6189663" y="5781675"/>
          <p14:tracePt t="359189" x="5989638" y="5781675"/>
          <p14:tracePt t="359194" x="5789613" y="5781675"/>
          <p14:tracePt t="359204" x="5570538" y="5781675"/>
          <p14:tracePt t="359210" x="5224463" y="5772150"/>
          <p14:tracePt t="359218" x="4703763" y="5745163"/>
          <p14:tracePt t="359226" x="4284663" y="5727700"/>
          <p14:tracePt t="359234" x="4057650" y="5727700"/>
          <p14:tracePt t="359242" x="3765550" y="5662613"/>
          <p14:tracePt t="359250" x="3600450" y="5654675"/>
          <p14:tracePt t="359258" x="3527425" y="5635625"/>
          <p14:tracePt t="359266" x="3463925" y="5626100"/>
          <p14:tracePt t="359364" x="3446463" y="5626100"/>
          <p14:tracePt t="359371" x="3436938" y="5626100"/>
          <p14:tracePt t="359378" x="3419475" y="5626100"/>
          <p14:tracePt t="359386" x="3400425" y="5626100"/>
          <p14:tracePt t="359394" x="3390900" y="5626100"/>
          <p14:tracePt t="359444" x="3373438" y="5626100"/>
          <p14:tracePt t="359451" x="3336925" y="5626100"/>
          <p14:tracePt t="359460" x="3281363" y="5626100"/>
          <p14:tracePt t="359468" x="3208338" y="5626100"/>
          <p14:tracePt t="359475" x="3090863" y="5581650"/>
          <p14:tracePt t="359484" x="2998788" y="5581650"/>
          <p14:tracePt t="359494" x="2871788" y="5572125"/>
          <p14:tracePt t="359499" x="2798763" y="5554663"/>
          <p14:tracePt t="359506" x="2662238" y="5526088"/>
          <p14:tracePt t="359515" x="2533650" y="5518150"/>
          <p14:tracePt t="359523" x="2443163" y="5518150"/>
          <p14:tracePt t="359530" x="2316163" y="5518150"/>
          <p14:tracePt t="359539" x="2187575" y="5518150"/>
          <p14:tracePt t="359546" x="2114550" y="5518150"/>
          <p14:tracePt t="359555" x="2024063" y="5518150"/>
          <p14:tracePt t="359563" x="1951038" y="5518150"/>
          <p14:tracePt t="359572" x="1887538" y="5518150"/>
          <p14:tracePt t="359578" x="1860550" y="5518150"/>
          <p14:tracePt t="359586" x="1841500" y="5518150"/>
          <p14:tracePt t="359594" x="1824038" y="5518150"/>
          <p14:tracePt t="359618" x="1814513" y="5518150"/>
          <p14:tracePt t="359626" x="1804988" y="5518150"/>
          <p14:tracePt t="360172" x="1795463" y="5508625"/>
          <p14:tracePt t="360930" x="1831975" y="5508625"/>
          <p14:tracePt t="360938" x="1868488" y="5508625"/>
          <p14:tracePt t="360946" x="1887538" y="5508625"/>
          <p14:tracePt t="360954" x="1895475" y="5508625"/>
          <p14:tracePt t="360962" x="1914525" y="5508625"/>
          <p14:tracePt t="361123" x="1924050" y="5499100"/>
          <p14:tracePt t="361130" x="1931988" y="5499100"/>
          <p14:tracePt t="361139" x="1951038" y="5481638"/>
          <p14:tracePt t="361532" x="1960563" y="5481638"/>
          <p14:tracePt t="361554" x="1968500" y="5481638"/>
          <p14:tracePt t="361627" x="1968500" y="5489575"/>
          <p14:tracePt t="361652" x="1968500" y="5499100"/>
          <p14:tracePt t="361730" x="1968500" y="5508625"/>
          <p14:tracePt t="361874" x="1968500" y="5518150"/>
          <p14:tracePt t="361939" x="1968500" y="5526088"/>
          <p14:tracePt t="361954" x="1978025" y="5535613"/>
          <p14:tracePt t="361962" x="2005013" y="5535613"/>
          <p14:tracePt t="361971" x="2041525" y="5535613"/>
          <p14:tracePt t="361978" x="2078038" y="5535613"/>
          <p14:tracePt t="361986" x="2114550" y="5535613"/>
          <p14:tracePt t="361994" x="2143125" y="5535613"/>
          <p14:tracePt t="362002" x="2187575" y="5554663"/>
          <p14:tracePt t="362010" x="2214563" y="5554663"/>
          <p14:tracePt t="362018" x="2260600" y="5562600"/>
          <p14:tracePt t="362026" x="2279650" y="5562600"/>
          <p14:tracePt t="362034" x="2306638" y="5562600"/>
          <p14:tracePt t="362050" x="2324100" y="5572125"/>
          <p14:tracePt t="362821" x="2352675" y="5572125"/>
          <p14:tracePt t="362828" x="2360613" y="5572125"/>
          <p14:tracePt t="362834" x="2370138" y="5572125"/>
          <p14:tracePt t="362842" x="2389188" y="5572125"/>
          <p14:tracePt t="362850" x="2397125" y="5572125"/>
          <p14:tracePt t="363212" x="2389188" y="5572125"/>
          <p14:tracePt t="363220" x="2343150" y="5572125"/>
          <p14:tracePt t="363229" x="2306638" y="5572125"/>
          <p14:tracePt t="363235" x="2260600" y="5589588"/>
          <p14:tracePt t="363243" x="2233613" y="5589588"/>
          <p14:tracePt t="363250" x="2187575" y="5608638"/>
          <p14:tracePt t="363258" x="2143125" y="5608638"/>
          <p14:tracePt t="363266" x="2133600" y="5608638"/>
          <p14:tracePt t="363274" x="2097088" y="5608638"/>
          <p14:tracePt t="363282" x="2087563" y="5608638"/>
          <p14:tracePt t="363298" x="2070100" y="5608638"/>
          <p14:tracePt t="363365" x="2060575" y="5608638"/>
          <p14:tracePt t="363428" x="2051050" y="5608638"/>
          <p14:tracePt t="363437" x="2041525" y="5608638"/>
          <p14:tracePt t="363443" x="2024063" y="5608638"/>
          <p14:tracePt t="363450" x="2014538" y="5608638"/>
          <p14:tracePt t="363458" x="2005013" y="5608638"/>
          <p14:tracePt t="363474" x="1987550" y="5608638"/>
          <p14:tracePt t="363581" x="1978025" y="5608638"/>
          <p14:tracePt t="363594" x="1978025" y="5589588"/>
          <p14:tracePt t="363596" x="1978025" y="5572125"/>
          <p14:tracePt t="363602" x="1968500" y="5572125"/>
          <p14:tracePt t="363610" x="1968500" y="5562600"/>
          <p14:tracePt t="363618" x="1968500" y="5545138"/>
          <p14:tracePt t="363626" x="1960563" y="5535613"/>
          <p14:tracePt t="363642" x="1951038" y="5526088"/>
          <p14:tracePt t="363733" x="1951038" y="5518150"/>
          <p14:tracePt t="363750" x="1941513" y="5508625"/>
          <p14:tracePt t="363804" x="1941513" y="5499100"/>
          <p14:tracePt t="363812" x="1931988" y="5489575"/>
          <p14:tracePt t="363820" x="1931988" y="5481638"/>
          <p14:tracePt t="363829" x="1924050" y="5472113"/>
          <p14:tracePt t="363859" x="1924050" y="5453063"/>
          <p14:tracePt t="363882" x="1924050" y="5445125"/>
          <p14:tracePt t="363890" x="1924050" y="5426075"/>
          <p14:tracePt t="363898" x="1924050" y="5416550"/>
          <p14:tracePt t="363914" x="1924050" y="5399088"/>
          <p14:tracePt t="363932" x="1924050" y="5380038"/>
          <p14:tracePt t="363943" x="1931988" y="5362575"/>
          <p14:tracePt t="363948" x="1951038" y="5353050"/>
          <p14:tracePt t="363959" x="1997075" y="5316538"/>
          <p14:tracePt t="363963" x="2024063" y="5307013"/>
          <p14:tracePt t="363972" x="2060575" y="5299075"/>
          <p14:tracePt t="363979" x="2133600" y="5289550"/>
          <p14:tracePt t="363989" x="2206625" y="5262563"/>
          <p14:tracePt t="363995" x="2287588" y="5253038"/>
          <p14:tracePt t="364006" x="2343150" y="5253038"/>
          <p14:tracePt t="364011" x="2397125" y="5233988"/>
          <p14:tracePt t="364019" x="2452688" y="5233988"/>
          <p14:tracePt t="364027" x="2498725" y="5233988"/>
          <p14:tracePt t="364035" x="2516188" y="5233988"/>
          <p14:tracePt t="364043" x="2525713" y="5233988"/>
          <p14:tracePt t="364142" x="2543175" y="5233988"/>
          <p14:tracePt t="364156" x="2552700" y="5253038"/>
          <p14:tracePt t="364165" x="2562225" y="5262563"/>
          <p14:tracePt t="364175" x="2579688" y="5270500"/>
          <p14:tracePt t="364180" x="2606675" y="5299075"/>
          <p14:tracePt t="364186" x="2643188" y="5326063"/>
          <p14:tracePt t="364194" x="2652713" y="5326063"/>
          <p14:tracePt t="364202" x="2671763" y="5343525"/>
          <p14:tracePt t="364221" x="2689225" y="5362575"/>
          <p14:tracePt t="364237" x="2708275" y="5389563"/>
          <p14:tracePt t="364244" x="2716213" y="5389563"/>
          <p14:tracePt t="364251" x="2725738" y="5399088"/>
          <p14:tracePt t="364275" x="2735263" y="5408613"/>
          <p14:tracePt t="364307" x="2762250" y="5426075"/>
          <p14:tracePt t="364332" x="2771775" y="5435600"/>
          <p14:tracePt t="364347" x="2781300" y="5435600"/>
          <p14:tracePt t="364355" x="2789238" y="5445125"/>
          <p14:tracePt t="364379" x="2789238" y="5462588"/>
          <p14:tracePt t="364388" x="2789238" y="5481638"/>
          <p14:tracePt t="364403" x="2789238" y="5489575"/>
          <p14:tracePt t="364411" x="2789238" y="5499100"/>
          <p14:tracePt t="364460" x="2789238" y="5508625"/>
          <p14:tracePt t="364476" x="2781300" y="5526088"/>
          <p14:tracePt t="364492" x="2771775" y="5535613"/>
          <p14:tracePt t="364502" x="2752725" y="5554663"/>
          <p14:tracePt t="364515" x="2735263" y="5572125"/>
          <p14:tracePt t="364523" x="2725738" y="5572125"/>
          <p14:tracePt t="364531" x="2698750" y="5581650"/>
          <p14:tracePt t="364540" x="2679700" y="5599113"/>
          <p14:tracePt t="364547" x="2662238" y="5608638"/>
          <p14:tracePt t="364557" x="2643188" y="5608638"/>
          <p14:tracePt t="364563" x="2625725" y="5618163"/>
          <p14:tracePt t="364573" x="2606675" y="5626100"/>
          <p14:tracePt t="364579" x="2579688" y="5635625"/>
          <p14:tracePt t="364590" x="2552700" y="5645150"/>
          <p14:tracePt t="364594" x="2533650" y="5654675"/>
          <p14:tracePt t="364602" x="2489200" y="5672138"/>
          <p14:tracePt t="364612" x="2462213" y="5681663"/>
          <p14:tracePt t="364618" x="2416175" y="5681663"/>
          <p14:tracePt t="364626" x="2389188" y="5681663"/>
          <p14:tracePt t="364634" x="2360613" y="5699125"/>
          <p14:tracePt t="364642" x="2324100" y="5699125"/>
          <p14:tracePt t="364650" x="2297113" y="5699125"/>
          <p14:tracePt t="364658" x="2287588" y="5699125"/>
          <p14:tracePt t="364674" x="2270125" y="5699125"/>
          <p14:tracePt t="364682" x="2251075" y="5699125"/>
          <p14:tracePt t="364732" x="2243138" y="5699125"/>
          <p14:tracePt t="364828" x="2214563" y="5699125"/>
          <p14:tracePt t="364837" x="2160588" y="5699125"/>
          <p14:tracePt t="364844" x="2087563" y="5699125"/>
          <p14:tracePt t="364852" x="2005013" y="5681663"/>
          <p14:tracePt t="364859" x="1914525" y="5672138"/>
          <p14:tracePt t="364866" x="1851025" y="5645150"/>
          <p14:tracePt t="364875" x="1824038" y="5635625"/>
          <p14:tracePt t="364894" x="1751013" y="5626100"/>
          <p14:tracePt t="364899" x="1731963" y="5618163"/>
          <p14:tracePt t="364907" x="1722438" y="5608638"/>
          <p14:tracePt t="364923" x="1714500" y="5599113"/>
          <p14:tracePt t="365013" x="1714500" y="5589588"/>
          <p14:tracePt t="365022" x="1714500" y="5581650"/>
          <p14:tracePt t="365036" x="1714500" y="5572125"/>
          <p14:tracePt t="365046" x="1714500" y="5562600"/>
          <p14:tracePt t="365052" x="1714500" y="5554663"/>
          <p14:tracePt t="365059" x="1714500" y="5526088"/>
          <p14:tracePt t="365075" x="1714500" y="5518150"/>
          <p14:tracePt t="365090" x="1714500" y="5508625"/>
          <p14:tracePt t="365098" x="1714500" y="5499100"/>
          <p14:tracePt t="365107" x="1714500" y="5489575"/>
          <p14:tracePt t="365115" x="1714500" y="5462588"/>
          <p14:tracePt t="365131" x="1741488" y="5435600"/>
          <p14:tracePt t="365141" x="1751013" y="5416550"/>
          <p14:tracePt t="365158" x="1751013" y="5408613"/>
          <p14:tracePt t="365163" x="1758950" y="5380038"/>
          <p14:tracePt t="365174" x="1768475" y="5372100"/>
          <p14:tracePt t="365179" x="1787525" y="5362575"/>
          <p14:tracePt t="365190" x="1824038" y="5335588"/>
          <p14:tracePt t="365195" x="1851025" y="5326063"/>
          <p14:tracePt t="365206" x="1887538" y="5316538"/>
          <p14:tracePt t="365211" x="1951038" y="5299075"/>
          <p14:tracePt t="365223" x="2024063" y="5299075"/>
          <p14:tracePt t="365227" x="2124075" y="5270500"/>
          <p14:tracePt t="365235" x="2197100" y="5270500"/>
          <p14:tracePt t="365243" x="2287588" y="5270500"/>
          <p14:tracePt t="365251" x="2379663" y="5270500"/>
          <p14:tracePt t="365259" x="2452688" y="5270500"/>
          <p14:tracePt t="365267" x="2525713" y="5270500"/>
          <p14:tracePt t="365275" x="2598738" y="5270500"/>
          <p14:tracePt t="365283" x="2662238" y="5270500"/>
          <p14:tracePt t="365291" x="2716213" y="5270500"/>
          <p14:tracePt t="365299" x="2752725" y="5270500"/>
          <p14:tracePt t="365307" x="2781300" y="5270500"/>
          <p14:tracePt t="365315" x="2798763" y="5270500"/>
          <p14:tracePt t="365324" x="2844800" y="5270500"/>
          <p14:tracePt t="365332" x="2852738" y="5270500"/>
          <p14:tracePt t="365340" x="2862263" y="5270500"/>
          <p14:tracePt t="365468" x="2852738" y="5280025"/>
          <p14:tracePt t="365476" x="2844800" y="5316538"/>
          <p14:tracePt t="365484" x="2835275" y="5335588"/>
          <p14:tracePt t="365492" x="2817813" y="5362575"/>
          <p14:tracePt t="365500" x="2798763" y="5389563"/>
          <p14:tracePt t="365506" x="2789238" y="5408613"/>
          <p14:tracePt t="365514" x="2781300" y="5453063"/>
          <p14:tracePt t="365522" x="2771775" y="5462588"/>
          <p14:tracePt t="365530" x="2752725" y="5489575"/>
          <p14:tracePt t="365538" x="2744788" y="5499100"/>
          <p14:tracePt t="365546" x="2735263" y="5508625"/>
          <p14:tracePt t="365562" x="2735263" y="5518150"/>
          <p14:tracePt t="365706" x="2725738" y="5518150"/>
          <p14:tracePt t="365723" x="2708275" y="5518150"/>
          <p14:tracePt t="365739" x="2662238" y="5518150"/>
          <p14:tracePt t="365747" x="2625725" y="5518150"/>
          <p14:tracePt t="365754" x="2579688" y="5554663"/>
          <p14:tracePt t="365763" x="2533650" y="5562600"/>
          <p14:tracePt t="365773" x="2498725" y="5562600"/>
          <p14:tracePt t="365779" x="2443163" y="5572125"/>
          <p14:tracePt t="365788" x="2397125" y="5572125"/>
          <p14:tracePt t="365794" x="2360613" y="5572125"/>
          <p14:tracePt t="365802" x="2343150" y="5572125"/>
          <p14:tracePt t="365810" x="2333625" y="5572125"/>
          <p14:tracePt t="365818" x="2316163" y="5572125"/>
          <p14:tracePt t="365826" x="2306638" y="5572125"/>
          <p14:tracePt t="365851" x="2297113" y="5572125"/>
          <p14:tracePt t="365930" x="2279650" y="5572125"/>
          <p14:tracePt t="367907" x="2270125" y="5581650"/>
          <p14:tracePt t="367930" x="2270125" y="5589588"/>
          <p14:tracePt t="367938" x="2260600" y="5618163"/>
          <p14:tracePt t="367946" x="2214563" y="5662613"/>
          <p14:tracePt t="367954" x="2197100" y="5672138"/>
          <p14:tracePt t="368285" x="2143125" y="5672138"/>
          <p14:tracePt t="368291" x="2097088" y="5672138"/>
          <p14:tracePt t="368298" x="2041525" y="5645150"/>
          <p14:tracePt t="368306" x="1978025" y="5626100"/>
          <p14:tracePt t="368314" x="1931988" y="5589588"/>
          <p14:tracePt t="368322" x="1868488" y="5572125"/>
          <p14:tracePt t="368330" x="1814513" y="5554663"/>
          <p14:tracePt t="368339" x="1751013" y="5508625"/>
          <p14:tracePt t="368346" x="1685925" y="5499100"/>
          <p14:tracePt t="368354" x="1631950" y="5499100"/>
          <p14:tracePt t="368362" x="1612900" y="5481638"/>
          <p14:tracePt t="368372" x="1595438" y="5462588"/>
          <p14:tracePt t="368378" x="1585913" y="5453063"/>
          <p14:tracePt t="368387" x="1576388" y="5445125"/>
          <p14:tracePt t="368394" x="1576388" y="5399088"/>
          <p14:tracePt t="368411" x="1568450" y="5372100"/>
          <p14:tracePt t="368418" x="1568450" y="5326063"/>
          <p14:tracePt t="368426" x="1558925" y="5316538"/>
          <p14:tracePt t="368434" x="1549400" y="5280025"/>
          <p14:tracePt t="368443" x="1541463" y="5270500"/>
          <p14:tracePt t="368450" x="1541463" y="5262563"/>
          <p14:tracePt t="368459" x="1531938" y="5243513"/>
          <p14:tracePt t="368467" x="1522413" y="5216525"/>
          <p14:tracePt t="368475" x="1522413" y="5207000"/>
          <p14:tracePt t="368483" x="1512888" y="5197475"/>
          <p14:tracePt t="368499" x="1504950" y="5180013"/>
          <p14:tracePt t="368507" x="1495425" y="5170488"/>
          <p14:tracePt t="368515" x="1495425" y="5153025"/>
          <p14:tracePt t="368523" x="1495425" y="5143500"/>
          <p14:tracePt t="368532" x="1495425" y="5116513"/>
          <p14:tracePt t="368538" x="1495425" y="5097463"/>
          <p14:tracePt t="368546" x="1495425" y="5070475"/>
          <p14:tracePt t="368555" x="1495425" y="5043488"/>
          <p14:tracePt t="368562" x="1495425" y="5016500"/>
          <p14:tracePt t="368571" x="1495425" y="4970463"/>
          <p14:tracePt t="368578" x="1495425" y="4951413"/>
          <p14:tracePt t="368588" x="1495425" y="4914900"/>
          <p14:tracePt t="368594" x="1495425" y="4897438"/>
          <p14:tracePt t="368602" x="1504950" y="4870450"/>
          <p14:tracePt t="368610" x="1512888" y="4833938"/>
          <p14:tracePt t="368618" x="1541463" y="4805363"/>
          <p14:tracePt t="368626" x="1549400" y="4787900"/>
          <p14:tracePt t="368634" x="1576388" y="4760913"/>
          <p14:tracePt t="368642" x="1604963" y="4724400"/>
          <p14:tracePt t="368650" x="1622425" y="4705350"/>
          <p14:tracePt t="368658" x="1668463" y="4660900"/>
          <p14:tracePt t="368666" x="1722438" y="4605338"/>
          <p14:tracePt t="368674" x="1751013" y="4578350"/>
          <p14:tracePt t="368682" x="1787525" y="4559300"/>
          <p14:tracePt t="368690" x="1824038" y="4532313"/>
          <p14:tracePt t="368698" x="1905000" y="4505325"/>
          <p14:tracePt t="368706" x="1951038" y="4486275"/>
          <p14:tracePt t="368714" x="2024063" y="4478338"/>
          <p14:tracePt t="368724" x="2070100" y="4478338"/>
          <p14:tracePt t="368731" x="2124075" y="4478338"/>
          <p14:tracePt t="368741" x="2160588" y="4459288"/>
          <p14:tracePt t="368749" x="2206625" y="4459288"/>
          <p14:tracePt t="368757" x="2260600" y="4459288"/>
          <p14:tracePt t="368763" x="2287588" y="4459288"/>
          <p14:tracePt t="368775" x="2333625" y="4459288"/>
          <p14:tracePt t="368779" x="2360613" y="4459288"/>
          <p14:tracePt t="368791" x="2379663" y="4459288"/>
          <p14:tracePt t="368795" x="2406650" y="4459288"/>
          <p14:tracePt t="368808" x="2425700" y="4459288"/>
          <p14:tracePt t="368811" x="2452688" y="4468813"/>
          <p14:tracePt t="368822" x="2489200" y="4486275"/>
          <p14:tracePt t="368826" x="2516188" y="4486275"/>
          <p14:tracePt t="368834" x="2533650" y="4505325"/>
          <p14:tracePt t="368842" x="2570163" y="4551363"/>
          <p14:tracePt t="368850" x="2570163" y="4559300"/>
          <p14:tracePt t="368858" x="2589213" y="4568825"/>
          <p14:tracePt t="368972" x="2598738" y="4578350"/>
          <p14:tracePt t="368980" x="2606675" y="4587875"/>
          <p14:tracePt t="368989" x="2606675" y="4614863"/>
          <p14:tracePt t="368996" x="2616200" y="4641850"/>
          <p14:tracePt t="369006" x="2625725" y="4687888"/>
          <p14:tracePt t="369011" x="2635250" y="4732338"/>
          <p14:tracePt t="369019" x="2635250" y="4805363"/>
          <p14:tracePt t="369027" x="2679700" y="4870450"/>
          <p14:tracePt t="369035" x="2679700" y="4906963"/>
          <p14:tracePt t="369043" x="2679700" y="4979988"/>
          <p14:tracePt t="369051" x="2689225" y="5033963"/>
          <p14:tracePt t="369058" x="2689225" y="5080000"/>
          <p14:tracePt t="369066" x="2689225" y="5133975"/>
          <p14:tracePt t="369074" x="2689225" y="5170488"/>
          <p14:tracePt t="369082" x="2689225" y="5207000"/>
          <p14:tracePt t="369091" x="2689225" y="5233988"/>
          <p14:tracePt t="369098" x="2689225" y="5253038"/>
          <p14:tracePt t="369115" x="2689225" y="5280025"/>
          <p14:tracePt t="369123" x="2689225" y="5289550"/>
          <p14:tracePt t="369130" x="2689225" y="5299075"/>
          <p14:tracePt t="369138" x="2689225" y="5307013"/>
          <p14:tracePt t="369146" x="2689225" y="5326063"/>
          <p14:tracePt t="369154" x="2679700" y="5343525"/>
          <p14:tracePt t="369162" x="2671763" y="5362575"/>
          <p14:tracePt t="369171" x="2652713" y="5389563"/>
          <p14:tracePt t="369180" x="2625725" y="5426075"/>
          <p14:tracePt t="369191" x="2606675" y="5453063"/>
          <p14:tracePt t="369195" x="2579688" y="5472113"/>
          <p14:tracePt t="369207" x="2552700" y="5499100"/>
          <p14:tracePt t="369211" x="2525713" y="5535613"/>
          <p14:tracePt t="369219" x="2506663" y="5554663"/>
          <p14:tracePt t="369226" x="2489200" y="5581650"/>
          <p14:tracePt t="369234" x="2452688" y="5599113"/>
          <p14:tracePt t="369242" x="2406650" y="5645150"/>
          <p14:tracePt t="369250" x="2389188" y="5672138"/>
          <p14:tracePt t="369258" x="2370138" y="5691188"/>
          <p14:tracePt t="369266" x="2316163" y="5708650"/>
          <p14:tracePt t="369274" x="2297113" y="5727700"/>
          <p14:tracePt t="369282" x="2270125" y="5735638"/>
          <p14:tracePt t="369290" x="2243138" y="5764213"/>
          <p14:tracePt t="369298" x="2224088" y="5781675"/>
          <p14:tracePt t="369306" x="2206625" y="5781675"/>
          <p14:tracePt t="369315" x="2197100" y="5791200"/>
          <p14:tracePt t="369322" x="2179638" y="5791200"/>
          <p14:tracePt t="369476" x="2160588" y="5781675"/>
          <p14:tracePt t="369484" x="2114550" y="5735638"/>
          <p14:tracePt t="369492" x="2060575" y="5662613"/>
          <p14:tracePt t="369500" x="1997075" y="5626100"/>
          <p14:tracePt t="369507" x="1931988" y="5572125"/>
          <p14:tracePt t="369516" x="1831975" y="5535613"/>
          <p14:tracePt t="369524" x="1768475" y="5499100"/>
          <p14:tracePt t="369531" x="1685925" y="5445125"/>
          <p14:tracePt t="369540" x="1622425" y="5399088"/>
          <p14:tracePt t="369547" x="1576388" y="5399088"/>
          <p14:tracePt t="369556" x="1512888" y="5389563"/>
          <p14:tracePt t="369563" x="1476375" y="5380038"/>
          <p14:tracePt t="369576" x="1468438" y="5372100"/>
          <p14:tracePt t="369578" x="1439863" y="5353050"/>
          <p14:tracePt t="369587" x="1439863" y="5343525"/>
          <p14:tracePt t="369602" x="1431925" y="5335588"/>
          <p14:tracePt t="369610" x="1422400" y="5335588"/>
          <p14:tracePt t="369618" x="1412875" y="5335588"/>
          <p14:tracePt t="369626" x="1403350" y="5326063"/>
          <p14:tracePt t="369634" x="1395413" y="5316538"/>
          <p14:tracePt t="369642" x="1385888" y="5299075"/>
          <p14:tracePt t="369650" x="1376363" y="5253038"/>
          <p14:tracePt t="369659" x="1339850" y="5207000"/>
          <p14:tracePt t="369666" x="1339850" y="5189538"/>
          <p14:tracePt t="369674" x="1330325" y="5153025"/>
          <p14:tracePt t="369682" x="1322388" y="5116513"/>
          <p14:tracePt t="369690" x="1312863" y="5080000"/>
          <p14:tracePt t="369698" x="1303338" y="5053013"/>
          <p14:tracePt t="369706" x="1303338" y="4997450"/>
          <p14:tracePt t="369714" x="1303338" y="4951413"/>
          <p14:tracePt t="369723" x="1303338" y="4914900"/>
          <p14:tracePt t="369730" x="1303338" y="4860925"/>
          <p14:tracePt t="369739" x="1322388" y="4824413"/>
          <p14:tracePt t="369746" x="1349375" y="4778375"/>
          <p14:tracePt t="369755" x="1385888" y="4732338"/>
          <p14:tracePt t="369762" x="1412875" y="4697413"/>
          <p14:tracePt t="369771" x="1468438" y="4651375"/>
          <p14:tracePt t="369778" x="1495425" y="4624388"/>
          <p14:tracePt t="369788" x="1541463" y="4595813"/>
          <p14:tracePt t="369796" x="1585913" y="4559300"/>
          <p14:tracePt t="369802" x="1668463" y="4551363"/>
          <p14:tracePt t="369810" x="1778000" y="4522788"/>
          <p14:tracePt t="369818" x="1851025" y="4505325"/>
          <p14:tracePt t="369827" x="1931988" y="4478338"/>
          <p14:tracePt t="369834" x="2041525" y="4478338"/>
          <p14:tracePt t="369843" x="2133600" y="4478338"/>
          <p14:tracePt t="369851" x="2243138" y="4478338"/>
          <p14:tracePt t="369858" x="2370138" y="4478338"/>
          <p14:tracePt t="369866" x="2397125" y="4478338"/>
          <p14:tracePt t="369874" x="2498725" y="4478338"/>
          <p14:tracePt t="369894" x="2652713" y="4486275"/>
          <p14:tracePt t="369900" x="2689225" y="4495800"/>
          <p14:tracePt t="369908" x="2752725" y="4522788"/>
          <p14:tracePt t="369916" x="2789238" y="4541838"/>
          <p14:tracePt t="369924" x="2808288" y="4551363"/>
          <p14:tracePt t="369930" x="2817813" y="4559300"/>
          <p14:tracePt t="369938" x="2825750" y="4568825"/>
          <p14:tracePt t="369946" x="2852738" y="4587875"/>
          <p14:tracePt t="369962" x="2852738" y="4595813"/>
          <p14:tracePt t="369978" x="2852738" y="4624388"/>
          <p14:tracePt t="369994" x="2852738" y="4641850"/>
          <p14:tracePt t="370002" x="2852738" y="4660900"/>
          <p14:tracePt t="370010" x="2852738" y="4668838"/>
          <p14:tracePt t="370018" x="2852738" y="4687888"/>
          <p14:tracePt t="370026" x="2844800" y="4714875"/>
          <p14:tracePt t="370034" x="2844800" y="4732338"/>
          <p14:tracePt t="370042" x="2844800" y="4760913"/>
          <p14:tracePt t="370050" x="2844800" y="4778375"/>
          <p14:tracePt t="370058" x="2835275" y="4805363"/>
          <p14:tracePt t="370066" x="2835275" y="4824413"/>
          <p14:tracePt t="370074" x="2835275" y="4860925"/>
          <p14:tracePt t="370082" x="2835275" y="4897438"/>
          <p14:tracePt t="370091" x="2825750" y="4924425"/>
          <p14:tracePt t="370098" x="2817813" y="4970463"/>
          <p14:tracePt t="370107" x="2817813" y="4997450"/>
          <p14:tracePt t="370115" x="2808288" y="5053013"/>
          <p14:tracePt t="370125" x="2798763" y="5070475"/>
          <p14:tracePt t="370131" x="2789238" y="5116513"/>
          <p14:tracePt t="370143" x="2781300" y="5160963"/>
          <p14:tracePt t="370148" x="2744788" y="5207000"/>
          <p14:tracePt t="370159" x="2708275" y="5233988"/>
          <p14:tracePt t="370164" x="2652713" y="5316538"/>
          <p14:tracePt t="370175" x="2598738" y="5389563"/>
          <p14:tracePt t="370180" x="2533650" y="5453063"/>
          <p14:tracePt t="370193" x="2489200" y="5499100"/>
          <p14:tracePt t="370197" x="2416175" y="5572125"/>
          <p14:tracePt t="370209" x="2370138" y="5618163"/>
          <p14:tracePt t="370213" x="2287588" y="5662613"/>
          <p14:tracePt t="370218" x="2206625" y="5718175"/>
          <p14:tracePt t="370226" x="2124075" y="5754688"/>
          <p14:tracePt t="370234" x="2033588" y="5781675"/>
          <p14:tracePt t="370242" x="1968500" y="5791200"/>
          <p14:tracePt t="370250" x="1941513" y="5818188"/>
          <p14:tracePt t="370258" x="1905000" y="5827713"/>
          <p14:tracePt t="370332" x="1895475" y="5827713"/>
          <p14:tracePt t="371739" x="1895475" y="5818188"/>
          <p14:tracePt t="371754" x="1895475" y="5808663"/>
          <p14:tracePt t="371763" x="1924050" y="5745163"/>
          <p14:tracePt t="371770" x="2041525" y="5672138"/>
          <p14:tracePt t="371779" x="2187575" y="5608638"/>
          <p14:tracePt t="371788" x="2324100" y="5572125"/>
          <p14:tracePt t="371795" x="2489200" y="5535613"/>
          <p14:tracePt t="371804" x="2679700" y="5472113"/>
          <p14:tracePt t="371811" x="2908300" y="5408613"/>
          <p14:tracePt t="371819" x="3163888" y="5353050"/>
          <p14:tracePt t="371826" x="3382963" y="5299075"/>
          <p14:tracePt t="371836" x="3592513" y="5270500"/>
          <p14:tracePt t="371845" x="3775075" y="5226050"/>
          <p14:tracePt t="371851" x="3956050" y="5207000"/>
          <p14:tracePt t="371860" x="4065588" y="5189538"/>
          <p14:tracePt t="371866" x="4211638" y="5153025"/>
          <p14:tracePt t="371876" x="4348163" y="5116513"/>
          <p14:tracePt t="371892" x="4567238" y="5080000"/>
          <p14:tracePt t="371899" x="4667250" y="5053013"/>
          <p14:tracePt t="371906" x="4767263" y="5024438"/>
          <p14:tracePt t="371914" x="4822825" y="4997450"/>
          <p14:tracePt t="371923" x="4905375" y="4987925"/>
          <p14:tracePt t="371931" x="4949825" y="4960938"/>
          <p14:tracePt t="371938" x="5005388" y="4951413"/>
          <p14:tracePt t="371948" x="5041900" y="4943475"/>
          <p14:tracePt t="371958" x="5068888" y="4943475"/>
          <p14:tracePt t="371964" x="5105400" y="4933950"/>
          <p14:tracePt t="371975" x="5151438" y="4906963"/>
          <p14:tracePt t="371980" x="5214938" y="4897438"/>
          <p14:tracePt t="371988" x="5251450" y="4897438"/>
          <p14:tracePt t="371995" x="5305425" y="4897438"/>
          <p14:tracePt t="372005" x="5368925" y="4878388"/>
          <p14:tracePt t="372011" x="5451475" y="4841875"/>
          <p14:tracePt t="372019" x="5543550" y="4833938"/>
          <p14:tracePt t="372027" x="5653088" y="4814888"/>
          <p14:tracePt t="372035" x="5743575" y="4805363"/>
          <p14:tracePt t="372043" x="5880100" y="4768850"/>
          <p14:tracePt t="372051" x="5953125" y="4760913"/>
          <p14:tracePt t="372059" x="6062663" y="4741863"/>
          <p14:tracePt t="372067" x="6162675" y="4732338"/>
          <p14:tracePt t="372075" x="6254750" y="4732338"/>
          <p14:tracePt t="372083" x="6318250" y="4705350"/>
          <p14:tracePt t="372091" x="6372225" y="4697413"/>
          <p14:tracePt t="372099" x="6391275" y="4697413"/>
          <p14:tracePt t="372306" x="6391275" y="4705350"/>
          <p14:tracePt t="372314" x="6381750" y="4724400"/>
          <p14:tracePt t="372323" x="6335713" y="4787900"/>
          <p14:tracePt t="372330" x="6299200" y="4814888"/>
          <p14:tracePt t="372338" x="6245225" y="4878388"/>
          <p14:tracePt t="372346" x="6208713" y="4943475"/>
          <p14:tracePt t="372354" x="6199188" y="4987925"/>
          <p14:tracePt t="372362" x="6189663" y="5033963"/>
          <p14:tracePt t="372370" x="6153150" y="5060950"/>
          <p14:tracePt t="372378" x="6145213" y="5106988"/>
          <p14:tracePt t="372387" x="6145213" y="5143500"/>
          <p14:tracePt t="372394" x="6145213" y="5153025"/>
          <p14:tracePt t="372402" x="6145213" y="5180013"/>
          <p14:tracePt t="372410" x="6145213" y="5189538"/>
          <p14:tracePt t="372426" x="6145213" y="5197475"/>
          <p14:tracePt t="372548" x="6135688" y="5197475"/>
          <p14:tracePt t="372555" x="6053138" y="5189538"/>
          <p14:tracePt t="372565" x="5889625" y="5160963"/>
          <p14:tracePt t="372574" x="5653088" y="5106988"/>
          <p14:tracePt t="372580" x="5405438" y="5070475"/>
          <p14:tracePt t="372594" x="4941888" y="5006975"/>
          <p14:tracePt t="372607" x="4776788" y="4987925"/>
          <p14:tracePt t="372611" x="4613275" y="4943475"/>
          <p14:tracePt t="372619" x="4476750" y="4897438"/>
          <p14:tracePt t="372627" x="4403725" y="4878388"/>
          <p14:tracePt t="372634" x="4367213" y="4860925"/>
          <p14:tracePt t="372642" x="4348163" y="4851400"/>
          <p14:tracePt t="372650" x="4340225" y="4851400"/>
          <p14:tracePt t="372658" x="4330700" y="4841875"/>
          <p14:tracePt t="372666" x="4330700" y="4833938"/>
          <p14:tracePt t="372674" x="4330700" y="4797425"/>
          <p14:tracePt t="372682" x="4330700" y="4768850"/>
          <p14:tracePt t="372690" x="4311650" y="4724400"/>
          <p14:tracePt t="372698" x="4311650" y="4668838"/>
          <p14:tracePt t="372706" x="4311650" y="4624388"/>
          <p14:tracePt t="372714" x="4311650" y="4587875"/>
          <p14:tracePt t="372722" x="4311650" y="4559300"/>
          <p14:tracePt t="372730" x="4311650" y="4505325"/>
          <p14:tracePt t="372738" x="4311650" y="4468813"/>
          <p14:tracePt t="372746" x="4311650" y="4413250"/>
          <p14:tracePt t="372754" x="4311650" y="4395788"/>
          <p14:tracePt t="372762" x="4311650" y="4359275"/>
          <p14:tracePt t="372771" x="4321175" y="4313238"/>
          <p14:tracePt t="372778" x="4340225" y="4268788"/>
          <p14:tracePt t="372787" x="4348163" y="4240213"/>
          <p14:tracePt t="372794" x="4376738" y="4167188"/>
          <p14:tracePt t="372803" x="4413250" y="4103688"/>
          <p14:tracePt t="372810" x="4421188" y="4067175"/>
          <p14:tracePt t="372818" x="4457700" y="4003675"/>
          <p14:tracePt t="372826" x="4484688" y="3940175"/>
          <p14:tracePt t="372834" x="4521200" y="3875088"/>
          <p14:tracePt t="372842" x="4549775" y="3830638"/>
          <p14:tracePt t="372850" x="4567238" y="3767138"/>
          <p14:tracePt t="372859" x="4603750" y="3721100"/>
          <p14:tracePt t="372866" x="4640263" y="3675063"/>
          <p14:tracePt t="372874" x="4676775" y="3638550"/>
          <p14:tracePt t="372882" x="4713288" y="3592513"/>
          <p14:tracePt t="372908" x="4822825" y="3492500"/>
          <p14:tracePt t="372914" x="4868863" y="3465513"/>
          <p14:tracePt t="372924" x="4932363" y="3411538"/>
          <p14:tracePt t="372932" x="5014913" y="3392488"/>
          <p14:tracePt t="372941" x="5132388" y="3328988"/>
          <p14:tracePt t="372948" x="5260975" y="3302000"/>
          <p14:tracePt t="372958" x="5397500" y="3255963"/>
          <p14:tracePt t="372963" x="5534025" y="3255963"/>
          <p14:tracePt t="372973" x="5724525" y="3209925"/>
          <p14:tracePt t="372979" x="5889625" y="3192463"/>
          <p14:tracePt t="372989" x="6053138" y="3192463"/>
          <p14:tracePt t="372995" x="6199188" y="3192463"/>
          <p14:tracePt t="373006" x="6345238" y="3182938"/>
          <p14:tracePt t="373011" x="6472238" y="3182938"/>
          <p14:tracePt t="373019" x="6564313" y="3182938"/>
          <p14:tracePt t="373027" x="6654800" y="3182938"/>
          <p14:tracePt t="373035" x="6673850" y="3182938"/>
          <p14:tracePt t="373043" x="6710363" y="3182938"/>
          <p14:tracePt t="373059" x="6718300" y="3182938"/>
          <p14:tracePt t="373067" x="6746875" y="3200400"/>
          <p14:tracePt t="373075" x="6754813" y="3209925"/>
          <p14:tracePt t="373083" x="6773863" y="3246438"/>
          <p14:tracePt t="373092" x="6810375" y="3309938"/>
          <p14:tracePt t="373098" x="6819900" y="3338513"/>
          <p14:tracePt t="373106" x="6846888" y="3402013"/>
          <p14:tracePt t="373114" x="6900863" y="3482975"/>
          <p14:tracePt t="373123" x="6956425" y="3565525"/>
          <p14:tracePt t="373130" x="6992938" y="3638550"/>
          <p14:tracePt t="373139" x="7037388" y="3702050"/>
          <p14:tracePt t="373146" x="7092950" y="3794125"/>
          <p14:tracePt t="373154" x="7110413" y="3830638"/>
          <p14:tracePt t="373162" x="7156450" y="3911600"/>
          <p14:tracePt t="373171" x="7175500" y="3957638"/>
          <p14:tracePt t="373178" x="7192963" y="4003675"/>
          <p14:tracePt t="373188" x="7219950" y="4067175"/>
          <p14:tracePt t="373194" x="7229475" y="4113213"/>
          <p14:tracePt t="373204" x="7229475" y="4140200"/>
          <p14:tracePt t="373211" x="7256463" y="4186238"/>
          <p14:tracePt t="373218" x="7256463" y="4240213"/>
          <p14:tracePt t="373226" x="7256463" y="4276725"/>
          <p14:tracePt t="373235" x="7256463" y="4332288"/>
          <p14:tracePt t="373242" x="7256463" y="4376738"/>
          <p14:tracePt t="373250" x="7256463" y="4413250"/>
          <p14:tracePt t="373258" x="7256463" y="4468813"/>
          <p14:tracePt t="373266" x="7256463" y="4514850"/>
          <p14:tracePt t="373275" x="7239000" y="4551363"/>
          <p14:tracePt t="373284" x="7229475" y="4595813"/>
          <p14:tracePt t="373293" x="7212013" y="4624388"/>
          <p14:tracePt t="373300" x="7192963" y="4651375"/>
          <p14:tracePt t="373308" x="7165975" y="4705350"/>
          <p14:tracePt t="373316" x="7146925" y="4732338"/>
          <p14:tracePt t="373323" x="7129463" y="4768850"/>
          <p14:tracePt t="373332" x="7110413" y="4778375"/>
          <p14:tracePt t="373343" x="7102475" y="4805363"/>
          <p14:tracePt t="373347" x="7056438" y="4851400"/>
          <p14:tracePt t="373355" x="7029450" y="4870450"/>
          <p14:tracePt t="373363" x="6992938" y="4906963"/>
          <p14:tracePt t="373374" x="6937375" y="4943475"/>
          <p14:tracePt t="373378" x="6892925" y="4960938"/>
          <p14:tracePt t="373388" x="6846888" y="4987925"/>
          <p14:tracePt t="373394" x="6810375" y="4997450"/>
          <p14:tracePt t="373404" x="6764338" y="5016500"/>
          <p14:tracePt t="373410" x="6718300" y="5033963"/>
          <p14:tracePt t="373421" x="6681788" y="5033963"/>
          <p14:tracePt t="373426" x="6610350" y="5033963"/>
          <p14:tracePt t="373435" x="6581775" y="5043488"/>
          <p14:tracePt t="373442" x="6537325" y="5043488"/>
          <p14:tracePt t="373450" x="6500813" y="5043488"/>
          <p14:tracePt t="373458" x="6454775" y="5043488"/>
          <p14:tracePt t="373466" x="6399213" y="5043488"/>
          <p14:tracePt t="373474" x="6345238" y="5043488"/>
          <p14:tracePt t="373483" x="6254750" y="5043488"/>
          <p14:tracePt t="373490" x="6126163" y="5043488"/>
          <p14:tracePt t="373499" x="5962650" y="5043488"/>
          <p14:tracePt t="373507" x="5797550" y="5043488"/>
          <p14:tracePt t="373515" x="5634038" y="5043488"/>
          <p14:tracePt t="373523" x="5478463" y="5043488"/>
          <p14:tracePt t="373532" x="5351463" y="5043488"/>
          <p14:tracePt t="373538" x="5232400" y="5033963"/>
          <p14:tracePt t="373546" x="5141913" y="5024438"/>
          <p14:tracePt t="373555" x="5086350" y="5006975"/>
          <p14:tracePt t="373562" x="5041900" y="4987925"/>
          <p14:tracePt t="373571" x="5022850" y="4987925"/>
          <p14:tracePt t="373578" x="5014913" y="4979988"/>
          <p14:tracePt t="373634" x="5014913" y="4970463"/>
          <p14:tracePt t="373642" x="5005388" y="4951413"/>
          <p14:tracePt t="373651" x="5005388" y="4933950"/>
          <p14:tracePt t="373658" x="5005388" y="4906963"/>
          <p14:tracePt t="373667" x="4995863" y="4887913"/>
          <p14:tracePt t="373675" x="4995863" y="4870450"/>
          <p14:tracePt t="373683" x="4978400" y="4841875"/>
          <p14:tracePt t="373691" x="4978400" y="4824413"/>
          <p14:tracePt t="373699" x="4968875" y="4797425"/>
          <p14:tracePt t="373707" x="4941888" y="4724400"/>
          <p14:tracePt t="373715" x="4941888" y="4705350"/>
          <p14:tracePt t="373722" x="4941888" y="4678363"/>
          <p14:tracePt t="373730" x="4922838" y="4651375"/>
          <p14:tracePt t="373738" x="4913313" y="4624388"/>
          <p14:tracePt t="373746" x="4905375" y="4595813"/>
          <p14:tracePt t="373755" x="4905375" y="4578350"/>
          <p14:tracePt t="373762" x="4895850" y="4559300"/>
          <p14:tracePt t="373770" x="4859338" y="4522788"/>
          <p14:tracePt t="373779" x="4849813" y="4505325"/>
          <p14:tracePt t="373787" x="4840288" y="4486275"/>
          <p14:tracePt t="373794" x="4832350" y="4468813"/>
          <p14:tracePt t="373803" x="4813300" y="4449763"/>
          <p14:tracePt t="373810" x="4803775" y="4422775"/>
          <p14:tracePt t="373818" x="4795838" y="4395788"/>
          <p14:tracePt t="373826" x="4759325" y="4349750"/>
          <p14:tracePt t="373835" x="4749800" y="4313238"/>
          <p14:tracePt t="373843" x="4740275" y="4276725"/>
          <p14:tracePt t="373852" x="4703763" y="4213225"/>
          <p14:tracePt t="373858" x="4703763" y="4167188"/>
          <p14:tracePt t="373866" x="4703763" y="4140200"/>
          <p14:tracePt t="373876" x="4703763" y="4103688"/>
          <p14:tracePt t="373891" x="4703763" y="4003675"/>
          <p14:tracePt t="373898" x="4703763" y="3967163"/>
          <p14:tracePt t="373906" x="4703763" y="3875088"/>
          <p14:tracePt t="373914" x="4730750" y="3811588"/>
          <p14:tracePt t="373922" x="4776788" y="3748088"/>
          <p14:tracePt t="373930" x="4849813" y="3684588"/>
          <p14:tracePt t="373938" x="4913313" y="3621088"/>
          <p14:tracePt t="373946" x="4978400" y="3565525"/>
          <p14:tracePt t="373955" x="5059363" y="3519488"/>
          <p14:tracePt t="373962" x="5159375" y="3446463"/>
          <p14:tracePt t="373970" x="5241925" y="3411538"/>
          <p14:tracePt t="373978" x="5341938" y="3355975"/>
          <p14:tracePt t="373987" x="5434013" y="3328988"/>
          <p14:tracePt t="373994" x="5514975" y="3273425"/>
          <p14:tracePt t="374004" x="5616575" y="3246438"/>
          <p14:tracePt t="374011" x="5680075" y="3209925"/>
          <p14:tracePt t="374019" x="5734050" y="3192463"/>
          <p14:tracePt t="374027" x="5816600" y="3182938"/>
          <p14:tracePt t="374034" x="5880100" y="3155950"/>
          <p14:tracePt t="374042" x="5935663" y="3146425"/>
          <p14:tracePt t="374050" x="5980113" y="3136900"/>
          <p14:tracePt t="374058" x="6035675" y="3119438"/>
          <p14:tracePt t="374068" x="6135688" y="3090863"/>
          <p14:tracePt t="374077" x="6208713" y="3090863"/>
          <p14:tracePt t="374083" x="6281738" y="3090863"/>
          <p14:tracePt t="374093" x="6408738" y="3090863"/>
          <p14:tracePt t="374099" x="6500813" y="3090863"/>
          <p14:tracePt t="374108" x="6627813" y="3100388"/>
          <p14:tracePt t="374116" x="6746875" y="3109913"/>
          <p14:tracePt t="374126" x="6856413" y="3173413"/>
          <p14:tracePt t="374131" x="6973888" y="3228975"/>
          <p14:tracePt t="374140" x="7073900" y="3273425"/>
          <p14:tracePt t="374147" x="7175500" y="3328988"/>
          <p14:tracePt t="374157" x="7256463" y="3382963"/>
          <p14:tracePt t="374163" x="7319963" y="3438525"/>
          <p14:tracePt t="374174" x="7375525" y="3502025"/>
          <p14:tracePt t="374180" x="7402513" y="3529013"/>
          <p14:tracePt t="374191" x="7458075" y="3584575"/>
          <p14:tracePt t="374195" x="7475538" y="3629025"/>
          <p14:tracePt t="374206" x="7512050" y="3694113"/>
          <p14:tracePt t="374212" x="7531100" y="3748088"/>
          <p14:tracePt t="374220" x="7567613" y="3830638"/>
          <p14:tracePt t="374227" x="7575550" y="3894138"/>
          <p14:tracePt t="374236" x="7594600" y="3948113"/>
          <p14:tracePt t="374243" x="7594600" y="3976688"/>
          <p14:tracePt t="374250" x="7594600" y="4049713"/>
          <p14:tracePt t="374258" x="7594600" y="4122738"/>
          <p14:tracePt t="374266" x="7594600" y="4232275"/>
          <p14:tracePt t="374274" x="7594600" y="4303713"/>
          <p14:tracePt t="374282" x="7594600" y="4386263"/>
          <p14:tracePt t="374290" x="7558088" y="4478338"/>
          <p14:tracePt t="374298" x="7531100" y="4578350"/>
          <p14:tracePt t="374306" x="7494588" y="4641850"/>
          <p14:tracePt t="374314" x="7466013" y="4705350"/>
          <p14:tracePt t="374322" x="7439025" y="4760913"/>
          <p14:tracePt t="374330" x="7421563" y="4797425"/>
          <p14:tracePt t="374338" x="7375525" y="4870450"/>
          <p14:tracePt t="374346" x="7366000" y="4887913"/>
          <p14:tracePt t="374354" x="7329488" y="4914900"/>
          <p14:tracePt t="374362" x="7319963" y="4924425"/>
          <p14:tracePt t="374371" x="7312025" y="4943475"/>
          <p14:tracePt t="374378" x="7283450" y="4960938"/>
          <p14:tracePt t="374387" x="7283450" y="4970463"/>
          <p14:tracePt t="374394" x="7256463" y="4987925"/>
          <p14:tracePt t="374404" x="7219950" y="5006975"/>
          <p14:tracePt t="374412" x="7175500" y="5033963"/>
          <p14:tracePt t="374425" x="7138988" y="5043488"/>
          <p14:tracePt t="374429" x="7056438" y="5080000"/>
          <p14:tracePt t="374442" x="6919913" y="5116513"/>
          <p14:tracePt t="374451" x="6837363" y="5143500"/>
          <p14:tracePt t="374458" x="6746875" y="5160963"/>
          <p14:tracePt t="374466" x="6654800" y="5160963"/>
          <p14:tracePt t="374475" x="6554788" y="5170488"/>
          <p14:tracePt t="374483" x="6527800" y="5170488"/>
          <p14:tracePt t="374490" x="6472238" y="5170488"/>
          <p14:tracePt t="374499" x="6418263" y="5170488"/>
          <p14:tracePt t="374506" x="6381750" y="5170488"/>
          <p14:tracePt t="374514" x="6345238" y="5170488"/>
          <p14:tracePt t="374522" x="6326188" y="5170488"/>
          <p14:tracePt t="374588" x="6308725" y="5170488"/>
          <p14:tracePt t="374596" x="6254750" y="5170488"/>
          <p14:tracePt t="374605" x="6199188" y="5170488"/>
          <p14:tracePt t="374611" x="6062663" y="5126038"/>
          <p14:tracePt t="374622" x="5907088" y="5060950"/>
          <p14:tracePt t="374626" x="5780088" y="5016500"/>
          <p14:tracePt t="374634" x="5624513" y="4943475"/>
          <p14:tracePt t="374642" x="5478463" y="4878388"/>
          <p14:tracePt t="374650" x="5324475" y="4787900"/>
          <p14:tracePt t="374658" x="5241925" y="4732338"/>
          <p14:tracePt t="374666" x="5141913" y="4678363"/>
          <p14:tracePt t="374674" x="5059363" y="4605338"/>
          <p14:tracePt t="374682" x="5014913" y="4578350"/>
          <p14:tracePt t="374690" x="4978400" y="4541838"/>
          <p14:tracePt t="374698" x="4922838" y="4478338"/>
          <p14:tracePt t="374706" x="4913313" y="4432300"/>
          <p14:tracePt t="374714" x="4876800" y="4368800"/>
          <p14:tracePt t="374722" x="4876800" y="4295775"/>
          <p14:tracePt t="374731" x="4868863" y="4222750"/>
          <p14:tracePt t="374739" x="4868863" y="4130675"/>
          <p14:tracePt t="374747" x="4849813" y="4049713"/>
          <p14:tracePt t="374755" x="4849813" y="3994150"/>
          <p14:tracePt t="374762" x="4849813" y="3921125"/>
          <p14:tracePt t="374771" x="4849813" y="3830638"/>
          <p14:tracePt t="374778" x="4849813" y="3757613"/>
          <p14:tracePt t="374787" x="4859338" y="3694113"/>
          <p14:tracePt t="374795" x="4895850" y="3592513"/>
          <p14:tracePt t="374803" x="4922838" y="3538538"/>
          <p14:tracePt t="374811" x="4968875" y="3482975"/>
          <p14:tracePt t="374818" x="5014913" y="3402013"/>
          <p14:tracePt t="374828" x="5049838" y="3355975"/>
          <p14:tracePt t="374834" x="5086350" y="3309938"/>
          <p14:tracePt t="374842" x="5132388" y="3273425"/>
          <p14:tracePt t="374850" x="5214938" y="3200400"/>
          <p14:tracePt t="374858" x="5278438" y="3163888"/>
          <p14:tracePt t="374866" x="5360988" y="3136900"/>
          <p14:tracePt t="374876" x="5470525" y="3082925"/>
          <p14:tracePt t="374894" x="5697538" y="3027363"/>
          <p14:tracePt t="374899" x="5843588" y="2990850"/>
          <p14:tracePt t="374907" x="6016625" y="2963863"/>
          <p14:tracePt t="374915" x="6126163" y="2963863"/>
          <p14:tracePt t="374924" x="6272213" y="2963863"/>
          <p14:tracePt t="374931" x="6362700" y="2963863"/>
          <p14:tracePt t="374939" x="6491288" y="2963863"/>
          <p14:tracePt t="374947" x="6564313" y="2963863"/>
          <p14:tracePt t="374956" x="6664325" y="3000375"/>
          <p14:tracePt t="374963" x="6737350" y="3027363"/>
          <p14:tracePt t="374970" x="6819900" y="3063875"/>
          <p14:tracePt t="374978" x="6919913" y="3119438"/>
          <p14:tracePt t="374987" x="6983413" y="3173413"/>
          <p14:tracePt t="374994" x="7046913" y="3228975"/>
          <p14:tracePt t="375004" x="7156450" y="3309938"/>
          <p14:tracePt t="375010" x="7202488" y="3365500"/>
          <p14:tracePt t="375018" x="7302500" y="3438525"/>
          <p14:tracePt t="375026" x="7348538" y="3482975"/>
          <p14:tracePt t="375034" x="7402513" y="3538538"/>
          <p14:tracePt t="375042" x="7429500" y="3565525"/>
          <p14:tracePt t="375050" x="7485063" y="3611563"/>
          <p14:tracePt t="375058" x="7494588" y="3621088"/>
          <p14:tracePt t="375066" x="7531100" y="3665538"/>
          <p14:tracePt t="375074" x="7539038" y="3684588"/>
          <p14:tracePt t="375082" x="7548563" y="3721100"/>
          <p14:tracePt t="375091" x="7548563" y="3784600"/>
          <p14:tracePt t="375098" x="7548563" y="3840163"/>
          <p14:tracePt t="375106" x="7548563" y="3894138"/>
          <p14:tracePt t="375114" x="7548563" y="3967163"/>
          <p14:tracePt t="375125" x="7548563" y="4030663"/>
          <p14:tracePt t="375130" x="7512050" y="4076700"/>
          <p14:tracePt t="375139" x="7485063" y="4140200"/>
          <p14:tracePt t="375146" x="7448550" y="4213225"/>
          <p14:tracePt t="375154" x="7421563" y="4313238"/>
          <p14:tracePt t="375162" x="7385050" y="4340225"/>
          <p14:tracePt t="375171" x="7366000" y="4386263"/>
          <p14:tracePt t="375179" x="7312025" y="4468813"/>
          <p14:tracePt t="375188" x="7275513" y="4532313"/>
          <p14:tracePt t="375194" x="7239000" y="4587875"/>
          <p14:tracePt t="375205" x="7183438" y="4632325"/>
          <p14:tracePt t="375210" x="7138988" y="4678363"/>
          <p14:tracePt t="375218" x="7083425" y="4732338"/>
          <p14:tracePt t="375228" x="7056438" y="4760913"/>
          <p14:tracePt t="375235" x="7029450" y="4787900"/>
          <p14:tracePt t="375243" x="6983413" y="4814888"/>
          <p14:tracePt t="375251" x="6946900" y="4841875"/>
          <p14:tracePt t="375259" x="6900863" y="4887913"/>
          <p14:tracePt t="375266" x="6837363" y="4924425"/>
          <p14:tracePt t="375274" x="6791325" y="4943475"/>
          <p14:tracePt t="375282" x="6727825" y="4987925"/>
          <p14:tracePt t="375292" x="6654800" y="5006975"/>
          <p14:tracePt t="375299" x="6573838" y="5053013"/>
          <p14:tracePt t="375306" x="6491288" y="5080000"/>
          <p14:tracePt t="375315" x="6408738" y="5106988"/>
          <p14:tracePt t="375322" x="6354763" y="5126038"/>
          <p14:tracePt t="375330" x="6254750" y="5189538"/>
          <p14:tracePt t="375339" x="6189663" y="5207000"/>
          <p14:tracePt t="375346" x="6135688" y="5207000"/>
          <p14:tracePt t="375354" x="6053138" y="5262563"/>
          <p14:tracePt t="375364" x="5989638" y="5289550"/>
          <p14:tracePt t="375374" x="5953125" y="5289550"/>
          <p14:tracePt t="375378" x="5889625" y="5307013"/>
          <p14:tracePt t="375387" x="5862638" y="5326063"/>
          <p14:tracePt t="375394" x="5843588" y="5326063"/>
          <p14:tracePt t="375405" x="5826125" y="5335588"/>
          <p14:tracePt t="376204" x="5780088" y="5299075"/>
          <p14:tracePt t="376210" x="5707063" y="5160963"/>
          <p14:tracePt t="376218" x="5543550" y="5016500"/>
          <p14:tracePt t="376226" x="5451475" y="4914900"/>
          <p14:tracePt t="376234" x="5351463" y="4797425"/>
          <p14:tracePt t="376242" x="5287963" y="4724400"/>
          <p14:tracePt t="376250" x="5214938" y="4641850"/>
          <p14:tracePt t="376258" x="5141913" y="4559300"/>
          <p14:tracePt t="376266" x="5095875" y="4505325"/>
          <p14:tracePt t="376274" x="5078413" y="4478338"/>
          <p14:tracePt t="376282" x="5068888" y="4459288"/>
          <p14:tracePt t="376291" x="5068888" y="4449763"/>
          <p14:tracePt t="376299" x="5068888" y="4432300"/>
          <p14:tracePt t="376307" x="5068888" y="4422775"/>
          <p14:tracePt t="376315" x="5068888" y="4405313"/>
          <p14:tracePt t="376322" x="5068888" y="4368800"/>
          <p14:tracePt t="376331" x="5068888" y="4340225"/>
          <p14:tracePt t="376338" x="5068888" y="4313238"/>
          <p14:tracePt t="376347" x="5068888" y="4268788"/>
          <p14:tracePt t="376354" x="5068888" y="4232275"/>
          <p14:tracePt t="376363" x="5068888" y="4186238"/>
          <p14:tracePt t="376371" x="5105400" y="4113213"/>
          <p14:tracePt t="376378" x="5114925" y="4086225"/>
          <p14:tracePt t="376387" x="5168900" y="4013200"/>
          <p14:tracePt t="376394" x="5187950" y="3967163"/>
          <p14:tracePt t="376403" x="5224463" y="3903663"/>
          <p14:tracePt t="376410" x="5278438" y="3857625"/>
          <p14:tracePt t="376418" x="5314950" y="3794125"/>
          <p14:tracePt t="376426" x="5360988" y="3748088"/>
          <p14:tracePt t="376435" x="5405438" y="3711575"/>
          <p14:tracePt t="376442" x="5461000" y="3657600"/>
          <p14:tracePt t="376450" x="5543550" y="3621088"/>
          <p14:tracePt t="376458" x="5561013" y="3611563"/>
          <p14:tracePt t="376467" x="5607050" y="3584575"/>
          <p14:tracePt t="376474" x="5634038" y="3584575"/>
          <p14:tracePt t="376482" x="5653088" y="3565525"/>
          <p14:tracePt t="376490" x="5670550" y="3565525"/>
          <p14:tracePt t="376499" x="5688013" y="3565525"/>
          <p14:tracePt t="376506" x="5716588" y="3565525"/>
          <p14:tracePt t="376515" x="5743575" y="3565525"/>
          <p14:tracePt t="376522" x="5797550" y="3565525"/>
          <p14:tracePt t="376530" x="5899150" y="3629025"/>
          <p14:tracePt t="376538" x="5999163" y="3657600"/>
          <p14:tracePt t="376546" x="6080125" y="3711575"/>
          <p14:tracePt t="376555" x="6153150" y="3811588"/>
          <p14:tracePt t="376563" x="6218238" y="3875088"/>
          <p14:tracePt t="376570" x="6299200" y="3948113"/>
          <p14:tracePt t="376578" x="6399213" y="3984625"/>
          <p14:tracePt t="376586" x="6454775" y="4003675"/>
          <p14:tracePt t="376594" x="6573838" y="4040188"/>
          <p14:tracePt t="376603" x="6600825" y="4040188"/>
          <p14:tracePt t="376610" x="6627813" y="4040188"/>
          <p14:tracePt t="376627" x="6637338" y="4040188"/>
          <p14:tracePt t="376717" x="6645275" y="4049713"/>
          <p14:tracePt t="376724" x="6645275" y="4057650"/>
          <p14:tracePt t="376732" x="6645275" y="4086225"/>
          <p14:tracePt t="376743" x="6645275" y="4122738"/>
          <p14:tracePt t="376749" x="6645275" y="4140200"/>
          <p14:tracePt t="376756" x="6645275" y="4176713"/>
          <p14:tracePt t="376772" x="6645275" y="4186238"/>
          <p14:tracePt t="376779" x="6645275" y="4195763"/>
          <p14:tracePt t="376789" x="6645275" y="4213225"/>
          <p14:tracePt t="376988" x="6645275" y="4222750"/>
          <p14:tracePt t="376994" x="6627813" y="4222750"/>
          <p14:tracePt t="377003" x="6573838" y="4167188"/>
          <p14:tracePt t="377010" x="6564313" y="4159250"/>
          <p14:tracePt t="377018" x="6518275" y="4113213"/>
          <p14:tracePt t="377026" x="6481763" y="4030663"/>
          <p14:tracePt t="377034" x="6435725" y="3976688"/>
          <p14:tracePt t="377042" x="6427788" y="3967163"/>
          <p14:tracePt t="377050" x="6427788" y="3948113"/>
          <p14:tracePt t="377058" x="6418263" y="3940175"/>
          <p14:tracePt t="377076" x="6408738" y="3930650"/>
          <p14:tracePt t="377092" x="6399213" y="3894138"/>
          <p14:tracePt t="377107" x="6399213" y="3867150"/>
          <p14:tracePt t="377116" x="6399213" y="3848100"/>
          <p14:tracePt t="377128" x="6399213" y="3830638"/>
          <p14:tracePt t="377131" x="6399213" y="3803650"/>
          <p14:tracePt t="377140" x="6399213" y="3767138"/>
          <p14:tracePt t="377157" x="6399213" y="3748088"/>
          <p14:tracePt t="377174" x="6399213" y="3730625"/>
          <p14:tracePt t="377180" x="6399213" y="3721100"/>
          <p14:tracePt t="377190" x="6399213" y="3711575"/>
          <p14:tracePt t="377207" x="6399213" y="3702050"/>
          <p14:tracePt t="377346" x="6399213" y="3684588"/>
          <p14:tracePt t="377354" x="6381750" y="3675063"/>
          <p14:tracePt t="377362" x="6372225" y="3665538"/>
          <p14:tracePt t="377370" x="6354763" y="3657600"/>
          <p14:tracePt t="377378" x="6326188" y="3648075"/>
          <p14:tracePt t="377387" x="6318250" y="3648075"/>
          <p14:tracePt t="377404" x="6308725" y="3638550"/>
          <p14:tracePt t="377476" x="6291263" y="3629025"/>
          <p14:tracePt t="377492" x="6281738" y="3621088"/>
          <p14:tracePt t="377501" x="6272213" y="3611563"/>
          <p14:tracePt t="377508" x="6272213" y="3592513"/>
          <p14:tracePt t="377516" x="6272213" y="3584575"/>
          <p14:tracePt t="377523" x="6262688" y="3584575"/>
          <p14:tracePt t="377538" x="6254750" y="3575050"/>
          <p14:tracePt t="377628" x="6245225" y="3575050"/>
          <p14:tracePt t="377644" x="6235700" y="3575050"/>
          <p14:tracePt t="377652" x="6218238" y="3575050"/>
          <p14:tracePt t="377875" x="6199188" y="3575050"/>
          <p14:tracePt t="377882" x="6172200" y="3575050"/>
          <p14:tracePt t="377890" x="6153150" y="3584575"/>
          <p14:tracePt t="377898" x="6145213" y="3592513"/>
          <p14:tracePt t="377906" x="6135688" y="3602038"/>
          <p14:tracePt t="377914" x="6135688" y="3621088"/>
          <p14:tracePt t="377922" x="6116638" y="3648075"/>
          <p14:tracePt t="377930" x="6108700" y="3648075"/>
          <p14:tracePt t="377946" x="6108700" y="3665538"/>
          <p14:tracePt t="377954" x="6108700" y="3675063"/>
          <p14:tracePt t="377963" x="6108700" y="3684588"/>
          <p14:tracePt t="377970" x="6108700" y="3694113"/>
          <p14:tracePt t="377996" x="6108700" y="3711575"/>
          <p14:tracePt t="378036" x="6108700" y="3721100"/>
          <p14:tracePt t="378188" x="6108700" y="3730625"/>
          <p14:tracePt t="378212" x="6116638" y="3730625"/>
          <p14:tracePt t="378228" x="6126163" y="3730625"/>
          <p14:tracePt t="378245" x="6145213" y="3730625"/>
          <p14:tracePt t="378300" x="6153150" y="3730625"/>
          <p14:tracePt t="378356" x="6162675" y="3738563"/>
          <p14:tracePt t="378428" x="6162675" y="3748088"/>
          <p14:tracePt t="378452" x="6162675" y="3757613"/>
          <p14:tracePt t="378460" x="6162675" y="3767138"/>
          <p14:tracePt t="378517" x="6172200" y="3775075"/>
          <p14:tracePt t="378540" x="6172200" y="3794125"/>
          <p14:tracePt t="378548" x="6172200" y="3811588"/>
          <p14:tracePt t="378556" x="6172200" y="3840163"/>
          <p14:tracePt t="378564" x="6172200" y="3884613"/>
          <p14:tracePt t="378570" x="6172200" y="3911600"/>
          <p14:tracePt t="378578" x="6172200" y="3940175"/>
          <p14:tracePt t="378587" x="6172200" y="3984625"/>
          <p14:tracePt t="378594" x="6172200" y="4013200"/>
          <p14:tracePt t="378603" x="6172200" y="4030663"/>
          <p14:tracePt t="378610" x="6172200" y="4040188"/>
          <p14:tracePt t="378626" x="6172200" y="4049713"/>
          <p14:tracePt t="378906" x="6162675" y="4057650"/>
          <p14:tracePt t="378914" x="6062663" y="4094163"/>
          <p14:tracePt t="378922" x="5972175" y="4122738"/>
          <p14:tracePt t="378930" x="5853113" y="4186238"/>
          <p14:tracePt t="378939" x="5707063" y="4232275"/>
          <p14:tracePt t="378946" x="5551488" y="4276725"/>
          <p14:tracePt t="378955" x="5387975" y="4322763"/>
          <p14:tracePt t="378962" x="5232400" y="4368800"/>
          <p14:tracePt t="378970" x="5105400" y="4405313"/>
          <p14:tracePt t="378980" x="4959350" y="4449763"/>
          <p14:tracePt t="378991" x="4822825" y="4478338"/>
          <p14:tracePt t="378996" x="4676775" y="4522788"/>
          <p14:tracePt t="379007" x="4576763" y="4541838"/>
          <p14:tracePt t="379012" x="4484688" y="4568825"/>
          <p14:tracePt t="379024" x="4421188" y="4605338"/>
          <p14:tracePt t="379027" x="4340225" y="4632325"/>
          <p14:tracePt t="379035" x="4257675" y="4668838"/>
          <p14:tracePt t="379043" x="4175125" y="4724400"/>
          <p14:tracePt t="379054" x="4129088" y="4751388"/>
          <p14:tracePt t="379059" x="4021138" y="4805363"/>
          <p14:tracePt t="379067" x="3902075" y="4870450"/>
          <p14:tracePt t="379075" x="3783013" y="4906963"/>
          <p14:tracePt t="379083" x="3673475" y="4951413"/>
          <p14:tracePt t="379091" x="3556000" y="5006975"/>
          <p14:tracePt t="379098" x="3419475" y="5053013"/>
          <p14:tracePt t="379106" x="3346450" y="5080000"/>
          <p14:tracePt t="379114" x="3254375" y="5097463"/>
          <p14:tracePt t="379123" x="3190875" y="5106988"/>
          <p14:tracePt t="379130" x="3136900" y="5106988"/>
          <p14:tracePt t="379140" x="3117850" y="5106988"/>
          <p14:tracePt t="379147" x="3090863" y="5106988"/>
          <p14:tracePt t="379350" x="3071813" y="5126038"/>
          <p14:tracePt t="379356" x="3044825" y="5143500"/>
          <p14:tracePt t="379364" x="2998788" y="5189538"/>
          <p14:tracePt t="379372" x="2971800" y="5226050"/>
          <p14:tracePt t="379378" x="2917825" y="5270500"/>
          <p14:tracePt t="379386" x="2889250" y="5289550"/>
          <p14:tracePt t="379394" x="2862263" y="5326063"/>
          <p14:tracePt t="379404" x="2825750" y="5353050"/>
          <p14:tracePt t="379410" x="2808288" y="5362575"/>
          <p14:tracePt t="379420" x="2781300" y="5389563"/>
          <p14:tracePt t="379426" x="2744788" y="5408613"/>
          <p14:tracePt t="379436" x="2744788" y="5416550"/>
          <p14:tracePt t="379442" x="2716213" y="5435600"/>
          <p14:tracePt t="379450" x="2689225" y="5453063"/>
          <p14:tracePt t="379458" x="2671763" y="5462588"/>
          <p14:tracePt t="379467" x="2616200" y="5481638"/>
          <p14:tracePt t="379476" x="2589213" y="5508625"/>
          <p14:tracePt t="379484" x="2579688" y="5508625"/>
          <p14:tracePt t="379493" x="2525713" y="5535613"/>
          <p14:tracePt t="379501" x="2498725" y="5535613"/>
          <p14:tracePt t="379508" x="2452688" y="5554663"/>
          <p14:tracePt t="379515" x="2397125" y="5562600"/>
          <p14:tracePt t="379524" x="2324100" y="5562600"/>
          <p14:tracePt t="379531" x="2233613" y="5562600"/>
          <p14:tracePt t="379538" x="2133600" y="5562600"/>
          <p14:tracePt t="379547" x="2041525" y="5562600"/>
          <p14:tracePt t="379555" x="1951038" y="5562600"/>
          <p14:tracePt t="379563" x="1860550" y="5545138"/>
          <p14:tracePt t="379572" x="1795463" y="5535613"/>
          <p14:tracePt t="379579" x="1741488" y="5526088"/>
          <p14:tracePt t="379588" x="1677988" y="5489575"/>
          <p14:tracePt t="379595" x="1641475" y="5472113"/>
          <p14:tracePt t="379605" x="1604963" y="5445125"/>
          <p14:tracePt t="379611" x="1576388" y="5435600"/>
          <p14:tracePt t="379623" x="1576388" y="5426075"/>
          <p14:tracePt t="379626" x="1531938" y="5408613"/>
          <p14:tracePt t="379634" x="1531938" y="5399088"/>
          <p14:tracePt t="379642" x="1512888" y="5380038"/>
          <p14:tracePt t="379651" x="1495425" y="5362575"/>
          <p14:tracePt t="379658" x="1485900" y="5353050"/>
          <p14:tracePt t="379666" x="1468438" y="5335588"/>
          <p14:tracePt t="379674" x="1431925" y="5307013"/>
          <p14:tracePt t="379683" x="1422400" y="5289550"/>
          <p14:tracePt t="379690" x="1412875" y="5253038"/>
          <p14:tracePt t="379698" x="1385888" y="5226050"/>
          <p14:tracePt t="379707" x="1376363" y="5207000"/>
          <p14:tracePt t="379715" x="1339850" y="5160963"/>
          <p14:tracePt t="379722" x="1330325" y="5133975"/>
          <p14:tracePt t="379731" x="1322388" y="5097463"/>
          <p14:tracePt t="379740" x="1312863" y="5060950"/>
          <p14:tracePt t="379747" x="1312863" y="5024438"/>
          <p14:tracePt t="379756" x="1285875" y="4987925"/>
          <p14:tracePt t="379762" x="1276350" y="4943475"/>
          <p14:tracePt t="379770" x="1276350" y="4887913"/>
          <p14:tracePt t="379778" x="1276350" y="4841875"/>
          <p14:tracePt t="379789" x="1276350" y="4787900"/>
          <p14:tracePt t="379794" x="1276350" y="4760913"/>
          <p14:tracePt t="379804" x="1293813" y="4714875"/>
          <p14:tracePt t="379810" x="1303338" y="4687888"/>
          <p14:tracePt t="379820" x="1330325" y="4641850"/>
          <p14:tracePt t="379827" x="1366838" y="4614863"/>
          <p14:tracePt t="379839" x="1412875" y="4587875"/>
          <p14:tracePt t="379845" x="1476375" y="4568825"/>
          <p14:tracePt t="379853" x="1512888" y="4551363"/>
          <p14:tracePt t="379858" x="1576388" y="4532313"/>
          <p14:tracePt t="379867" x="1685925" y="4532313"/>
          <p14:tracePt t="379875" x="1795463" y="4532313"/>
          <p14:tracePt t="379891" x="2070100" y="4532313"/>
          <p14:tracePt t="379898" x="2214563" y="4532313"/>
          <p14:tracePt t="379906" x="2360613" y="4532313"/>
          <p14:tracePt t="379915" x="2506663" y="4568825"/>
          <p14:tracePt t="379922" x="2616200" y="4578350"/>
          <p14:tracePt t="379930" x="2716213" y="4595813"/>
          <p14:tracePt t="379940" x="2798763" y="4632325"/>
          <p14:tracePt t="379946" x="2825750" y="4632325"/>
          <p14:tracePt t="379956" x="2844800" y="4641850"/>
          <p14:tracePt t="380028" x="2852738" y="4651375"/>
          <p14:tracePt t="380038" x="2852738" y="4678363"/>
          <p14:tracePt t="380049" x="2852738" y="4741863"/>
          <p14:tracePt t="380050" x="2852738" y="4797425"/>
          <p14:tracePt t="380058" x="2852738" y="4860925"/>
          <p14:tracePt t="380066" x="2852738" y="4897438"/>
          <p14:tracePt t="380074" x="2852738" y="4970463"/>
          <p14:tracePt t="380082" x="2852738" y="5006975"/>
          <p14:tracePt t="380093" x="2852738" y="5053013"/>
          <p14:tracePt t="380099" x="2852738" y="5080000"/>
          <p14:tracePt t="380107" x="2852738" y="5116513"/>
          <p14:tracePt t="380115" x="2852738" y="5153025"/>
          <p14:tracePt t="380124" x="2852738" y="5170488"/>
          <p14:tracePt t="380131" x="2852738" y="5197475"/>
          <p14:tracePt t="380141" x="2817813" y="5226050"/>
          <p14:tracePt t="380147" x="2817813" y="5243513"/>
          <p14:tracePt t="380156" x="2798763" y="5280025"/>
          <p14:tracePt t="380163" x="2781300" y="5299075"/>
          <p14:tracePt t="380172" x="2744788" y="5326063"/>
          <p14:tracePt t="380178" x="2716213" y="5362575"/>
          <p14:tracePt t="380186" x="2698750" y="5389563"/>
          <p14:tracePt t="380194" x="2662238" y="5408613"/>
          <p14:tracePt t="380203" x="2635250" y="5435600"/>
          <p14:tracePt t="380210" x="2616200" y="5453063"/>
          <p14:tracePt t="380219" x="2579688" y="5481638"/>
          <p14:tracePt t="380226" x="2562225" y="5489575"/>
          <p14:tracePt t="380234" x="2543175" y="5508625"/>
          <p14:tracePt t="380242" x="2516188" y="5518150"/>
          <p14:tracePt t="380250" x="2470150" y="5535613"/>
          <p14:tracePt t="380258" x="2452688" y="5545138"/>
          <p14:tracePt t="380266" x="2425700" y="5545138"/>
          <p14:tracePt t="380274" x="2397125" y="5562600"/>
          <p14:tracePt t="380282" x="2389188" y="5562600"/>
          <p14:tracePt t="380290" x="2379663" y="5562600"/>
          <p14:tracePt t="380298" x="2360613" y="5572125"/>
          <p14:tracePt t="380314" x="2343150" y="5572125"/>
          <p14:tracePt t="380372" x="2333625" y="5572125"/>
          <p14:tracePt t="380405" x="2306638" y="5572125"/>
          <p14:tracePt t="380412" x="2260600" y="5572125"/>
          <p14:tracePt t="380421" x="2224088" y="5572125"/>
          <p14:tracePt t="380427" x="2160588" y="5562600"/>
          <p14:tracePt t="380435" x="2070100" y="5545138"/>
          <p14:tracePt t="380442" x="1997075" y="5545138"/>
          <p14:tracePt t="380450" x="1951038" y="5535613"/>
          <p14:tracePt t="380458" x="1914525" y="5526088"/>
          <p14:tracePt t="380466" x="1895475" y="5518150"/>
          <p14:tracePt t="380474" x="1887538" y="5518150"/>
          <p14:tracePt t="380676" x="1878013" y="5518150"/>
          <p14:tracePt t="380684" x="1851025" y="5518150"/>
          <p14:tracePt t="380690" x="1831975" y="5526088"/>
          <p14:tracePt t="380698" x="1824038" y="5545138"/>
          <p14:tracePt t="380706" x="1824038" y="5554663"/>
          <p14:tracePt t="380714" x="1824038" y="5562600"/>
          <p14:tracePt t="380722" x="1814513" y="5581650"/>
          <p14:tracePt t="381350" x="1804988" y="5581650"/>
          <p14:tracePt t="381355" x="1831975" y="5545138"/>
          <p14:tracePt t="381365" x="1841500" y="5545138"/>
          <p14:tracePt t="381377" x="1851025" y="5535613"/>
          <p14:tracePt t="381378" x="1860550" y="5535613"/>
          <p14:tracePt t="381391" x="1887538" y="5518150"/>
          <p14:tracePt t="381395" x="1895475" y="5508625"/>
          <p14:tracePt t="381412" x="1914525" y="5499100"/>
          <p14:tracePt t="381422" x="1924050" y="5489575"/>
          <p14:tracePt t="381436" x="1941513" y="5489575"/>
          <p14:tracePt t="381443" x="1951038" y="5481638"/>
          <p14:tracePt t="381452" x="1960563" y="5472113"/>
          <p14:tracePt t="382628" x="1968500" y="5472113"/>
          <p14:tracePt t="383731" x="2014538" y="5472113"/>
          <p14:tracePt t="383739" x="2214563" y="5453063"/>
          <p14:tracePt t="383750" x="2552700" y="5435600"/>
          <p14:tracePt t="383757" x="3054350" y="5335588"/>
          <p14:tracePt t="383763" x="3673475" y="5233988"/>
          <p14:tracePt t="383772" x="4311650" y="5207000"/>
          <p14:tracePt t="383779" x="4986338" y="5133975"/>
          <p14:tracePt t="383788" x="5561013" y="5053013"/>
          <p14:tracePt t="383795" x="6108700" y="4960938"/>
          <p14:tracePt t="383803" x="6435725" y="4897438"/>
          <p14:tracePt t="383810" x="6600825" y="4878388"/>
          <p14:tracePt t="383819" x="6691313" y="4851400"/>
          <p14:tracePt t="383826" x="6700838" y="4851400"/>
          <p14:tracePt t="383834" x="6710363" y="4841875"/>
          <p14:tracePt t="384068" x="6710363" y="4878388"/>
          <p14:tracePt t="384076" x="6673850" y="4933950"/>
          <p14:tracePt t="384084" x="6637338" y="4951413"/>
          <p14:tracePt t="384094" x="6581775" y="5006975"/>
          <p14:tracePt t="384098" x="6500813" y="5043488"/>
          <p14:tracePt t="384106" x="6481763" y="5060950"/>
          <p14:tracePt t="384114" x="6435725" y="5070475"/>
          <p14:tracePt t="384123" x="6408738" y="5080000"/>
          <p14:tracePt t="384130" x="6399213" y="5080000"/>
          <p14:tracePt t="384218" x="6391275" y="5080000"/>
          <p14:tracePt t="384226" x="6372225" y="5053013"/>
          <p14:tracePt t="384235" x="6299200" y="4970463"/>
          <p14:tracePt t="384242" x="6254750" y="4924425"/>
          <p14:tracePt t="384250" x="6172200" y="4870450"/>
          <p14:tracePt t="384258" x="6116638" y="4797425"/>
          <p14:tracePt t="384266" x="6089650" y="4768850"/>
          <p14:tracePt t="384274" x="6043613" y="4687888"/>
          <p14:tracePt t="384282" x="6007100" y="4641850"/>
          <p14:tracePt t="384290" x="5989638" y="4578350"/>
          <p14:tracePt t="384298" x="5943600" y="4478338"/>
          <p14:tracePt t="384306" x="5935663" y="4405313"/>
          <p14:tracePt t="384315" x="5935663" y="4332288"/>
          <p14:tracePt t="384322" x="5916613" y="4240213"/>
          <p14:tracePt t="384330" x="5916613" y="4159250"/>
          <p14:tracePt t="384338" x="5916613" y="4103688"/>
          <p14:tracePt t="384346" x="5916613" y="4030663"/>
          <p14:tracePt t="384354" x="5916613" y="3976688"/>
          <p14:tracePt t="384362" x="5916613" y="3894138"/>
          <p14:tracePt t="384371" x="5962650" y="3784600"/>
          <p14:tracePt t="384378" x="5989638" y="3702050"/>
          <p14:tracePt t="384387" x="6016625" y="3629025"/>
          <p14:tracePt t="384394" x="6053138" y="3565525"/>
          <p14:tracePt t="384403" x="6126163" y="3475038"/>
          <p14:tracePt t="384410" x="6181725" y="3392488"/>
          <p14:tracePt t="384423" x="6226175" y="3346450"/>
          <p14:tracePt t="384427" x="6281738" y="3282950"/>
          <p14:tracePt t="384440" x="6308725" y="3246438"/>
          <p14:tracePt t="384443" x="6362700" y="3200400"/>
          <p14:tracePt t="384450" x="6464300" y="3155950"/>
          <p14:tracePt t="384458" x="6527800" y="3119438"/>
          <p14:tracePt t="384466" x="6600825" y="3090863"/>
          <p14:tracePt t="384474" x="6681788" y="3063875"/>
          <p14:tracePt t="384482" x="6737350" y="3054350"/>
          <p14:tracePt t="384490" x="6800850" y="3046413"/>
          <p14:tracePt t="384498" x="6856413" y="3046413"/>
          <p14:tracePt t="384506" x="6900863" y="3046413"/>
          <p14:tracePt t="384514" x="6937375" y="3046413"/>
          <p14:tracePt t="384522" x="6983413" y="3054350"/>
          <p14:tracePt t="384530" x="7010400" y="3090863"/>
          <p14:tracePt t="384538" x="7019925" y="3109913"/>
          <p14:tracePt t="384546" x="7056438" y="3146425"/>
          <p14:tracePt t="384554" x="7083425" y="3209925"/>
          <p14:tracePt t="384562" x="7083425" y="3236913"/>
          <p14:tracePt t="384571" x="7083425" y="3292475"/>
          <p14:tracePt t="384578" x="7092950" y="3392488"/>
          <p14:tracePt t="384587" x="7119938" y="3482975"/>
          <p14:tracePt t="384594" x="7138988" y="3584575"/>
          <p14:tracePt t="384603" x="7138988" y="3675063"/>
          <p14:tracePt t="384610" x="7146925" y="3730625"/>
          <p14:tracePt t="384620" x="7146925" y="3803650"/>
          <p14:tracePt t="384626" x="7146925" y="3867150"/>
          <p14:tracePt t="384635" x="7146925" y="3940175"/>
          <p14:tracePt t="384642" x="7146925" y="4030663"/>
          <p14:tracePt t="384652" x="7146925" y="4086225"/>
          <p14:tracePt t="384662" x="7146925" y="4159250"/>
          <p14:tracePt t="384671" x="7146925" y="4203700"/>
          <p14:tracePt t="384677" x="7129463" y="4286250"/>
          <p14:tracePt t="384684" x="7119938" y="4332288"/>
          <p14:tracePt t="384691" x="7102475" y="4376738"/>
          <p14:tracePt t="384699" x="7065963" y="4405313"/>
          <p14:tracePt t="384707" x="7010400" y="4486275"/>
          <p14:tracePt t="384715" x="6983413" y="4522788"/>
          <p14:tracePt t="384722" x="6929438" y="4587875"/>
          <p14:tracePt t="384730" x="6883400" y="4605338"/>
          <p14:tracePt t="384738" x="6800850" y="4660900"/>
          <p14:tracePt t="384746" x="6773863" y="4687888"/>
          <p14:tracePt t="384755" x="6746875" y="4714875"/>
          <p14:tracePt t="384764" x="6691313" y="4760913"/>
          <p14:tracePt t="384771" x="6645275" y="4768850"/>
          <p14:tracePt t="384779" x="6581775" y="4814888"/>
          <p14:tracePt t="384789" x="6508750" y="4833938"/>
          <p14:tracePt t="384795" x="6445250" y="4851400"/>
          <p14:tracePt t="384807" x="6345238" y="4887913"/>
          <p14:tracePt t="384811" x="6272213" y="4906963"/>
          <p14:tracePt t="384823" x="6226175" y="4906963"/>
          <p14:tracePt t="384827" x="6199188" y="4906963"/>
          <p14:tracePt t="384839" x="6181725" y="4906963"/>
          <p14:tracePt t="384843" x="6172200" y="4906963"/>
          <p14:tracePt t="384914" x="6145213" y="4824413"/>
          <p14:tracePt t="384922" x="6108700" y="4741863"/>
          <p14:tracePt t="384930" x="6089650" y="4632325"/>
          <p14:tracePt t="384938" x="6080125" y="4587875"/>
          <p14:tracePt t="384946" x="6080125" y="4514850"/>
          <p14:tracePt t="384954" x="6053138" y="4449763"/>
          <p14:tracePt t="384962" x="6053138" y="4376738"/>
          <p14:tracePt t="384970" x="6053138" y="4322763"/>
          <p14:tracePt t="384978" x="6053138" y="4249738"/>
          <p14:tracePt t="384992" x="6053138" y="4213225"/>
          <p14:tracePt t="384996" x="6053138" y="4167188"/>
          <p14:tracePt t="385006" x="6053138" y="4130675"/>
          <p14:tracePt t="385011" x="6053138" y="4094163"/>
          <p14:tracePt t="385023" x="6053138" y="4067175"/>
          <p14:tracePt t="385028" x="6053138" y="4049713"/>
          <p14:tracePt t="385039" x="6053138" y="4013200"/>
          <p14:tracePt t="385044" x="6072188" y="3976688"/>
          <p14:tracePt t="385053" x="6080125" y="3948113"/>
          <p14:tracePt t="385062" x="6099175" y="3930650"/>
          <p14:tracePt t="385067" x="6116638" y="3903663"/>
          <p14:tracePt t="385076" x="6162675" y="3840163"/>
          <p14:tracePt t="385083" x="6189663" y="3811588"/>
          <p14:tracePt t="385092" x="6235700" y="3767138"/>
          <p14:tracePt t="385098" x="6281738" y="3711575"/>
          <p14:tracePt t="385106" x="6299200" y="3694113"/>
          <p14:tracePt t="385114" x="6345238" y="3657600"/>
          <p14:tracePt t="385122" x="6381750" y="3629025"/>
          <p14:tracePt t="385130" x="6381750" y="3621088"/>
          <p14:tracePt t="385138" x="6435725" y="3602038"/>
          <p14:tracePt t="385146" x="6445250" y="3592513"/>
          <p14:tracePt t="385154" x="6454775" y="3584575"/>
          <p14:tracePt t="385162" x="6464300" y="3584575"/>
          <p14:tracePt t="385228" x="6481763" y="3584575"/>
          <p14:tracePt t="385236" x="6508750" y="3584575"/>
          <p14:tracePt t="385245" x="6554788" y="3584575"/>
          <p14:tracePt t="385251" x="6610350" y="3602038"/>
          <p14:tracePt t="385259" x="6673850" y="3621088"/>
          <p14:tracePt t="385270" x="6754813" y="3675063"/>
          <p14:tracePt t="385274" x="6837363" y="3748088"/>
          <p14:tracePt t="385283" x="6919913" y="3803650"/>
          <p14:tracePt t="385291" x="7000875" y="3857625"/>
          <p14:tracePt t="385298" x="7083425" y="3884613"/>
          <p14:tracePt t="385307" x="7129463" y="3921125"/>
          <p14:tracePt t="385315" x="7165975" y="3940175"/>
          <p14:tracePt t="385325" x="7192963" y="3948113"/>
          <p14:tracePt t="385332" x="7212013" y="3957638"/>
          <p14:tracePt t="385650" x="7212013" y="3967163"/>
          <p14:tracePt t="385658" x="7212013" y="3976688"/>
          <p14:tracePt t="385666" x="7212013" y="4003675"/>
          <p14:tracePt t="385674" x="7202488" y="4013200"/>
          <p14:tracePt t="385682" x="7202488" y="4021138"/>
          <p14:tracePt t="385699" x="7192963" y="4030663"/>
          <p14:tracePt t="385707" x="7192963" y="4040188"/>
          <p14:tracePt t="385723" x="7183438" y="4049713"/>
          <p14:tracePt t="385739" x="7165975" y="4067175"/>
          <p14:tracePt t="385756" x="7156450" y="4076700"/>
          <p14:tracePt t="385764" x="7156450" y="4094163"/>
          <p14:tracePt t="385770" x="7156450" y="4103688"/>
          <p14:tracePt t="385779" x="7146925" y="4103688"/>
          <p14:tracePt t="385787" x="7138988" y="4113213"/>
          <p14:tracePt t="385795" x="7129463" y="4122738"/>
          <p14:tracePt t="385804" x="7119938" y="4130675"/>
          <p14:tracePt t="385914" x="7110413" y="4140200"/>
          <p14:tracePt t="385930" x="7073900" y="4176713"/>
          <p14:tracePt t="385939" x="7065963" y="4186238"/>
          <p14:tracePt t="385946" x="7056438" y="4195763"/>
          <p14:tracePt t="385970" x="7046913" y="4195763"/>
          <p14:tracePt t="386300" x="7037388" y="4195763"/>
          <p14:tracePt t="386692" x="7019925" y="4213225"/>
          <p14:tracePt t="386700" x="7000875" y="4222750"/>
          <p14:tracePt t="386710" x="6983413" y="4232275"/>
          <p14:tracePt t="386716" x="6964363" y="4240213"/>
          <p14:tracePt t="386722" x="6937375" y="4249738"/>
          <p14:tracePt t="386730" x="6919913" y="4259263"/>
          <p14:tracePt t="386738" x="6900863" y="4276725"/>
          <p14:tracePt t="386747" x="6892925" y="4276725"/>
          <p14:tracePt t="387189" x="6892925" y="4268788"/>
          <p14:tracePt t="387332" x="6900863" y="4259263"/>
          <p14:tracePt t="387346" x="6910388" y="4232275"/>
          <p14:tracePt t="387354" x="6919913" y="4232275"/>
          <p14:tracePt t="387362" x="6919913" y="4222750"/>
          <p14:tracePt t="387371" x="6937375" y="4203700"/>
          <p14:tracePt t="387378" x="6937375" y="4195763"/>
          <p14:tracePt t="387387" x="6937375" y="4186238"/>
          <p14:tracePt t="387403" x="6946900" y="4167188"/>
          <p14:tracePt t="387410" x="6946900" y="4159250"/>
          <p14:tracePt t="387437" x="6956425" y="4149725"/>
          <p14:tracePt t="387628" x="6956425" y="4140200"/>
          <p14:tracePt t="387660" x="6956425" y="4122738"/>
          <p14:tracePt t="387676" x="6973888" y="4113213"/>
          <p14:tracePt t="387684" x="6992938" y="4103688"/>
          <p14:tracePt t="387693" x="7019925" y="4103688"/>
          <p14:tracePt t="387699" x="7073900" y="4103688"/>
          <p14:tracePt t="387706" x="7146925" y="4103688"/>
          <p14:tracePt t="387715" x="7219950" y="4103688"/>
          <p14:tracePt t="387722" x="7339013" y="4103688"/>
          <p14:tracePt t="387730" x="7448550" y="4103688"/>
          <p14:tracePt t="387738" x="7575550" y="4103688"/>
          <p14:tracePt t="387746" x="7704138" y="4076700"/>
          <p14:tracePt t="387754" x="7794625" y="4076700"/>
          <p14:tracePt t="387762" x="7850188" y="4076700"/>
          <p14:tracePt t="387771" x="7994650" y="4049713"/>
          <p14:tracePt t="387778" x="8132763" y="4030663"/>
          <p14:tracePt t="387786" x="8240713" y="4013200"/>
          <p14:tracePt t="387794" x="8332788" y="4003675"/>
          <p14:tracePt t="387803" x="8423275" y="3994150"/>
          <p14:tracePt t="387810" x="8523288" y="3967163"/>
          <p14:tracePt t="387819" x="8596313" y="3967163"/>
          <p14:tracePt t="387826" x="8678863" y="3948113"/>
          <p14:tracePt t="387836" x="8788400" y="3940175"/>
          <p14:tracePt t="387842" x="8861425" y="3911600"/>
          <p14:tracePt t="387850" x="8980488" y="3884613"/>
          <p14:tracePt t="387858" x="9070975" y="38846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電源、入力の指定</a:t>
            </a:r>
          </a:p>
        </p:txBody>
      </p:sp>
      <p:sp>
        <p:nvSpPr>
          <p:cNvPr id="2051" name="Text Box 46"/>
          <p:cNvSpPr txBox="1">
            <a:spLocks noChangeArrowheads="1"/>
          </p:cNvSpPr>
          <p:nvPr/>
        </p:nvSpPr>
        <p:spPr bwMode="auto">
          <a:xfrm>
            <a:off x="971550" y="2295525"/>
            <a:ext cx="5688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000" dirty="0" err="1"/>
              <a:t>vcc</a:t>
            </a:r>
            <a:r>
              <a:rPr lang="en-US" altLang="ja-JP" sz="2000" dirty="0"/>
              <a:t> 3 0 5v</a:t>
            </a:r>
          </a:p>
          <a:p>
            <a:pPr eaLnBrk="1" hangingPunct="1"/>
            <a:r>
              <a:rPr lang="en-US" altLang="ja-JP" sz="2000" dirty="0"/>
              <a:t>vin 1 0 pulse(</a:t>
            </a:r>
            <a:r>
              <a:rPr lang="en-US" altLang="ja-JP" sz="2000" b="1" dirty="0">
                <a:solidFill>
                  <a:srgbClr val="FF0000"/>
                </a:solidFill>
              </a:rPr>
              <a:t>0  5  </a:t>
            </a:r>
            <a:r>
              <a:rPr lang="en-US" altLang="ja-JP" sz="2000" dirty="0"/>
              <a:t>1ns  </a:t>
            </a:r>
            <a:r>
              <a:rPr lang="en-US" altLang="ja-JP" sz="2000" dirty="0" err="1"/>
              <a:t>1ns</a:t>
            </a:r>
            <a:r>
              <a:rPr lang="en-US" altLang="ja-JP" sz="2000" dirty="0"/>
              <a:t>  </a:t>
            </a:r>
            <a:r>
              <a:rPr lang="en-US" altLang="ja-JP" sz="2000" dirty="0" err="1"/>
              <a:t>1ns</a:t>
            </a:r>
            <a:r>
              <a:rPr lang="en-US" altLang="ja-JP" sz="2000" dirty="0"/>
              <a:t>  15ns 30ns)</a:t>
            </a:r>
          </a:p>
        </p:txBody>
      </p:sp>
      <p:sp>
        <p:nvSpPr>
          <p:cNvPr id="2052" name="AutoShape 48"/>
          <p:cNvSpPr>
            <a:spLocks noChangeArrowheads="1"/>
          </p:cNvSpPr>
          <p:nvPr/>
        </p:nvSpPr>
        <p:spPr bwMode="auto">
          <a:xfrm>
            <a:off x="395288" y="1196975"/>
            <a:ext cx="2520950" cy="647700"/>
          </a:xfrm>
          <a:prstGeom prst="wedgeRoundRectCallout">
            <a:avLst>
              <a:gd name="adj1" fmla="val -12782"/>
              <a:gd name="adj2" fmla="val 15613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/>
              <a:t>vX</a:t>
            </a:r>
            <a:r>
              <a:rPr lang="ja-JP" altLang="en-US"/>
              <a:t>は電圧源</a:t>
            </a:r>
          </a:p>
        </p:txBody>
      </p:sp>
      <p:sp>
        <p:nvSpPr>
          <p:cNvPr id="2053" name="Line 51"/>
          <p:cNvSpPr>
            <a:spLocks noChangeShapeType="1"/>
          </p:cNvSpPr>
          <p:nvPr/>
        </p:nvSpPr>
        <p:spPr bwMode="auto">
          <a:xfrm>
            <a:off x="3295650" y="616426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4" name="Line 52"/>
          <p:cNvSpPr>
            <a:spLocks noChangeShapeType="1"/>
          </p:cNvSpPr>
          <p:nvPr/>
        </p:nvSpPr>
        <p:spPr bwMode="auto">
          <a:xfrm flipV="1">
            <a:off x="3729038" y="5156200"/>
            <a:ext cx="4318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5" name="Line 53"/>
          <p:cNvSpPr>
            <a:spLocks noChangeShapeType="1"/>
          </p:cNvSpPr>
          <p:nvPr/>
        </p:nvSpPr>
        <p:spPr bwMode="auto">
          <a:xfrm>
            <a:off x="4160838" y="515620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6" name="Line 54"/>
          <p:cNvSpPr>
            <a:spLocks noChangeShapeType="1"/>
          </p:cNvSpPr>
          <p:nvPr/>
        </p:nvSpPr>
        <p:spPr bwMode="auto">
          <a:xfrm>
            <a:off x="5384800" y="5156200"/>
            <a:ext cx="287338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7" name="Line 55"/>
          <p:cNvSpPr>
            <a:spLocks noChangeShapeType="1"/>
          </p:cNvSpPr>
          <p:nvPr/>
        </p:nvSpPr>
        <p:spPr bwMode="auto">
          <a:xfrm>
            <a:off x="5672138" y="623570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58" name="Text Box 56"/>
          <p:cNvSpPr txBox="1">
            <a:spLocks noChangeArrowheads="1"/>
          </p:cNvSpPr>
          <p:nvPr/>
        </p:nvSpPr>
        <p:spPr bwMode="auto">
          <a:xfrm>
            <a:off x="2484438" y="3284538"/>
            <a:ext cx="4968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en-US" altLang="ja-JP" sz="2000"/>
          </a:p>
          <a:p>
            <a:pPr eaLnBrk="1" hangingPunct="1"/>
            <a:r>
              <a:rPr lang="en-US" altLang="ja-JP" sz="2000"/>
              <a:t> pulse(</a:t>
            </a:r>
            <a:r>
              <a:rPr lang="en-US" altLang="ja-JP" sz="2000" b="1">
                <a:solidFill>
                  <a:srgbClr val="FF0000"/>
                </a:solidFill>
              </a:rPr>
              <a:t>V1   V2   TD   Tr   Tf   PW   Period</a:t>
            </a:r>
            <a:r>
              <a:rPr lang="en-US" altLang="ja-JP" sz="2000"/>
              <a:t>)</a:t>
            </a:r>
          </a:p>
        </p:txBody>
      </p:sp>
      <p:sp>
        <p:nvSpPr>
          <p:cNvPr id="2059" name="Line 58"/>
          <p:cNvSpPr>
            <a:spLocks noChangeShapeType="1"/>
          </p:cNvSpPr>
          <p:nvPr/>
        </p:nvSpPr>
        <p:spPr bwMode="auto">
          <a:xfrm flipH="1">
            <a:off x="6877050" y="4365625"/>
            <a:ext cx="0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0" name="Line 59"/>
          <p:cNvSpPr>
            <a:spLocks noChangeShapeType="1"/>
          </p:cNvSpPr>
          <p:nvPr/>
        </p:nvSpPr>
        <p:spPr bwMode="auto">
          <a:xfrm flipH="1">
            <a:off x="2503488" y="61642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1" name="Line 60"/>
          <p:cNvSpPr>
            <a:spLocks noChangeShapeType="1"/>
          </p:cNvSpPr>
          <p:nvPr/>
        </p:nvSpPr>
        <p:spPr bwMode="auto">
          <a:xfrm flipH="1">
            <a:off x="2503488" y="51562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2" name="Text Box 61"/>
          <p:cNvSpPr txBox="1">
            <a:spLocks noChangeArrowheads="1"/>
          </p:cNvSpPr>
          <p:nvPr/>
        </p:nvSpPr>
        <p:spPr bwMode="auto">
          <a:xfrm>
            <a:off x="1979613" y="59690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V1</a:t>
            </a:r>
          </a:p>
        </p:txBody>
      </p:sp>
      <p:sp>
        <p:nvSpPr>
          <p:cNvPr id="2063" name="Text Box 62"/>
          <p:cNvSpPr txBox="1">
            <a:spLocks noChangeArrowheads="1"/>
          </p:cNvSpPr>
          <p:nvPr/>
        </p:nvSpPr>
        <p:spPr bwMode="auto">
          <a:xfrm>
            <a:off x="2000250" y="50117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V2</a:t>
            </a:r>
          </a:p>
        </p:txBody>
      </p:sp>
      <p:sp>
        <p:nvSpPr>
          <p:cNvPr id="2064" name="Line 64"/>
          <p:cNvSpPr>
            <a:spLocks noChangeShapeType="1"/>
          </p:cNvSpPr>
          <p:nvPr/>
        </p:nvSpPr>
        <p:spPr bwMode="auto">
          <a:xfrm>
            <a:off x="3708400" y="4365625"/>
            <a:ext cx="0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5" name="Line 65"/>
          <p:cNvSpPr>
            <a:spLocks noChangeShapeType="1"/>
          </p:cNvSpPr>
          <p:nvPr/>
        </p:nvSpPr>
        <p:spPr bwMode="auto">
          <a:xfrm>
            <a:off x="3276600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6" name="Line 66"/>
          <p:cNvSpPr>
            <a:spLocks noChangeShapeType="1"/>
          </p:cNvSpPr>
          <p:nvPr/>
        </p:nvSpPr>
        <p:spPr bwMode="auto">
          <a:xfrm>
            <a:off x="4140200" y="46529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7" name="Line 67"/>
          <p:cNvSpPr>
            <a:spLocks noChangeShapeType="1"/>
          </p:cNvSpPr>
          <p:nvPr/>
        </p:nvSpPr>
        <p:spPr bwMode="auto">
          <a:xfrm>
            <a:off x="5364163" y="46529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8" name="Line 68"/>
          <p:cNvSpPr>
            <a:spLocks noChangeShapeType="1"/>
          </p:cNvSpPr>
          <p:nvPr/>
        </p:nvSpPr>
        <p:spPr bwMode="auto">
          <a:xfrm>
            <a:off x="5651500" y="4652963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69" name="Line 69"/>
          <p:cNvSpPr>
            <a:spLocks noChangeShapeType="1"/>
          </p:cNvSpPr>
          <p:nvPr/>
        </p:nvSpPr>
        <p:spPr bwMode="auto">
          <a:xfrm>
            <a:off x="3708400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70" name="Line 70"/>
          <p:cNvSpPr>
            <a:spLocks noChangeShapeType="1"/>
          </p:cNvSpPr>
          <p:nvPr/>
        </p:nvSpPr>
        <p:spPr bwMode="auto">
          <a:xfrm>
            <a:off x="4140200" y="4868863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71" name="Line 71"/>
          <p:cNvSpPr>
            <a:spLocks noChangeShapeType="1"/>
          </p:cNvSpPr>
          <p:nvPr/>
        </p:nvSpPr>
        <p:spPr bwMode="auto">
          <a:xfrm>
            <a:off x="5364163" y="486886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72" name="Line 72"/>
          <p:cNvSpPr>
            <a:spLocks noChangeShapeType="1"/>
          </p:cNvSpPr>
          <p:nvPr/>
        </p:nvSpPr>
        <p:spPr bwMode="auto">
          <a:xfrm flipV="1">
            <a:off x="3708400" y="4437063"/>
            <a:ext cx="31670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73" name="Line 74"/>
          <p:cNvSpPr>
            <a:spLocks noChangeShapeType="1"/>
          </p:cNvSpPr>
          <p:nvPr/>
        </p:nvSpPr>
        <p:spPr bwMode="auto">
          <a:xfrm>
            <a:off x="3276600" y="465296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74" name="Text Box 75"/>
          <p:cNvSpPr txBox="1">
            <a:spLocks noChangeArrowheads="1"/>
          </p:cNvSpPr>
          <p:nvPr/>
        </p:nvSpPr>
        <p:spPr bwMode="auto">
          <a:xfrm>
            <a:off x="3214688" y="4513263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TD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2075" name="Text Box 76"/>
          <p:cNvSpPr txBox="1">
            <a:spLocks noChangeArrowheads="1"/>
          </p:cNvSpPr>
          <p:nvPr/>
        </p:nvSpPr>
        <p:spPr bwMode="auto">
          <a:xfrm>
            <a:off x="3733800" y="45085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Tr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2076" name="Text Box 77"/>
          <p:cNvSpPr txBox="1">
            <a:spLocks noChangeArrowheads="1"/>
          </p:cNvSpPr>
          <p:nvPr/>
        </p:nvSpPr>
        <p:spPr bwMode="auto">
          <a:xfrm>
            <a:off x="4527550" y="4508500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PW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2077" name="Text Box 78"/>
          <p:cNvSpPr txBox="1">
            <a:spLocks noChangeArrowheads="1"/>
          </p:cNvSpPr>
          <p:nvPr/>
        </p:nvSpPr>
        <p:spPr bwMode="auto">
          <a:xfrm>
            <a:off x="5319713" y="4508500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Tf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2078" name="Text Box 79"/>
          <p:cNvSpPr txBox="1">
            <a:spLocks noChangeArrowheads="1"/>
          </p:cNvSpPr>
          <p:nvPr/>
        </p:nvSpPr>
        <p:spPr bwMode="auto">
          <a:xfrm>
            <a:off x="4716463" y="4076700"/>
            <a:ext cx="90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</a:rPr>
              <a:t>Period</a:t>
            </a:r>
            <a:endParaRPr lang="ja-JP" altLang="en-US" b="1">
              <a:solidFill>
                <a:srgbClr val="FF0000"/>
              </a:solidFill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A128042-0328-4C29-8040-782847D5D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8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77"/>
    </mc:Choice>
    <mc:Fallback>
      <p:transition spd="slow" advTm="179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" x="7594600" y="4805363"/>
          <p14:tracePt t="838" x="7412038" y="4851400"/>
          <p14:tracePt t="847" x="7265988" y="4851400"/>
          <p14:tracePt t="856" x="7129463" y="4914900"/>
          <p14:tracePt t="863" x="7019925" y="4924425"/>
          <p14:tracePt t="873" x="6900863" y="4987925"/>
          <p14:tracePt t="884" x="6800850" y="5024438"/>
          <p14:tracePt t="888" x="6710363" y="5043488"/>
          <p14:tracePt t="895" x="6581775" y="5070475"/>
          <p14:tracePt t="904" x="6481763" y="5116513"/>
          <p14:tracePt t="915" x="6345238" y="5153025"/>
          <p14:tracePt t="919" x="6254750" y="5197475"/>
          <p14:tracePt t="931" x="6135688" y="5216525"/>
          <p14:tracePt t="936" x="6062663" y="5253038"/>
          <p14:tracePt t="947" x="5980113" y="5262563"/>
          <p14:tracePt t="952" x="5916613" y="5289550"/>
          <p14:tracePt t="964" x="5880100" y="5299075"/>
          <p14:tracePt t="967" x="5843588" y="5307013"/>
          <p14:tracePt t="977" x="5826125" y="5316538"/>
          <p14:tracePt t="983" x="5789613" y="5316538"/>
          <p14:tracePt t="992" x="5743575" y="5316538"/>
          <p14:tracePt t="1010" x="5707063" y="5326063"/>
          <p14:tracePt t="1014" x="5688013" y="5326063"/>
          <p14:tracePt t="1023" x="5680075" y="5326063"/>
          <p14:tracePt t="1031" x="5661025" y="5343525"/>
          <p14:tracePt t="1038" x="5653088" y="5343525"/>
          <p14:tracePt t="1055" x="5643563" y="5343525"/>
          <p14:tracePt t="2289" x="5634038" y="5343525"/>
          <p14:tracePt t="2296" x="5597525" y="5280025"/>
          <p14:tracePt t="2304" x="5580063" y="5226050"/>
          <p14:tracePt t="2312" x="5543550" y="5126038"/>
          <p14:tracePt t="2321" x="5514975" y="5033963"/>
          <p14:tracePt t="2330" x="5497513" y="4933950"/>
          <p14:tracePt t="2335" x="5470525" y="4841875"/>
          <p14:tracePt t="2344" x="5461000" y="4778375"/>
          <p14:tracePt t="2352" x="5461000" y="4724400"/>
          <p14:tracePt t="2361" x="5451475" y="4678363"/>
          <p14:tracePt t="2367" x="5451475" y="4624388"/>
          <p14:tracePt t="2381" x="5451475" y="4605338"/>
          <p14:tracePt t="2384" x="5451475" y="4578350"/>
          <p14:tracePt t="2393" x="5451475" y="4551363"/>
          <p14:tracePt t="2399" x="5451475" y="4522788"/>
          <p14:tracePt t="2407" x="5451475" y="4514850"/>
          <p14:tracePt t="2415" x="5451475" y="4505325"/>
          <p14:tracePt t="2422" x="5451475" y="4486275"/>
          <p14:tracePt t="2431" x="5451475" y="4478338"/>
          <p14:tracePt t="2439" x="5451475" y="4468813"/>
          <p14:tracePt t="2511" x="5451475" y="4441825"/>
          <p14:tracePt t="2519" x="5451475" y="4422775"/>
          <p14:tracePt t="2527" x="5451475" y="4395788"/>
          <p14:tracePt t="2535" x="5451475" y="4349750"/>
          <p14:tracePt t="2543" x="5451475" y="4322763"/>
          <p14:tracePt t="2551" x="5451475" y="4276725"/>
          <p14:tracePt t="2559" x="5441950" y="4222750"/>
          <p14:tracePt t="2567" x="5441950" y="4195763"/>
          <p14:tracePt t="2576" x="5414963" y="4167188"/>
          <p14:tracePt t="2583" x="5414963" y="4130675"/>
          <p14:tracePt t="2599" x="5405438" y="4122738"/>
          <p14:tracePt t="2656" x="5405438" y="4113213"/>
          <p14:tracePt t="2680" x="5405438" y="4103688"/>
          <p14:tracePt t="2711" x="5397500" y="4094163"/>
          <p14:tracePt t="2719" x="5368925" y="4076700"/>
          <p14:tracePt t="2727" x="5297488" y="4040188"/>
          <p14:tracePt t="2735" x="5241925" y="3994150"/>
          <p14:tracePt t="2742" x="5178425" y="3921125"/>
          <p14:tracePt t="2751" x="5114925" y="3857625"/>
          <p14:tracePt t="2759" x="5022850" y="3757613"/>
          <p14:tracePt t="2767" x="4932363" y="3638550"/>
          <p14:tracePt t="2776" x="4859338" y="3538538"/>
          <p14:tracePt t="2783" x="4803775" y="3419475"/>
          <p14:tracePt t="2791" x="4749800" y="3302000"/>
          <p14:tracePt t="2799" x="4703763" y="3192463"/>
          <p14:tracePt t="2807" x="4659313" y="3109913"/>
          <p14:tracePt t="2815" x="4622800" y="3027363"/>
          <p14:tracePt t="2823" x="4603750" y="2982913"/>
          <p14:tracePt t="2831" x="4586288" y="2936875"/>
          <p14:tracePt t="2839" x="4557713" y="2909888"/>
          <p14:tracePt t="2847" x="4540250" y="2881313"/>
          <p14:tracePt t="2855" x="4530725" y="2873375"/>
          <p14:tracePt t="2862" x="4521200" y="2873375"/>
          <p14:tracePt t="2871" x="4503738" y="2854325"/>
          <p14:tracePt t="2879" x="4484688" y="2844800"/>
          <p14:tracePt t="2896" x="4403725" y="2790825"/>
          <p14:tracePt t="2903" x="4384675" y="2771775"/>
          <p14:tracePt t="2911" x="4357688" y="2735263"/>
          <p14:tracePt t="2919" x="4348163" y="2698750"/>
          <p14:tracePt t="2930" x="4311650" y="2644775"/>
          <p14:tracePt t="2934" x="4294188" y="2617788"/>
          <p14:tracePt t="2944" x="4275138" y="2562225"/>
          <p14:tracePt t="2951" x="4238625" y="2498725"/>
          <p14:tracePt t="2959" x="4221163" y="2452688"/>
          <p14:tracePt t="2967" x="4194175" y="2425700"/>
          <p14:tracePt t="2976" x="4175125" y="2379663"/>
          <p14:tracePt t="2983" x="4138613" y="2335213"/>
          <p14:tracePt t="2991" x="4102100" y="2270125"/>
          <p14:tracePt t="2999" x="4029075" y="2197100"/>
          <p14:tracePt t="3008" x="3984625" y="2133600"/>
          <p14:tracePt t="3014" x="3911600" y="2070100"/>
          <p14:tracePt t="3023" x="3829050" y="2016125"/>
          <p14:tracePt t="3031" x="3756025" y="1987550"/>
          <p14:tracePt t="3040" x="3683000" y="1933575"/>
          <p14:tracePt t="3046" x="3592513" y="1878013"/>
          <p14:tracePt t="3055" x="3546475" y="1851025"/>
          <p14:tracePt t="3062" x="3482975" y="1824038"/>
          <p14:tracePt t="3072" x="3463925" y="1804988"/>
          <p14:tracePt t="3081" x="3419475" y="1760538"/>
          <p14:tracePt t="3088" x="3409950" y="1751013"/>
          <p14:tracePt t="3098" x="3354388" y="1731963"/>
          <p14:tracePt t="3104" x="3317875" y="1724025"/>
          <p14:tracePt t="3111" x="3263900" y="1687513"/>
          <p14:tracePt t="3122" x="3217863" y="1641475"/>
          <p14:tracePt t="3127" x="3154363" y="1614488"/>
          <p14:tracePt t="3135" x="3090863" y="1558925"/>
          <p14:tracePt t="3144" x="3027363" y="1514475"/>
          <p14:tracePt t="3150" x="2954338" y="1441450"/>
          <p14:tracePt t="3159" x="2908300" y="1395413"/>
          <p14:tracePt t="3166" x="2852738" y="1322388"/>
          <p14:tracePt t="3175" x="2817813" y="1276350"/>
          <p14:tracePt t="3183" x="2798763" y="1249363"/>
          <p14:tracePt t="3191" x="2762250" y="1185863"/>
          <p14:tracePt t="3199" x="2744788" y="1149350"/>
          <p14:tracePt t="3207" x="2735263" y="1103313"/>
          <p14:tracePt t="3215" x="2708275" y="1085850"/>
          <p14:tracePt t="3223" x="2698750" y="1049338"/>
          <p14:tracePt t="3231" x="2689225" y="1030288"/>
          <p14:tracePt t="3239" x="2679700" y="1012825"/>
          <p14:tracePt t="3247" x="2679700" y="1003300"/>
          <p14:tracePt t="3551" x="2698750" y="1012825"/>
          <p14:tracePt t="3558" x="2716213" y="1030288"/>
          <p14:tracePt t="3566" x="2762250" y="1076325"/>
          <p14:tracePt t="3575" x="2835275" y="1130300"/>
          <p14:tracePt t="3583" x="2962275" y="1185863"/>
          <p14:tracePt t="3591" x="3063875" y="1212850"/>
          <p14:tracePt t="3599" x="3190875" y="1258888"/>
          <p14:tracePt t="3608" x="3346450" y="1303338"/>
          <p14:tracePt t="3616" x="3490913" y="1331913"/>
          <p14:tracePt t="3624" x="3619500" y="1349375"/>
          <p14:tracePt t="3631" x="3746500" y="1349375"/>
          <p14:tracePt t="3640" x="3838575" y="1349375"/>
          <p14:tracePt t="3648" x="3911600" y="1349375"/>
          <p14:tracePt t="3655" x="4002088" y="1349375"/>
          <p14:tracePt t="3663" x="4038600" y="1349375"/>
          <p14:tracePt t="3671" x="4094163" y="1349375"/>
          <p14:tracePt t="3680" x="4111625" y="1349375"/>
          <p14:tracePt t="3687" x="4129088" y="1349375"/>
          <p14:tracePt t="3702" x="4165600" y="1349375"/>
          <p14:tracePt t="3711" x="4175125" y="1349375"/>
          <p14:tracePt t="3719" x="4211638" y="1339850"/>
          <p14:tracePt t="3728" x="4238625" y="1331913"/>
          <p14:tracePt t="3736" x="4275138" y="1322388"/>
          <p14:tracePt t="3746" x="4303713" y="1285875"/>
          <p14:tracePt t="3753" x="4311650" y="1276350"/>
          <p14:tracePt t="3763" x="4330700" y="1268413"/>
          <p14:tracePt t="3768" x="4348163" y="1258888"/>
          <p14:tracePt t="3779" x="4357688" y="1231900"/>
          <p14:tracePt t="3784" x="4367213" y="1212850"/>
          <p14:tracePt t="3795" x="4376738" y="1203325"/>
          <p14:tracePt t="3800" x="4376738" y="1195388"/>
          <p14:tracePt t="3808" x="4384675" y="1185863"/>
          <p14:tracePt t="3816" x="4394200" y="1185863"/>
          <p14:tracePt t="3824" x="4394200" y="1176338"/>
          <p14:tracePt t="3832" x="4403725" y="1166813"/>
          <p14:tracePt t="3840" x="4403725" y="1158875"/>
          <p14:tracePt t="3848" x="4403725" y="1149350"/>
          <p14:tracePt t="3871" x="4413250" y="1122363"/>
          <p14:tracePt t="4332" x="4421188" y="1122363"/>
          <p14:tracePt t="4339" x="4530725" y="1149350"/>
          <p14:tracePt t="4344" x="4740275" y="1203325"/>
          <p14:tracePt t="4354" x="4986338" y="1239838"/>
          <p14:tracePt t="4360" x="5205413" y="1285875"/>
          <p14:tracePt t="4368" x="5514975" y="1322388"/>
          <p14:tracePt t="4376" x="5761038" y="1358900"/>
          <p14:tracePt t="4382" x="5943600" y="1376363"/>
          <p14:tracePt t="4392" x="6108700" y="1404938"/>
          <p14:tracePt t="4399" x="6218238" y="1404938"/>
          <p14:tracePt t="4407" x="6308725" y="1404938"/>
          <p14:tracePt t="4415" x="6354763" y="1404938"/>
          <p14:tracePt t="4424" x="6362700" y="1404938"/>
          <p14:tracePt t="4439" x="6372225" y="1404938"/>
          <p14:tracePt t="5241" x="6399213" y="1404938"/>
          <p14:tracePt t="5248" x="6408738" y="1404938"/>
          <p14:tracePt t="5259" x="6427788" y="1412875"/>
          <p14:tracePt t="5273" x="6427788" y="1431925"/>
          <p14:tracePt t="5280" x="6427788" y="1441450"/>
          <p14:tracePt t="5291" x="6427788" y="1458913"/>
          <p14:tracePt t="5495" x="6427788" y="1477963"/>
          <p14:tracePt t="7177" x="6427788" y="1514475"/>
          <p14:tracePt t="7184" x="6399213" y="1604963"/>
          <p14:tracePt t="7194" x="6381750" y="1651000"/>
          <p14:tracePt t="7201" x="6362700" y="1704975"/>
          <p14:tracePt t="7212" x="6326188" y="1760538"/>
          <p14:tracePt t="7216" x="6318250" y="1797050"/>
          <p14:tracePt t="7224" x="6308725" y="1878013"/>
          <p14:tracePt t="7232" x="6308725" y="1897063"/>
          <p14:tracePt t="7239" x="6281738" y="1951038"/>
          <p14:tracePt t="7247" x="6272213" y="1997075"/>
          <p14:tracePt t="7256" x="6272213" y="2033588"/>
          <p14:tracePt t="7263" x="6272213" y="2052638"/>
          <p14:tracePt t="7272" x="6272213" y="2089150"/>
          <p14:tracePt t="7280" x="6262688" y="2125663"/>
          <p14:tracePt t="7289" x="6262688" y="2143125"/>
          <p14:tracePt t="7295" x="6254750" y="2170113"/>
          <p14:tracePt t="7304" x="6254750" y="2189163"/>
          <p14:tracePt t="7312" x="6245225" y="2225675"/>
          <p14:tracePt t="7320" x="6226175" y="2252663"/>
          <p14:tracePt t="7327" x="6208713" y="2306638"/>
          <p14:tracePt t="7336" x="6199188" y="2343150"/>
          <p14:tracePt t="7343" x="6162675" y="2408238"/>
          <p14:tracePt t="7352" x="6135688" y="2489200"/>
          <p14:tracePt t="7360" x="6089650" y="2589213"/>
          <p14:tracePt t="7367" x="6035675" y="2690813"/>
          <p14:tracePt t="7375" x="5999163" y="2763838"/>
          <p14:tracePt t="7383" x="5953125" y="2844800"/>
          <p14:tracePt t="7392" x="5899150" y="2927350"/>
          <p14:tracePt t="7399" x="5880100" y="2990850"/>
          <p14:tracePt t="7406" x="5834063" y="3054350"/>
          <p14:tracePt t="7415" x="5816600" y="3090863"/>
          <p14:tracePt t="7423" x="5807075" y="3109913"/>
          <p14:tracePt t="7433" x="5780088" y="3136900"/>
          <p14:tracePt t="7438" x="5770563" y="3146425"/>
          <p14:tracePt t="7446" x="5770563" y="3155950"/>
          <p14:tracePt t="7455" x="5761038" y="3163888"/>
          <p14:tracePt t="7871" x="5761038" y="3136900"/>
          <p14:tracePt t="7878" x="5761038" y="3100388"/>
          <p14:tracePt t="7887" x="5761038" y="3046413"/>
          <p14:tracePt t="7894" x="5761038" y="2990850"/>
          <p14:tracePt t="7903" x="5789613" y="2927350"/>
          <p14:tracePt t="7910" x="5797550" y="2873375"/>
          <p14:tracePt t="7919" x="5807075" y="2836863"/>
          <p14:tracePt t="7927" x="5826125" y="2808288"/>
          <p14:tracePt t="7935" x="5826125" y="2790825"/>
          <p14:tracePt t="7943" x="5826125" y="2781300"/>
          <p14:tracePt t="7951" x="5826125" y="2771775"/>
          <p14:tracePt t="7959" x="5826125" y="2763838"/>
          <p14:tracePt t="7967" x="5826125" y="2754313"/>
          <p14:tracePt t="8065" x="5807075" y="2763838"/>
          <p14:tracePt t="8072" x="5780088" y="2781300"/>
          <p14:tracePt t="8081" x="5753100" y="2808288"/>
          <p14:tracePt t="8088" x="5734050" y="2817813"/>
          <p14:tracePt t="8097" x="5707063" y="2854325"/>
          <p14:tracePt t="8104" x="5670550" y="2873375"/>
          <p14:tracePt t="8114" x="5634038" y="2881313"/>
          <p14:tracePt t="8120" x="5607050" y="2900363"/>
          <p14:tracePt t="8128" x="5588000" y="2909888"/>
          <p14:tracePt t="8145" x="5561013" y="2917825"/>
          <p14:tracePt t="8344" x="5514975" y="2917825"/>
          <p14:tracePt t="8354" x="5487988" y="2917825"/>
          <p14:tracePt t="8360" x="5405438" y="2917825"/>
          <p14:tracePt t="8368" x="5334000" y="2917825"/>
          <p14:tracePt t="8378" x="5205413" y="2917825"/>
          <p14:tracePt t="8383" x="5078413" y="2917825"/>
          <p14:tracePt t="8392" x="4949825" y="2917825"/>
          <p14:tracePt t="8399" x="4803775" y="2917825"/>
          <p14:tracePt t="8407" x="4659313" y="2917825"/>
          <p14:tracePt t="8414" x="4513263" y="2917825"/>
          <p14:tracePt t="8422" x="4403725" y="2917825"/>
          <p14:tracePt t="8432" x="4330700" y="2917825"/>
          <p14:tracePt t="8439" x="4248150" y="2917825"/>
          <p14:tracePt t="8447" x="4211638" y="2917825"/>
          <p14:tracePt t="8454" x="4165600" y="2946400"/>
          <p14:tracePt t="8463" x="4148138" y="2954338"/>
          <p14:tracePt t="8471" x="4121150" y="2954338"/>
          <p14:tracePt t="8478" x="4111625" y="2954338"/>
          <p14:tracePt t="8487" x="4102100" y="2954338"/>
          <p14:tracePt t="8495" x="4094163" y="2963863"/>
          <p14:tracePt t="8503" x="4084638" y="2963863"/>
          <p14:tracePt t="8511" x="4048125" y="2973388"/>
          <p14:tracePt t="8519" x="4021138" y="2973388"/>
          <p14:tracePt t="8527" x="3992563" y="2973388"/>
          <p14:tracePt t="8535" x="3919538" y="2973388"/>
          <p14:tracePt t="8543" x="3846513" y="2973388"/>
          <p14:tracePt t="8551" x="3775075" y="2973388"/>
          <p14:tracePt t="8559" x="3702050" y="2973388"/>
          <p14:tracePt t="8567" x="3609975" y="2973388"/>
          <p14:tracePt t="8576" x="3536950" y="2973388"/>
          <p14:tracePt t="8583" x="3427413" y="2973388"/>
          <p14:tracePt t="8593" x="3363913" y="2973388"/>
          <p14:tracePt t="8599" x="3290888" y="2973388"/>
          <p14:tracePt t="8607" x="3254375" y="2973388"/>
          <p14:tracePt t="8615" x="3227388" y="2973388"/>
          <p14:tracePt t="8624" x="3190875" y="2973388"/>
          <p14:tracePt t="8631" x="3171825" y="2973388"/>
          <p14:tracePt t="8639" x="3144838" y="2973388"/>
          <p14:tracePt t="8647" x="3127375" y="2973388"/>
          <p14:tracePt t="8655" x="3117850" y="2963863"/>
          <p14:tracePt t="8664" x="3117850" y="2954338"/>
          <p14:tracePt t="8671" x="3108325" y="2954338"/>
          <p14:tracePt t="8679" x="3100388" y="2946400"/>
          <p14:tracePt t="8703" x="3090863" y="2946400"/>
          <p14:tracePt t="8711" x="3071813" y="2946400"/>
          <p14:tracePt t="8719" x="3063875" y="2946400"/>
          <p14:tracePt t="8727" x="3054350" y="2946400"/>
          <p14:tracePt t="8745" x="3027363" y="2936875"/>
          <p14:tracePt t="8752" x="3017838" y="2936875"/>
          <p14:tracePt t="8761" x="3008313" y="2927350"/>
          <p14:tracePt t="8778" x="2998788" y="2900363"/>
          <p14:tracePt t="8904" x="2990850" y="2900363"/>
          <p14:tracePt t="8993" x="2981325" y="2890838"/>
          <p14:tracePt t="9010" x="2981325" y="2881313"/>
          <p14:tracePt t="9016" x="2962275" y="2863850"/>
          <p14:tracePt t="9024" x="2935288" y="2863850"/>
          <p14:tracePt t="9032" x="2889250" y="2863850"/>
          <p14:tracePt t="9045" x="2862263" y="2844800"/>
          <p14:tracePt t="9047" x="2825750" y="2844800"/>
          <p14:tracePt t="9056" x="2781300" y="2836863"/>
          <p14:tracePt t="9063" x="2771775" y="2836863"/>
          <p14:tracePt t="9073" x="2744788" y="2836863"/>
          <p14:tracePt t="9079" x="2735263" y="2836863"/>
          <p14:tracePt t="9176" x="2708275" y="2836863"/>
          <p14:tracePt t="9184" x="2689225" y="2836863"/>
          <p14:tracePt t="9193" x="2652713" y="2817813"/>
          <p14:tracePt t="9201" x="2625725" y="2808288"/>
          <p14:tracePt t="9212" x="2606675" y="2808288"/>
          <p14:tracePt t="9217" x="2598738" y="2800350"/>
          <p14:tracePt t="9225" x="2598738" y="2790825"/>
          <p14:tracePt t="9233" x="2589213" y="2790825"/>
          <p14:tracePt t="9240" x="2570163" y="2790825"/>
          <p14:tracePt t="9248" x="2552700" y="2790825"/>
          <p14:tracePt t="9257" x="2543175" y="2781300"/>
          <p14:tracePt t="9263" x="2525713" y="2771775"/>
          <p14:tracePt t="9271" x="2516188" y="2771775"/>
          <p14:tracePt t="9303" x="2506663" y="2771775"/>
          <p14:tracePt t="9311" x="2479675" y="2771775"/>
          <p14:tracePt t="9319" x="2462213" y="2771775"/>
          <p14:tracePt t="9327" x="2416175" y="2800350"/>
          <p14:tracePt t="9336" x="2397125" y="2817813"/>
          <p14:tracePt t="9345" x="2352675" y="2854325"/>
          <p14:tracePt t="9353" x="2316163" y="2881313"/>
          <p14:tracePt t="9362" x="2297113" y="2909888"/>
          <p14:tracePt t="9368" x="2251075" y="2936875"/>
          <p14:tracePt t="9381" x="2243138" y="2946400"/>
          <p14:tracePt t="9384" x="2206625" y="2963863"/>
          <p14:tracePt t="9393" x="2197100" y="2973388"/>
          <p14:tracePt t="9399" x="2187575" y="2973388"/>
          <p14:tracePt t="9407" x="2179638" y="2973388"/>
          <p14:tracePt t="9552" x="2170113" y="2982913"/>
          <p14:tracePt t="9560" x="2170113" y="2990850"/>
          <p14:tracePt t="9568" x="2160588" y="3017838"/>
          <p14:tracePt t="9577" x="2133600" y="3027363"/>
          <p14:tracePt t="9587" x="2106613" y="3046413"/>
          <p14:tracePt t="9594" x="2078038" y="3073400"/>
          <p14:tracePt t="9599" x="2070100" y="3073400"/>
          <p14:tracePt t="9609" x="2060575" y="3082925"/>
          <p14:tracePt t="9681" x="2051050" y="3082925"/>
          <p14:tracePt t="9687" x="2033588" y="3054350"/>
          <p14:tracePt t="9703" x="2024063" y="3027363"/>
          <p14:tracePt t="9712" x="2005013" y="3009900"/>
          <p14:tracePt t="9719" x="1978025" y="2973388"/>
          <p14:tracePt t="9728" x="1960563" y="2954338"/>
          <p14:tracePt t="9735" x="1924050" y="2909888"/>
          <p14:tracePt t="9751" x="1914525" y="2881313"/>
          <p14:tracePt t="9767" x="1905000" y="2863850"/>
          <p14:tracePt t="9775" x="1905000" y="2844800"/>
          <p14:tracePt t="9847" x="1905000" y="2836863"/>
          <p14:tracePt t="9855" x="1905000" y="2827338"/>
          <p14:tracePt t="9863" x="1905000" y="2817813"/>
          <p14:tracePt t="9871" x="1905000" y="2800350"/>
          <p14:tracePt t="9893" x="1905000" y="2790825"/>
          <p14:tracePt t="9896" x="1905000" y="2781300"/>
          <p14:tracePt t="9903" x="1905000" y="2771775"/>
          <p14:tracePt t="9911" x="1905000" y="2763838"/>
          <p14:tracePt t="9919" x="1905000" y="2754313"/>
          <p14:tracePt t="9927" x="1895475" y="2744788"/>
          <p14:tracePt t="9951" x="1887538" y="2735263"/>
          <p14:tracePt t="10023" x="1878013" y="2735263"/>
          <p14:tracePt t="10043" x="1851025" y="2735263"/>
          <p14:tracePt t="10055" x="1841500" y="2744788"/>
          <p14:tracePt t="10103" x="1831975" y="2754313"/>
          <p14:tracePt t="10161" x="1814513" y="2754313"/>
          <p14:tracePt t="10168" x="1804988" y="2763838"/>
          <p14:tracePt t="10184" x="1795463" y="2771775"/>
          <p14:tracePt t="10209" x="1787525" y="2781300"/>
          <p14:tracePt t="10216" x="1778000" y="2790825"/>
          <p14:tracePt t="10379" x="1768475" y="2790825"/>
          <p14:tracePt t="10385" x="1768475" y="2763838"/>
          <p14:tracePt t="10395" x="1768475" y="2754313"/>
          <p14:tracePt t="10407" x="1768475" y="2727325"/>
          <p14:tracePt t="10415" x="1768475" y="2717800"/>
          <p14:tracePt t="10423" x="1768475" y="2708275"/>
          <p14:tracePt t="10431" x="1768475" y="2698750"/>
          <p14:tracePt t="10447" x="1768475" y="2681288"/>
          <p14:tracePt t="10479" x="1768475" y="2671763"/>
          <p14:tracePt t="10502" x="1768475" y="2662238"/>
          <p14:tracePt t="10511" x="1768475" y="2644775"/>
          <p14:tracePt t="10519" x="1768475" y="2635250"/>
          <p14:tracePt t="10527" x="1768475" y="2625725"/>
          <p14:tracePt t="10535" x="1768475" y="2617788"/>
          <p14:tracePt t="10551" x="1758950" y="2598738"/>
          <p14:tracePt t="10584" x="1758950" y="2589213"/>
          <p14:tracePt t="10600" x="1758950" y="2581275"/>
          <p14:tracePt t="10609" x="1751013" y="2571750"/>
          <p14:tracePt t="10616" x="1741488" y="2554288"/>
          <p14:tracePt t="11010" x="1768475" y="2544763"/>
          <p14:tracePt t="11017" x="1795463" y="2535238"/>
          <p14:tracePt t="11026" x="1831975" y="2525713"/>
          <p14:tracePt t="11034" x="1851025" y="2525713"/>
          <p14:tracePt t="11042" x="1868488" y="2508250"/>
          <p14:tracePt t="11047" x="1878013" y="2508250"/>
          <p14:tracePt t="11055" x="1905000" y="2498725"/>
          <p14:tracePt t="11817" x="1914525" y="2498725"/>
          <p14:tracePt t="11825" x="1924050" y="2498725"/>
          <p14:tracePt t="11832" x="1951038" y="2498725"/>
          <p14:tracePt t="11842" x="1968500" y="2498725"/>
          <p14:tracePt t="11848" x="2005013" y="2498725"/>
          <p14:tracePt t="11857" x="2051050" y="2498725"/>
          <p14:tracePt t="11863" x="2070100" y="2498725"/>
          <p14:tracePt t="11876" x="2097088" y="2498725"/>
          <p14:tracePt t="11879" x="2106613" y="2498725"/>
          <p14:tracePt t="11919" x="2114550" y="2508250"/>
          <p14:tracePt t="12017" x="2114550" y="2525713"/>
          <p14:tracePt t="12225" x="2133600" y="2535238"/>
          <p14:tracePt t="12241" x="2143125" y="2535238"/>
          <p14:tracePt t="12250" x="2160588" y="2544763"/>
          <p14:tracePt t="12259" x="2160588" y="2554288"/>
          <p14:tracePt t="12264" x="2160588" y="2581275"/>
          <p14:tracePt t="12271" x="2179638" y="2598738"/>
          <p14:tracePt t="12279" x="2197100" y="2644775"/>
          <p14:tracePt t="12295" x="2206625" y="2662238"/>
          <p14:tracePt t="12304" x="2206625" y="2681288"/>
          <p14:tracePt t="14063" x="2206625" y="2690813"/>
          <p14:tracePt t="14595" x="2206625" y="2698750"/>
          <p14:tracePt t="14598" x="2151063" y="2698750"/>
          <p14:tracePt t="14607" x="2078038" y="2735263"/>
          <p14:tracePt t="14615" x="1978025" y="2763838"/>
          <p14:tracePt t="14623" x="1905000" y="2781300"/>
          <p14:tracePt t="14631" x="1860550" y="2800350"/>
          <p14:tracePt t="14640" x="1814513" y="2817813"/>
          <p14:tracePt t="14648" x="1778000" y="2817813"/>
          <p14:tracePt t="14657" x="1731963" y="2817813"/>
          <p14:tracePt t="14664" x="1722438" y="2817813"/>
          <p14:tracePt t="14672" x="1714500" y="2817813"/>
          <p14:tracePt t="14752" x="1695450" y="2817813"/>
          <p14:tracePt t="14759" x="1649413" y="2817813"/>
          <p14:tracePt t="14767" x="1568450" y="2817813"/>
          <p14:tracePt t="14775" x="1485900" y="2800350"/>
          <p14:tracePt t="14783" x="1412875" y="2800350"/>
          <p14:tracePt t="14791" x="1303338" y="2771775"/>
          <p14:tracePt t="14799" x="1230313" y="2771775"/>
          <p14:tracePt t="14809" x="1157288" y="2771775"/>
          <p14:tracePt t="14814" x="1112838" y="2771775"/>
          <p14:tracePt t="14823" x="1084263" y="2771775"/>
          <p14:tracePt t="14831" x="1066800" y="2771775"/>
          <p14:tracePt t="14906" x="1057275" y="2763838"/>
          <p14:tracePt t="14921" x="1066800" y="2754313"/>
          <p14:tracePt t="14948" x="1066800" y="2744788"/>
          <p14:tracePt t="14967" x="1076325" y="2735263"/>
          <p14:tracePt t="14999" x="1076325" y="2727325"/>
          <p14:tracePt t="15130" x="1076325" y="2708275"/>
          <p14:tracePt t="15137" x="1084263" y="2690813"/>
          <p14:tracePt t="15144" x="1084263" y="2681288"/>
          <p14:tracePt t="15152" x="1084263" y="2662238"/>
          <p14:tracePt t="15161" x="1084263" y="2654300"/>
          <p14:tracePt t="15168" x="1084263" y="2644775"/>
          <p14:tracePt t="15177" x="1084263" y="2625725"/>
          <p14:tracePt t="15195" x="1084263" y="2617788"/>
          <p14:tracePt t="15356" x="1084263" y="2608263"/>
          <p14:tracePt t="15362" x="1093788" y="2589213"/>
          <p14:tracePt t="15392" x="1093788" y="2581275"/>
          <p14:tracePt t="15401" x="1112838" y="2562225"/>
          <p14:tracePt t="17865" x="1120775" y="2571750"/>
          <p14:tracePt t="18025" x="1120775" y="2581275"/>
          <p14:tracePt t="18080" x="1139825" y="2581275"/>
          <p14:tracePt t="18096" x="1149350" y="2581275"/>
          <p14:tracePt t="18105" x="1157288" y="2589213"/>
          <p14:tracePt t="18121" x="1166813" y="2598738"/>
          <p14:tracePt t="18129" x="1176338" y="2608263"/>
          <p14:tracePt t="18136" x="1185863" y="2625725"/>
          <p14:tracePt t="18144" x="1185863" y="2635250"/>
          <p14:tracePt t="18151" x="1193800" y="2644775"/>
          <p14:tracePt t="18168" x="1203325" y="2662238"/>
          <p14:tracePt t="18176" x="1212850" y="2690813"/>
          <p14:tracePt t="18184" x="1239838" y="2717800"/>
          <p14:tracePt t="18192" x="1258888" y="2735263"/>
          <p14:tracePt t="18201" x="1266825" y="2754313"/>
          <p14:tracePt t="18209" x="1285875" y="2763838"/>
          <p14:tracePt t="18215" x="1303338" y="2771775"/>
          <p14:tracePt t="18570" x="1303338" y="2763838"/>
          <p14:tracePt t="18576" x="1303338" y="2754313"/>
          <p14:tracePt t="18641" x="1303338" y="2744788"/>
          <p14:tracePt t="18656" x="1303338" y="2727325"/>
          <p14:tracePt t="18668" x="1303338" y="2717800"/>
          <p14:tracePt t="18672" x="1312863" y="2698750"/>
          <p14:tracePt t="18688" x="1312863" y="2681288"/>
          <p14:tracePt t="18697" x="1312863" y="2671763"/>
          <p14:tracePt t="18704" x="1312863" y="2662238"/>
          <p14:tracePt t="18719" x="1312863" y="2644775"/>
          <p14:tracePt t="18743" x="1312863" y="2635250"/>
          <p14:tracePt t="18809" x="1312863" y="2625725"/>
          <p14:tracePt t="19232" x="1312863" y="2617788"/>
          <p14:tracePt t="19241" x="1303338" y="2608263"/>
          <p14:tracePt t="19263" x="1293813" y="2608263"/>
          <p14:tracePt t="19271" x="1285875" y="2608263"/>
          <p14:tracePt t="19303" x="1285875" y="2598738"/>
          <p14:tracePt t="19310" x="1285875" y="2589213"/>
          <p14:tracePt t="19318" x="1285875" y="2581275"/>
          <p14:tracePt t="19335" x="1285875" y="2562225"/>
          <p14:tracePt t="19351" x="1285875" y="2554288"/>
          <p14:tracePt t="19359" x="1285875" y="2544763"/>
          <p14:tracePt t="19479" x="1276350" y="2535238"/>
          <p14:tracePt t="19553" x="1266825" y="2535238"/>
          <p14:tracePt t="19568" x="1249363" y="2535238"/>
          <p14:tracePt t="19585" x="1230313" y="2544763"/>
          <p14:tracePt t="19592" x="1212850" y="2562225"/>
          <p14:tracePt t="19610" x="1203325" y="2571750"/>
          <p14:tracePt t="19625" x="1185863" y="2589213"/>
          <p14:tracePt t="19650" x="1166813" y="2608263"/>
          <p14:tracePt t="19703" x="1166813" y="2625725"/>
          <p14:tracePt t="19743" x="1166813" y="2635250"/>
          <p14:tracePt t="19759" x="1176338" y="2635250"/>
          <p14:tracePt t="19776" x="1193800" y="2635250"/>
          <p14:tracePt t="19791" x="1212850" y="2635250"/>
          <p14:tracePt t="19799" x="1249363" y="2635250"/>
          <p14:tracePt t="19807" x="1249363" y="2625725"/>
          <p14:tracePt t="19832" x="1266825" y="2617788"/>
          <p14:tracePt t="19847" x="1276350" y="2617788"/>
          <p14:tracePt t="19894" x="1285875" y="2608263"/>
          <p14:tracePt t="19904" x="1293813" y="2608263"/>
          <p14:tracePt t="19919" x="1303338" y="2598738"/>
          <p14:tracePt t="19944" x="1330325" y="2589213"/>
          <p14:tracePt t="19963" x="1339850" y="2581275"/>
          <p14:tracePt t="19977" x="1366838" y="2581275"/>
          <p14:tracePt t="19984" x="1376363" y="2571750"/>
          <p14:tracePt t="19992" x="1385888" y="2562225"/>
          <p14:tracePt t="23423" x="1366838" y="2571750"/>
          <p14:tracePt t="23430" x="1366838" y="2589213"/>
          <p14:tracePt t="23439" x="1366838" y="2608263"/>
          <p14:tracePt t="23455" x="1366838" y="2617788"/>
          <p14:tracePt t="23856" x="1358900" y="2625725"/>
          <p14:tracePt t="24129" x="1358900" y="2617788"/>
          <p14:tracePt t="24136" x="1358900" y="2598738"/>
          <p14:tracePt t="24144" x="1358900" y="2571750"/>
          <p14:tracePt t="24152" x="1358900" y="2562225"/>
          <p14:tracePt t="24160" x="1358900" y="2544763"/>
          <p14:tracePt t="24168" x="1358900" y="2525713"/>
          <p14:tracePt t="24177" x="1358900" y="2508250"/>
          <p14:tracePt t="24183" x="1358900" y="2498725"/>
          <p14:tracePt t="24313" x="1358900" y="2489200"/>
          <p14:tracePt t="24503" x="1349375" y="2489200"/>
          <p14:tracePt t="24511" x="1339850" y="2489200"/>
          <p14:tracePt t="24519" x="1322388" y="2508250"/>
          <p14:tracePt t="24526" x="1312863" y="2517775"/>
          <p14:tracePt t="24535" x="1293813" y="2535238"/>
          <p14:tracePt t="24543" x="1285875" y="2544763"/>
          <p14:tracePt t="24551" x="1276350" y="2554288"/>
          <p14:tracePt t="24583" x="1276350" y="2562225"/>
          <p14:tracePt t="24889" x="1266825" y="2562225"/>
          <p14:tracePt t="27455" x="1258888" y="2571750"/>
          <p14:tracePt t="30008" x="1285875" y="2589213"/>
          <p14:tracePt t="30016" x="1293813" y="2589213"/>
          <p14:tracePt t="31993" x="1303338" y="2589213"/>
          <p14:tracePt t="32635" x="1322388" y="2589213"/>
          <p14:tracePt t="32639" x="1330325" y="2589213"/>
          <p14:tracePt t="32647" x="1339850" y="2598738"/>
          <p14:tracePt t="32655" x="1349375" y="2598738"/>
          <p14:tracePt t="33983" x="1358900" y="2608263"/>
          <p14:tracePt t="33992" x="1385888" y="2617788"/>
          <p14:tracePt t="33999" x="1422400" y="2654300"/>
          <p14:tracePt t="34007" x="1431925" y="2662238"/>
          <p14:tracePt t="34014" x="1439863" y="2681288"/>
          <p14:tracePt t="34031" x="1449388" y="2698750"/>
          <p14:tracePt t="34041" x="1458913" y="2708275"/>
          <p14:tracePt t="34635" x="1468438" y="2708275"/>
          <p14:tracePt t="35666" x="1476375" y="2717800"/>
          <p14:tracePt t="37175" x="1476375" y="2698750"/>
          <p14:tracePt t="37183" x="1476375" y="2671763"/>
          <p14:tracePt t="37191" x="1476375" y="2644775"/>
          <p14:tracePt t="37199" x="1476375" y="2625725"/>
          <p14:tracePt t="37207" x="1476375" y="2598738"/>
          <p14:tracePt t="37215" x="1476375" y="2554288"/>
          <p14:tracePt t="37223" x="1476375" y="2544763"/>
          <p14:tracePt t="37231" x="1476375" y="2535238"/>
          <p14:tracePt t="37239" x="1485900" y="2508250"/>
          <p14:tracePt t="37257" x="1495425" y="2498725"/>
          <p14:tracePt t="37263" x="1495425" y="2489200"/>
          <p14:tracePt t="37279" x="1495425" y="2471738"/>
          <p14:tracePt t="37287" x="1504950" y="2452688"/>
          <p14:tracePt t="37295" x="1504950" y="2444750"/>
          <p14:tracePt t="37666" x="1504950" y="2452688"/>
          <p14:tracePt t="37672" x="1476375" y="2462213"/>
          <p14:tracePt t="37682" x="1476375" y="2471738"/>
          <p14:tracePt t="37687" x="1468438" y="2481263"/>
          <p14:tracePt t="37703" x="1458913" y="2498725"/>
          <p14:tracePt t="37719" x="1449388" y="2508250"/>
          <p14:tracePt t="37766" x="1439863" y="2517775"/>
          <p14:tracePt t="37775" x="1431925" y="2525713"/>
          <p14:tracePt t="37783" x="1422400" y="2535238"/>
          <p14:tracePt t="37791" x="1403350" y="2562225"/>
          <p14:tracePt t="37798" x="1385888" y="2589213"/>
          <p14:tracePt t="37807" x="1376363" y="2598738"/>
          <p14:tracePt t="37814" x="1358900" y="2625725"/>
          <p14:tracePt t="37824" x="1339850" y="2644775"/>
          <p14:tracePt t="37831" x="1322388" y="2671763"/>
          <p14:tracePt t="37846" x="1303338" y="2690813"/>
          <p14:tracePt t="37863" x="1293813" y="2698750"/>
          <p14:tracePt t="38015" x="1285875" y="2690813"/>
          <p14:tracePt t="38023" x="1285875" y="2671763"/>
          <p14:tracePt t="38030" x="1285875" y="2635250"/>
          <p14:tracePt t="38039" x="1276350" y="2617788"/>
          <p14:tracePt t="38047" x="1276350" y="2598738"/>
          <p14:tracePt t="38058" x="1276350" y="2581275"/>
          <p14:tracePt t="38064" x="1266825" y="2562225"/>
          <p14:tracePt t="38075" x="1266825" y="2554288"/>
          <p14:tracePt t="38091" x="1266825" y="2544763"/>
          <p14:tracePt t="38625" x="1266825" y="2554288"/>
          <p14:tracePt t="38633" x="1266825" y="2581275"/>
          <p14:tracePt t="38649" x="1266825" y="2598738"/>
          <p14:tracePt t="38673" x="1266825" y="2617788"/>
          <p14:tracePt t="38801" x="1266825" y="2625725"/>
          <p14:tracePt t="38818" x="1266825" y="2635250"/>
          <p14:tracePt t="38825" x="1266825" y="2644775"/>
          <p14:tracePt t="38832" x="1266825" y="2654300"/>
          <p14:tracePt t="38840" x="1266825" y="2662238"/>
          <p14:tracePt t="38847" x="1266825" y="2671763"/>
          <p14:tracePt t="38856" x="1266825" y="2681288"/>
          <p14:tracePt t="38863" x="1266825" y="2698750"/>
          <p14:tracePt t="38890" x="1266825" y="2708275"/>
          <p14:tracePt t="40183" x="1293813" y="2698750"/>
          <p14:tracePt t="40199" x="1322388" y="2690813"/>
          <p14:tracePt t="40215" x="1339850" y="2671763"/>
          <p14:tracePt t="40239" x="1349375" y="2662238"/>
          <p14:tracePt t="40255" x="1358900" y="2654300"/>
          <p14:tracePt t="40263" x="1366838" y="2654300"/>
          <p14:tracePt t="40272" x="1376363" y="2644775"/>
          <p14:tracePt t="40295" x="1395413" y="2625725"/>
          <p14:tracePt t="40321" x="1403350" y="2617788"/>
          <p14:tracePt t="40634" x="1403350" y="2625725"/>
          <p14:tracePt t="40641" x="1395413" y="2635250"/>
          <p14:tracePt t="40648" x="1376363" y="2644775"/>
          <p14:tracePt t="40665" x="1366838" y="2654300"/>
          <p14:tracePt t="41175" x="1385888" y="2662238"/>
          <p14:tracePt t="41183" x="1504950" y="2662238"/>
          <p14:tracePt t="41191" x="1595438" y="2662238"/>
          <p14:tracePt t="41199" x="1685925" y="2662238"/>
          <p14:tracePt t="41213" x="1714500" y="2662238"/>
          <p14:tracePt t="41214" x="1768475" y="2662238"/>
          <p14:tracePt t="41222" x="1795463" y="2662238"/>
          <p14:tracePt t="41230" x="1804988" y="2662238"/>
          <p14:tracePt t="41471" x="1814513" y="2671763"/>
          <p14:tracePt t="41480" x="1795463" y="2681288"/>
          <p14:tracePt t="41488" x="1741488" y="2690813"/>
          <p14:tracePt t="41496" x="1695450" y="2708275"/>
          <p14:tracePt t="41504" x="1641475" y="2708275"/>
          <p14:tracePt t="41512" x="1576388" y="2727325"/>
          <p14:tracePt t="41519" x="1531938" y="2735263"/>
          <p14:tracePt t="41526" x="1512888" y="2744788"/>
          <p14:tracePt t="41535" x="1495425" y="2744788"/>
          <p14:tracePt t="41551" x="1476375" y="2754313"/>
          <p14:tracePt t="41567" x="1468438" y="2763838"/>
          <p14:tracePt t="41634" x="1449388" y="2763838"/>
          <p14:tracePt t="41641" x="1439863" y="2763838"/>
          <p14:tracePt t="41650" x="1422400" y="2763838"/>
          <p14:tracePt t="41661" x="1385888" y="2763838"/>
          <p14:tracePt t="41664" x="1339850" y="2763838"/>
          <p14:tracePt t="41673" x="1303338" y="2763838"/>
          <p14:tracePt t="41680" x="1276350" y="2763838"/>
          <p14:tracePt t="41686" x="1230313" y="2763838"/>
          <p14:tracePt t="41695" x="1203325" y="2763838"/>
          <p14:tracePt t="41702" x="1185863" y="2763838"/>
          <p14:tracePt t="41711" x="1176338" y="2763838"/>
          <p14:tracePt t="41793" x="1166813" y="2763838"/>
          <p14:tracePt t="41824" x="1166813" y="2754313"/>
          <p14:tracePt t="41856" x="1176338" y="2744788"/>
          <p14:tracePt t="41874" x="1185863" y="2735263"/>
          <p14:tracePt t="41944" x="1193800" y="2727325"/>
          <p14:tracePt t="42000" x="1203325" y="2727325"/>
          <p14:tracePt t="42199" x="1222375" y="2727325"/>
          <p14:tracePt t="42207" x="1249363" y="2727325"/>
          <p14:tracePt t="42215" x="1303338" y="2727325"/>
          <p14:tracePt t="42223" x="1330325" y="2717800"/>
          <p14:tracePt t="42231" x="1349375" y="2708275"/>
          <p14:tracePt t="42271" x="1358900" y="2698750"/>
          <p14:tracePt t="42336" x="1358900" y="2690813"/>
          <p14:tracePt t="42871" x="1366838" y="2681288"/>
          <p14:tracePt t="42887" x="1376363" y="2681288"/>
          <p14:tracePt t="42978" x="1395413" y="2671763"/>
          <p14:tracePt t="43024" x="1403350" y="2644775"/>
          <p14:tracePt t="43048" x="1412875" y="2635250"/>
          <p14:tracePt t="43056" x="1412875" y="2625725"/>
          <p14:tracePt t="43064" x="1422400" y="2608263"/>
          <p14:tracePt t="43371" x="1422400" y="2617788"/>
          <p14:tracePt t="43703" x="1422400" y="2625725"/>
          <p14:tracePt t="43759" x="1422400" y="2635250"/>
          <p14:tracePt t="43766" x="1422400" y="2644775"/>
          <p14:tracePt t="43775" x="1422400" y="2654300"/>
          <p14:tracePt t="43783" x="1431925" y="2671763"/>
          <p14:tracePt t="43800" x="1449388" y="2681288"/>
          <p14:tracePt t="43807" x="1458913" y="2681288"/>
          <p14:tracePt t="43823" x="1468438" y="2681288"/>
          <p14:tracePt t="43895" x="1476375" y="2681288"/>
          <p14:tracePt t="43903" x="1495425" y="2681288"/>
          <p14:tracePt t="43911" x="1512888" y="2681288"/>
          <p14:tracePt t="43919" x="1541463" y="2681288"/>
          <p14:tracePt t="43927" x="1549400" y="2681288"/>
          <p14:tracePt t="43935" x="1568450" y="2681288"/>
          <p14:tracePt t="43942" x="1585913" y="2681288"/>
          <p14:tracePt t="43951" x="1604963" y="2671763"/>
          <p14:tracePt t="43966" x="1612900" y="2671763"/>
          <p14:tracePt t="43974" x="1622425" y="2671763"/>
          <p14:tracePt t="43991" x="1641475" y="2671763"/>
          <p14:tracePt t="43999" x="1658938" y="2662238"/>
          <p14:tracePt t="44008" x="1677988" y="2654300"/>
          <p14:tracePt t="44040" x="1685925" y="2644775"/>
          <p14:tracePt t="44064" x="1685925" y="2635250"/>
          <p14:tracePt t="44144" x="1685925" y="2625725"/>
          <p14:tracePt t="44329" x="1677988" y="2635250"/>
          <p14:tracePt t="44339" x="1658938" y="2644775"/>
          <p14:tracePt t="44354" x="1649413" y="2654300"/>
          <p14:tracePt t="44361" x="1641475" y="2662238"/>
          <p14:tracePt t="44367" x="1641475" y="2671763"/>
          <p14:tracePt t="44391" x="1641475" y="2681288"/>
          <p14:tracePt t="44399" x="1641475" y="2698750"/>
          <p14:tracePt t="44407" x="1641475" y="2708275"/>
          <p14:tracePt t="44935" x="1631950" y="2698750"/>
          <p14:tracePt t="44951" x="1604963" y="2690813"/>
          <p14:tracePt t="44959" x="1595438" y="2681288"/>
          <p14:tracePt t="44983" x="1585913" y="2671763"/>
          <p14:tracePt t="44999" x="1585913" y="2662238"/>
          <p14:tracePt t="45007" x="1576388" y="2654300"/>
          <p14:tracePt t="45023" x="1558925" y="2644775"/>
          <p14:tracePt t="45126" x="1558925" y="2635250"/>
          <p14:tracePt t="45159" x="1558925" y="2625725"/>
          <p14:tracePt t="45191" x="1558925" y="2617788"/>
          <p14:tracePt t="45393" x="1595438" y="2617788"/>
          <p14:tracePt t="45400" x="1649413" y="2617788"/>
          <p14:tracePt t="45407" x="1704975" y="2617788"/>
          <p14:tracePt t="45415" x="1741488" y="2617788"/>
          <p14:tracePt t="45423" x="1778000" y="2617788"/>
          <p14:tracePt t="45431" x="1787525" y="2617788"/>
          <p14:tracePt t="45439" x="1804988" y="2617788"/>
          <p14:tracePt t="45479" x="1814513" y="2617788"/>
          <p14:tracePt t="45919" x="1841500" y="2617788"/>
          <p14:tracePt t="45926" x="1914525" y="2617788"/>
          <p14:tracePt t="45935" x="1968500" y="2617788"/>
          <p14:tracePt t="45943" x="2060575" y="2617788"/>
          <p14:tracePt t="45950" x="2197100" y="2644775"/>
          <p14:tracePt t="45959" x="2270125" y="2662238"/>
          <p14:tracePt t="45966" x="2306638" y="2662238"/>
          <p14:tracePt t="45975" x="2360613" y="2662238"/>
          <p14:tracePt t="45982" x="2370138" y="2662238"/>
          <p14:tracePt t="45993" x="2389188" y="2662238"/>
          <p14:tracePt t="46126" x="2397125" y="2662238"/>
          <p14:tracePt t="46265" x="2360613" y="2662238"/>
          <p14:tracePt t="46273" x="2306638" y="2662238"/>
          <p14:tracePt t="46280" x="2214563" y="2662238"/>
          <p14:tracePt t="46289" x="2124075" y="2662238"/>
          <p14:tracePt t="46295" x="2033588" y="2662238"/>
          <p14:tracePt t="46303" x="1924050" y="2662238"/>
          <p14:tracePt t="46311" x="1851025" y="2662238"/>
          <p14:tracePt t="46319" x="1795463" y="2662238"/>
          <p14:tracePt t="46327" x="1778000" y="2662238"/>
          <p14:tracePt t="46335" x="1758950" y="2662238"/>
          <p14:tracePt t="46343" x="1741488" y="2654300"/>
          <p14:tracePt t="46602" x="1741488" y="2644775"/>
          <p14:tracePt t="46606" x="1751013" y="2625725"/>
          <p14:tracePt t="46615" x="1778000" y="2608263"/>
          <p14:tracePt t="46623" x="1778000" y="2598738"/>
          <p14:tracePt t="46632" x="1804988" y="2571750"/>
          <p14:tracePt t="46639" x="1814513" y="2562225"/>
          <p14:tracePt t="46647" x="1831975" y="2544763"/>
          <p14:tracePt t="46656" x="1851025" y="2525713"/>
          <p14:tracePt t="46663" x="1878013" y="2508250"/>
          <p14:tracePt t="46671" x="1905000" y="2481263"/>
          <p14:tracePt t="46688" x="1924050" y="2471738"/>
          <p14:tracePt t="46704" x="1931988" y="2462213"/>
          <p14:tracePt t="46744" x="1941513" y="2452688"/>
          <p14:tracePt t="46760" x="1968500" y="2452688"/>
          <p14:tracePt t="46776" x="2005013" y="2452688"/>
          <p14:tracePt t="46784" x="2051050" y="2452688"/>
          <p14:tracePt t="46792" x="2114550" y="2452688"/>
          <p14:tracePt t="46800" x="2160588" y="2452688"/>
          <p14:tracePt t="46807" x="2214563" y="2452688"/>
          <p14:tracePt t="46816" x="2287588" y="2452688"/>
          <p14:tracePt t="46823" x="2360613" y="2452688"/>
          <p14:tracePt t="46832" x="2425700" y="2452688"/>
          <p14:tracePt t="46841" x="2462213" y="2452688"/>
          <p14:tracePt t="46848" x="2525713" y="2481263"/>
          <p14:tracePt t="46857" x="2533650" y="2481263"/>
          <p14:tracePt t="46864" x="2570163" y="2481263"/>
          <p14:tracePt t="46879" x="2589213" y="2489200"/>
          <p14:tracePt t="46927" x="2589213" y="2508250"/>
          <p14:tracePt t="46934" x="2570163" y="2525713"/>
          <p14:tracePt t="46951" x="2543175" y="2544763"/>
          <p14:tracePt t="46967" x="2543175" y="2554288"/>
          <p14:tracePt t="46975" x="2533650" y="2554288"/>
          <p14:tracePt t="46983" x="2516188" y="2571750"/>
          <p14:tracePt t="46992" x="2506663" y="2581275"/>
          <p14:tracePt t="46999" x="2489200" y="2589213"/>
          <p14:tracePt t="47009" x="2479675" y="2589213"/>
          <p14:tracePt t="47015" x="2462213" y="2608263"/>
          <p14:tracePt t="47025" x="2452688" y="2617788"/>
          <p14:tracePt t="47031" x="2443163" y="2635250"/>
          <p14:tracePt t="47039" x="2416175" y="2654300"/>
          <p14:tracePt t="47047" x="2389188" y="2671763"/>
          <p14:tracePt t="47057" x="2360613" y="2708275"/>
          <p14:tracePt t="47063" x="2324100" y="2727325"/>
          <p14:tracePt t="47073" x="2297113" y="2735263"/>
          <p14:tracePt t="47079" x="2270125" y="2744788"/>
          <p14:tracePt t="47089" x="2233613" y="2771775"/>
          <p14:tracePt t="47095" x="2224088" y="2771775"/>
          <p14:tracePt t="47103" x="2197100" y="2781300"/>
          <p14:tracePt t="47200" x="2170113" y="2781300"/>
          <p14:tracePt t="47216" x="2133600" y="2763838"/>
          <p14:tracePt t="47224" x="2114550" y="2744788"/>
          <p14:tracePt t="47232" x="2087563" y="2717800"/>
          <p14:tracePt t="47241" x="2078038" y="2698750"/>
          <p14:tracePt t="47248" x="2070100" y="2662238"/>
          <p14:tracePt t="47257" x="2051050" y="2644775"/>
          <p14:tracePt t="47275" x="2051050" y="2617788"/>
          <p14:tracePt t="47290" x="2051050" y="2608263"/>
          <p14:tracePt t="47454" x="2051050" y="2617788"/>
          <p14:tracePt t="47463" x="2051050" y="2662238"/>
          <p14:tracePt t="47473" x="2051050" y="2698750"/>
          <p14:tracePt t="47480" x="2051050" y="2727325"/>
          <p14:tracePt t="47492" x="2051050" y="2771775"/>
          <p14:tracePt t="47496" x="2051050" y="2808288"/>
          <p14:tracePt t="47507" x="2070100" y="2844800"/>
          <p14:tracePt t="47512" x="2114550" y="2890838"/>
          <p14:tracePt t="47525" x="2160588" y="2900363"/>
          <p14:tracePt t="47527" x="2206625" y="2900363"/>
          <p14:tracePt t="47536" x="2233613" y="2900363"/>
          <p14:tracePt t="47543" x="2260600" y="2900363"/>
          <p14:tracePt t="47554" x="2279650" y="2900363"/>
          <p14:tracePt t="47560" x="2306638" y="2900363"/>
          <p14:tracePt t="47570" x="2316163" y="2890838"/>
          <p14:tracePt t="47577" x="2316163" y="2881313"/>
          <p14:tracePt t="47584" x="2316163" y="2873375"/>
          <p14:tracePt t="47631" x="2316163" y="2863850"/>
          <p14:tracePt t="47647" x="2306638" y="2863850"/>
          <p14:tracePt t="47664" x="2279650" y="2863850"/>
          <p14:tracePt t="47679" x="2270125" y="2873375"/>
          <p14:tracePt t="47688" x="2260600" y="2873375"/>
          <p14:tracePt t="47695" x="2233613" y="2881313"/>
          <p14:tracePt t="47704" x="2224088" y="2881313"/>
          <p14:tracePt t="47711" x="2214563" y="2890838"/>
          <p14:tracePt t="47724" x="2197100" y="2890838"/>
          <p14:tracePt t="47743" x="2187575" y="2890838"/>
          <p14:tracePt t="47759" x="2179638" y="2890838"/>
          <p14:tracePt t="47767" x="2151063" y="2890838"/>
          <p14:tracePt t="47776" x="2133600" y="2881313"/>
          <p14:tracePt t="47782" x="2106613" y="2863850"/>
          <p14:tracePt t="47791" x="2041525" y="2836863"/>
          <p14:tracePt t="47799" x="2033588" y="2827338"/>
          <p14:tracePt t="47807" x="2005013" y="2817813"/>
          <p14:tracePt t="47814" x="1987550" y="2781300"/>
          <p14:tracePt t="47831" x="1960563" y="2771775"/>
          <p14:tracePt t="47839" x="1951038" y="2763838"/>
          <p14:tracePt t="47847" x="1941513" y="2754313"/>
          <p14:tracePt t="47863" x="1941513" y="2744788"/>
          <p14:tracePt t="47887" x="1941513" y="2727325"/>
          <p14:tracePt t="47906" x="1941513" y="2698750"/>
          <p14:tracePt t="47911" x="1941513" y="2681288"/>
          <p14:tracePt t="47919" x="1941513" y="2662238"/>
          <p14:tracePt t="47927" x="1941513" y="2644775"/>
          <p14:tracePt t="47943" x="1951038" y="2598738"/>
          <p14:tracePt t="47951" x="1960563" y="2598738"/>
          <p14:tracePt t="47959" x="1968500" y="2589213"/>
          <p14:tracePt t="47975" x="1987550" y="2581275"/>
          <p14:tracePt t="47983" x="1997075" y="2571750"/>
          <p14:tracePt t="48040" x="2014538" y="2562225"/>
          <p14:tracePt t="48495" x="1997075" y="2562225"/>
          <p14:tracePt t="48512" x="1997075" y="2571750"/>
          <p14:tracePt t="48520" x="1978025" y="2581275"/>
          <p14:tracePt t="48537" x="1960563" y="2589213"/>
          <p14:tracePt t="48569" x="1951038" y="2598738"/>
          <p14:tracePt t="48633" x="1987550" y="2598738"/>
          <p14:tracePt t="48641" x="2070100" y="2598738"/>
          <p14:tracePt t="48648" x="2179638" y="2598738"/>
          <p14:tracePt t="48658" x="2251075" y="2598738"/>
          <p14:tracePt t="48666" x="2324100" y="2598738"/>
          <p14:tracePt t="48674" x="2370138" y="2598738"/>
          <p14:tracePt t="48936" x="2316163" y="2617788"/>
          <p14:tracePt t="48944" x="2243138" y="2617788"/>
          <p14:tracePt t="48953" x="2170113" y="2625725"/>
          <p14:tracePt t="48962" x="2060575" y="2625725"/>
          <p14:tracePt t="48968" x="1951038" y="2644775"/>
          <p14:tracePt t="48975" x="1851025" y="2671763"/>
          <p14:tracePt t="48983" x="1758950" y="2681288"/>
          <p14:tracePt t="48991" x="1685925" y="2681288"/>
          <p14:tracePt t="48999" x="1622425" y="2690813"/>
          <p14:tracePt t="49008" x="1585913" y="2708275"/>
          <p14:tracePt t="49015" x="1576388" y="2708275"/>
          <p14:tracePt t="49023" x="1558925" y="2708275"/>
          <p14:tracePt t="49264" x="1568450" y="2708275"/>
          <p14:tracePt t="49274" x="1595438" y="2708275"/>
          <p14:tracePt t="49282" x="1631950" y="2708275"/>
          <p14:tracePt t="49291" x="1685925" y="2708275"/>
          <p14:tracePt t="49296" x="1751013" y="2708275"/>
          <p14:tracePt t="49307" x="1841500" y="2698750"/>
          <p14:tracePt t="49311" x="1924050" y="2671763"/>
          <p14:tracePt t="49319" x="1997075" y="2671763"/>
          <p14:tracePt t="49327" x="2070100" y="2671763"/>
          <p14:tracePt t="49335" x="2124075" y="2671763"/>
          <p14:tracePt t="49343" x="2170113" y="2671763"/>
          <p14:tracePt t="49351" x="2187575" y="2662238"/>
          <p14:tracePt t="49359" x="2214563" y="2662238"/>
          <p14:tracePt t="50208" x="2170113" y="2662238"/>
          <p14:tracePt t="50216" x="2097088" y="2662238"/>
          <p14:tracePt t="50224" x="2014538" y="2662238"/>
          <p14:tracePt t="50232" x="1941513" y="2671763"/>
          <p14:tracePt t="50241" x="1868488" y="2681288"/>
          <p14:tracePt t="50248" x="1804988" y="2681288"/>
          <p14:tracePt t="50256" x="1751013" y="2690813"/>
          <p14:tracePt t="50263" x="1704975" y="2690813"/>
          <p14:tracePt t="50272" x="1695450" y="2690813"/>
          <p14:tracePt t="50280" x="1677988" y="2690813"/>
          <p14:tracePt t="50290" x="1668463" y="2690813"/>
          <p14:tracePt t="50480" x="1658938" y="2698750"/>
          <p14:tracePt t="51090" x="1731963" y="2698750"/>
          <p14:tracePt t="51096" x="1860550" y="2698750"/>
          <p14:tracePt t="51105" x="1941513" y="2671763"/>
          <p14:tracePt t="51113" x="1997075" y="2644775"/>
          <p14:tracePt t="51120" x="2060575" y="2635250"/>
          <p14:tracePt t="51127" x="2124075" y="2608263"/>
          <p14:tracePt t="51136" x="2143125" y="2608263"/>
          <p14:tracePt t="51143" x="2143125" y="2598738"/>
          <p14:tracePt t="51152" x="2151063" y="2598738"/>
          <p14:tracePt t="51160" x="2160588" y="2589213"/>
          <p14:tracePt t="51168" x="2179638" y="2589213"/>
          <p14:tracePt t="51184" x="2187575" y="2581275"/>
          <p14:tracePt t="51976" x="2170113" y="2581275"/>
          <p14:tracePt t="51989" x="2143125" y="2608263"/>
          <p14:tracePt t="51991" x="2078038" y="2644775"/>
          <p14:tracePt t="52001" x="2014538" y="2662238"/>
          <p14:tracePt t="52010" x="1987550" y="2671763"/>
          <p14:tracePt t="52015" x="1960563" y="2698750"/>
          <p14:tracePt t="52024" x="1914525" y="2717800"/>
          <p14:tracePt t="52031" x="1905000" y="2727325"/>
          <p14:tracePt t="52038" x="1878013" y="2735263"/>
          <p14:tracePt t="52046" x="1868488" y="2735263"/>
          <p14:tracePt t="52056" x="1860550" y="2735263"/>
          <p14:tracePt t="52063" x="1831975" y="2735263"/>
          <p14:tracePt t="52094" x="1824038" y="2735263"/>
          <p14:tracePt t="52104" x="1804988" y="2735263"/>
          <p14:tracePt t="52111" x="1795463" y="2735263"/>
          <p14:tracePt t="52119" x="1758950" y="2735263"/>
          <p14:tracePt t="52127" x="1741488" y="2735263"/>
          <p14:tracePt t="52135" x="1685925" y="2735263"/>
          <p14:tracePt t="52143" x="1631950" y="2735263"/>
          <p14:tracePt t="52151" x="1595438" y="2735263"/>
          <p14:tracePt t="52159" x="1541463" y="2735263"/>
          <p14:tracePt t="52167" x="1495425" y="2735263"/>
          <p14:tracePt t="52175" x="1468438" y="2735263"/>
          <p14:tracePt t="52183" x="1449388" y="2735263"/>
          <p14:tracePt t="52191" x="1439863" y="2735263"/>
          <p14:tracePt t="52223" x="1431925" y="2744788"/>
          <p14:tracePt t="52280" x="1403350" y="2763838"/>
          <p14:tracePt t="52291" x="1395413" y="2763838"/>
          <p14:tracePt t="52296" x="1385888" y="2771775"/>
          <p14:tracePt t="52308" x="1376363" y="2781300"/>
          <p14:tracePt t="52312" x="1358900" y="2790825"/>
          <p14:tracePt t="52319" x="1349375" y="2800350"/>
          <p14:tracePt t="52455" x="1349375" y="2808288"/>
          <p14:tracePt t="52464" x="1349375" y="2817813"/>
          <p14:tracePt t="52472" x="1330325" y="2844800"/>
          <p14:tracePt t="52480" x="1303338" y="2863850"/>
          <p14:tracePt t="52490" x="1293813" y="2873375"/>
          <p14:tracePt t="52496" x="1266825" y="2900363"/>
          <p14:tracePt t="52510" x="1249363" y="2909888"/>
          <p14:tracePt t="52511" x="1230313" y="2917825"/>
          <p14:tracePt t="53033" x="1249363" y="2881313"/>
          <p14:tracePt t="53040" x="1285875" y="2836863"/>
          <p14:tracePt t="53049" x="1285875" y="2827338"/>
          <p14:tracePt t="53058" x="1312863" y="2800350"/>
          <p14:tracePt t="53064" x="1339850" y="2781300"/>
          <p14:tracePt t="53073" x="1349375" y="2744788"/>
          <p14:tracePt t="53079" x="1349375" y="2735263"/>
          <p14:tracePt t="53093" x="1358900" y="2735263"/>
          <p14:tracePt t="53094" x="1366838" y="2727325"/>
          <p14:tracePt t="53112" x="1376363" y="2717800"/>
          <p14:tracePt t="53281" x="1376363" y="2735263"/>
          <p14:tracePt t="53308" x="1376363" y="2744788"/>
          <p14:tracePt t="53314" x="1376363" y="2754313"/>
          <p14:tracePt t="53321" x="1376363" y="2771775"/>
          <p14:tracePt t="53339" x="1376363" y="2781300"/>
          <p14:tracePt t="53344" x="1376363" y="2790825"/>
          <p14:tracePt t="53354" x="1376363" y="2800350"/>
          <p14:tracePt t="53359" x="1376363" y="2808288"/>
          <p14:tracePt t="53375" x="1395413" y="2827338"/>
          <p14:tracePt t="53464" x="1395413" y="2836863"/>
          <p14:tracePt t="53993" x="1395413" y="2854325"/>
          <p14:tracePt t="54001" x="1403350" y="2881313"/>
          <p14:tracePt t="54010" x="1412875" y="2890838"/>
          <p14:tracePt t="54018" x="1422400" y="2909888"/>
          <p14:tracePt t="54025" x="1439863" y="2927350"/>
          <p14:tracePt t="54032" x="1449388" y="2936875"/>
          <p14:tracePt t="54040" x="1468438" y="2963863"/>
          <p14:tracePt t="54047" x="1476375" y="2973388"/>
          <p14:tracePt t="54056" x="1485900" y="2982913"/>
          <p14:tracePt t="54063" x="1504950" y="3000375"/>
          <p14:tracePt t="54080" x="1512888" y="3009900"/>
          <p14:tracePt t="54471" x="1522413" y="3017838"/>
          <p14:tracePt t="54479" x="1522413" y="3027363"/>
          <p14:tracePt t="54488" x="1522413" y="3036888"/>
          <p14:tracePt t="54495" x="1522413" y="3046413"/>
          <p14:tracePt t="54505" x="1522413" y="3073400"/>
          <p14:tracePt t="54512" x="1522413" y="3090863"/>
          <p14:tracePt t="54519" x="1522413" y="3100388"/>
          <p14:tracePt t="54542" x="1522413" y="3109913"/>
          <p14:tracePt t="54695" x="1531938" y="3090863"/>
          <p14:tracePt t="54703" x="1541463" y="3082925"/>
          <p14:tracePt t="54719" x="1541463" y="3073400"/>
          <p14:tracePt t="54727" x="1549400" y="3063875"/>
          <p14:tracePt t="54735" x="1549400" y="3054350"/>
          <p14:tracePt t="54751" x="1568450" y="3036888"/>
          <p14:tracePt t="54783" x="1568450" y="3027363"/>
          <p14:tracePt t="54791" x="1576388" y="3027363"/>
          <p14:tracePt t="54800" x="1576388" y="3017838"/>
          <p14:tracePt t="54815" x="1576388" y="3009900"/>
          <p14:tracePt t="54831" x="1576388" y="3000375"/>
          <p14:tracePt t="54847" x="1576388" y="2990850"/>
          <p14:tracePt t="55864" x="1585913" y="2982913"/>
          <p14:tracePt t="55877" x="1612900" y="2982913"/>
          <p14:tracePt t="55880" x="1622425" y="2982913"/>
          <p14:tracePt t="55891" x="1649413" y="2982913"/>
          <p14:tracePt t="55895" x="1685925" y="2963863"/>
          <p14:tracePt t="56080" x="1704975" y="2954338"/>
          <p14:tracePt t="56127" x="1714500" y="2946400"/>
          <p14:tracePt t="56135" x="1722438" y="2936875"/>
          <p14:tracePt t="56143" x="1731963" y="2936875"/>
          <p14:tracePt t="56153" x="1751013" y="2917825"/>
          <p14:tracePt t="56270" x="1758950" y="2917825"/>
          <p14:tracePt t="56769" x="1751013" y="2927350"/>
          <p14:tracePt t="56776" x="1741488" y="2927350"/>
          <p14:tracePt t="56785" x="1731963" y="2927350"/>
          <p14:tracePt t="56793" x="1704975" y="2936875"/>
          <p14:tracePt t="56801" x="1677988" y="2963863"/>
          <p14:tracePt t="56808" x="1668463" y="2963863"/>
          <p14:tracePt t="56815" x="1649413" y="2973388"/>
          <p14:tracePt t="56823" x="1641475" y="2973388"/>
          <p14:tracePt t="56831" x="1622425" y="2973388"/>
          <p14:tracePt t="56839" x="1612900" y="2973388"/>
          <p14:tracePt t="56847" x="1604963" y="2982913"/>
          <p14:tracePt t="56863" x="1558925" y="3009900"/>
          <p14:tracePt t="56873" x="1541463" y="3017838"/>
          <p14:tracePt t="56879" x="1504950" y="3027363"/>
          <p14:tracePt t="56888" x="1504950" y="3036888"/>
          <p14:tracePt t="56895" x="1476375" y="3054350"/>
          <p14:tracePt t="56904" x="1468438" y="3054350"/>
          <p14:tracePt t="56911" x="1458913" y="3054350"/>
          <p14:tracePt t="56921" x="1439863" y="3054350"/>
          <p14:tracePt t="56927" x="1431925" y="3063875"/>
          <p14:tracePt t="57096" x="1431925" y="3054350"/>
          <p14:tracePt t="57112" x="1431925" y="3036888"/>
          <p14:tracePt t="57121" x="1439863" y="3027363"/>
          <p14:tracePt t="57129" x="1449388" y="3017838"/>
          <p14:tracePt t="57144" x="1458913" y="3017838"/>
          <p14:tracePt t="57217" x="1468438" y="3017838"/>
          <p14:tracePt t="57241" x="1476375" y="3017838"/>
          <p14:tracePt t="57256" x="1495425" y="3017838"/>
          <p14:tracePt t="57265" x="1504950" y="3017838"/>
          <p14:tracePt t="57279" x="1512888" y="3017838"/>
          <p14:tracePt t="57288" x="1522413" y="3017838"/>
          <p14:tracePt t="57295" x="1549400" y="3017838"/>
          <p14:tracePt t="57305" x="1585913" y="3017838"/>
          <p14:tracePt t="57311" x="1612900" y="3017838"/>
          <p14:tracePt t="57322" x="1658938" y="3017838"/>
          <p14:tracePt t="57327" x="1695450" y="3017838"/>
          <p14:tracePt t="57335" x="1722438" y="3017838"/>
          <p14:tracePt t="57343" x="1758950" y="3017838"/>
          <p14:tracePt t="57359" x="1787525" y="3017838"/>
          <p14:tracePt t="57375" x="1795463" y="3017838"/>
          <p14:tracePt t="57391" x="1804988" y="3017838"/>
          <p14:tracePt t="57423" x="1824038" y="3009900"/>
          <p14:tracePt t="57431" x="1831975" y="3009900"/>
          <p14:tracePt t="57464" x="1851025" y="3000375"/>
          <p14:tracePt t="57769" x="1851025" y="3009900"/>
          <p14:tracePt t="57785" x="1851025" y="3017838"/>
          <p14:tracePt t="58097" x="1851025" y="3027363"/>
          <p14:tracePt t="58107" x="1851025" y="3036888"/>
          <p14:tracePt t="58121" x="1824038" y="3063875"/>
          <p14:tracePt t="58432" x="1804988" y="3063875"/>
          <p14:tracePt t="58479" x="1787525" y="3063875"/>
          <p14:tracePt t="58487" x="1751013" y="3063875"/>
          <p14:tracePt t="58495" x="1695450" y="3063875"/>
          <p14:tracePt t="58503" x="1649413" y="3063875"/>
          <p14:tracePt t="58511" x="1595438" y="3063875"/>
          <p14:tracePt t="58521" x="1541463" y="3063875"/>
          <p14:tracePt t="58527" x="1512888" y="3063875"/>
          <p14:tracePt t="58535" x="1485900" y="3063875"/>
          <p14:tracePt t="58543" x="1476375" y="3063875"/>
          <p14:tracePt t="58551" x="1468438" y="3063875"/>
          <p14:tracePt t="58698" x="1458913" y="3063875"/>
          <p14:tracePt t="58883" x="1504950" y="3054350"/>
          <p14:tracePt t="58890" x="1585913" y="3036888"/>
          <p14:tracePt t="58899" x="1658938" y="3036888"/>
          <p14:tracePt t="58908" x="1704975" y="3027363"/>
          <p14:tracePt t="58912" x="1741488" y="3027363"/>
          <p14:tracePt t="58923" x="1768475" y="3017838"/>
          <p14:tracePt t="58928" x="1778000" y="3009900"/>
          <p14:tracePt t="58967" x="1795463" y="3000375"/>
          <p14:tracePt t="59911" x="1804988" y="2990850"/>
          <p14:tracePt t="60625" x="1795463" y="2990850"/>
          <p14:tracePt t="60631" x="1758950" y="2990850"/>
          <p14:tracePt t="60639" x="1704975" y="2990850"/>
          <p14:tracePt t="60646" x="1677988" y="2990850"/>
          <p14:tracePt t="60655" x="1641475" y="2990850"/>
          <p14:tracePt t="60663" x="1612900" y="2990850"/>
          <p14:tracePt t="60671" x="1595438" y="2990850"/>
          <p14:tracePt t="60679" x="1576388" y="2990850"/>
          <p14:tracePt t="61031" x="1568450" y="2982913"/>
          <p14:tracePt t="61040" x="1568450" y="2973388"/>
          <p14:tracePt t="61055" x="1568450" y="2954338"/>
          <p14:tracePt t="61062" x="1576388" y="2946400"/>
          <p14:tracePt t="61071" x="1604963" y="2936875"/>
          <p14:tracePt t="61078" x="1612900" y="2927350"/>
          <p14:tracePt t="61087" x="1622425" y="2917825"/>
          <p14:tracePt t="61198" x="1641475" y="2917825"/>
          <p14:tracePt t="61335" x="1649413" y="2909888"/>
          <p14:tracePt t="61353" x="1649413" y="2900363"/>
          <p14:tracePt t="61361" x="1658938" y="2900363"/>
          <p14:tracePt t="61368" x="1677988" y="2881313"/>
          <p14:tracePt t="61376" x="1695450" y="2873375"/>
          <p14:tracePt t="61393" x="1704975" y="2873375"/>
          <p14:tracePt t="62416" x="1714500" y="2873375"/>
          <p14:tracePt t="62422" x="1714500" y="2881313"/>
          <p14:tracePt t="62433" x="1714500" y="2890838"/>
          <p14:tracePt t="62760" x="1714500" y="2909888"/>
          <p14:tracePt t="62769" x="1714500" y="2917825"/>
          <p14:tracePt t="62774" x="1714500" y="2936875"/>
          <p14:tracePt t="62785" x="1758950" y="2982913"/>
          <p14:tracePt t="62790" x="1804988" y="2990850"/>
          <p14:tracePt t="62798" x="1860550" y="3000375"/>
          <p14:tracePt t="62806" x="1941513" y="3046413"/>
          <p14:tracePt t="62815" x="2033588" y="3054350"/>
          <p14:tracePt t="62823" x="2114550" y="3063875"/>
          <p14:tracePt t="62831" x="2187575" y="3090863"/>
          <p14:tracePt t="62840" x="2251075" y="3090863"/>
          <p14:tracePt t="62847" x="2306638" y="3109913"/>
          <p14:tracePt t="62856" x="2352675" y="3109913"/>
          <p14:tracePt t="62863" x="2379663" y="3109913"/>
          <p14:tracePt t="62871" x="2397125" y="3109913"/>
          <p14:tracePt t="62878" x="2416175" y="3109913"/>
          <p14:tracePt t="62890" x="2433638" y="3109913"/>
          <p14:tracePt t="62984" x="2452688" y="3119438"/>
          <p14:tracePt t="63399" x="2433638" y="3119438"/>
          <p14:tracePt t="63407" x="2379663" y="3119438"/>
          <p14:tracePt t="63415" x="2270125" y="3119438"/>
          <p14:tracePt t="63422" x="2160588" y="3119438"/>
          <p14:tracePt t="63431" x="2051050" y="3119438"/>
          <p14:tracePt t="63439" x="1978025" y="3119438"/>
          <p14:tracePt t="63447" x="1924050" y="3119438"/>
          <p14:tracePt t="63455" x="1860550" y="3119438"/>
          <p14:tracePt t="63463" x="1831975" y="3119438"/>
          <p14:tracePt t="63471" x="1814513" y="3119438"/>
          <p14:tracePt t="63487" x="1795463" y="3119438"/>
          <p14:tracePt t="63873" x="1831975" y="3119438"/>
          <p14:tracePt t="63884" x="1887538" y="3100388"/>
          <p14:tracePt t="63890" x="1968500" y="3090863"/>
          <p14:tracePt t="63896" x="2078038" y="3073400"/>
          <p14:tracePt t="63906" x="2151063" y="3073400"/>
          <p14:tracePt t="63911" x="2224088" y="3063875"/>
          <p14:tracePt t="63920" x="2287588" y="3036888"/>
          <p14:tracePt t="63927" x="2316163" y="3036888"/>
          <p14:tracePt t="63935" x="2333625" y="3036888"/>
          <p14:tracePt t="63943" x="2343150" y="3027363"/>
          <p14:tracePt t="63951" x="2360613" y="3027363"/>
          <p14:tracePt t="63967" x="2370138" y="3027363"/>
          <p14:tracePt t="64583" x="2379663" y="3027363"/>
          <p14:tracePt t="64592" x="2433638" y="3027363"/>
          <p14:tracePt t="64600" x="2533650" y="3100388"/>
          <p14:tracePt t="64608" x="2671763" y="3209925"/>
          <p14:tracePt t="64616" x="2817813" y="3328988"/>
          <p14:tracePt t="64623" x="2925763" y="3402013"/>
          <p14:tracePt t="64635" x="3035300" y="3511550"/>
          <p14:tracePt t="64638" x="3171825" y="3602038"/>
          <p14:tracePt t="64646" x="3217863" y="3665538"/>
          <p14:tracePt t="64655" x="3254375" y="3711575"/>
          <p14:tracePt t="64663" x="3290888" y="3738563"/>
          <p14:tracePt t="64672" x="3290888" y="3757613"/>
          <p14:tracePt t="64681" x="3290888" y="3775075"/>
          <p14:tracePt t="64689" x="3300413" y="3794125"/>
          <p14:tracePt t="64696" x="3300413" y="3830638"/>
          <p14:tracePt t="64706" x="3300413" y="3840163"/>
          <p14:tracePt t="64712" x="3300413" y="3875088"/>
          <p14:tracePt t="64723" x="3300413" y="3894138"/>
          <p14:tracePt t="64728" x="3300413" y="3930650"/>
          <p14:tracePt t="64738" x="3300413" y="3976688"/>
          <p14:tracePt t="64743" x="3300413" y="4030663"/>
          <p14:tracePt t="64751" x="3300413" y="4067175"/>
          <p14:tracePt t="64759" x="3300413" y="4140200"/>
          <p14:tracePt t="64767" x="3300413" y="4213225"/>
          <p14:tracePt t="64775" x="3309938" y="4286250"/>
          <p14:tracePt t="64783" x="3336925" y="4405313"/>
          <p14:tracePt t="64791" x="3363913" y="4449763"/>
          <p14:tracePt t="64799" x="3363913" y="4541838"/>
          <p14:tracePt t="64807" x="3373438" y="4595813"/>
          <p14:tracePt t="64815" x="3382963" y="4678363"/>
          <p14:tracePt t="64823" x="3400425" y="4714875"/>
          <p14:tracePt t="64831" x="3409950" y="4778375"/>
          <p14:tracePt t="64840" x="3409950" y="4797425"/>
          <p14:tracePt t="64847" x="3409950" y="4833938"/>
          <p14:tracePt t="64855" x="3409950" y="4860925"/>
          <p14:tracePt t="64863" x="3409950" y="4878388"/>
          <p14:tracePt t="64874" x="3409950" y="4924425"/>
          <p14:tracePt t="64879" x="3409950" y="4933950"/>
          <p14:tracePt t="64887" x="3409950" y="4951413"/>
          <p14:tracePt t="64894" x="3409950" y="4960938"/>
          <p14:tracePt t="64904" x="3409950" y="4970463"/>
          <p14:tracePt t="64911" x="3409950" y="4997450"/>
          <p14:tracePt t="64920" x="3409950" y="5016500"/>
          <p14:tracePt t="64927" x="3400425" y="5043488"/>
          <p14:tracePt t="64935" x="3400425" y="5097463"/>
          <p14:tracePt t="64943" x="3390900" y="5133975"/>
          <p14:tracePt t="64951" x="3390900" y="5189538"/>
          <p14:tracePt t="64959" x="3373438" y="5243513"/>
          <p14:tracePt t="64967" x="3373438" y="5299075"/>
          <p14:tracePt t="64976" x="3354388" y="5343525"/>
          <p14:tracePt t="64983" x="3354388" y="5389563"/>
          <p14:tracePt t="64991" x="3354388" y="5416550"/>
          <p14:tracePt t="64999" x="3354388" y="5445125"/>
          <p14:tracePt t="65007" x="3354388" y="5489575"/>
          <p14:tracePt t="65023" x="3354388" y="5518150"/>
          <p14:tracePt t="65031" x="3354388" y="5526088"/>
          <p14:tracePt t="65039" x="3354388" y="5535613"/>
          <p14:tracePt t="65047" x="3354388" y="5545138"/>
          <p14:tracePt t="65055" x="3354388" y="5562600"/>
          <p14:tracePt t="65063" x="3346450" y="5589588"/>
          <p14:tracePt t="65070" x="3336925" y="5618163"/>
          <p14:tracePt t="65080" x="3336925" y="5635625"/>
          <p14:tracePt t="65089" x="3336925" y="5691188"/>
          <p14:tracePt t="65096" x="3290888" y="5754688"/>
          <p14:tracePt t="65106" x="3281363" y="5791200"/>
          <p14:tracePt t="65112" x="3281363" y="5827713"/>
          <p14:tracePt t="65123" x="3281363" y="5854700"/>
          <p14:tracePt t="65128" x="3273425" y="5891213"/>
          <p14:tracePt t="65138" x="3273425" y="5900738"/>
          <p14:tracePt t="65144" x="3273425" y="5946775"/>
          <p14:tracePt t="65152" x="3273425" y="5973763"/>
          <p14:tracePt t="65160" x="3273425" y="5991225"/>
          <p14:tracePt t="65168" x="3273425" y="6018213"/>
          <p14:tracePt t="65176" x="3273425" y="6037263"/>
          <p14:tracePt t="65184" x="3273425" y="6046788"/>
          <p14:tracePt t="65192" x="3273425" y="6064250"/>
          <p14:tracePt t="65200" x="3273425" y="6083300"/>
          <p14:tracePt t="65208" x="3273425" y="6091238"/>
          <p14:tracePt t="65216" x="3273425" y="6110288"/>
          <p14:tracePt t="65224" x="3273425" y="6119813"/>
          <p14:tracePt t="65232" x="3273425" y="6137275"/>
          <p14:tracePt t="65240" x="3281363" y="6137275"/>
          <p14:tracePt t="65248" x="3309938" y="6137275"/>
          <p14:tracePt t="65256" x="3336925" y="6137275"/>
          <p14:tracePt t="65264" x="3400425" y="6164263"/>
          <p14:tracePt t="65273" x="3455988" y="6192838"/>
          <p14:tracePt t="65279" x="3500438" y="6200775"/>
          <p14:tracePt t="65288" x="3563938" y="6219825"/>
          <p14:tracePt t="65295" x="3629025" y="6246813"/>
          <p14:tracePt t="65304" x="3702050" y="6265863"/>
          <p14:tracePt t="65311" x="3756025" y="6273800"/>
          <p14:tracePt t="65321" x="3802063" y="6292850"/>
          <p14:tracePt t="65327" x="3819525" y="6292850"/>
          <p14:tracePt t="65488" x="3829050" y="6273800"/>
          <p14:tracePt t="65496" x="3829050" y="6237288"/>
          <p14:tracePt t="65505" x="3829050" y="6192838"/>
          <p14:tracePt t="65513" x="3883025" y="6119813"/>
          <p14:tracePt t="65523" x="3892550" y="6054725"/>
          <p14:tracePt t="65527" x="3919538" y="5983288"/>
          <p14:tracePt t="65535" x="3929063" y="5918200"/>
          <p14:tracePt t="65542" x="3956050" y="5827713"/>
          <p14:tracePt t="65550" x="3984625" y="5764213"/>
          <p14:tracePt t="65558" x="3992563" y="5699125"/>
          <p14:tracePt t="65566" x="4021138" y="5645150"/>
          <p14:tracePt t="65574" x="4038600" y="5608638"/>
          <p14:tracePt t="65583" x="4065588" y="5554663"/>
          <p14:tracePt t="65590" x="4065588" y="5535613"/>
          <p14:tracePt t="65599" x="4075113" y="5518150"/>
          <p14:tracePt t="65688" x="4075113" y="5508625"/>
          <p14:tracePt t="65704" x="4075113" y="5472113"/>
          <p14:tracePt t="65711" x="4075113" y="5416550"/>
          <p14:tracePt t="65720" x="4075113" y="5389563"/>
          <p14:tracePt t="65728" x="4075113" y="5362575"/>
          <p14:tracePt t="65738" x="4084638" y="5316538"/>
          <p14:tracePt t="65743" x="4102100" y="5270500"/>
          <p14:tracePt t="65752" x="4111625" y="5253038"/>
          <p14:tracePt t="65760" x="4111625" y="5226050"/>
          <p14:tracePt t="65767" x="4129088" y="5207000"/>
          <p14:tracePt t="65776" x="4129088" y="5180013"/>
          <p14:tracePt t="65784" x="4148138" y="5143500"/>
          <p14:tracePt t="65800" x="4148138" y="5133975"/>
          <p14:tracePt t="65911" x="4157663" y="5126038"/>
          <p14:tracePt t="65919" x="4194175" y="5133975"/>
          <p14:tracePt t="65927" x="4257675" y="5160963"/>
          <p14:tracePt t="65935" x="4348163" y="5216525"/>
          <p14:tracePt t="65943" x="4467225" y="5262563"/>
          <p14:tracePt t="65951" x="4576763" y="5270500"/>
          <p14:tracePt t="65959" x="4703763" y="5289550"/>
          <p14:tracePt t="65966" x="4840288" y="5299075"/>
          <p14:tracePt t="65975" x="4932363" y="5299075"/>
          <p14:tracePt t="65983" x="5022850" y="5299075"/>
          <p14:tracePt t="65991" x="5059363" y="5299075"/>
          <p14:tracePt t="65999" x="5078413" y="5299075"/>
          <p14:tracePt t="66007" x="5086350" y="5299075"/>
          <p14:tracePt t="66355" x="5095875" y="5316538"/>
          <p14:tracePt t="66360" x="5159375" y="5389563"/>
          <p14:tracePt t="66369" x="5297488" y="5535613"/>
          <p14:tracePt t="66376" x="5434013" y="5635625"/>
          <p14:tracePt t="66388" x="5597525" y="5781675"/>
          <p14:tracePt t="66390" x="5789613" y="5927725"/>
          <p14:tracePt t="66399" x="5926138" y="6046788"/>
          <p14:tracePt t="66406" x="6108700" y="6200775"/>
          <p14:tracePt t="66416" x="6226175" y="6283325"/>
          <p14:tracePt t="66422" x="6335713" y="6392863"/>
          <p14:tracePt t="66431" x="6418263" y="6475413"/>
          <p14:tracePt t="66438" x="6481763" y="6529388"/>
          <p14:tracePt t="66447" x="6537325" y="6575425"/>
          <p14:tracePt t="66455" x="6537325" y="6584950"/>
          <p14:tracePt t="66657" x="6537325" y="6565900"/>
          <p14:tracePt t="66671" x="6537325" y="6556375"/>
          <p14:tracePt t="66680" x="6537325" y="6548438"/>
          <p14:tracePt t="66688" x="6518275" y="6483350"/>
          <p14:tracePt t="66696" x="6445250" y="6419850"/>
          <p14:tracePt t="66707" x="6418263" y="6383338"/>
          <p14:tracePt t="66711" x="6326188" y="6283325"/>
          <p14:tracePt t="66721" x="6245225" y="6219825"/>
          <p14:tracePt t="66728" x="6108700" y="6127750"/>
          <p14:tracePt t="66737" x="5989638" y="6054725"/>
          <p14:tracePt t="66744" x="5834063" y="5946775"/>
          <p14:tracePt t="66752" x="5680075" y="5837238"/>
          <p14:tracePt t="66760" x="5534025" y="5745163"/>
          <p14:tracePt t="66768" x="5324475" y="5626100"/>
          <p14:tracePt t="66776" x="5195888" y="5535613"/>
          <p14:tracePt t="66784" x="5059363" y="5445125"/>
          <p14:tracePt t="66791" x="4978400" y="5372100"/>
          <p14:tracePt t="66800" x="4886325" y="5307013"/>
          <p14:tracePt t="66808" x="4849813" y="5262563"/>
          <p14:tracePt t="66816" x="4813300" y="5197475"/>
          <p14:tracePt t="66823" x="4803775" y="5160963"/>
          <p14:tracePt t="66832" x="4803775" y="5143500"/>
          <p14:tracePt t="66840" x="4803775" y="5116513"/>
          <p14:tracePt t="66847" x="4803775" y="5106988"/>
          <p14:tracePt t="66855" x="4795838" y="5089525"/>
          <p14:tracePt t="66872" x="4795838" y="5080000"/>
          <p14:tracePt t="66879" x="4795838" y="5070475"/>
          <p14:tracePt t="66886" x="4795838" y="5053013"/>
          <p14:tracePt t="66895" x="4795838" y="5024438"/>
          <p14:tracePt t="66903" x="4795838" y="5006975"/>
          <p14:tracePt t="66911" x="4795838" y="4979988"/>
          <p14:tracePt t="66920" x="4795838" y="4933950"/>
          <p14:tracePt t="66927" x="4795838" y="4914900"/>
          <p14:tracePt t="66935" x="4776788" y="4870450"/>
          <p14:tracePt t="66944" x="4767263" y="4860925"/>
          <p14:tracePt t="66960" x="4767263" y="4841875"/>
          <p14:tracePt t="67050" x="4767263" y="4824413"/>
          <p14:tracePt t="67058" x="4767263" y="4805363"/>
          <p14:tracePt t="67064" x="4767263" y="4787900"/>
          <p14:tracePt t="67073" x="4767263" y="4768850"/>
          <p14:tracePt t="67080" x="4767263" y="4751388"/>
          <p14:tracePt t="67090" x="4767263" y="4732338"/>
          <p14:tracePt t="67094" x="4767263" y="4724400"/>
          <p14:tracePt t="67103" x="4767263" y="4705350"/>
          <p14:tracePt t="67111" x="4767263" y="4697413"/>
          <p14:tracePt t="67234" x="4730750" y="4687888"/>
          <p14:tracePt t="67240" x="4659313" y="4687888"/>
          <p14:tracePt t="67249" x="4603750" y="4687888"/>
          <p14:tracePt t="67256" x="4521200" y="4687888"/>
          <p14:tracePt t="67264" x="4467225" y="4687888"/>
          <p14:tracePt t="67273" x="4340225" y="4668838"/>
          <p14:tracePt t="67280" x="4230688" y="4668838"/>
          <p14:tracePt t="67288" x="4121150" y="4668838"/>
          <p14:tracePt t="67296" x="4011613" y="4668838"/>
          <p14:tracePt t="67305" x="3929063" y="4641850"/>
          <p14:tracePt t="67312" x="3856038" y="4632325"/>
          <p14:tracePt t="67321" x="3829050" y="4624388"/>
          <p14:tracePt t="67328" x="3810000" y="4614863"/>
          <p14:tracePt t="67344" x="3783013" y="4595813"/>
          <p14:tracePt t="67351" x="3783013" y="4587875"/>
          <p14:tracePt t="67359" x="3765550" y="4559300"/>
          <p14:tracePt t="67368" x="3765550" y="4541838"/>
          <p14:tracePt t="67375" x="3756025" y="4514850"/>
          <p14:tracePt t="67384" x="3738563" y="4468813"/>
          <p14:tracePt t="67393" x="3719513" y="4432300"/>
          <p14:tracePt t="67399" x="3709988" y="4432300"/>
          <p14:tracePt t="67407" x="3683000" y="4386263"/>
          <p14:tracePt t="67414" x="3665538" y="4368800"/>
          <p14:tracePt t="67422" x="3629025" y="4349750"/>
          <p14:tracePt t="67431" x="3600450" y="4332288"/>
          <p14:tracePt t="67439" x="3556000" y="4303713"/>
          <p14:tracePt t="67448" x="3536950" y="4286250"/>
          <p14:tracePt t="67455" x="3509963" y="4268788"/>
          <p14:tracePt t="67462" x="3473450" y="4249738"/>
          <p14:tracePt t="67472" x="3455988" y="4240213"/>
          <p14:tracePt t="67479" x="3446463" y="4232275"/>
          <p14:tracePt t="67487" x="3427413" y="4222750"/>
          <p14:tracePt t="67495" x="3409950" y="4203700"/>
          <p14:tracePt t="67511" x="3400425" y="4195763"/>
          <p14:tracePt t="67520" x="3400425" y="4167188"/>
          <p14:tracePt t="67527" x="3400425" y="4159250"/>
          <p14:tracePt t="67536" x="3382963" y="4130675"/>
          <p14:tracePt t="67542" x="3382963" y="4113213"/>
          <p14:tracePt t="67551" x="3373438" y="4103688"/>
          <p14:tracePt t="67559" x="3363913" y="4094163"/>
          <p14:tracePt t="67575" x="3354388" y="4076700"/>
          <p14:tracePt t="67825" x="3354388" y="4067175"/>
          <p14:tracePt t="67832" x="3354388" y="4057650"/>
          <p14:tracePt t="67840" x="3354388" y="4040188"/>
          <p14:tracePt t="67848" x="3354388" y="4030663"/>
          <p14:tracePt t="67858" x="3354388" y="4013200"/>
          <p14:tracePt t="67864" x="3354388" y="3994150"/>
          <p14:tracePt t="67880" x="3354388" y="3984625"/>
          <p14:tracePt t="67889" x="3354388" y="3976688"/>
          <p14:tracePt t="67895" x="3354388" y="3957638"/>
          <p14:tracePt t="67904" x="3346450" y="3940175"/>
          <p14:tracePt t="67911" x="3336925" y="3930650"/>
          <p14:tracePt t="67943" x="3336925" y="3911600"/>
          <p14:tracePt t="67951" x="3336925" y="3903663"/>
          <p14:tracePt t="67967" x="3336925" y="3894138"/>
          <p14:tracePt t="68153" x="3346450" y="3884613"/>
          <p14:tracePt t="68184" x="3354388" y="3875088"/>
          <p14:tracePt t="68204" x="3354388" y="3867150"/>
          <p14:tracePt t="68207" x="3363913" y="3857625"/>
          <p14:tracePt t="68239" x="3382963" y="3848100"/>
          <p14:tracePt t="68247" x="3390900" y="3848100"/>
          <p14:tracePt t="68263" x="3400425" y="3848100"/>
          <p14:tracePt t="68367" x="3419475" y="3830638"/>
          <p14:tracePt t="68383" x="3427413" y="3821113"/>
          <p14:tracePt t="68521" x="3427413" y="3830638"/>
          <p14:tracePt t="68537" x="3427413" y="3848100"/>
          <p14:tracePt t="68545" x="3436938" y="3867150"/>
          <p14:tracePt t="68552" x="3446463" y="3875088"/>
          <p14:tracePt t="68568" x="3455988" y="3894138"/>
          <p14:tracePt t="68585" x="3463925" y="3911600"/>
          <p14:tracePt t="68600" x="3473450" y="3921125"/>
          <p14:tracePt t="68671" x="3482975" y="3921125"/>
          <p14:tracePt t="68678" x="3490913" y="3921125"/>
          <p14:tracePt t="68687" x="3509963" y="3921125"/>
          <p14:tracePt t="68697" x="3527425" y="3921125"/>
          <p14:tracePt t="68707" x="3546475" y="3911600"/>
          <p14:tracePt t="68723" x="3556000" y="3903663"/>
          <p14:tracePt t="68728" x="3556000" y="3894138"/>
          <p14:tracePt t="68739" x="3563938" y="3894138"/>
          <p14:tracePt t="68744" x="3573463" y="3884613"/>
          <p14:tracePt t="68880" x="3582988" y="3884613"/>
          <p14:tracePt t="68887" x="3592513" y="3884613"/>
          <p14:tracePt t="68897" x="3619500" y="3911600"/>
          <p14:tracePt t="68906" x="3629025" y="3921125"/>
          <p14:tracePt t="68912" x="3636963" y="3930650"/>
          <p14:tracePt t="68923" x="3656013" y="3957638"/>
          <p14:tracePt t="68938" x="3665538" y="3957638"/>
          <p14:tracePt t="69113" x="3673475" y="3957638"/>
          <p14:tracePt t="69121" x="3702050" y="3957638"/>
          <p14:tracePt t="69128" x="3709988" y="3957638"/>
          <p14:tracePt t="69139" x="3719513" y="3957638"/>
          <p14:tracePt t="69145" x="3738563" y="3957638"/>
          <p14:tracePt t="69159" x="3746500" y="3957638"/>
          <p14:tracePt t="69183" x="3756025" y="3948113"/>
          <p14:tracePt t="69199" x="3775075" y="3940175"/>
          <p14:tracePt t="69215" x="3792538" y="3930650"/>
          <p14:tracePt t="69223" x="3802063" y="3930650"/>
          <p14:tracePt t="69231" x="3819525" y="3911600"/>
          <p14:tracePt t="69238" x="3829050" y="3903663"/>
          <p14:tracePt t="69263" x="3846513" y="3894138"/>
          <p14:tracePt t="69271" x="3856038" y="3884613"/>
          <p14:tracePt t="69279" x="3865563" y="3884613"/>
          <p14:tracePt t="69287" x="3875088" y="3875088"/>
          <p14:tracePt t="69304" x="3883025" y="3867150"/>
          <p14:tracePt t="69826" x="3892550" y="3857625"/>
          <p14:tracePt t="69931" x="3892550" y="3867150"/>
          <p14:tracePt t="69935" x="3892550" y="3875088"/>
          <p14:tracePt t="69952" x="3892550" y="3894138"/>
          <p14:tracePt t="69962" x="3892550" y="3903663"/>
          <p14:tracePt t="69969" x="3892550" y="3911600"/>
          <p14:tracePt t="69978" x="3892550" y="3921125"/>
          <p14:tracePt t="69985" x="3892550" y="3940175"/>
          <p14:tracePt t="69993" x="3875088" y="3957638"/>
          <p14:tracePt t="70006" x="3865563" y="3967163"/>
          <p14:tracePt t="70014" x="3856038" y="3976688"/>
          <p14:tracePt t="70023" x="3856038" y="3984625"/>
          <p14:tracePt t="70031" x="3846513" y="4003675"/>
          <p14:tracePt t="70039" x="3819525" y="4040188"/>
          <p14:tracePt t="70047" x="3810000" y="4076700"/>
          <p14:tracePt t="70055" x="3802063" y="4094163"/>
          <p14:tracePt t="70062" x="3775075" y="4130675"/>
          <p14:tracePt t="70071" x="3765550" y="4159250"/>
          <p14:tracePt t="70079" x="3756025" y="4203700"/>
          <p14:tracePt t="70088" x="3746500" y="4240213"/>
          <p14:tracePt t="70097" x="3709988" y="4286250"/>
          <p14:tracePt t="70106" x="3702050" y="4322763"/>
          <p14:tracePt t="70112" x="3692525" y="4349750"/>
          <p14:tracePt t="70123" x="3673475" y="4395788"/>
          <p14:tracePt t="70129" x="3646488" y="4422775"/>
          <p14:tracePt t="70139" x="3636963" y="4449763"/>
          <p14:tracePt t="70144" x="3609975" y="4486275"/>
          <p14:tracePt t="70152" x="3582988" y="4532313"/>
          <p14:tracePt t="70159" x="3546475" y="4578350"/>
          <p14:tracePt t="70167" x="3536950" y="4605338"/>
          <p14:tracePt t="70175" x="3509963" y="4651375"/>
          <p14:tracePt t="70183" x="3473450" y="4687888"/>
          <p14:tracePt t="70191" x="3446463" y="4751388"/>
          <p14:tracePt t="70207" x="3409950" y="4797425"/>
          <p14:tracePt t="70215" x="3390900" y="4814888"/>
          <p14:tracePt t="70223" x="3382963" y="4833938"/>
          <p14:tracePt t="70231" x="3373438" y="4841875"/>
          <p14:tracePt t="70239" x="3346450" y="4878388"/>
          <p14:tracePt t="70255" x="3336925" y="4887913"/>
          <p14:tracePt t="70263" x="3327400" y="4897438"/>
          <p14:tracePt t="70362" x="3300413" y="4924425"/>
          <p14:tracePt t="70370" x="3281363" y="4943475"/>
          <p14:tracePt t="70377" x="3263900" y="4943475"/>
          <p14:tracePt t="70384" x="3254375" y="4951413"/>
          <p14:tracePt t="70391" x="3236913" y="4970463"/>
          <p14:tracePt t="70399" x="3236913" y="4979988"/>
          <p14:tracePt t="70407" x="3227388" y="4979988"/>
          <p14:tracePt t="70431" x="3217863" y="4987925"/>
          <p14:tracePt t="70440" x="3217863" y="4997450"/>
          <p14:tracePt t="70455" x="3208338" y="5006975"/>
          <p14:tracePt t="70576" x="3200400" y="5016500"/>
          <p14:tracePt t="70592" x="3190875" y="5033963"/>
          <p14:tracePt t="70608" x="3171825" y="5053013"/>
          <p14:tracePt t="70624" x="3163888" y="5060950"/>
          <p14:tracePt t="70656" x="3163888" y="5070475"/>
          <p14:tracePt t="70674" x="3163888" y="5080000"/>
          <p14:tracePt t="70682" x="3154363" y="5089525"/>
          <p14:tracePt t="70696" x="3154363" y="5097463"/>
          <p14:tracePt t="70704" x="3144838" y="5116513"/>
          <p14:tracePt t="70712" x="3127375" y="5133975"/>
          <p14:tracePt t="70728" x="3108325" y="5160963"/>
          <p14:tracePt t="70736" x="3108325" y="5170488"/>
          <p14:tracePt t="70742" x="3090863" y="5189538"/>
          <p14:tracePt t="70775" x="3081338" y="5197475"/>
          <p14:tracePt t="71489" x="3081338" y="5262563"/>
          <p14:tracePt t="71496" x="3081338" y="5335588"/>
          <p14:tracePt t="71505" x="3081338" y="5408613"/>
          <p14:tracePt t="71512" x="3081338" y="5445125"/>
          <p14:tracePt t="71523" x="3081338" y="5518150"/>
          <p14:tracePt t="71528" x="3081338" y="5572125"/>
          <p14:tracePt t="71542" x="3081338" y="5645150"/>
          <p14:tracePt t="71545" x="3081338" y="5708650"/>
          <p14:tracePt t="71552" x="3081338" y="5745163"/>
          <p14:tracePt t="71560" x="3081338" y="5800725"/>
          <p14:tracePt t="71567" x="3081338" y="5827713"/>
          <p14:tracePt t="71575" x="3081338" y="5854700"/>
          <p14:tracePt t="71583" x="3081338" y="5891213"/>
          <p14:tracePt t="71591" x="3081338" y="5910263"/>
          <p14:tracePt t="71599" x="3081338" y="5937250"/>
          <p14:tracePt t="71607" x="3081338" y="5946775"/>
          <p14:tracePt t="71785" x="3081338" y="5954713"/>
          <p14:tracePt t="71794" x="3081338" y="5991225"/>
          <p14:tracePt t="71800" x="3081338" y="6000750"/>
          <p14:tracePt t="71808" x="3081338" y="6018213"/>
          <p14:tracePt t="71816" x="3081338" y="6037263"/>
          <p14:tracePt t="71824" x="3081338" y="6073775"/>
          <p14:tracePt t="71832" x="3071813" y="6091238"/>
          <p14:tracePt t="71848" x="3071813" y="6110288"/>
          <p14:tracePt t="71858" x="3071813" y="6119813"/>
          <p14:tracePt t="71864" x="3071813" y="6127750"/>
          <p14:tracePt t="71872" x="3071813" y="6137275"/>
          <p14:tracePt t="72049" x="3071813" y="6164263"/>
          <p14:tracePt t="72059" x="3071813" y="6183313"/>
          <p14:tracePt t="72064" x="3071813" y="6200775"/>
          <p14:tracePt t="72073" x="3071813" y="6210300"/>
          <p14:tracePt t="72080" x="3071813" y="6246813"/>
          <p14:tracePt t="72096" x="3071813" y="6256338"/>
          <p14:tracePt t="73202" x="3071813" y="6229350"/>
          <p14:tracePt t="73208" x="3071813" y="6192838"/>
          <p14:tracePt t="73216" x="3071813" y="6164263"/>
          <p14:tracePt t="73227" x="3071813" y="6146800"/>
          <p14:tracePt t="73230" x="3071813" y="6119813"/>
          <p14:tracePt t="73238" x="3071813" y="6100763"/>
          <p14:tracePt t="73246" x="3071813" y="6054725"/>
          <p14:tracePt t="73254" x="3071813" y="6027738"/>
          <p14:tracePt t="73262" x="3081338" y="6010275"/>
          <p14:tracePt t="73270" x="3090863" y="5983288"/>
          <p14:tracePt t="73279" x="3090863" y="5964238"/>
          <p14:tracePt t="73286" x="3090863" y="5954713"/>
          <p14:tracePt t="73294" x="3090863" y="5918200"/>
          <p14:tracePt t="73303" x="3090863" y="5881688"/>
          <p14:tracePt t="73311" x="3090863" y="5837238"/>
          <p14:tracePt t="73319" x="3090863" y="5781675"/>
          <p14:tracePt t="73327" x="3090863" y="5708650"/>
          <p14:tracePt t="73336" x="3090863" y="5635625"/>
          <p14:tracePt t="73345" x="3090863" y="5562600"/>
          <p14:tracePt t="73354" x="3090863" y="5489575"/>
          <p14:tracePt t="73362" x="3100388" y="5426075"/>
          <p14:tracePt t="73368" x="3117850" y="5335588"/>
          <p14:tracePt t="73377" x="3117850" y="5316538"/>
          <p14:tracePt t="73384" x="3127375" y="5289550"/>
          <p14:tracePt t="73392" x="3127375" y="5280025"/>
          <p14:tracePt t="73401" x="3127375" y="5270500"/>
          <p14:tracePt t="73423" x="3127375" y="5253038"/>
          <p14:tracePt t="73471" x="3127375" y="5243513"/>
          <p14:tracePt t="73487" x="3127375" y="5233988"/>
          <p14:tracePt t="73504" x="3127375" y="5216525"/>
          <p14:tracePt t="73511" x="3127375" y="5197475"/>
          <p14:tracePt t="73519" x="3127375" y="5189538"/>
          <p14:tracePt t="73526" x="3127375" y="5170488"/>
          <p14:tracePt t="73536" x="3127375" y="5160963"/>
          <p14:tracePt t="73551" x="3127375" y="5153025"/>
          <p14:tracePt t="73599" x="3127375" y="5133975"/>
          <p14:tracePt t="73607" x="3127375" y="5126038"/>
          <p14:tracePt t="73649" x="3127375" y="5106988"/>
          <p14:tracePt t="73656" x="3117850" y="5097463"/>
          <p14:tracePt t="73667" x="3100388" y="5070475"/>
          <p14:tracePt t="73682" x="3090863" y="5060950"/>
          <p14:tracePt t="73696" x="3081338" y="5043488"/>
          <p14:tracePt t="74120" x="3063875" y="5053013"/>
          <p14:tracePt t="74128" x="3054350" y="5080000"/>
          <p14:tracePt t="74138" x="3044825" y="5133975"/>
          <p14:tracePt t="74144" x="3044825" y="5143500"/>
          <p14:tracePt t="74156" x="3035300" y="5180013"/>
          <p14:tracePt t="74160" x="3035300" y="5197475"/>
          <p14:tracePt t="74169" x="3008313" y="5243513"/>
          <p14:tracePt t="74176" x="3008313" y="5270500"/>
          <p14:tracePt t="74184" x="3008313" y="5289550"/>
          <p14:tracePt t="74192" x="2998788" y="5316538"/>
          <p14:tracePt t="74199" x="2998788" y="5326063"/>
          <p14:tracePt t="74207" x="2998788" y="5343525"/>
          <p14:tracePt t="74216" x="2998788" y="5372100"/>
          <p14:tracePt t="74223" x="2998788" y="5380038"/>
          <p14:tracePt t="74232" x="2998788" y="5408613"/>
          <p14:tracePt t="74239" x="2998788" y="5435600"/>
          <p14:tracePt t="74249" x="2998788" y="5472113"/>
          <p14:tracePt t="74255" x="2998788" y="5518150"/>
          <p14:tracePt t="74264" x="2998788" y="5572125"/>
          <p14:tracePt t="74272" x="2998788" y="5626100"/>
          <p14:tracePt t="74280" x="2998788" y="5672138"/>
          <p14:tracePt t="74288" x="2998788" y="5699125"/>
          <p14:tracePt t="74296" x="2998788" y="5735638"/>
          <p14:tracePt t="74305" x="2998788" y="5781675"/>
          <p14:tracePt t="74312" x="2998788" y="5818188"/>
          <p14:tracePt t="74321" x="2998788" y="5837238"/>
          <p14:tracePt t="74328" x="2998788" y="5864225"/>
          <p14:tracePt t="74338" x="2998788" y="5881688"/>
          <p14:tracePt t="74343" x="2998788" y="5918200"/>
          <p14:tracePt t="74361" x="2998788" y="5927725"/>
          <p14:tracePt t="74369" x="2998788" y="5937250"/>
          <p14:tracePt t="74384" x="2998788" y="5954713"/>
          <p14:tracePt t="74392" x="2998788" y="5964238"/>
          <p14:tracePt t="74409" x="2998788" y="5973763"/>
          <p14:tracePt t="74455" x="2998788" y="5991225"/>
          <p14:tracePt t="74462" x="2990850" y="6000750"/>
          <p14:tracePt t="74496" x="2990850" y="6018213"/>
          <p14:tracePt t="74503" x="2990850" y="6037263"/>
          <p14:tracePt t="74510" x="2990850" y="6046788"/>
          <p14:tracePt t="74527" x="2981325" y="6054725"/>
          <p14:tracePt t="74874" x="2981325" y="6073775"/>
          <p14:tracePt t="74879" x="2981325" y="6083300"/>
          <p14:tracePt t="74886" x="2981325" y="6091238"/>
          <p14:tracePt t="74903" x="2981325" y="6100763"/>
          <p14:tracePt t="74943" x="2971800" y="6127750"/>
          <p14:tracePt t="74992" x="2971800" y="6137275"/>
          <p14:tracePt t="75016" x="2971800" y="6156325"/>
          <p14:tracePt t="75032" x="2971800" y="6164263"/>
          <p14:tracePt t="75048" x="2971800" y="6173788"/>
          <p14:tracePt t="75064" x="2971800" y="6183313"/>
          <p14:tracePt t="75073" x="2962275" y="6192838"/>
          <p14:tracePt t="75682" x="2954338" y="6200775"/>
          <p14:tracePt t="75688" x="2917825" y="6210300"/>
          <p14:tracePt t="75698" x="2844800" y="6210300"/>
          <p14:tracePt t="75707" x="2798763" y="6229350"/>
          <p14:tracePt t="75712" x="2744788" y="6229350"/>
          <p14:tracePt t="75721" x="2716213" y="6237288"/>
          <p14:tracePt t="75728" x="2708275" y="6237288"/>
          <p14:tracePt t="75740" x="2698750" y="6237288"/>
          <p14:tracePt t="76080" x="2708275" y="6237288"/>
          <p14:tracePt t="76087" x="2762250" y="6237288"/>
          <p14:tracePt t="76097" x="2798763" y="6237288"/>
          <p14:tracePt t="76108" x="2844800" y="6237288"/>
          <p14:tracePt t="76112" x="2898775" y="6229350"/>
          <p14:tracePt t="76122" x="2908300" y="6229350"/>
          <p14:tracePt t="76290" x="2898775" y="6229350"/>
          <p14:tracePt t="76297" x="2852738" y="6229350"/>
          <p14:tracePt t="76303" x="2825750" y="6229350"/>
          <p14:tracePt t="76312" x="2808288" y="6229350"/>
          <p14:tracePt t="76326" x="2798763" y="6229350"/>
          <p14:tracePt t="76505" x="2808288" y="6229350"/>
          <p14:tracePt t="76513" x="2862263" y="6229350"/>
          <p14:tracePt t="76520" x="2908300" y="6229350"/>
          <p14:tracePt t="76527" x="2971800" y="6229350"/>
          <p14:tracePt t="76536" x="3017838" y="6229350"/>
          <p14:tracePt t="76543" x="3044825" y="6229350"/>
          <p14:tracePt t="76551" x="3081338" y="6229350"/>
          <p14:tracePt t="76558" x="3090863" y="6229350"/>
          <p14:tracePt t="76682" x="3108325" y="6229350"/>
          <p14:tracePt t="76697" x="3127375" y="6229350"/>
          <p14:tracePt t="76703" x="3154363" y="6229350"/>
          <p14:tracePt t="76716" x="3190875" y="6210300"/>
          <p14:tracePt t="76728" x="3227388" y="6192838"/>
          <p14:tracePt t="76928" x="3217863" y="6127750"/>
          <p14:tracePt t="76937" x="3217863" y="6073775"/>
          <p14:tracePt t="76948" x="3200400" y="6010275"/>
          <p14:tracePt t="76956" x="3163888" y="5946775"/>
          <p14:tracePt t="76962" x="3163888" y="5891213"/>
          <p14:tracePt t="76967" x="3163888" y="5837238"/>
          <p14:tracePt t="76975" x="3154363" y="5772150"/>
          <p14:tracePt t="76983" x="3154363" y="5718175"/>
          <p14:tracePt t="76992" x="3154363" y="5681663"/>
          <p14:tracePt t="76999" x="3154363" y="5645150"/>
          <p14:tracePt t="77007" x="3154363" y="5635625"/>
          <p14:tracePt t="77015" x="3154363" y="5599113"/>
          <p14:tracePt t="77024" x="3154363" y="5581650"/>
          <p14:tracePt t="77031" x="3144838" y="5554663"/>
          <p14:tracePt t="77039" x="3144838" y="5545138"/>
          <p14:tracePt t="77047" x="3144838" y="5526088"/>
          <p14:tracePt t="77056" x="3144838" y="5499100"/>
          <p14:tracePt t="77063" x="3144838" y="5489575"/>
          <p14:tracePt t="77071" x="3144838" y="5472113"/>
          <p14:tracePt t="77079" x="3144838" y="5453063"/>
          <p14:tracePt t="77087" x="3144838" y="5416550"/>
          <p14:tracePt t="77103" x="3144838" y="5399088"/>
          <p14:tracePt t="77111" x="3144838" y="5380038"/>
          <p14:tracePt t="77120" x="3144838" y="5372100"/>
          <p14:tracePt t="77127" x="3144838" y="5362575"/>
          <p14:tracePt t="77136" x="3144838" y="5353050"/>
          <p14:tracePt t="77143" x="3144838" y="5335588"/>
          <p14:tracePt t="77153" x="3144838" y="5326063"/>
          <p14:tracePt t="77184" x="3136900" y="5316538"/>
          <p14:tracePt t="77241" x="3136900" y="5289550"/>
          <p14:tracePt t="77248" x="3136900" y="5280025"/>
          <p14:tracePt t="77256" x="3136900" y="5253038"/>
          <p14:tracePt t="77265" x="3136900" y="5233988"/>
          <p14:tracePt t="77272" x="3136900" y="5207000"/>
          <p14:tracePt t="77278" x="3136900" y="5189538"/>
          <p14:tracePt t="77286" x="3136900" y="5160963"/>
          <p14:tracePt t="77295" x="3127375" y="5143500"/>
          <p14:tracePt t="77303" x="3117850" y="5133975"/>
          <p14:tracePt t="77321" x="3117850" y="5116513"/>
          <p14:tracePt t="77328" x="3117850" y="5106988"/>
          <p14:tracePt t="77672" x="3108325" y="5097463"/>
          <p14:tracePt t="77689" x="3100388" y="5016500"/>
          <p14:tracePt t="77698" x="3090863" y="4924425"/>
          <p14:tracePt t="77705" x="3063875" y="4841875"/>
          <p14:tracePt t="77712" x="3054350" y="4805363"/>
          <p14:tracePt t="77719" x="2998788" y="4724400"/>
          <p14:tracePt t="77727" x="2971800" y="4660900"/>
          <p14:tracePt t="77736" x="2944813" y="4578350"/>
          <p14:tracePt t="77743" x="2917825" y="4505325"/>
          <p14:tracePt t="77752" x="2898775" y="4468813"/>
          <p14:tracePt t="77758" x="2898775" y="4432300"/>
          <p14:tracePt t="77767" x="2871788" y="4386263"/>
          <p14:tracePt t="77774" x="2862263" y="4340225"/>
          <p14:tracePt t="77783" x="2852738" y="4303713"/>
          <p14:tracePt t="77791" x="2844800" y="4268788"/>
          <p14:tracePt t="77798" x="2844800" y="4240213"/>
          <p14:tracePt t="77808" x="2825750" y="4195763"/>
          <p14:tracePt t="77823" x="2825750" y="4176713"/>
          <p14:tracePt t="77831" x="2825750" y="4167188"/>
          <p14:tracePt t="77839" x="2825750" y="4140200"/>
          <p14:tracePt t="77847" x="2825750" y="4122738"/>
          <p14:tracePt t="77855" x="2825750" y="4086225"/>
          <p14:tracePt t="77863" x="2825750" y="4049713"/>
          <p14:tracePt t="77873" x="2825750" y="4021138"/>
          <p14:tracePt t="77879" x="2825750" y="3984625"/>
          <p14:tracePt t="77887" x="2825750" y="3948113"/>
          <p14:tracePt t="77895" x="2825750" y="3921125"/>
          <p14:tracePt t="77904" x="2825750" y="3884613"/>
          <p14:tracePt t="77911" x="2825750" y="3857625"/>
          <p14:tracePt t="77920" x="2808288" y="3821113"/>
          <p14:tracePt t="77927" x="2798763" y="3794125"/>
          <p14:tracePt t="77936" x="2798763" y="3748088"/>
          <p14:tracePt t="77952" x="2798763" y="3730625"/>
          <p14:tracePt t="77960" x="2798763" y="3711575"/>
          <p14:tracePt t="77966" x="2798763" y="3702050"/>
          <p14:tracePt t="77983" x="2798763" y="3694113"/>
          <p14:tracePt t="77991" x="2798763" y="3684588"/>
          <p14:tracePt t="78007" x="2798763" y="3665538"/>
          <p14:tracePt t="78023" x="2808288" y="3648075"/>
          <p14:tracePt t="78030" x="2817813" y="3638550"/>
          <p14:tracePt t="78040" x="2825750" y="3621088"/>
          <p14:tracePt t="78046" x="2835275" y="3611563"/>
          <p14:tracePt t="78055" x="2835275" y="3584575"/>
          <p14:tracePt t="78063" x="2852738" y="3556000"/>
          <p14:tracePt t="78079" x="2852738" y="3538538"/>
          <p14:tracePt t="78086" x="2852738" y="3529013"/>
          <p14:tracePt t="78095" x="2852738" y="3511550"/>
          <p14:tracePt t="78102" x="2852738" y="3492500"/>
          <p14:tracePt t="78119" x="2852738" y="3482975"/>
          <p14:tracePt t="78127" x="2852738" y="3455988"/>
          <p14:tracePt t="78137" x="2852738" y="3446463"/>
          <p14:tracePt t="78143" x="2852738" y="3429000"/>
          <p14:tracePt t="78153" x="2852738" y="3411538"/>
          <p14:tracePt t="78159" x="2852738" y="3382963"/>
          <p14:tracePt t="78167" x="2852738" y="3355975"/>
          <p14:tracePt t="78175" x="2852738" y="3338513"/>
          <p14:tracePt t="78187" x="2852738" y="3319463"/>
          <p14:tracePt t="78191" x="2852738" y="3292475"/>
          <p14:tracePt t="78200" x="2844800" y="3282950"/>
          <p14:tracePt t="78207" x="2844800" y="3265488"/>
          <p14:tracePt t="78216" x="2835275" y="3246438"/>
          <p14:tracePt t="78223" x="2817813" y="3228975"/>
          <p14:tracePt t="78231" x="2817813" y="3219450"/>
          <p14:tracePt t="78239" x="2808288" y="3200400"/>
          <p14:tracePt t="78255" x="2808288" y="3182938"/>
          <p14:tracePt t="78262" x="2798763" y="3163888"/>
          <p14:tracePt t="78271" x="2781300" y="3146425"/>
          <p14:tracePt t="78279" x="2771775" y="3146425"/>
          <p14:tracePt t="78287" x="2762250" y="3146425"/>
          <p14:tracePt t="78295" x="2735263" y="3127375"/>
          <p14:tracePt t="78303" x="2725738" y="3119438"/>
          <p14:tracePt t="78311" x="2716213" y="3109913"/>
          <p14:tracePt t="78320" x="2671763" y="3109913"/>
          <p14:tracePt t="78327" x="2643188" y="3109913"/>
          <p14:tracePt t="78337" x="2616200" y="3100388"/>
          <p14:tracePt t="78343" x="2562225" y="3100388"/>
          <p14:tracePt t="78353" x="2525713" y="3100388"/>
          <p14:tracePt t="78359" x="2470150" y="3082925"/>
          <p14:tracePt t="78367" x="2425700" y="3063875"/>
          <p14:tracePt t="78375" x="2397125" y="3063875"/>
          <p14:tracePt t="78383" x="2352675" y="3046413"/>
          <p14:tracePt t="78391" x="2324100" y="3046413"/>
          <p14:tracePt t="78399" x="2306638" y="3017838"/>
          <p14:tracePt t="78407" x="2297113" y="3017838"/>
          <p14:tracePt t="78415" x="2270125" y="3009900"/>
          <p14:tracePt t="78431" x="2270125" y="2990850"/>
          <p14:tracePt t="78446" x="2270125" y="2982913"/>
          <p14:tracePt t="78454" x="2260600" y="2973388"/>
          <p14:tracePt t="78577" x="2260600" y="2982913"/>
          <p14:tracePt t="78587" x="2260600" y="3017838"/>
          <p14:tracePt t="78593" x="2260600" y="3027363"/>
          <p14:tracePt t="78600" x="2279650" y="3054350"/>
          <p14:tracePt t="78608" x="2324100" y="3073400"/>
          <p14:tracePt t="78617" x="2389188" y="3082925"/>
          <p14:tracePt t="78626" x="2462213" y="3100388"/>
          <p14:tracePt t="78633" x="2543175" y="3127375"/>
          <p14:tracePt t="78642" x="2635250" y="3127375"/>
          <p14:tracePt t="78649" x="2725738" y="3127375"/>
          <p14:tracePt t="78656" x="2835275" y="3127375"/>
          <p14:tracePt t="78663" x="2908300" y="3127375"/>
          <p14:tracePt t="78671" x="2954338" y="3127375"/>
          <p14:tracePt t="78681" x="2990850" y="3127375"/>
          <p14:tracePt t="78687" x="3027363" y="3127375"/>
          <p14:tracePt t="78713" x="3027363" y="3119438"/>
          <p14:tracePt t="78993" x="3027363" y="3090863"/>
          <p14:tracePt t="79001" x="3027363" y="3082925"/>
          <p14:tracePt t="79012" x="3027363" y="3073400"/>
          <p14:tracePt t="79018" x="3027363" y="3054350"/>
          <p14:tracePt t="79023" x="3027363" y="3036888"/>
          <p14:tracePt t="79030" x="3027363" y="3027363"/>
          <p14:tracePt t="79039" x="3027363" y="3009900"/>
          <p14:tracePt t="79057" x="3027363" y="3000375"/>
          <p14:tracePt t="79064" x="3027363" y="2990850"/>
          <p14:tracePt t="79904" x="3027363" y="3000375"/>
          <p14:tracePt t="79923" x="3027363" y="3009900"/>
          <p14:tracePt t="79928" x="3027363" y="3027363"/>
          <p14:tracePt t="80137" x="3027363" y="3036888"/>
          <p14:tracePt t="80142" x="3027363" y="3046413"/>
          <p14:tracePt t="80158" x="3027363" y="3054350"/>
          <p14:tracePt t="80166" x="3027363" y="3073400"/>
          <p14:tracePt t="80183" x="3027363" y="3082925"/>
          <p14:tracePt t="80191" x="3027363" y="3090863"/>
          <p14:tracePt t="80200" x="3027363" y="3100388"/>
          <p14:tracePt t="80207" x="3027363" y="3109913"/>
          <p14:tracePt t="80216" x="3027363" y="3119438"/>
          <p14:tracePt t="80224" x="3035300" y="3119438"/>
          <p14:tracePt t="80232" x="3044825" y="3127375"/>
          <p14:tracePt t="80439" x="3054350" y="3136900"/>
          <p14:tracePt t="80447" x="3063875" y="3163888"/>
          <p14:tracePt t="80455" x="3071813" y="3219450"/>
          <p14:tracePt t="80462" x="3127375" y="3273425"/>
          <p14:tracePt t="80474" x="3181350" y="3375025"/>
          <p14:tracePt t="80482" x="3217863" y="3419475"/>
          <p14:tracePt t="80488" x="3300413" y="3482975"/>
          <p14:tracePt t="80497" x="3373438" y="3575050"/>
          <p14:tracePt t="80505" x="3455988" y="3675063"/>
          <p14:tracePt t="80511" x="3500438" y="3775075"/>
          <p14:tracePt t="80521" x="3556000" y="3857625"/>
          <p14:tracePt t="80526" x="3592513" y="3967163"/>
          <p14:tracePt t="80535" x="3609975" y="4030663"/>
          <p14:tracePt t="80542" x="3619500" y="4103688"/>
          <p14:tracePt t="80551" x="3619500" y="4159250"/>
          <p14:tracePt t="80559" x="3619500" y="4232275"/>
          <p14:tracePt t="80567" x="3619500" y="4295775"/>
          <p14:tracePt t="80575" x="3619500" y="4349750"/>
          <p14:tracePt t="80583" x="3619500" y="4405313"/>
          <p14:tracePt t="80591" x="3619500" y="4495800"/>
          <p14:tracePt t="80599" x="3619500" y="4568825"/>
          <p14:tracePt t="80607" x="3619500" y="4641850"/>
          <p14:tracePt t="80615" x="3619500" y="4714875"/>
          <p14:tracePt t="80623" x="3619500" y="4814888"/>
          <p14:tracePt t="80631" x="3619500" y="4887913"/>
          <p14:tracePt t="80639" x="3619500" y="4943475"/>
          <p14:tracePt t="80647" x="3619500" y="4997450"/>
          <p14:tracePt t="80655" x="3619500" y="5053013"/>
          <p14:tracePt t="80663" x="3619500" y="5097463"/>
          <p14:tracePt t="80671" x="3619500" y="5126038"/>
          <p14:tracePt t="80680" x="3619500" y="5160963"/>
          <p14:tracePt t="80687" x="3619500" y="5180013"/>
          <p14:tracePt t="80695" x="3619500" y="5197475"/>
          <p14:tracePt t="80703" x="3619500" y="5216525"/>
          <p14:tracePt t="80712" x="3619500" y="5243513"/>
          <p14:tracePt t="80721" x="3619500" y="5262563"/>
          <p14:tracePt t="80728" x="3619500" y="5307013"/>
          <p14:tracePt t="80738" x="3619500" y="5335588"/>
          <p14:tracePt t="80744" x="3619500" y="5389563"/>
          <p14:tracePt t="80755" x="3619500" y="5416550"/>
          <p14:tracePt t="80760" x="3619500" y="5462588"/>
          <p14:tracePt t="80771" x="3619500" y="5499100"/>
          <p14:tracePt t="80774" x="3619500" y="5554663"/>
          <p14:tracePt t="80782" x="3619500" y="5562600"/>
          <p14:tracePt t="80790" x="3619500" y="5626100"/>
          <p14:tracePt t="80798" x="3619500" y="5635625"/>
          <p14:tracePt t="80806" x="3619500" y="5672138"/>
          <p14:tracePt t="80815" x="3619500" y="5699125"/>
          <p14:tracePt t="80822" x="3619500" y="5735638"/>
          <p14:tracePt t="80831" x="3619500" y="5754688"/>
          <p14:tracePt t="80838" x="3619500" y="5808663"/>
          <p14:tracePt t="80847" x="3646488" y="5854700"/>
          <p14:tracePt t="80855" x="3656013" y="5918200"/>
          <p14:tracePt t="80863" x="3683000" y="5991225"/>
          <p14:tracePt t="80871" x="3702050" y="6037263"/>
          <p14:tracePt t="80880" x="3729038" y="6100763"/>
          <p14:tracePt t="80892" x="3738563" y="6146800"/>
          <p14:tracePt t="80896" x="3938588" y="6146800"/>
          <p14:tracePt t="80905" x="4075113" y="6064250"/>
          <p14:tracePt t="80912" x="4084638" y="6064250"/>
          <p14:tracePt t="80923" x="4094163" y="6073775"/>
          <p14:tracePt t="81260" x="4094163" y="6091238"/>
          <p14:tracePt t="81262" x="4094163" y="6110288"/>
          <p14:tracePt t="81271" x="4094163" y="6127750"/>
          <p14:tracePt t="81278" x="4075113" y="6137275"/>
          <p14:tracePt t="81295" x="4038600" y="6146800"/>
          <p14:tracePt t="81304" x="4029075" y="6156325"/>
          <p14:tracePt t="81311" x="3992563" y="6192838"/>
          <p14:tracePt t="81335" x="3975100" y="6200775"/>
          <p14:tracePt t="81490" x="3956050" y="6219825"/>
          <p14:tracePt t="81504" x="3948113" y="6229350"/>
          <p14:tracePt t="81512" x="3929063" y="6237288"/>
          <p14:tracePt t="81681" x="3919538" y="6237288"/>
          <p14:tracePt t="81688" x="3902075" y="6237288"/>
          <p14:tracePt t="81697" x="3892550" y="6237288"/>
          <p14:tracePt t="81705" x="3856038" y="6237288"/>
          <p14:tracePt t="81714" x="3838575" y="6237288"/>
          <p14:tracePt t="81720" x="3819525" y="6246813"/>
          <p14:tracePt t="81727" x="3819525" y="6256338"/>
          <p14:tracePt t="82187" x="3810000" y="6256338"/>
          <p14:tracePt t="82193" x="3810000" y="6246813"/>
          <p14:tracePt t="82201" x="3810000" y="6229350"/>
          <p14:tracePt t="82208" x="3810000" y="6210300"/>
          <p14:tracePt t="82218" x="3810000" y="6183313"/>
          <p14:tracePt t="82224" x="3810000" y="6156325"/>
          <p14:tracePt t="82241" x="3810000" y="6127750"/>
          <p14:tracePt t="82248" x="3819525" y="6083300"/>
          <p14:tracePt t="82256" x="3819525" y="6064250"/>
          <p14:tracePt t="82266" x="3819525" y="6037263"/>
          <p14:tracePt t="82272" x="3829050" y="6027738"/>
          <p14:tracePt t="82281" x="3829050" y="6018213"/>
          <p14:tracePt t="82288" x="3829050" y="5991225"/>
          <p14:tracePt t="82299" x="3846513" y="5964238"/>
          <p14:tracePt t="82302" x="3846513" y="5946775"/>
          <p14:tracePt t="82311" x="3846513" y="5927725"/>
          <p14:tracePt t="82319" x="3846513" y="5900738"/>
          <p14:tracePt t="82326" x="3856038" y="5891213"/>
          <p14:tracePt t="82336" x="3865563" y="5864225"/>
          <p14:tracePt t="82344" x="3865563" y="5845175"/>
          <p14:tracePt t="82354" x="3865563" y="5827713"/>
          <p14:tracePt t="82360" x="3875088" y="5800725"/>
          <p14:tracePt t="82370" x="3875088" y="5791200"/>
          <p14:tracePt t="82376" x="3892550" y="5772150"/>
          <p14:tracePt t="82384" x="3892550" y="5754688"/>
          <p14:tracePt t="82392" x="3902075" y="5735638"/>
          <p14:tracePt t="82408" x="3902075" y="5708650"/>
          <p14:tracePt t="82417" x="3919538" y="5691188"/>
          <p14:tracePt t="82423" x="3938588" y="5662613"/>
          <p14:tracePt t="82439" x="3938588" y="5654675"/>
          <p14:tracePt t="82447" x="3948113" y="5599113"/>
          <p14:tracePt t="82471" x="3948113" y="5572125"/>
          <p14:tracePt t="82495" x="3956050" y="5554663"/>
          <p14:tracePt t="82544" x="3956050" y="5535613"/>
          <p14:tracePt t="82553" x="3956050" y="5526088"/>
          <p14:tracePt t="82560" x="3956050" y="5489575"/>
          <p14:tracePt t="82570" x="3965575" y="5472113"/>
          <p14:tracePt t="82577" x="3992563" y="5426075"/>
          <p14:tracePt t="82589" x="3992563" y="5408613"/>
          <p14:tracePt t="82591" x="4002088" y="5372100"/>
          <p14:tracePt t="82599" x="4011613" y="5335588"/>
          <p14:tracePt t="82607" x="4011613" y="5316538"/>
          <p14:tracePt t="82615" x="4021138" y="5289550"/>
          <p14:tracePt t="82623" x="4038600" y="5262563"/>
          <p14:tracePt t="82647" x="4038600" y="5243513"/>
          <p14:tracePt t="82681" x="4048125" y="5233988"/>
          <p14:tracePt t="84543" x="4048125" y="5243513"/>
          <p14:tracePt t="84559" x="4048125" y="5253038"/>
          <p14:tracePt t="84759" x="4048125" y="5243513"/>
          <p14:tracePt t="86422" x="4048125" y="5226050"/>
          <p14:tracePt t="86430" x="4048125" y="5216525"/>
          <p14:tracePt t="86438" x="4048125" y="5197475"/>
          <p14:tracePt t="86447" x="4038600" y="5180013"/>
          <p14:tracePt t="86454" x="4038600" y="5170488"/>
          <p14:tracePt t="86464" x="4011613" y="5160963"/>
          <p14:tracePt t="86473" x="3992563" y="5160963"/>
          <p14:tracePt t="86480" x="3956050" y="5160963"/>
          <p14:tracePt t="86487" x="3938588" y="5143500"/>
          <p14:tracePt t="86505" x="3919538" y="5143500"/>
          <p14:tracePt t="86512" x="3919538" y="5133975"/>
          <p14:tracePt t="86608" x="3902075" y="5133975"/>
          <p14:tracePt t="86625" x="3883025" y="5143500"/>
          <p14:tracePt t="86635" x="3865563" y="5143500"/>
          <p14:tracePt t="86642" x="3819525" y="5143500"/>
          <p14:tracePt t="86648" x="3802063" y="5143500"/>
          <p14:tracePt t="86656" x="3746500" y="5143500"/>
          <p14:tracePt t="86665" x="3709988" y="5143500"/>
          <p14:tracePt t="86671" x="3665538" y="5153025"/>
          <p14:tracePt t="86679" x="3629025" y="5170488"/>
          <p14:tracePt t="86686" x="3609975" y="5170488"/>
          <p14:tracePt t="86695" x="3573463" y="5170488"/>
          <p14:tracePt t="86753" x="3592513" y="5170488"/>
          <p14:tracePt t="86760" x="3600450" y="5170488"/>
          <p14:tracePt t="86770" x="3619500" y="5153025"/>
          <p14:tracePt t="86777" x="3629025" y="5143500"/>
          <p14:tracePt t="86792" x="3646488" y="5126038"/>
          <p14:tracePt t="86801" x="3665538" y="5106988"/>
          <p14:tracePt t="86816" x="3673475" y="5097463"/>
          <p14:tracePt t="86824" x="3673475" y="5089525"/>
          <p14:tracePt t="86831" x="3692525" y="5070475"/>
          <p14:tracePt t="86839" x="3702050" y="5060950"/>
          <p14:tracePt t="86855" x="3709988" y="5053013"/>
          <p14:tracePt t="86862" x="3709988" y="5024438"/>
          <p14:tracePt t="86870" x="3738563" y="5006975"/>
          <p14:tracePt t="86888" x="3746500" y="4987925"/>
          <p14:tracePt t="86895" x="3756025" y="4979988"/>
          <p14:tracePt t="86903" x="3756025" y="4970463"/>
          <p14:tracePt t="86911" x="3756025" y="4960938"/>
          <p14:tracePt t="86919" x="3775075" y="4943475"/>
          <p14:tracePt t="86927" x="3775075" y="4933950"/>
          <p14:tracePt t="86935" x="3783013" y="4914900"/>
          <p14:tracePt t="86943" x="3792538" y="4878388"/>
          <p14:tracePt t="86952" x="3792538" y="4870450"/>
          <p14:tracePt t="86961" x="3802063" y="4851400"/>
          <p14:tracePt t="86970" x="3819525" y="4833938"/>
          <p14:tracePt t="86976" x="3819525" y="4824413"/>
          <p14:tracePt t="86986" x="3819525" y="4805363"/>
          <p14:tracePt t="86992" x="3819525" y="4797425"/>
          <p14:tracePt t="87231" x="3819525" y="4787900"/>
          <p14:tracePt t="87240" x="3819525" y="4768850"/>
          <p14:tracePt t="87248" x="3819525" y="4760913"/>
          <p14:tracePt t="87256" x="3819525" y="4751388"/>
          <p14:tracePt t="87270" x="3819525" y="4741863"/>
          <p14:tracePt t="87278" x="3819525" y="4724400"/>
          <p14:tracePt t="87294" x="3819525" y="4714875"/>
          <p14:tracePt t="87311" x="3819525" y="4705350"/>
          <p14:tracePt t="87327" x="3819525" y="4687888"/>
          <p14:tracePt t="87338" x="3819525" y="4678363"/>
          <p14:tracePt t="87358" x="3819525" y="4668838"/>
          <p14:tracePt t="87542" x="3802063" y="4668838"/>
          <p14:tracePt t="87550" x="3775075" y="4668838"/>
          <p14:tracePt t="87559" x="3738563" y="4678363"/>
          <p14:tracePt t="87567" x="3719513" y="4697413"/>
          <p14:tracePt t="87575" x="3692525" y="4714875"/>
          <p14:tracePt t="87585" x="3683000" y="4724400"/>
          <p14:tracePt t="87590" x="3673475" y="4732338"/>
          <p14:tracePt t="87599" x="3665538" y="4741863"/>
          <p14:tracePt t="87607" x="3656013" y="4751388"/>
          <p14:tracePt t="87631" x="3646488" y="4768850"/>
          <p14:tracePt t="87655" x="3636963" y="4778375"/>
          <p14:tracePt t="87671" x="3629025" y="4797425"/>
          <p14:tracePt t="87679" x="3619500" y="4805363"/>
          <p14:tracePt t="87690" x="3600450" y="4824413"/>
          <p14:tracePt t="87694" x="3592513" y="4824413"/>
          <p14:tracePt t="87703" x="3556000" y="4841875"/>
          <p14:tracePt t="87711" x="3527425" y="4851400"/>
          <p14:tracePt t="87720" x="3509963" y="4860925"/>
          <p14:tracePt t="87727" x="3455988" y="4870450"/>
          <p14:tracePt t="87735" x="3419475" y="4878388"/>
          <p14:tracePt t="87743" x="3400425" y="4878388"/>
          <p14:tracePt t="87751" x="3373438" y="4878388"/>
          <p14:tracePt t="87759" x="3363913" y="4878388"/>
          <p14:tracePt t="87878" x="3354388" y="4878388"/>
          <p14:tracePt t="87895" x="3346450" y="4851400"/>
          <p14:tracePt t="87903" x="3336925" y="4833938"/>
          <p14:tracePt t="87911" x="3336925" y="4824413"/>
          <p14:tracePt t="87920" x="3336925" y="4805363"/>
          <p14:tracePt t="87926" x="3336925" y="4778375"/>
          <p14:tracePt t="87937" x="3327400" y="4760913"/>
          <p14:tracePt t="87942" x="3317875" y="4741863"/>
          <p14:tracePt t="87951" x="3317875" y="4732338"/>
          <p14:tracePt t="87958" x="3317875" y="4724400"/>
          <p14:tracePt t="87967" x="3317875" y="4714875"/>
          <p14:tracePt t="88000" x="3317875" y="4697413"/>
          <p14:tracePt t="88072" x="3317875" y="4687888"/>
          <p14:tracePt t="88096" x="3317875" y="4668838"/>
          <p14:tracePt t="88105" x="3336925" y="4651375"/>
          <p14:tracePt t="88122" x="3354388" y="4651375"/>
          <p14:tracePt t="88128" x="3354388" y="4641850"/>
          <p14:tracePt t="88139" x="3363913" y="4641850"/>
          <p14:tracePt t="88144" x="3373438" y="4641850"/>
          <p14:tracePt t="88154" x="3409950" y="4632325"/>
          <p14:tracePt t="88168" x="3419475" y="4632325"/>
          <p14:tracePt t="88208" x="3436938" y="4632325"/>
          <p14:tracePt t="88311" x="3446463" y="4632325"/>
          <p14:tracePt t="88327" x="3482975" y="4632325"/>
          <p14:tracePt t="88336" x="3527425" y="4632325"/>
          <p14:tracePt t="88342" x="3556000" y="4632325"/>
          <p14:tracePt t="88352" x="3582988" y="4632325"/>
          <p14:tracePt t="88362" x="3592513" y="4632325"/>
          <p14:tracePt t="88370" x="3600450" y="4632325"/>
          <p14:tracePt t="88432" x="3609975" y="4632325"/>
          <p14:tracePt t="88472" x="3609975" y="4641850"/>
          <p14:tracePt t="88488" x="3609975" y="4651375"/>
          <p14:tracePt t="88496" x="3609975" y="4678363"/>
          <p14:tracePt t="88504" x="3609975" y="4687888"/>
          <p14:tracePt t="88512" x="3609975" y="4697413"/>
          <p14:tracePt t="88520" x="3582988" y="4732338"/>
          <p14:tracePt t="88528" x="3573463" y="4741863"/>
          <p14:tracePt t="88537" x="3556000" y="4768850"/>
          <p14:tracePt t="88546" x="3536950" y="4787900"/>
          <p14:tracePt t="88553" x="3519488" y="4797425"/>
          <p14:tracePt t="88558" x="3500438" y="4805363"/>
          <p14:tracePt t="88572" x="3482975" y="4824413"/>
          <p14:tracePt t="88576" x="3463925" y="4824413"/>
          <p14:tracePt t="88587" x="3446463" y="4841875"/>
          <p14:tracePt t="88600" x="3400425" y="4841875"/>
          <p14:tracePt t="88607" x="3390900" y="4841875"/>
          <p14:tracePt t="88616" x="3382963" y="4851400"/>
          <p14:tracePt t="88624" x="3346450" y="4870450"/>
          <p14:tracePt t="88635" x="3336925" y="4870450"/>
          <p14:tracePt t="88638" x="3300413" y="4870450"/>
          <p14:tracePt t="88646" x="3263900" y="4870450"/>
          <p14:tracePt t="88655" x="3217863" y="4870450"/>
          <p14:tracePt t="88663" x="3190875" y="4870450"/>
          <p14:tracePt t="88671" x="3154363" y="4870450"/>
          <p14:tracePt t="88679" x="3144838" y="4870450"/>
          <p14:tracePt t="88687" x="3127375" y="4870450"/>
          <p14:tracePt t="88760" x="3117850" y="4870450"/>
          <p14:tracePt t="88777" x="3108325" y="4860925"/>
          <p14:tracePt t="88785" x="3108325" y="4841875"/>
          <p14:tracePt t="88793" x="3108325" y="4824413"/>
          <p14:tracePt t="88801" x="3108325" y="4814888"/>
          <p14:tracePt t="88810" x="3108325" y="4787900"/>
          <p14:tracePt t="88815" x="3108325" y="4768850"/>
          <p14:tracePt t="88823" x="3108325" y="4741863"/>
          <p14:tracePt t="88832" x="3108325" y="4724400"/>
          <p14:tracePt t="88840" x="3108325" y="4678363"/>
          <p14:tracePt t="88847" x="3117850" y="4668838"/>
          <p14:tracePt t="88856" x="3136900" y="4651375"/>
          <p14:tracePt t="88863" x="3171825" y="4614863"/>
          <p14:tracePt t="88889" x="3217863" y="4578350"/>
          <p14:tracePt t="88896" x="3254375" y="4551363"/>
          <p14:tracePt t="88905" x="3273425" y="4541838"/>
          <p14:tracePt t="88912" x="3300413" y="4541838"/>
          <p14:tracePt t="88921" x="3346450" y="4541838"/>
          <p14:tracePt t="88928" x="3373438" y="4541838"/>
          <p14:tracePt t="88937" x="3419475" y="4541838"/>
          <p14:tracePt t="88944" x="3455988" y="4541838"/>
          <p14:tracePt t="88951" x="3473450" y="4541838"/>
          <p14:tracePt t="88958" x="3527425" y="4541838"/>
          <p14:tracePt t="88975" x="3546475" y="4541838"/>
          <p14:tracePt t="88983" x="3556000" y="4541838"/>
          <p14:tracePt t="89023" x="3563938" y="4541838"/>
          <p14:tracePt t="89065" x="3563938" y="4568825"/>
          <p14:tracePt t="89072" x="3563938" y="4578350"/>
          <p14:tracePt t="89080" x="3563938" y="4587875"/>
          <p14:tracePt t="89088" x="3563938" y="4614863"/>
          <p14:tracePt t="89096" x="3563938" y="4624388"/>
          <p14:tracePt t="89112" x="3563938" y="4641850"/>
          <p14:tracePt t="89120" x="3556000" y="4678363"/>
          <p14:tracePt t="89140" x="3546475" y="4697413"/>
          <p14:tracePt t="89144" x="3536950" y="4714875"/>
          <p14:tracePt t="89153" x="3509963" y="4751388"/>
          <p14:tracePt t="89160" x="3490913" y="4768850"/>
          <p14:tracePt t="89176" x="3482975" y="4778375"/>
          <p14:tracePt t="89185" x="3463925" y="4797425"/>
          <p14:tracePt t="89198" x="3455988" y="4805363"/>
          <p14:tracePt t="89207" x="3436938" y="4814888"/>
          <p14:tracePt t="89214" x="3427413" y="4824413"/>
          <p14:tracePt t="89223" x="3409950" y="4841875"/>
          <p14:tracePt t="89231" x="3400425" y="4851400"/>
          <p14:tracePt t="89238" x="3382963" y="4851400"/>
          <p14:tracePt t="89247" x="3363913" y="4860925"/>
          <p14:tracePt t="89255" x="3346450" y="4860925"/>
          <p14:tracePt t="89263" x="3327400" y="4870450"/>
          <p14:tracePt t="89650" x="3317875" y="4860925"/>
          <p14:tracePt t="89658" x="3290888" y="4833938"/>
          <p14:tracePt t="89666" x="3281363" y="4814888"/>
          <p14:tracePt t="89673" x="3281363" y="4797425"/>
          <p14:tracePt t="89682" x="3273425" y="4760913"/>
          <p14:tracePt t="89690" x="3273425" y="4741863"/>
          <p14:tracePt t="89696" x="3273425" y="4732338"/>
          <p14:tracePt t="89705" x="3273425" y="4714875"/>
          <p14:tracePt t="89712" x="3273425" y="4705350"/>
          <p14:tracePt t="89720" x="3273425" y="4697413"/>
          <p14:tracePt t="89800" x="3273425" y="4678363"/>
          <p14:tracePt t="89808" x="3273425" y="4668838"/>
          <p14:tracePt t="89817" x="3281363" y="4651375"/>
          <p14:tracePt t="89824" x="3290888" y="4651375"/>
          <p14:tracePt t="89832" x="3317875" y="4641850"/>
          <p14:tracePt t="89839" x="3336925" y="4641850"/>
          <p14:tracePt t="89848" x="3363913" y="4641850"/>
          <p14:tracePt t="89856" x="3390900" y="4641850"/>
          <p14:tracePt t="89863" x="3446463" y="4641850"/>
          <p14:tracePt t="89871" x="3490913" y="4641850"/>
          <p14:tracePt t="89890" x="3582988" y="4641850"/>
          <p14:tracePt t="89896" x="3600450" y="4641850"/>
          <p14:tracePt t="89904" x="3646488" y="4651375"/>
          <p14:tracePt t="89912" x="3673475" y="4668838"/>
          <p14:tracePt t="89919" x="3702050" y="4678363"/>
          <p14:tracePt t="89927" x="3738563" y="4697413"/>
          <p14:tracePt t="89943" x="3756025" y="4705350"/>
          <p14:tracePt t="89951" x="3765550" y="4714875"/>
          <p14:tracePt t="89983" x="3765550" y="4724400"/>
          <p14:tracePt t="89999" x="3765550" y="4751388"/>
          <p14:tracePt t="90015" x="3765550" y="4760913"/>
          <p14:tracePt t="90031" x="3765550" y="4768850"/>
          <p14:tracePt t="90040" x="3765550" y="4787900"/>
          <p14:tracePt t="90048" x="3775075" y="4805363"/>
          <p14:tracePt t="90057" x="3783013" y="4814888"/>
          <p14:tracePt t="90079" x="3783013" y="4833938"/>
          <p14:tracePt t="90087" x="3783013" y="4851400"/>
          <p14:tracePt t="90094" x="3775075" y="4860925"/>
          <p14:tracePt t="90103" x="3765550" y="4870450"/>
          <p14:tracePt t="90112" x="3756025" y="4878388"/>
          <p14:tracePt t="90121" x="3738563" y="4887913"/>
          <p14:tracePt t="90128" x="3729038" y="4897438"/>
          <p14:tracePt t="90138" x="3702050" y="4906963"/>
          <p14:tracePt t="90144" x="3683000" y="4914900"/>
          <p14:tracePt t="90155" x="3656013" y="4924425"/>
          <p14:tracePt t="90160" x="3619500" y="4943475"/>
          <p14:tracePt t="90169" x="3592513" y="4943475"/>
          <p14:tracePt t="90176" x="3563938" y="4943475"/>
          <p14:tracePt t="90185" x="3536950" y="4943475"/>
          <p14:tracePt t="90193" x="3509963" y="4943475"/>
          <p14:tracePt t="90198" x="3490913" y="4943475"/>
          <p14:tracePt t="90207" x="3455988" y="4943475"/>
          <p14:tracePt t="90223" x="3446463" y="4943475"/>
          <p14:tracePt t="90239" x="3419475" y="4943475"/>
          <p14:tracePt t="90255" x="3409950" y="4933950"/>
          <p14:tracePt t="90263" x="3409950" y="4924425"/>
          <p14:tracePt t="90272" x="3409950" y="4906963"/>
          <p14:tracePt t="90912" x="3409950" y="4887913"/>
          <p14:tracePt t="90920" x="3409950" y="4851400"/>
          <p14:tracePt t="90928" x="3409950" y="4833938"/>
          <p14:tracePt t="90941" x="3409950" y="4787900"/>
          <p14:tracePt t="90944" x="3409950" y="4760913"/>
          <p14:tracePt t="90953" x="3409950" y="4741863"/>
          <p14:tracePt t="90960" x="3409950" y="4714875"/>
          <p14:tracePt t="90972" x="3409950" y="4705350"/>
          <p14:tracePt t="90976" x="3409950" y="4697413"/>
          <p14:tracePt t="90991" x="3409950" y="4687888"/>
          <p14:tracePt t="90999" x="3409950" y="4678363"/>
          <p14:tracePt t="91031" x="3427413" y="4668838"/>
          <p14:tracePt t="91039" x="3436938" y="4660900"/>
          <p14:tracePt t="91046" x="3446463" y="4660900"/>
          <p14:tracePt t="91055" x="3463925" y="4651375"/>
          <p14:tracePt t="91063" x="3490913" y="4641850"/>
          <p14:tracePt t="91070" x="3500438" y="4641850"/>
          <p14:tracePt t="91078" x="3536950" y="4641850"/>
          <p14:tracePt t="91086" x="3556000" y="4641850"/>
          <p14:tracePt t="91095" x="3592513" y="4641850"/>
          <p14:tracePt t="91103" x="3636963" y="4641850"/>
          <p14:tracePt t="91111" x="3692525" y="4641850"/>
          <p14:tracePt t="91119" x="3719513" y="4641850"/>
          <p14:tracePt t="91127" x="3783013" y="4641850"/>
          <p14:tracePt t="91135" x="3829050" y="4660900"/>
          <p14:tracePt t="91143" x="3865563" y="4678363"/>
          <p14:tracePt t="91152" x="3892550" y="4697413"/>
          <p14:tracePt t="91159" x="3911600" y="4705350"/>
          <p14:tracePt t="91175" x="3919538" y="4724400"/>
          <p14:tracePt t="91191" x="3919538" y="4732338"/>
          <p14:tracePt t="91207" x="3919538" y="4741863"/>
          <p14:tracePt t="91223" x="3919538" y="4751388"/>
          <p14:tracePt t="91231" x="3919538" y="4760913"/>
          <p14:tracePt t="91239" x="3919538" y="4768850"/>
          <p14:tracePt t="91248" x="3919538" y="4797425"/>
          <p14:tracePt t="91254" x="3919538" y="4805363"/>
          <p14:tracePt t="91262" x="3919538" y="4814888"/>
          <p14:tracePt t="91271" x="3919538" y="4824413"/>
          <p14:tracePt t="91279" x="3911600" y="4851400"/>
          <p14:tracePt t="91287" x="3902075" y="4851400"/>
          <p14:tracePt t="91304" x="3883025" y="4860925"/>
          <p14:tracePt t="91320" x="3865563" y="4887913"/>
          <p14:tracePt t="91328" x="3856038" y="4887913"/>
          <p14:tracePt t="91336" x="3819525" y="4897438"/>
          <p14:tracePt t="91344" x="3792538" y="4897438"/>
          <p14:tracePt t="91353" x="3765550" y="4906963"/>
          <p14:tracePt t="91360" x="3738563" y="4906963"/>
          <p14:tracePt t="91372" x="3692525" y="4906963"/>
          <p14:tracePt t="91376" x="3673475" y="4906963"/>
          <p14:tracePt t="91387" x="3665538" y="4906963"/>
          <p14:tracePt t="91391" x="3646488" y="4906963"/>
          <p14:tracePt t="91434" x="3636963" y="4906963"/>
          <p14:tracePt t="91449" x="3636963" y="4897438"/>
          <p14:tracePt t="91455" x="3636963" y="4887913"/>
          <p14:tracePt t="91464" x="3636963" y="4860925"/>
          <p14:tracePt t="91471" x="3636963" y="4841875"/>
          <p14:tracePt t="91480" x="3636963" y="4814888"/>
          <p14:tracePt t="91488" x="3636963" y="4797425"/>
          <p14:tracePt t="91496" x="3636963" y="4760913"/>
          <p14:tracePt t="91503" x="3646488" y="4732338"/>
          <p14:tracePt t="91513" x="3656013" y="4714875"/>
          <p14:tracePt t="91519" x="3673475" y="4678363"/>
          <p14:tracePt t="91528" x="3702050" y="4641850"/>
          <p14:tracePt t="91535" x="3709988" y="4587875"/>
          <p14:tracePt t="91543" x="3719513" y="4541838"/>
          <p14:tracePt t="91550" x="3746500" y="4468813"/>
          <p14:tracePt t="91558" x="3746500" y="4413250"/>
          <p14:tracePt t="91568" x="3756025" y="4332288"/>
          <p14:tracePt t="91574" x="3756025" y="4240213"/>
          <p14:tracePt t="91583" x="3756025" y="4149725"/>
          <p14:tracePt t="91591" x="3775075" y="4021138"/>
          <p14:tracePt t="91598" x="3783013" y="3930650"/>
          <p14:tracePt t="91606" x="3819525" y="3794125"/>
          <p14:tracePt t="91615" x="3829050" y="3665538"/>
          <p14:tracePt t="91623" x="3846513" y="3575050"/>
          <p14:tracePt t="91631" x="3846513" y="3465513"/>
          <p14:tracePt t="91639" x="3846513" y="3392488"/>
          <p14:tracePt t="91647" x="3846513" y="3309938"/>
          <p14:tracePt t="91655" x="3846513" y="3219450"/>
          <p14:tracePt t="91663" x="3846513" y="3146425"/>
          <p14:tracePt t="91671" x="3846513" y="3073400"/>
          <p14:tracePt t="91680" x="3810000" y="2973388"/>
          <p14:tracePt t="91686" x="3802063" y="2936875"/>
          <p14:tracePt t="91695" x="3765550" y="2873375"/>
          <p14:tracePt t="91703" x="3746500" y="2827338"/>
          <p14:tracePt t="91712" x="3738563" y="2781300"/>
          <p14:tracePt t="91718" x="3729038" y="2763838"/>
          <p14:tracePt t="91728" x="3702050" y="2735263"/>
          <p14:tracePt t="91743" x="3692525" y="2727325"/>
          <p14:tracePt t="91840" x="3665538" y="2727325"/>
          <p14:tracePt t="91848" x="3656013" y="2727325"/>
          <p14:tracePt t="91856" x="3619500" y="2763838"/>
          <p14:tracePt t="91864" x="3609975" y="2763838"/>
          <p14:tracePt t="91889" x="3556000" y="2844800"/>
          <p14:tracePt t="91896" x="3527425" y="2873375"/>
          <p14:tracePt t="91906" x="3509963" y="2890838"/>
          <p14:tracePt t="91911" x="3500438" y="2900363"/>
          <p14:tracePt t="91919" x="3490913" y="2917825"/>
          <p14:tracePt t="91935" x="3473450" y="2936875"/>
          <p14:tracePt t="91959" x="3463925" y="2946400"/>
          <p14:tracePt t="91992" x="3446463" y="2946400"/>
          <p14:tracePt t="91999" x="3427413" y="2946400"/>
          <p14:tracePt t="92015" x="3409950" y="2963863"/>
          <p14:tracePt t="92023" x="3400425" y="2963863"/>
          <p14:tracePt t="92031" x="3390900" y="2963863"/>
          <p14:tracePt t="92039" x="3382963" y="2973388"/>
          <p14:tracePt t="92111" x="3373438" y="2973388"/>
          <p14:tracePt t="92120" x="3373438" y="2946400"/>
          <p14:tracePt t="92128" x="3373438" y="2917825"/>
          <p14:tracePt t="92135" x="3373438" y="2890838"/>
          <p14:tracePt t="92144" x="3373438" y="2881313"/>
          <p14:tracePt t="92151" x="3373438" y="2863850"/>
          <p14:tracePt t="92159" x="3373438" y="2836863"/>
          <p14:tracePt t="92168" x="3382963" y="2827338"/>
          <p14:tracePt t="92191" x="3382963" y="2817813"/>
          <p14:tracePt t="92272" x="3382963" y="2800350"/>
          <p14:tracePt t="92360" x="3400425" y="2836863"/>
          <p14:tracePt t="92368" x="3400425" y="2873375"/>
          <p14:tracePt t="92377" x="3409950" y="2890838"/>
          <p14:tracePt t="92385" x="3436938" y="2927350"/>
          <p14:tracePt t="92393" x="3446463" y="2963863"/>
          <p14:tracePt t="92399" x="3446463" y="2990850"/>
          <p14:tracePt t="92407" x="3446463" y="3000375"/>
          <p14:tracePt t="92415" x="3446463" y="3036888"/>
          <p14:tracePt t="92424" x="3446463" y="3046413"/>
          <p14:tracePt t="92432" x="3446463" y="3073400"/>
          <p14:tracePt t="92448" x="3446463" y="3082925"/>
          <p14:tracePt t="92456" x="3446463" y="3100388"/>
          <p14:tracePt t="92464" x="3446463" y="3109913"/>
          <p14:tracePt t="92472" x="3446463" y="3119438"/>
          <p14:tracePt t="92488" x="3446463" y="3127375"/>
          <p14:tracePt t="92505" x="3446463" y="3136900"/>
          <p14:tracePt t="92512" x="3446463" y="3146425"/>
          <p14:tracePt t="92519" x="3446463" y="3163888"/>
          <p14:tracePt t="92528" x="3446463" y="3192463"/>
          <p14:tracePt t="92537" x="3455988" y="3200400"/>
          <p14:tracePt t="92543" x="3463925" y="3236913"/>
          <p14:tracePt t="92552" x="3463925" y="3282950"/>
          <p14:tracePt t="92559" x="3482975" y="3309938"/>
          <p14:tracePt t="92568" x="3509963" y="3365500"/>
          <p14:tracePt t="92575" x="3519488" y="3429000"/>
          <p14:tracePt t="92586" x="3556000" y="3529013"/>
          <p14:tracePt t="92591" x="3573463" y="3584575"/>
          <p14:tracePt t="92599" x="3582988" y="3675063"/>
          <p14:tracePt t="92607" x="3609975" y="3738563"/>
          <p14:tracePt t="92615" x="3656013" y="3894138"/>
          <p14:tracePt t="92623" x="3702050" y="4040188"/>
          <p14:tracePt t="92634" x="3709988" y="4130675"/>
          <p14:tracePt t="92638" x="3756025" y="4268788"/>
          <p14:tracePt t="92646" x="3783013" y="4395788"/>
          <p14:tracePt t="92655" x="3846513" y="4532313"/>
          <p14:tracePt t="92662" x="3883025" y="4632325"/>
          <p14:tracePt t="92670" x="3929063" y="4724400"/>
          <p14:tracePt t="92679" x="3938588" y="4824413"/>
          <p14:tracePt t="92686" x="3965575" y="4897438"/>
          <p14:tracePt t="92695" x="3984625" y="4997450"/>
          <p14:tracePt t="92703" x="3984625" y="5053013"/>
          <p14:tracePt t="92710" x="3992563" y="5126038"/>
          <p14:tracePt t="92719" x="3992563" y="5180013"/>
          <p14:tracePt t="92726" x="3992563" y="5233988"/>
          <p14:tracePt t="92735" x="3992563" y="5280025"/>
          <p14:tracePt t="92743" x="3992563" y="5316538"/>
          <p14:tracePt t="92750" x="3984625" y="5362575"/>
          <p14:tracePt t="92759" x="3975100" y="5408613"/>
          <p14:tracePt t="92768" x="3965575" y="5435600"/>
          <p14:tracePt t="92774" x="3948113" y="5489575"/>
          <p14:tracePt t="92784" x="3948113" y="5508625"/>
          <p14:tracePt t="92791" x="3948113" y="5535613"/>
          <p14:tracePt t="92799" x="3929063" y="5572125"/>
          <p14:tracePt t="92808" x="3929063" y="5589588"/>
          <p14:tracePt t="92815" x="3929063" y="5608638"/>
          <p14:tracePt t="92822" x="3929063" y="5618163"/>
          <p14:tracePt t="92831" x="3929063" y="5635625"/>
          <p14:tracePt t="92839" x="3929063" y="5645150"/>
          <p14:tracePt t="92847" x="3929063" y="5654675"/>
          <p14:tracePt t="92856" x="3929063" y="5681663"/>
          <p14:tracePt t="92864" x="3919538" y="5699125"/>
          <p14:tracePt t="92889" x="3919538" y="5735638"/>
          <p14:tracePt t="92896" x="3919538" y="5745163"/>
          <p14:tracePt t="92904" x="3919538" y="5764213"/>
          <p14:tracePt t="92922" x="3919538" y="5772150"/>
          <p14:tracePt t="92927" x="3919538" y="5781675"/>
          <p14:tracePt t="92943" x="3919538" y="5808663"/>
          <p14:tracePt t="92958" x="3919538" y="5818188"/>
          <p14:tracePt t="93009" x="3919538" y="5827713"/>
          <p14:tracePt t="93064" x="3919538" y="5854700"/>
          <p14:tracePt t="93080" x="3919538" y="5881688"/>
          <p14:tracePt t="93088" x="3919538" y="5900738"/>
          <p14:tracePt t="93096" x="3919538" y="5927725"/>
          <p14:tracePt t="93105" x="3919538" y="5946775"/>
          <p14:tracePt t="93113" x="3919538" y="5964238"/>
          <p14:tracePt t="93118" x="3919538" y="5983288"/>
          <p14:tracePt t="93126" x="3919538" y="5991225"/>
          <p14:tracePt t="93134" x="3919538" y="6018213"/>
          <p14:tracePt t="93142" x="3919538" y="6027738"/>
          <p14:tracePt t="93151" x="3919538" y="6037263"/>
          <p14:tracePt t="93309" x="3911600" y="6046788"/>
          <p14:tracePt t="93318" x="3911600" y="6054725"/>
          <p14:tracePt t="93351" x="3911600" y="6064250"/>
          <p14:tracePt t="93358" x="3902075" y="6083300"/>
          <p14:tracePt t="93367" x="3883025" y="6091238"/>
          <p14:tracePt t="93375" x="3875088" y="6110288"/>
          <p14:tracePt t="93384" x="3865563" y="6119813"/>
          <p14:tracePt t="93401" x="3856038" y="6137275"/>
          <p14:tracePt t="93423" x="3856038" y="6146800"/>
          <p14:tracePt t="93447" x="3846513" y="6156325"/>
          <p14:tracePt t="93465" x="3838575" y="6164263"/>
          <p14:tracePt t="93471" x="3829050" y="6173788"/>
          <p14:tracePt t="93865" x="3846513" y="6156325"/>
          <p14:tracePt t="93876" x="3865563" y="6110288"/>
          <p14:tracePt t="93880" x="3902075" y="6046788"/>
          <p14:tracePt t="93887" x="3929063" y="6018213"/>
          <p14:tracePt t="93895" x="3948113" y="5973763"/>
          <p14:tracePt t="93903" x="3965575" y="5927725"/>
          <p14:tracePt t="93911" x="3965575" y="5910263"/>
          <p14:tracePt t="93920" x="3984625" y="5881688"/>
          <p14:tracePt t="93927" x="4002088" y="5864225"/>
          <p14:tracePt t="93935" x="4002088" y="5837238"/>
          <p14:tracePt t="93943" x="4011613" y="5827713"/>
          <p14:tracePt t="93952" x="4021138" y="5791200"/>
          <p14:tracePt t="93964" x="4021138" y="5781675"/>
          <p14:tracePt t="93970" x="4021138" y="5772150"/>
          <p14:tracePt t="93976" x="4029075" y="5735638"/>
          <p14:tracePt t="93986" x="4057650" y="5718175"/>
          <p14:tracePt t="93992" x="4065588" y="5699125"/>
          <p14:tracePt t="94000" x="4065588" y="5691188"/>
          <p14:tracePt t="94007" x="4084638" y="5662613"/>
          <p14:tracePt t="94014" x="4094163" y="5645150"/>
          <p14:tracePt t="94022" x="4121150" y="5599113"/>
          <p14:tracePt t="94030" x="4138613" y="5581650"/>
          <p14:tracePt t="94038" x="4165600" y="5554663"/>
          <p14:tracePt t="94046" x="4175125" y="5545138"/>
          <p14:tracePt t="94055" x="4194175" y="5526088"/>
          <p14:tracePt t="94063" x="4202113" y="5518150"/>
          <p14:tracePt t="94071" x="4230688" y="5489575"/>
          <p14:tracePt t="94079" x="4238625" y="5472113"/>
          <p14:tracePt t="94095" x="4238625" y="5462588"/>
          <p14:tracePt t="94111" x="4238625" y="5453063"/>
          <p14:tracePt t="94241" x="4238625" y="5426075"/>
          <p14:tracePt t="94249" x="4248150" y="5416550"/>
          <p14:tracePt t="94264" x="4257675" y="5399088"/>
          <p14:tracePt t="94272" x="4257675" y="5389563"/>
          <p14:tracePt t="94288" x="4257675" y="5372100"/>
          <p14:tracePt t="94296" x="4257675" y="5362575"/>
          <p14:tracePt t="94305" x="4257675" y="5343525"/>
          <p14:tracePt t="94320" x="4257675" y="5326063"/>
          <p14:tracePt t="94342" x="4257675" y="5307013"/>
          <p14:tracePt t="94351" x="4257675" y="5299075"/>
          <p14:tracePt t="94358" x="4257675" y="5289550"/>
          <p14:tracePt t="94367" x="4257675" y="5262563"/>
          <p14:tracePt t="94384" x="4257675" y="5253038"/>
          <p14:tracePt t="94391" x="4257675" y="5243513"/>
          <p14:tracePt t="94399" x="4257675" y="5226050"/>
          <p14:tracePt t="94407" x="4257675" y="5216525"/>
          <p14:tracePt t="94415" x="4257675" y="5197475"/>
          <p14:tracePt t="94431" x="4257675" y="5180013"/>
          <p14:tracePt t="94896" x="4248150" y="5189538"/>
          <p14:tracePt t="94905" x="4230688" y="5207000"/>
          <p14:tracePt t="95195" x="4230688" y="5197475"/>
          <p14:tracePt t="95202" x="4230688" y="5180013"/>
          <p14:tracePt t="95209" x="4230688" y="5170488"/>
          <p14:tracePt t="95217" x="4230688" y="5160963"/>
          <p14:tracePt t="95224" x="4230688" y="5133975"/>
          <p14:tracePt t="95232" x="4230688" y="5126038"/>
          <p14:tracePt t="95247" x="4230688" y="5106988"/>
          <p14:tracePt t="95254" x="4230688" y="5089525"/>
          <p14:tracePt t="95263" x="4230688" y="5070475"/>
          <p14:tracePt t="95270" x="4230688" y="5053013"/>
          <p14:tracePt t="95278" x="4230688" y="4997450"/>
          <p14:tracePt t="95286" x="4230688" y="4970463"/>
          <p14:tracePt t="95294" x="4230688" y="4943475"/>
          <p14:tracePt t="95303" x="4230688" y="4887913"/>
          <p14:tracePt t="95312" x="4230688" y="4824413"/>
          <p14:tracePt t="95320" x="4230688" y="4768850"/>
          <p14:tracePt t="95328" x="4230688" y="4714875"/>
          <p14:tracePt t="95338" x="4230688" y="4660900"/>
          <p14:tracePt t="95344" x="4230688" y="4587875"/>
          <p14:tracePt t="95354" x="4230688" y="4532313"/>
          <p14:tracePt t="95360" x="4230688" y="4449763"/>
          <p14:tracePt t="95370" x="4230688" y="4395788"/>
          <p14:tracePt t="95374" x="4230688" y="4340225"/>
          <p14:tracePt t="95388" x="4230688" y="4286250"/>
          <p14:tracePt t="95392" x="4230688" y="4195763"/>
          <p14:tracePt t="95399" x="4230688" y="4167188"/>
          <p14:tracePt t="95407" x="4230688" y="4113213"/>
          <p14:tracePt t="95414" x="4221163" y="4030663"/>
          <p14:tracePt t="95422" x="4211638" y="3976688"/>
          <p14:tracePt t="95430" x="4211638" y="3930650"/>
          <p14:tracePt t="95438" x="4211638" y="3875088"/>
          <p14:tracePt t="95446" x="4184650" y="3830638"/>
          <p14:tracePt t="95455" x="4175125" y="3775075"/>
          <p14:tracePt t="95462" x="4165600" y="3730625"/>
          <p14:tracePt t="95470" x="4165600" y="3711575"/>
          <p14:tracePt t="95478" x="4157663" y="3684588"/>
          <p14:tracePt t="95486" x="4129088" y="3665538"/>
          <p14:tracePt t="95495" x="4129088" y="3657600"/>
          <p14:tracePt t="95502" x="4129088" y="3648075"/>
          <p14:tracePt t="95511" x="4129088" y="3629025"/>
          <p14:tracePt t="95519" x="4121150" y="3621088"/>
          <p14:tracePt t="95535" x="4121150" y="3611563"/>
          <p14:tracePt t="95543" x="4111625" y="3584575"/>
          <p14:tracePt t="95551" x="4111625" y="3548063"/>
          <p14:tracePt t="95559" x="4075113" y="3519488"/>
          <p14:tracePt t="95568" x="4065588" y="3438525"/>
          <p14:tracePt t="95575" x="4038600" y="3392488"/>
          <p14:tracePt t="95586" x="4021138" y="3346450"/>
          <p14:tracePt t="95591" x="3992563" y="3282950"/>
          <p14:tracePt t="95599" x="3956050" y="3236913"/>
          <p14:tracePt t="95606" x="3938588" y="3173413"/>
          <p14:tracePt t="95615" x="3911600" y="3146425"/>
          <p14:tracePt t="95623" x="3902075" y="3119438"/>
          <p14:tracePt t="95631" x="3902075" y="3109913"/>
          <p14:tracePt t="95638" x="3902075" y="3090863"/>
          <p14:tracePt t="95647" x="3902075" y="3073400"/>
          <p14:tracePt t="95654" x="3892550" y="3054350"/>
          <p14:tracePt t="95663" x="3892550" y="3046413"/>
          <p14:tracePt t="95679" x="3883025" y="3036888"/>
          <p14:tracePt t="96480" x="3883025" y="3082925"/>
          <p14:tracePt t="96489" x="3883025" y="3146425"/>
          <p14:tracePt t="96498" x="3883025" y="3209925"/>
          <p14:tracePt t="96505" x="3883025" y="3282950"/>
          <p14:tracePt t="96512" x="3892550" y="3392488"/>
          <p14:tracePt t="96520" x="3892550" y="3482975"/>
          <p14:tracePt t="96527" x="3892550" y="3611563"/>
          <p14:tracePt t="96535" x="3919538" y="3757613"/>
          <p14:tracePt t="96543" x="3938588" y="3903663"/>
          <p14:tracePt t="96551" x="3938588" y="3984625"/>
          <p14:tracePt t="96559" x="3938588" y="4113213"/>
          <p14:tracePt t="96567" x="3938588" y="4203700"/>
          <p14:tracePt t="96575" x="3938588" y="4295775"/>
          <p14:tracePt t="96585" x="3938588" y="4368800"/>
          <p14:tracePt t="96591" x="3938588" y="4405313"/>
          <p14:tracePt t="96600" x="3938588" y="4459288"/>
          <p14:tracePt t="96607" x="3938588" y="4478338"/>
          <p14:tracePt t="96615" x="3938588" y="4522788"/>
          <p14:tracePt t="96623" x="3929063" y="4532313"/>
          <p14:tracePt t="96631" x="3929063" y="4541838"/>
          <p14:tracePt t="96639" x="3929063" y="4551363"/>
          <p14:tracePt t="96858" x="3929063" y="4559300"/>
          <p14:tracePt t="96865" x="3929063" y="4614863"/>
          <p14:tracePt t="96873" x="3929063" y="4651375"/>
          <p14:tracePt t="96890" x="3929063" y="4778375"/>
          <p14:tracePt t="96896" x="3929063" y="4833938"/>
          <p14:tracePt t="96903" x="3938588" y="4878388"/>
          <p14:tracePt t="96911" x="3948113" y="4914900"/>
          <p14:tracePt t="96919" x="3984625" y="4970463"/>
          <p14:tracePt t="96927" x="3992563" y="4997450"/>
          <p14:tracePt t="96936" x="4002088" y="5006975"/>
          <p14:tracePt t="96942" x="4011613" y="5024438"/>
          <p14:tracePt t="96951" x="4011613" y="5033963"/>
          <p14:tracePt t="97184" x="4011613" y="5043488"/>
          <p14:tracePt t="97190" x="4011613" y="5053013"/>
          <p14:tracePt t="97199" x="4021138" y="5089525"/>
          <p14:tracePt t="97207" x="4029075" y="5097463"/>
          <p14:tracePt t="97215" x="4038600" y="5097463"/>
          <p14:tracePt t="97223" x="4048125" y="5126038"/>
          <p14:tracePt t="97231" x="4048125" y="5133975"/>
          <p14:tracePt t="97239" x="4057650" y="5160963"/>
          <p14:tracePt t="97247" x="4057650" y="5170488"/>
          <p14:tracePt t="97263" x="4065588" y="5180013"/>
          <p14:tracePt t="97270" x="4075113" y="5189538"/>
          <p14:tracePt t="98784" x="4084638" y="5189538"/>
          <p14:tracePt t="98816" x="4111625" y="5189538"/>
          <p14:tracePt t="98824" x="4165600" y="5189538"/>
          <p14:tracePt t="98834" x="4221163" y="5189538"/>
          <p14:tracePt t="98840" x="4267200" y="5189538"/>
          <p14:tracePt t="98848" x="4294188" y="5189538"/>
          <p14:tracePt t="98856" x="4311650" y="5189538"/>
          <p14:tracePt t="98864" x="4321175" y="5189538"/>
          <p14:tracePt t="98872" x="4330700" y="5189538"/>
          <p14:tracePt t="99544" x="4321175" y="5189538"/>
          <p14:tracePt t="99552" x="4303713" y="5197475"/>
          <p14:tracePt t="99560" x="4284663" y="5207000"/>
          <p14:tracePt t="99572" x="4257675" y="5226050"/>
          <p14:tracePt t="99576" x="4248150" y="5226050"/>
          <p14:tracePt t="99585" x="4230688" y="5226050"/>
          <p14:tracePt t="99592" x="4221163" y="5226050"/>
          <p14:tracePt t="99603" x="4202113" y="5226050"/>
          <p14:tracePt t="99608" x="4194175" y="5226050"/>
          <p14:tracePt t="99634" x="4184650" y="5226050"/>
          <p14:tracePt t="99745" x="4165600" y="5226050"/>
          <p14:tracePt t="99751" x="4157663" y="5226050"/>
          <p14:tracePt t="99760" x="4148138" y="5226050"/>
          <p14:tracePt t="99771" x="4121150" y="5226050"/>
          <p14:tracePt t="99785" x="4111625" y="5226050"/>
          <p14:tracePt t="99802" x="4102100" y="5226050"/>
          <p14:tracePt t="100599" x="4084638" y="5226050"/>
          <p14:tracePt t="100607" x="4065588" y="5243513"/>
          <p14:tracePt t="100648" x="4075113" y="5253038"/>
          <p14:tracePt t="100656" x="4121150" y="5253038"/>
          <p14:tracePt t="100664" x="4194175" y="5270500"/>
          <p14:tracePt t="100673" x="4394200" y="5270500"/>
          <p14:tracePt t="100680" x="4576763" y="5270500"/>
          <p14:tracePt t="100688" x="4776788" y="5270500"/>
          <p14:tracePt t="100696" x="4941888" y="5280025"/>
          <p14:tracePt t="100704" x="5105400" y="5280025"/>
          <p14:tracePt t="100712" x="5232400" y="5280025"/>
          <p14:tracePt t="100720" x="5360988" y="5280025"/>
          <p14:tracePt t="100727" x="5414963" y="5280025"/>
          <p14:tracePt t="100735" x="5434013" y="5280025"/>
          <p14:tracePt t="100742" x="5441950" y="5270500"/>
          <p14:tracePt t="100791" x="5434013" y="5270500"/>
          <p14:tracePt t="100799" x="5405438" y="5270500"/>
          <p14:tracePt t="100807" x="5368925" y="5262563"/>
          <p14:tracePt t="100815" x="5360988" y="5262563"/>
          <p14:tracePt t="100823" x="5341938" y="5262563"/>
          <p14:tracePt t="100831" x="5324475" y="5253038"/>
          <p14:tracePt t="100838" x="5314950" y="5253038"/>
          <p14:tracePt t="100846" x="5297488" y="5243513"/>
          <p14:tracePt t="100855" x="5287963" y="5243513"/>
          <p14:tracePt t="100879" x="5278438" y="5243513"/>
          <p14:tracePt t="101000" x="5268913" y="5233988"/>
          <p14:tracePt t="101017" x="5268913" y="5226050"/>
          <p14:tracePt t="101064" x="5268913" y="5216525"/>
          <p14:tracePt t="101088" x="5268913" y="5197475"/>
          <p14:tracePt t="101104" x="5268913" y="5189538"/>
          <p14:tracePt t="101112" x="5268913" y="5170488"/>
          <p14:tracePt t="101120" x="5278438" y="5160963"/>
          <p14:tracePt t="101136" x="5287963" y="5143500"/>
          <p14:tracePt t="101168" x="5287963" y="5133975"/>
          <p14:tracePt t="101298" x="5287963" y="5143500"/>
          <p14:tracePt t="101304" x="5297488" y="5153025"/>
          <p14:tracePt t="101667" x="5297488" y="5170488"/>
          <p14:tracePt t="101675" x="5297488" y="5180013"/>
          <p14:tracePt t="101688" x="5297488" y="5189538"/>
          <p14:tracePt t="101712" x="5297488" y="5207000"/>
          <p14:tracePt t="102025" x="5297488" y="5197475"/>
          <p14:tracePt t="102033" x="5297488" y="5180013"/>
          <p14:tracePt t="102043" x="5297488" y="5143500"/>
          <p14:tracePt t="102055" x="5297488" y="5126038"/>
          <p14:tracePt t="102063" x="5297488" y="5097463"/>
          <p14:tracePt t="102071" x="5297488" y="5053013"/>
          <p14:tracePt t="102080" x="5297488" y="5024438"/>
          <p14:tracePt t="102087" x="5297488" y="4979988"/>
          <p14:tracePt t="102095" x="5297488" y="4943475"/>
          <p14:tracePt t="102103" x="5297488" y="4924425"/>
          <p14:tracePt t="102111" x="5297488" y="4887913"/>
          <p14:tracePt t="102119" x="5297488" y="4851400"/>
          <p14:tracePt t="102127" x="5297488" y="4833938"/>
          <p14:tracePt t="102135" x="5297488" y="4797425"/>
          <p14:tracePt t="102142" x="5297488" y="4778375"/>
          <p14:tracePt t="102151" x="5278438" y="4724400"/>
          <p14:tracePt t="102159" x="5268913" y="4678363"/>
          <p14:tracePt t="102166" x="5268913" y="4651375"/>
          <p14:tracePt t="102174" x="5268913" y="4595813"/>
          <p14:tracePt t="102183" x="5268913" y="4578350"/>
          <p14:tracePt t="102191" x="5268913" y="4532313"/>
          <p14:tracePt t="102200" x="5260975" y="4514850"/>
          <p14:tracePt t="102207" x="5260975" y="4486275"/>
          <p14:tracePt t="102215" x="5260975" y="4468813"/>
          <p14:tracePt t="102223" x="5251450" y="4449763"/>
          <p14:tracePt t="102231" x="5251450" y="4441825"/>
          <p14:tracePt t="102247" x="5232400" y="4422775"/>
          <p14:tracePt t="102313" x="5232400" y="4413250"/>
          <p14:tracePt t="102329" x="5232400" y="4405313"/>
          <p14:tracePt t="102337" x="5232400" y="4395788"/>
          <p14:tracePt t="102343" x="5232400" y="4386263"/>
          <p14:tracePt t="102351" x="5232400" y="4359275"/>
          <p14:tracePt t="102367" x="5224463" y="4313238"/>
          <p14:tracePt t="102383" x="5224463" y="4295775"/>
          <p14:tracePt t="102390" x="5224463" y="4276725"/>
          <p14:tracePt t="102400" x="5224463" y="4268788"/>
          <p14:tracePt t="102406" x="5214938" y="4249738"/>
          <p14:tracePt t="102417" x="5214938" y="4222750"/>
          <p14:tracePt t="102422" x="5205413" y="4213225"/>
          <p14:tracePt t="102439" x="5205413" y="4203700"/>
          <p14:tracePt t="102455" x="5205413" y="4186238"/>
          <p14:tracePt t="102622" x="5205413" y="4176713"/>
          <p14:tracePt t="102639" x="5205413" y="4167188"/>
          <p14:tracePt t="102646" x="5205413" y="4149725"/>
          <p14:tracePt t="102655" x="5205413" y="4140200"/>
          <p14:tracePt t="102662" x="5205413" y="4130675"/>
          <p14:tracePt t="102679" x="5205413" y="4103688"/>
          <p14:tracePt t="102687" x="5205413" y="4094163"/>
          <p14:tracePt t="102695" x="5205413" y="4086225"/>
          <p14:tracePt t="102704" x="5205413" y="4057650"/>
          <p14:tracePt t="102712" x="5205413" y="4049713"/>
          <p14:tracePt t="102719" x="5205413" y="4040188"/>
          <p14:tracePt t="102726" x="5224463" y="4021138"/>
          <p14:tracePt t="102734" x="5232400" y="4003675"/>
          <p14:tracePt t="102759" x="5241925" y="3994150"/>
          <p14:tracePt t="102832" x="5260975" y="3994150"/>
          <p14:tracePt t="102840" x="5278438" y="3994150"/>
          <p14:tracePt t="102852" x="5314950" y="3967163"/>
          <p14:tracePt t="102857" x="5397500" y="3967163"/>
          <p14:tracePt t="102864" x="5487988" y="3957638"/>
          <p14:tracePt t="102871" x="5597525" y="3940175"/>
          <p14:tracePt t="102886" x="5707063" y="3930650"/>
          <p14:tracePt t="102888" x="5807075" y="3903663"/>
          <p14:tracePt t="102894" x="5916613" y="3884613"/>
          <p14:tracePt t="102906" x="5999163" y="3875088"/>
          <p14:tracePt t="102912" x="6035675" y="3875088"/>
          <p14:tracePt t="102920" x="6062663" y="3857625"/>
          <p14:tracePt t="103184" x="6053138" y="3857625"/>
          <p14:tracePt t="103432" x="6043613" y="3857625"/>
          <p14:tracePt t="103439" x="6043613" y="3830638"/>
          <p14:tracePt t="103446" x="6043613" y="3794125"/>
          <p14:tracePt t="103454" x="6043613" y="3784600"/>
          <p14:tracePt t="103463" x="6043613" y="3748088"/>
          <p14:tracePt t="103478" x="6053138" y="3730625"/>
          <p14:tracePt t="103486" x="6062663" y="3721100"/>
          <p14:tracePt t="103495" x="6072188" y="3711575"/>
          <p14:tracePt t="103673" x="6072188" y="3730625"/>
          <p14:tracePt t="103684" x="6043613" y="3757613"/>
          <p14:tracePt t="103689" x="6007100" y="3775075"/>
          <p14:tracePt t="103695" x="5962650" y="3794125"/>
          <p14:tracePt t="103703" x="5935663" y="3794125"/>
          <p14:tracePt t="103711" x="5889625" y="3811588"/>
          <p14:tracePt t="103719" x="5843588" y="3811588"/>
          <p14:tracePt t="103727" x="5826125" y="3811588"/>
          <p14:tracePt t="103735" x="5789613" y="3811588"/>
          <p14:tracePt t="103744" x="5770563" y="3811588"/>
          <p14:tracePt t="103751" x="5724525" y="3767138"/>
          <p14:tracePt t="103760" x="5688013" y="3702050"/>
          <p14:tracePt t="103767" x="5670550" y="3621088"/>
          <p14:tracePt t="103776" x="5661025" y="3548063"/>
          <p14:tracePt t="103783" x="5643563" y="3465513"/>
          <p14:tracePt t="103791" x="5643563" y="3411538"/>
          <p14:tracePt t="103800" x="5643563" y="3338513"/>
          <p14:tracePt t="103807" x="5643563" y="3292475"/>
          <p14:tracePt t="103817" x="5643563" y="3255963"/>
          <p14:tracePt t="103823" x="5643563" y="3219450"/>
          <p14:tracePt t="103831" x="5643563" y="3173413"/>
          <p14:tracePt t="103839" x="5643563" y="3155950"/>
          <p14:tracePt t="103847" x="5643563" y="3127375"/>
          <p14:tracePt t="103855" x="5643563" y="3109913"/>
          <p14:tracePt t="103863" x="5643563" y="3082925"/>
          <p14:tracePt t="103871" x="5643563" y="3073400"/>
          <p14:tracePt t="103886" x="5643563" y="3054350"/>
          <p14:tracePt t="103887" x="5624513" y="3036888"/>
          <p14:tracePt t="103902" x="5624513" y="3027363"/>
          <p14:tracePt t="103911" x="5616575" y="3009900"/>
          <p14:tracePt t="103919" x="5616575" y="3000375"/>
          <p14:tracePt t="103935" x="5607050" y="2973388"/>
          <p14:tracePt t="103942" x="5580063" y="2946400"/>
          <p14:tracePt t="103951" x="5570538" y="2927350"/>
          <p14:tracePt t="103969" x="5543550" y="2909888"/>
          <p14:tracePt t="103974" x="5514975" y="2881313"/>
          <p14:tracePt t="103985" x="5487988" y="2863850"/>
          <p14:tracePt t="103991" x="5461000" y="2836863"/>
          <p14:tracePt t="104000" x="5424488" y="2827338"/>
          <p14:tracePt t="104007" x="5405438" y="2817813"/>
          <p14:tracePt t="104016" x="5368925" y="2808288"/>
          <p14:tracePt t="104022" x="5351463" y="2790825"/>
          <p14:tracePt t="104031" x="5334000" y="2781300"/>
          <p14:tracePt t="104038" x="5324475" y="2781300"/>
          <p14:tracePt t="104046" x="5314950" y="2781300"/>
          <p14:tracePt t="104054" x="5305425" y="2781300"/>
          <p14:tracePt t="104071" x="5297488" y="2781300"/>
          <p14:tracePt t="104087" x="5287963" y="2771775"/>
          <p14:tracePt t="104209" x="5278438" y="2771775"/>
          <p14:tracePt t="104217" x="5278438" y="2808288"/>
          <p14:tracePt t="104224" x="5278438" y="2844800"/>
          <p14:tracePt t="104231" x="5278438" y="2927350"/>
          <p14:tracePt t="104238" x="5278438" y="3036888"/>
          <p14:tracePt t="104247" x="5268913" y="3163888"/>
          <p14:tracePt t="104255" x="5224463" y="3319463"/>
          <p14:tracePt t="104263" x="5159375" y="3482975"/>
          <p14:tracePt t="104271" x="5114925" y="3657600"/>
          <p14:tracePt t="104279" x="5059363" y="3803650"/>
          <p14:tracePt t="104287" x="4995863" y="3957638"/>
          <p14:tracePt t="104295" x="4932363" y="4140200"/>
          <p14:tracePt t="104303" x="4840288" y="4376738"/>
          <p14:tracePt t="104311" x="4730750" y="4624388"/>
          <p14:tracePt t="104319" x="4640263" y="4778375"/>
          <p14:tracePt t="104327" x="4549775" y="4924425"/>
          <p14:tracePt t="104335" x="4440238" y="5080000"/>
          <p14:tracePt t="104343" x="4367213" y="5180013"/>
          <p14:tracePt t="104352" x="4311650" y="5299075"/>
          <p14:tracePt t="104358" x="4257675" y="5380038"/>
          <p14:tracePt t="104368" x="4202113" y="5445125"/>
          <p14:tracePt t="104374" x="4165600" y="5481638"/>
          <p14:tracePt t="104385" x="4138613" y="5526088"/>
          <p14:tracePt t="104390" x="4121150" y="5535613"/>
          <p14:tracePt t="104400" x="4111625" y="5545138"/>
          <p14:tracePt t="104486" x="4102100" y="5562600"/>
          <p14:tracePt t="104495" x="4094163" y="5572125"/>
          <p14:tracePt t="104503" x="4065588" y="5599113"/>
          <p14:tracePt t="104511" x="4057650" y="5608638"/>
          <p14:tracePt t="104519" x="4057650" y="5626100"/>
          <p14:tracePt t="104527" x="4038600" y="5654675"/>
          <p14:tracePt t="104535" x="4029075" y="5654675"/>
          <p14:tracePt t="104543" x="4011613" y="5672138"/>
          <p14:tracePt t="104560" x="4011613" y="5681663"/>
          <p14:tracePt t="104571" x="4011613" y="5691188"/>
          <p14:tracePt t="104576" x="4011613" y="5708650"/>
          <p14:tracePt t="104587" x="4011613" y="5727700"/>
          <p14:tracePt t="104592" x="4011613" y="5735638"/>
          <p14:tracePt t="104603" x="4011613" y="5745163"/>
          <p14:tracePt t="104608" x="4011613" y="5754688"/>
          <p14:tracePt t="104618" x="4011613" y="5772150"/>
          <p14:tracePt t="104624" x="4011613" y="5791200"/>
          <p14:tracePt t="104632" x="4011613" y="5800725"/>
          <p14:tracePt t="104642" x="4011613" y="5808663"/>
          <p14:tracePt t="104648" x="4011613" y="5818188"/>
          <p14:tracePt t="104656" x="4011613" y="5827713"/>
          <p14:tracePt t="104664" x="4011613" y="5837238"/>
          <p14:tracePt t="104680" x="4011613" y="5845175"/>
          <p14:tracePt t="104823" x="3992563" y="5881688"/>
          <p14:tracePt t="104830" x="3975100" y="5891213"/>
          <p14:tracePt t="104838" x="3948113" y="5918200"/>
          <p14:tracePt t="104846" x="3919538" y="5937250"/>
          <p14:tracePt t="104856" x="3919538" y="5946775"/>
          <p14:tracePt t="104863" x="3902075" y="5946775"/>
          <p14:tracePt t="104999" x="3948113" y="5881688"/>
          <p14:tracePt t="105006" x="3992563" y="5818188"/>
          <p14:tracePt t="105015" x="4048125" y="5735638"/>
          <p14:tracePt t="105023" x="4111625" y="5654675"/>
          <p14:tracePt t="105031" x="4175125" y="5554663"/>
          <p14:tracePt t="105041" x="4238625" y="5472113"/>
          <p14:tracePt t="105046" x="4294188" y="5399088"/>
          <p14:tracePt t="105055" x="4340225" y="5353050"/>
          <p14:tracePt t="105063" x="4367213" y="5326063"/>
          <p14:tracePt t="105071" x="4394200" y="5262563"/>
          <p14:tracePt t="105079" x="4421188" y="5243513"/>
          <p14:tracePt t="105086" x="4448175" y="5216525"/>
          <p14:tracePt t="105095" x="4457700" y="5207000"/>
          <p14:tracePt t="105192" x="4484688" y="5207000"/>
          <p14:tracePt t="105201" x="4513263" y="5207000"/>
          <p14:tracePt t="105208" x="4567238" y="5207000"/>
          <p14:tracePt t="105216" x="4776788" y="5243513"/>
          <p14:tracePt t="105226" x="5032375" y="5299075"/>
          <p14:tracePt t="105233" x="5434013" y="5389563"/>
          <p14:tracePt t="105242" x="5816600" y="5408613"/>
          <p14:tracePt t="105247" x="5999163" y="5453063"/>
          <p14:tracePt t="105256" x="6199188" y="5472113"/>
          <p14:tracePt t="105263" x="6291263" y="5472113"/>
          <p14:tracePt t="105272" x="6418263" y="5462588"/>
          <p14:tracePt t="105279" x="6427788" y="5453063"/>
          <p14:tracePt t="105287" x="6454775" y="5445125"/>
          <p14:tracePt t="105303" x="6454775" y="5408613"/>
          <p14:tracePt t="105312" x="6454775" y="5389563"/>
          <p14:tracePt t="105321" x="6435725" y="5353050"/>
          <p14:tracePt t="105329" x="6399213" y="5343525"/>
          <p14:tracePt t="105336" x="6354763" y="5326063"/>
          <p14:tracePt t="105343" x="6345238" y="5326063"/>
          <p14:tracePt t="105352" x="6308725" y="5299075"/>
          <p14:tracePt t="105358" x="6299200" y="5299075"/>
          <p14:tracePt t="105368" x="6291263" y="5299075"/>
          <p14:tracePt t="105374" x="6272213" y="5299075"/>
          <p14:tracePt t="105387" x="6262688" y="5289550"/>
          <p14:tracePt t="105402" x="6254750" y="5289550"/>
          <p14:tracePt t="105439" x="6235700" y="5289550"/>
          <p14:tracePt t="105462" x="6226175" y="5289550"/>
          <p14:tracePt t="105470" x="6218238" y="5289550"/>
          <p14:tracePt t="105479" x="6208713" y="5289550"/>
          <p14:tracePt t="105487" x="6189663" y="5289550"/>
          <p14:tracePt t="105495" x="6145213" y="5289550"/>
          <p14:tracePt t="105502" x="6116638" y="5289550"/>
          <p14:tracePt t="105511" x="6089650" y="5289550"/>
          <p14:tracePt t="105519" x="6035675" y="5289550"/>
          <p14:tracePt t="105527" x="5980113" y="5289550"/>
          <p14:tracePt t="105535" x="5935663" y="5289550"/>
          <p14:tracePt t="105542" x="5880100" y="5270500"/>
          <p14:tracePt t="105551" x="5834063" y="5253038"/>
          <p14:tracePt t="105559" x="5816600" y="5253038"/>
          <p14:tracePt t="105568" x="5770563" y="5253038"/>
          <p14:tracePt t="105587" x="5761038" y="5243513"/>
          <p14:tracePt t="105607" x="5753100" y="5233988"/>
          <p14:tracePt t="105632" x="5743575" y="5226050"/>
          <p14:tracePt t="105638" x="5734050" y="5226050"/>
          <p14:tracePt t="105647" x="5716588" y="5216525"/>
          <p14:tracePt t="105655" x="5688013" y="5197475"/>
          <p14:tracePt t="105663" x="5670550" y="5197475"/>
          <p14:tracePt t="105671" x="5624513" y="5189538"/>
          <p14:tracePt t="105680" x="5607050" y="5180013"/>
          <p14:tracePt t="105695" x="5588000" y="5160963"/>
          <p14:tracePt t="105702" x="5580063" y="5153025"/>
          <p14:tracePt t="105865" x="5580063" y="5143500"/>
          <p14:tracePt t="105872" x="5570538" y="5143500"/>
          <p14:tracePt t="105879" x="5534025" y="5143500"/>
          <p14:tracePt t="105888" x="5478463" y="5143500"/>
          <p14:tracePt t="105896" x="5451475" y="5143500"/>
          <p14:tracePt t="105904" x="5414963" y="5143500"/>
          <p14:tracePt t="105912" x="5387975" y="5143500"/>
          <p14:tracePt t="105920" x="5351463" y="5143500"/>
          <p14:tracePt t="106043" x="5360988" y="5143500"/>
          <p14:tracePt t="106048" x="5387975" y="5153025"/>
          <p14:tracePt t="106058" x="5387975" y="5160963"/>
          <p14:tracePt t="106063" x="5405438" y="5170488"/>
          <p14:tracePt t="106079" x="5424488" y="5189538"/>
          <p14:tracePt t="106087" x="5434013" y="5197475"/>
          <p14:tracePt t="106095" x="5434013" y="5207000"/>
          <p14:tracePt t="106111" x="5434013" y="5233988"/>
          <p14:tracePt t="106118" x="5441950" y="5243513"/>
          <p14:tracePt t="106126" x="5451475" y="5262563"/>
          <p14:tracePt t="106134" x="5470525" y="5280025"/>
          <p14:tracePt t="106143" x="5478463" y="5299075"/>
          <p14:tracePt t="106151" x="5514975" y="5353050"/>
          <p14:tracePt t="106159" x="5534025" y="5389563"/>
          <p14:tracePt t="106167" x="5570538" y="5435600"/>
          <p14:tracePt t="106174" x="5588000" y="5462588"/>
          <p14:tracePt t="106182" x="5624513" y="5508625"/>
          <p14:tracePt t="106192" x="5653088" y="5572125"/>
          <p14:tracePt t="106202" x="5697538" y="5618163"/>
          <p14:tracePt t="106208" x="5761038" y="5681663"/>
          <p14:tracePt t="106218" x="5789613" y="5718175"/>
          <p14:tracePt t="106224" x="5826125" y="5772150"/>
          <p14:tracePt t="106234" x="5843588" y="5818188"/>
          <p14:tracePt t="106240" x="5880100" y="5854700"/>
          <p14:tracePt t="106248" x="5907088" y="5900738"/>
          <p14:tracePt t="106256" x="5943600" y="5927725"/>
          <p14:tracePt t="106264" x="5972175" y="6010275"/>
          <p14:tracePt t="106271" x="6007100" y="6054725"/>
          <p14:tracePt t="106279" x="6016625" y="6100763"/>
          <p14:tracePt t="106287" x="6053138" y="6164263"/>
          <p14:tracePt t="106295" x="6062663" y="6210300"/>
          <p14:tracePt t="106303" x="6072188" y="6237288"/>
          <p14:tracePt t="106311" x="6099175" y="6292850"/>
          <p14:tracePt t="106327" x="6099175" y="6319838"/>
          <p14:tracePt t="106343" x="6108700" y="6338888"/>
          <p14:tracePt t="106488" x="6108700" y="6329363"/>
          <p14:tracePt t="106494" x="6108700" y="6310313"/>
          <p14:tracePt t="106511" x="6108700" y="6302375"/>
          <p14:tracePt t="106518" x="6108700" y="6283325"/>
          <p14:tracePt t="106528" x="6108700" y="6273800"/>
          <p14:tracePt t="106535" x="6099175" y="6256338"/>
          <p14:tracePt t="106543" x="6099175" y="6237288"/>
          <p14:tracePt t="106551" x="6089650" y="6210300"/>
          <p14:tracePt t="106559" x="6080125" y="6173788"/>
          <p14:tracePt t="106568" x="6035675" y="6127750"/>
          <p14:tracePt t="106574" x="5980113" y="6083300"/>
          <p14:tracePt t="106583" x="5916613" y="6010275"/>
          <p14:tracePt t="106590" x="5834063" y="5973763"/>
          <p14:tracePt t="106599" x="5680075" y="5910263"/>
          <p14:tracePt t="106607" x="5570538" y="5854700"/>
          <p14:tracePt t="106615" x="5451475" y="5808663"/>
          <p14:tracePt t="106623" x="5351463" y="5754688"/>
          <p14:tracePt t="106631" x="5268913" y="5699125"/>
          <p14:tracePt t="106639" x="5187950" y="5626100"/>
          <p14:tracePt t="106647" x="5151438" y="5581650"/>
          <p14:tracePt t="106655" x="5141913" y="5554663"/>
          <p14:tracePt t="106663" x="5141913" y="5535613"/>
          <p14:tracePt t="106671" x="5141913" y="5508625"/>
          <p14:tracePt t="106678" x="5141913" y="5489575"/>
          <p14:tracePt t="106687" x="5141913" y="5445125"/>
          <p14:tracePt t="106702" x="5141913" y="5435600"/>
          <p14:tracePt t="106710" x="5141913" y="5416550"/>
          <p14:tracePt t="106719" x="5141913" y="5399088"/>
          <p14:tracePt t="106745" x="5141913" y="5389563"/>
          <p14:tracePt t="106752" x="5141913" y="5372100"/>
          <p14:tracePt t="106761" x="5141913" y="5362575"/>
          <p14:tracePt t="106774" x="5141913" y="5353050"/>
          <p14:tracePt t="106897" x="5151438" y="5343525"/>
          <p14:tracePt t="106904" x="5159375" y="5326063"/>
          <p14:tracePt t="106920" x="5178425" y="5326063"/>
          <p14:tracePt t="106928" x="5205413" y="5326063"/>
          <p14:tracePt t="106937" x="5251450" y="5316538"/>
          <p14:tracePt t="106947" x="5324475" y="5299075"/>
          <p14:tracePt t="106951" x="5378450" y="5289550"/>
          <p14:tracePt t="106961" x="5414963" y="5280025"/>
          <p14:tracePt t="106966" x="5424488" y="5270500"/>
          <p14:tracePt t="106976" x="5424488" y="5262563"/>
          <p14:tracePt t="107256" x="5424488" y="5253038"/>
          <p14:tracePt t="107264" x="5424488" y="5243513"/>
          <p14:tracePt t="107272" x="5424488" y="5233988"/>
          <p14:tracePt t="107279" x="5424488" y="5226050"/>
          <p14:tracePt t="107287" x="5424488" y="5216525"/>
          <p14:tracePt t="107304" x="5424488" y="5197475"/>
          <p14:tracePt t="107312" x="5424488" y="5189538"/>
          <p14:tracePt t="107320" x="5434013" y="5180013"/>
          <p14:tracePt t="107424" x="5414963" y="5180013"/>
          <p14:tracePt t="107435" x="5405438" y="5180013"/>
          <p14:tracePt t="107543" x="5378450" y="5180013"/>
          <p14:tracePt t="107551" x="5297488" y="5197475"/>
          <p14:tracePt t="107558" x="5195888" y="5207000"/>
          <p14:tracePt t="107566" x="5105400" y="5207000"/>
          <p14:tracePt t="107574" x="5032375" y="5207000"/>
          <p14:tracePt t="107583" x="4922838" y="5207000"/>
          <p14:tracePt t="107590" x="4868863" y="5207000"/>
          <p14:tracePt t="107600" x="4803775" y="5216525"/>
          <p14:tracePt t="107606" x="4767263" y="5216525"/>
          <p14:tracePt t="107616" x="4740275" y="5216525"/>
          <p14:tracePt t="107623" x="4703763" y="5216525"/>
          <p14:tracePt t="107630" x="4695825" y="5216525"/>
          <p14:tracePt t="107719" x="4667250" y="5216525"/>
          <p14:tracePt t="107726" x="4622800" y="5216525"/>
          <p14:tracePt t="107734" x="4567238" y="5243513"/>
          <p14:tracePt t="107742" x="4494213" y="5243513"/>
          <p14:tracePt t="107750" x="4413250" y="5253038"/>
          <p14:tracePt t="107758" x="4357688" y="5270500"/>
          <p14:tracePt t="107768" x="4275138" y="5280025"/>
          <p14:tracePt t="107774" x="4248150" y="5280025"/>
          <p14:tracePt t="107783" x="4230688" y="5280025"/>
          <p14:tracePt t="107790" x="4202113" y="5289550"/>
          <p14:tracePt t="108080" x="4202113" y="5299075"/>
          <p14:tracePt t="108088" x="4230688" y="5299075"/>
          <p14:tracePt t="108096" x="4248150" y="5299075"/>
          <p14:tracePt t="108104" x="4311650" y="5299075"/>
          <p14:tracePt t="108112" x="4357688" y="5289550"/>
          <p14:tracePt t="108120" x="4403725" y="5270500"/>
          <p14:tracePt t="108128" x="4457700" y="5270500"/>
          <p14:tracePt t="108136" x="4484688" y="5262563"/>
          <p14:tracePt t="108144" x="4521200" y="5253038"/>
          <p14:tracePt t="108153" x="4549775" y="5253038"/>
          <p14:tracePt t="108160" x="4557713" y="5253038"/>
          <p14:tracePt t="108169" x="4557713" y="5243513"/>
          <p14:tracePt t="108185" x="4567238" y="5243513"/>
          <p14:tracePt t="108201" x="4586288" y="5243513"/>
          <p14:tracePt t="108223" x="4594225" y="5243513"/>
          <p14:tracePt t="108239" x="4613275" y="5243513"/>
          <p14:tracePt t="108247" x="4640263" y="5243513"/>
          <p14:tracePt t="108256" x="4667250" y="5243513"/>
          <p14:tracePt t="108264" x="4713288" y="5243513"/>
          <p14:tracePt t="108272" x="4767263" y="5243513"/>
          <p14:tracePt t="108279" x="4803775" y="5243513"/>
          <p14:tracePt t="108289" x="4859338" y="5243513"/>
          <p14:tracePt t="108295" x="4913313" y="5243513"/>
          <p14:tracePt t="108303" x="4959350" y="5243513"/>
          <p14:tracePt t="108311" x="4995863" y="5243513"/>
          <p14:tracePt t="108319" x="5014913" y="5243513"/>
          <p14:tracePt t="108327" x="5041900" y="5243513"/>
          <p14:tracePt t="108335" x="5078413" y="5243513"/>
          <p14:tracePt t="108343" x="5105400" y="5243513"/>
          <p14:tracePt t="108352" x="5122863" y="5243513"/>
          <p14:tracePt t="108358" x="5178425" y="5243513"/>
          <p14:tracePt t="108367" x="5214938" y="5243513"/>
          <p14:tracePt t="108375" x="5268913" y="5243513"/>
          <p14:tracePt t="108383" x="5341938" y="5243513"/>
          <p14:tracePt t="108390" x="5387975" y="5243513"/>
          <p14:tracePt t="108399" x="5441950" y="5243513"/>
          <p14:tracePt t="108406" x="5478463" y="5243513"/>
          <p14:tracePt t="108416" x="5497513" y="5243513"/>
          <p14:tracePt t="108423" x="5514975" y="5243513"/>
          <p14:tracePt t="108624" x="5470525" y="5243513"/>
          <p14:tracePt t="108633" x="5360988" y="5243513"/>
          <p14:tracePt t="108641" x="5251450" y="5243513"/>
          <p14:tracePt t="108649" x="5122863" y="5243513"/>
          <p14:tracePt t="108656" x="4978400" y="5243513"/>
          <p14:tracePt t="108664" x="4849813" y="5243513"/>
          <p14:tracePt t="108672" x="4703763" y="5243513"/>
          <p14:tracePt t="108680" x="4630738" y="5243513"/>
          <p14:tracePt t="108688" x="4540250" y="5243513"/>
          <p14:tracePt t="108696" x="4503738" y="5243513"/>
          <p14:tracePt t="108704" x="4476750" y="5243513"/>
          <p14:tracePt t="108728" x="4467225" y="5243513"/>
          <p14:tracePt t="108827" x="4467225" y="5253038"/>
          <p14:tracePt t="108880" x="4448175" y="5253038"/>
          <p14:tracePt t="108891" x="4440238" y="5262563"/>
          <p14:tracePt t="109272" x="4467225" y="5262563"/>
          <p14:tracePt t="109281" x="4494213" y="5262563"/>
          <p14:tracePt t="109288" x="4557713" y="5262563"/>
          <p14:tracePt t="109296" x="4640263" y="5262563"/>
          <p14:tracePt t="109304" x="4695825" y="5262563"/>
          <p14:tracePt t="109311" x="4786313" y="5262563"/>
          <p14:tracePt t="109318" x="4859338" y="5262563"/>
          <p14:tracePt t="109326" x="4913313" y="5262563"/>
          <p14:tracePt t="109335" x="5005388" y="5262563"/>
          <p14:tracePt t="109342" x="5032375" y="5262563"/>
          <p14:tracePt t="109351" x="5068888" y="5262563"/>
          <p14:tracePt t="109358" x="5086350" y="5262563"/>
          <p14:tracePt t="109366" x="5105400" y="5262563"/>
          <p14:tracePt t="109462" x="5114925" y="5262563"/>
          <p14:tracePt t="109471" x="5151438" y="5262563"/>
          <p14:tracePt t="109480" x="5205413" y="5262563"/>
          <p14:tracePt t="109488" x="5232400" y="5262563"/>
          <p14:tracePt t="109499" x="5268913" y="5262563"/>
          <p14:tracePt t="109504" x="5305425" y="5262563"/>
          <p14:tracePt t="109520" x="5314950" y="5262563"/>
          <p14:tracePt t="109927" x="5297488" y="5262563"/>
          <p14:tracePt t="109935" x="5241925" y="5262563"/>
          <p14:tracePt t="109944" x="5114925" y="5262563"/>
          <p14:tracePt t="109952" x="4986338" y="5280025"/>
          <p14:tracePt t="109961" x="4822825" y="5280025"/>
          <p14:tracePt t="109967" x="4676775" y="5280025"/>
          <p14:tracePt t="109974" x="4530725" y="5280025"/>
          <p14:tracePt t="109983" x="4384675" y="5270500"/>
          <p14:tracePt t="109991" x="4238625" y="5226050"/>
          <p14:tracePt t="110000" x="4157663" y="5197475"/>
          <p14:tracePt t="110006" x="4057650" y="5143500"/>
          <p14:tracePt t="110016" x="3992563" y="5089525"/>
          <p14:tracePt t="110024" x="3948113" y="5043488"/>
          <p14:tracePt t="110034" x="3911600" y="5006975"/>
          <p14:tracePt t="110040" x="3902075" y="4987925"/>
          <p14:tracePt t="110048" x="3892550" y="4970463"/>
          <p14:tracePt t="110058" x="3892550" y="4943475"/>
          <p14:tracePt t="110063" x="3892550" y="4906963"/>
          <p14:tracePt t="110072" x="3875088" y="4887913"/>
          <p14:tracePt t="110080" x="3865563" y="4878388"/>
          <p14:tracePt t="110087" x="3856038" y="4870450"/>
          <p14:tracePt t="110095" x="3846513" y="4851400"/>
          <p14:tracePt t="110103" x="3838575" y="4833938"/>
          <p14:tracePt t="110111" x="3838575" y="4824413"/>
          <p14:tracePt t="110119" x="3829050" y="4814888"/>
          <p14:tracePt t="110127" x="3829050" y="4805363"/>
          <p14:tracePt t="110134" x="3829050" y="4797425"/>
          <p14:tracePt t="110142" x="3829050" y="4778375"/>
          <p14:tracePt t="110151" x="3829050" y="4760913"/>
          <p14:tracePt t="110158" x="3829050" y="4751388"/>
          <p14:tracePt t="110166" x="3829050" y="4724400"/>
          <p14:tracePt t="110174" x="3829050" y="4705350"/>
          <p14:tracePt t="110182" x="3829050" y="4678363"/>
          <p14:tracePt t="110191" x="3829050" y="4660900"/>
          <p14:tracePt t="110199" x="3829050" y="4614863"/>
          <p14:tracePt t="110207" x="3829050" y="4587875"/>
          <p14:tracePt t="110216" x="3829050" y="4559300"/>
          <p14:tracePt t="110223" x="3829050" y="4532313"/>
          <p14:tracePt t="110232" x="3829050" y="4522788"/>
          <p14:tracePt t="110239" x="3829050" y="4514850"/>
          <p14:tracePt t="110247" x="3829050" y="4486275"/>
          <p14:tracePt t="110254" x="3819525" y="4478338"/>
          <p14:tracePt t="110272" x="3810000" y="4468813"/>
          <p14:tracePt t="110280" x="3802063" y="4468813"/>
          <p14:tracePt t="110288" x="3792538" y="4468813"/>
          <p14:tracePt t="110343" x="3792538" y="4459288"/>
          <p14:tracePt t="110504" x="3783013" y="4495800"/>
          <p14:tracePt t="110512" x="3783013" y="4551363"/>
          <p14:tracePt t="110520" x="3783013" y="4624388"/>
          <p14:tracePt t="110528" x="3783013" y="4714875"/>
          <p14:tracePt t="110536" x="3783013" y="4797425"/>
          <p14:tracePt t="110544" x="3783013" y="4870450"/>
          <p14:tracePt t="110552" x="3783013" y="4943475"/>
          <p14:tracePt t="110561" x="3783013" y="5053013"/>
          <p14:tracePt t="110567" x="3783013" y="5126038"/>
          <p14:tracePt t="110577" x="3783013" y="5197475"/>
          <p14:tracePt t="110582" x="3792538" y="5280025"/>
          <p14:tracePt t="110591" x="3792538" y="5372100"/>
          <p14:tracePt t="110599" x="3810000" y="5426075"/>
          <p14:tracePt t="110608" x="3819525" y="5489575"/>
          <p14:tracePt t="110615" x="3819525" y="5545138"/>
          <p14:tracePt t="110622" x="3829050" y="5589588"/>
          <p14:tracePt t="110631" x="3846513" y="5618163"/>
          <p14:tracePt t="110639" x="3865563" y="5672138"/>
          <p14:tracePt t="110647" x="3865563" y="5699125"/>
          <p14:tracePt t="110655" x="3875088" y="5745163"/>
          <p14:tracePt t="110663" x="3875088" y="5764213"/>
          <p14:tracePt t="110671" x="3883025" y="5791200"/>
          <p14:tracePt t="110679" x="3892550" y="5837238"/>
          <p14:tracePt t="110687" x="3902075" y="5854700"/>
          <p14:tracePt t="110695" x="3902075" y="5873750"/>
          <p14:tracePt t="110703" x="3911600" y="5881688"/>
          <p14:tracePt t="110711" x="3911600" y="5891213"/>
          <p14:tracePt t="110736" x="3919538" y="5900738"/>
          <p14:tracePt t="110832" x="3919538" y="5854700"/>
          <p14:tracePt t="110840" x="3929063" y="5772150"/>
          <p14:tracePt t="110848" x="3975100" y="5691188"/>
          <p14:tracePt t="110856" x="3975100" y="5581650"/>
          <p14:tracePt t="110870" x="3975100" y="5508625"/>
          <p14:tracePt t="110874" x="3975100" y="5399088"/>
          <p14:tracePt t="110883" x="3975100" y="5326063"/>
          <p14:tracePt t="110886" x="3975100" y="5197475"/>
          <p14:tracePt t="110896" x="3956050" y="5089525"/>
          <p14:tracePt t="110903" x="3929063" y="4987925"/>
          <p14:tracePt t="110911" x="3883025" y="4887913"/>
          <p14:tracePt t="110919" x="3856038" y="4814888"/>
          <p14:tracePt t="110927" x="3819525" y="4751388"/>
          <p14:tracePt t="110936" x="3792538" y="4705350"/>
          <p14:tracePt t="110943" x="3775075" y="4687888"/>
          <p14:tracePt t="110952" x="3756025" y="4641850"/>
          <p14:tracePt t="110959" x="3746500" y="4624388"/>
          <p14:tracePt t="110967" x="3729038" y="4587875"/>
          <p14:tracePt t="110975" x="3719513" y="4587875"/>
          <p14:tracePt t="110983" x="3709988" y="4568825"/>
          <p14:tracePt t="110999" x="3702050" y="4551363"/>
          <p14:tracePt t="111016" x="3692525" y="4541838"/>
          <p14:tracePt t="111225" x="3783013" y="4541838"/>
          <p14:tracePt t="111232" x="3948113" y="4541838"/>
          <p14:tracePt t="111241" x="4138613" y="4541838"/>
          <p14:tracePt t="111250" x="4367213" y="4541838"/>
          <p14:tracePt t="111257" x="4586288" y="4541838"/>
          <p14:tracePt t="111270" x="4767263" y="4541838"/>
          <p14:tracePt t="111271" x="4949825" y="4495800"/>
          <p14:tracePt t="111281" x="5086350" y="4478338"/>
          <p14:tracePt t="111287" x="5178425" y="4468813"/>
          <p14:tracePt t="111296" x="5260975" y="4441825"/>
          <p14:tracePt t="111303" x="5297488" y="4441825"/>
          <p14:tracePt t="111313" x="5341938" y="4441825"/>
          <p14:tracePt t="111318" x="5368925" y="4432300"/>
          <p14:tracePt t="111326" x="5387975" y="4432300"/>
          <p14:tracePt t="111334" x="5424488" y="4432300"/>
          <p14:tracePt t="111342" x="5470525" y="4432300"/>
          <p14:tracePt t="111351" x="5524500" y="4432300"/>
          <p14:tracePt t="111358" x="5616575" y="4432300"/>
          <p14:tracePt t="111367" x="5761038" y="4432300"/>
          <p14:tracePt t="111375" x="5926138" y="4432300"/>
          <p14:tracePt t="111382" x="6108700" y="4432300"/>
          <p14:tracePt t="111391" x="6262688" y="4432300"/>
          <p14:tracePt t="111399" x="6391275" y="4432300"/>
          <p14:tracePt t="111406" x="6481763" y="4432300"/>
          <p14:tracePt t="111416" x="6545263" y="4432300"/>
          <p14:tracePt t="111423" x="6581775" y="4432300"/>
          <p14:tracePt t="111431" x="6591300" y="4432300"/>
          <p14:tracePt t="111439" x="6600825" y="4432300"/>
          <p14:tracePt t="111690" x="6618288" y="4432300"/>
          <p14:tracePt t="111696" x="6673850" y="4432300"/>
          <p14:tracePt t="111704" x="6764338" y="4432300"/>
          <p14:tracePt t="111712" x="6856413" y="4432300"/>
          <p14:tracePt t="111720" x="6892925" y="4432300"/>
          <p14:tracePt t="111726" x="6937375" y="4432300"/>
          <p14:tracePt t="111734" x="6946900" y="4432300"/>
          <p14:tracePt t="111783" x="6956425" y="4422775"/>
          <p14:tracePt t="112049" x="6956425" y="4405313"/>
          <p14:tracePt t="112057" x="6956425" y="4395788"/>
          <p14:tracePt t="112065" x="6956425" y="4386263"/>
          <p14:tracePt t="112074" x="6956425" y="4359275"/>
          <p14:tracePt t="112081" x="6956425" y="4340225"/>
          <p14:tracePt t="112088" x="6946900" y="4340225"/>
          <p14:tracePt t="112097" x="6937375" y="4332288"/>
          <p14:tracePt t="112112" x="6929438" y="4322763"/>
          <p14:tracePt t="112375" x="6919913" y="4340225"/>
          <p14:tracePt t="112382" x="6919913" y="4359275"/>
          <p14:tracePt t="112390" x="6919913" y="4422775"/>
          <p14:tracePt t="112400" x="6919913" y="4532313"/>
          <p14:tracePt t="112406" x="6919913" y="4614863"/>
          <p14:tracePt t="112415" x="6919913" y="4724400"/>
          <p14:tracePt t="112422" x="6919913" y="4797425"/>
          <p14:tracePt t="112433" x="6919913" y="4870450"/>
          <p14:tracePt t="112438" x="6919913" y="4997450"/>
          <p14:tracePt t="112446" x="6919913" y="5070475"/>
          <p14:tracePt t="112455" x="6919913" y="5180013"/>
          <p14:tracePt t="112462" x="6919913" y="5270500"/>
          <p14:tracePt t="112471" x="6919913" y="5326063"/>
          <p14:tracePt t="112478" x="6919913" y="5399088"/>
          <p14:tracePt t="112487" x="6919913" y="5508625"/>
          <p14:tracePt t="112494" x="6919913" y="5589588"/>
          <p14:tracePt t="112502" x="6919913" y="5699125"/>
          <p14:tracePt t="112511" x="6919913" y="5754688"/>
          <p14:tracePt t="112519" x="6919913" y="5781675"/>
          <p14:tracePt t="112527" x="6919913" y="5837238"/>
          <p14:tracePt t="112535" x="6919913" y="5927725"/>
          <p14:tracePt t="112544" x="6937375" y="6027738"/>
          <p14:tracePt t="112552" x="6946900" y="6100763"/>
          <p14:tracePt t="112560" x="6964363" y="6192838"/>
          <p14:tracePt t="112569" x="6973888" y="6273800"/>
          <p14:tracePt t="112576" x="6973888" y="6310313"/>
          <p14:tracePt t="112588" x="7000875" y="6356350"/>
          <p14:tracePt t="112591" x="7000875" y="6375400"/>
          <p14:tracePt t="112600" x="7000875" y="6392863"/>
          <p14:tracePt t="112608" x="7000875" y="6419850"/>
          <p14:tracePt t="112618" x="7000875" y="6429375"/>
          <p14:tracePt t="112634" x="7000875" y="6438900"/>
          <p14:tracePt t="112754" x="7010400" y="6419850"/>
          <p14:tracePt t="112760" x="7010400" y="6346825"/>
          <p14:tracePt t="112768" x="7010400" y="6310313"/>
          <p14:tracePt t="112776" x="7029450" y="6265863"/>
          <p14:tracePt t="112785" x="7029450" y="6229350"/>
          <p14:tracePt t="112792" x="7029450" y="6192838"/>
          <p14:tracePt t="112802" x="7046913" y="6156325"/>
          <p14:tracePt t="112810" x="7046913" y="6110288"/>
          <p14:tracePt t="112818" x="7046913" y="6073775"/>
          <p14:tracePt t="112823" x="7046913" y="6037263"/>
          <p14:tracePt t="112837" x="7046913" y="6000750"/>
          <p14:tracePt t="112839" x="7046913" y="5946775"/>
          <p14:tracePt t="112850" x="7046913" y="5891213"/>
          <p14:tracePt t="112855" x="7046913" y="5818188"/>
          <p14:tracePt t="112866" x="7019925" y="5681663"/>
          <p14:tracePt t="112870" x="6992938" y="5599113"/>
          <p14:tracePt t="112886" x="6873875" y="5316538"/>
          <p14:tracePt t="112896" x="6827838" y="5170488"/>
          <p14:tracePt t="112903" x="6746875" y="4997450"/>
          <p14:tracePt t="112912" x="6691313" y="4833938"/>
          <p14:tracePt t="112920" x="6645275" y="4697413"/>
          <p14:tracePt t="112928" x="6618288" y="4568825"/>
          <p14:tracePt t="112937" x="6581775" y="4441825"/>
          <p14:tracePt t="112944" x="6545263" y="4340225"/>
          <p14:tracePt t="112953" x="6545263" y="4249738"/>
          <p14:tracePt t="112960" x="6518275" y="4167188"/>
          <p14:tracePt t="112967" x="6508750" y="4113213"/>
          <p14:tracePt t="112976" x="6508750" y="4057650"/>
          <p14:tracePt t="112982" x="6472238" y="4003675"/>
          <p14:tracePt t="112990" x="6472238" y="3948113"/>
          <p14:tracePt t="113000" x="6472238" y="3930650"/>
          <p14:tracePt t="113007" x="6435725" y="3884613"/>
          <p14:tracePt t="113015" x="6418263" y="3867150"/>
          <p14:tracePt t="113024" x="6399213" y="3840163"/>
          <p14:tracePt t="113034" x="6391275" y="3821113"/>
          <p14:tracePt t="113040" x="6362700" y="3784600"/>
          <p14:tracePt t="113056" x="6362700" y="3767138"/>
          <p14:tracePt t="113064" x="6354763" y="3748088"/>
          <p14:tracePt t="113080" x="6354763" y="3730625"/>
          <p14:tracePt t="113096" x="6345238" y="3694113"/>
          <p14:tracePt t="113120" x="6345238" y="3657600"/>
          <p14:tracePt t="113144" x="6335713" y="3648075"/>
          <p14:tracePt t="113160" x="6326188" y="3638550"/>
          <p14:tracePt t="113300" x="6318250" y="3602038"/>
          <p14:tracePt t="113305" x="6308725" y="3584575"/>
          <p14:tracePt t="113317" x="6291263" y="3538538"/>
          <p14:tracePt t="113319" x="6281738" y="3538538"/>
          <p14:tracePt t="113328" x="6272213" y="3529013"/>
          <p14:tracePt t="113335" x="6254750" y="3519488"/>
          <p14:tracePt t="113343" x="6235700" y="3502025"/>
          <p14:tracePt t="113351" x="6226175" y="3502025"/>
          <p14:tracePt t="113367" x="6208713" y="3492500"/>
          <p14:tracePt t="113375" x="6199188" y="3492500"/>
          <p14:tracePt t="113383" x="6189663" y="3492500"/>
          <p14:tracePt t="113392" x="6181725" y="3492500"/>
          <p14:tracePt t="113400" x="6162675" y="3492500"/>
          <p14:tracePt t="113416" x="6153150" y="3492500"/>
          <p14:tracePt t="113422" x="6135688" y="3482975"/>
          <p14:tracePt t="113438" x="6116638" y="3475038"/>
          <p14:tracePt t="113447" x="6108700" y="3465513"/>
          <p14:tracePt t="113455" x="6089650" y="3446463"/>
          <p14:tracePt t="113463" x="6062663" y="3429000"/>
          <p14:tracePt t="113470" x="6035675" y="3411538"/>
          <p14:tracePt t="113478" x="6016625" y="3402013"/>
          <p14:tracePt t="113487" x="5989638" y="3375025"/>
          <p14:tracePt t="113495" x="5962650" y="3355975"/>
          <p14:tracePt t="113502" x="5926138" y="3346450"/>
          <p14:tracePt t="113512" x="5899150" y="3338513"/>
          <p14:tracePt t="113521" x="5880100" y="3319463"/>
          <p14:tracePt t="113527" x="5862638" y="3309938"/>
          <p14:tracePt t="113538" x="5853113" y="3302000"/>
          <p14:tracePt t="113543" x="5826125" y="3265488"/>
          <p14:tracePt t="113560" x="5816600" y="3255963"/>
          <p14:tracePt t="113592" x="5807075" y="3246438"/>
          <p14:tracePt t="113768" x="5797550" y="3246438"/>
          <p14:tracePt t="113793" x="5807075" y="3246438"/>
          <p14:tracePt t="113803" x="5834063" y="3228975"/>
          <p14:tracePt t="113809" x="5843588" y="3228975"/>
          <p14:tracePt t="113820" x="5880100" y="3192463"/>
          <p14:tracePt t="113824" x="5926138" y="3173413"/>
          <p14:tracePt t="113833" x="5943600" y="3163888"/>
          <p14:tracePt t="113839" x="5989638" y="3163888"/>
          <p14:tracePt t="113847" x="6043613" y="3136900"/>
          <p14:tracePt t="113855" x="6072188" y="3136900"/>
          <p14:tracePt t="113863" x="6108700" y="3119438"/>
          <p14:tracePt t="113871" x="6126163" y="3109913"/>
          <p14:tracePt t="113879" x="6145213" y="3100388"/>
          <p14:tracePt t="114510" x="6135688" y="3109913"/>
          <p14:tracePt t="114518" x="6035675" y="3246438"/>
          <p14:tracePt t="114527" x="5962650" y="3382963"/>
          <p14:tracePt t="114535" x="5889625" y="3511550"/>
          <p14:tracePt t="114542" x="5843588" y="3629025"/>
          <p14:tracePt t="114551" x="5797550" y="3757613"/>
          <p14:tracePt t="114558" x="5753100" y="3894138"/>
          <p14:tracePt t="114567" x="5716588" y="4013200"/>
          <p14:tracePt t="114575" x="5688013" y="4122738"/>
          <p14:tracePt t="114584" x="5670550" y="4213225"/>
          <p14:tracePt t="114590" x="5661025" y="4313238"/>
          <p14:tracePt t="114599" x="5634038" y="4405313"/>
          <p14:tracePt t="114607" x="5634038" y="4478338"/>
          <p14:tracePt t="114618" x="5616575" y="4578350"/>
          <p14:tracePt t="114624" x="5607050" y="4632325"/>
          <p14:tracePt t="114634" x="5597525" y="4697413"/>
          <p14:tracePt t="114640" x="5570538" y="4724400"/>
          <p14:tracePt t="114650" x="5561013" y="4768850"/>
          <p14:tracePt t="114656" x="5561013" y="4797425"/>
          <p14:tracePt t="114669" x="5551488" y="4814888"/>
          <p14:tracePt t="114672" x="5551488" y="4841875"/>
          <p14:tracePt t="114683" x="5543550" y="4851400"/>
          <p14:tracePt t="114687" x="5524500" y="4887913"/>
          <p14:tracePt t="114696" x="5514975" y="4906963"/>
          <p14:tracePt t="114704" x="5497513" y="4951413"/>
          <p14:tracePt t="114713" x="5487988" y="4979988"/>
          <p14:tracePt t="114721" x="5461000" y="5024438"/>
          <p14:tracePt t="114727" x="5441950" y="5070475"/>
          <p14:tracePt t="114735" x="5434013" y="5126038"/>
          <p14:tracePt t="114743" x="5405438" y="5170488"/>
          <p14:tracePt t="114752" x="5397500" y="5216525"/>
          <p14:tracePt t="114759" x="5397500" y="5243513"/>
          <p14:tracePt t="114767" x="5387975" y="5280025"/>
          <p14:tracePt t="114775" x="5368925" y="5299075"/>
          <p14:tracePt t="114783" x="5368925" y="5326063"/>
          <p14:tracePt t="114790" x="5360988" y="5343525"/>
          <p14:tracePt t="114815" x="5351463" y="5372100"/>
          <p14:tracePt t="114822" x="5351463" y="5380038"/>
          <p14:tracePt t="114831" x="5351463" y="5389563"/>
          <p14:tracePt t="114839" x="5341938" y="5408613"/>
          <p14:tracePt t="114846" x="5341938" y="5416550"/>
          <p14:tracePt t="114856" x="5324475" y="5435600"/>
          <p14:tracePt t="114862" x="5314950" y="5435600"/>
          <p14:tracePt t="114871" x="5305425" y="5453063"/>
          <p14:tracePt t="114883" x="5268913" y="5489575"/>
          <p14:tracePt t="114887" x="5224463" y="5526088"/>
          <p14:tracePt t="114894" x="5178425" y="5562600"/>
          <p14:tracePt t="114903" x="5132388" y="5581650"/>
          <p14:tracePt t="114910" x="5086350" y="5608638"/>
          <p14:tracePt t="114918" x="5022850" y="5626100"/>
          <p14:tracePt t="114934" x="4986338" y="5635625"/>
          <p14:tracePt t="114943" x="4949825" y="5635625"/>
          <p14:tracePt t="114976" x="4941888" y="5635625"/>
          <p14:tracePt t="115040" x="4913313" y="5618163"/>
          <p14:tracePt t="115065" x="4703763" y="5489575"/>
          <p14:tracePt t="115070" x="4630738" y="5462588"/>
          <p14:tracePt t="115078" x="4586288" y="5445125"/>
          <p14:tracePt t="115087" x="4549775" y="5435600"/>
          <p14:tracePt t="115095" x="4513263" y="5416550"/>
          <p14:tracePt t="115103" x="4503738" y="5416550"/>
          <p14:tracePt t="115167" x="4476750" y="5408613"/>
          <p14:tracePt t="115183" x="4467225" y="5372100"/>
          <p14:tracePt t="115191" x="4448175" y="5335588"/>
          <p14:tracePt t="115198" x="4413250" y="5289550"/>
          <p14:tracePt t="115206" x="4394200" y="5243513"/>
          <p14:tracePt t="115216" x="4367213" y="5197475"/>
          <p14:tracePt t="115223" x="4348163" y="5180013"/>
          <p14:tracePt t="115231" x="4340225" y="5143500"/>
          <p14:tracePt t="115239" x="4321175" y="5116513"/>
          <p14:tracePt t="115255" x="4311650" y="5089525"/>
          <p14:tracePt t="115342" x="4311650" y="5070475"/>
          <p14:tracePt t="115350" x="4348163" y="5060950"/>
          <p14:tracePt t="115358" x="4421188" y="5060950"/>
          <p14:tracePt t="115367" x="4484688" y="5033963"/>
          <p14:tracePt t="115375" x="4557713" y="5033963"/>
          <p14:tracePt t="115383" x="4649788" y="5033963"/>
          <p14:tracePt t="115391" x="4776788" y="5033963"/>
          <p14:tracePt t="115399" x="4905375" y="5033963"/>
          <p14:tracePt t="115406" x="5032375" y="5033963"/>
          <p14:tracePt t="115416" x="5141913" y="5033963"/>
          <p14:tracePt t="115423" x="5251450" y="5033963"/>
          <p14:tracePt t="115431" x="5334000" y="5033963"/>
          <p14:tracePt t="115438" x="5368925" y="5033963"/>
          <p14:tracePt t="115446" x="5378450" y="5033963"/>
          <p14:tracePt t="115456" x="5397500" y="5033963"/>
          <p14:tracePt t="115462" x="5405438" y="5033963"/>
          <p14:tracePt t="115486" x="5405438" y="5060950"/>
          <p14:tracePt t="115494" x="5424488" y="5089525"/>
          <p14:tracePt t="115503" x="5434013" y="5133975"/>
          <p14:tracePt t="115511" x="5470525" y="5180013"/>
          <p14:tracePt t="115518" x="5497513" y="5243513"/>
          <p14:tracePt t="115526" x="5524500" y="5289550"/>
          <p14:tracePt t="115534" x="5543550" y="5316538"/>
          <p14:tracePt t="115543" x="5551488" y="5362575"/>
          <p14:tracePt t="115551" x="5580063" y="5399088"/>
          <p14:tracePt t="115558" x="5588000" y="5416550"/>
          <p14:tracePt t="115583" x="5588000" y="5435600"/>
          <p14:tracePt t="116705" x="5588000" y="5389563"/>
          <p14:tracePt t="116716" x="5543550" y="5262563"/>
          <p14:tracePt t="116723" x="5497513" y="5143500"/>
          <p14:tracePt t="116729" x="5470525" y="5043488"/>
          <p14:tracePt t="116735" x="5397500" y="4933950"/>
          <p14:tracePt t="116743" x="5351463" y="4814888"/>
          <p14:tracePt t="116751" x="5314950" y="4732338"/>
          <p14:tracePt t="116759" x="5287963" y="4687888"/>
          <p14:tracePt t="116766" x="5268913" y="4624388"/>
          <p14:tracePt t="116783" x="5260975" y="4587875"/>
          <p14:tracePt t="116791" x="5232400" y="4551363"/>
          <p14:tracePt t="116799" x="5224463" y="4532313"/>
          <p14:tracePt t="116806" x="5205413" y="4486275"/>
          <p14:tracePt t="116815" x="5205413" y="4478338"/>
          <p14:tracePt t="116823" x="5187950" y="4459288"/>
          <p14:tracePt t="116832" x="5168900" y="4432300"/>
          <p14:tracePt t="116839" x="5132388" y="4376738"/>
          <p14:tracePt t="116848" x="5114925" y="4359275"/>
          <p14:tracePt t="116854" x="5105400" y="4322763"/>
          <p14:tracePt t="116862" x="5068888" y="4295775"/>
          <p14:tracePt t="116871" x="5049838" y="4249738"/>
          <p14:tracePt t="116885" x="5032375" y="4222750"/>
          <p14:tracePt t="116887" x="4995863" y="4159250"/>
          <p14:tracePt t="116895" x="4959350" y="4113213"/>
          <p14:tracePt t="116903" x="4941888" y="4086225"/>
          <p14:tracePt t="116911" x="4905375" y="4040188"/>
          <p14:tracePt t="116919" x="4868863" y="3976688"/>
          <p14:tracePt t="116926" x="4832350" y="3930650"/>
          <p14:tracePt t="116934" x="4795838" y="3875088"/>
          <p14:tracePt t="116943" x="4759325" y="3830638"/>
          <p14:tracePt t="116950" x="4722813" y="3784600"/>
          <p14:tracePt t="116960" x="4713288" y="3767138"/>
          <p14:tracePt t="116966" x="4676775" y="3730625"/>
          <p14:tracePt t="116982" x="4676775" y="3721100"/>
          <p14:tracePt t="117209" x="4676775" y="3702050"/>
          <p14:tracePt t="117218" x="4686300" y="3675063"/>
          <p14:tracePt t="117225" x="4695825" y="3611563"/>
          <p14:tracePt t="117233" x="4703763" y="3575050"/>
          <p14:tracePt t="117240" x="4730750" y="3511550"/>
          <p14:tracePt t="117251" x="4740275" y="3438525"/>
          <p14:tracePt t="117256" x="4759325" y="3375025"/>
          <p14:tracePt t="117263" x="4795838" y="3292475"/>
          <p14:tracePt t="117271" x="4803775" y="3265488"/>
          <p14:tracePt t="117279" x="4803775" y="3209925"/>
          <p14:tracePt t="117287" x="4859338" y="3155950"/>
          <p14:tracePt t="117295" x="4859338" y="3146425"/>
          <p14:tracePt t="117303" x="4859338" y="3136900"/>
          <p14:tracePt t="117311" x="4868863" y="3109913"/>
          <p14:tracePt t="117319" x="4876800" y="3090863"/>
          <p14:tracePt t="117342" x="4876800" y="3082925"/>
          <p14:tracePt t="117375" x="4876800" y="3063875"/>
          <p14:tracePt t="117407" x="4886325" y="3054350"/>
          <p14:tracePt t="117462" x="4895850" y="3054350"/>
          <p14:tracePt t="117471" x="4932363" y="3109913"/>
          <p14:tracePt t="117481" x="5041900" y="3136900"/>
          <p14:tracePt t="117486" x="5187950" y="3136900"/>
          <p14:tracePt t="117495" x="5334000" y="3182938"/>
          <p14:tracePt t="117502" x="5497513" y="3182938"/>
          <p14:tracePt t="117511" x="5643563" y="3182938"/>
          <p14:tracePt t="117518" x="5753100" y="3182938"/>
          <p14:tracePt t="117526" x="5826125" y="3182938"/>
          <p14:tracePt t="117535" x="5870575" y="3182938"/>
          <p14:tracePt t="124422" x="5807075" y="3200400"/>
          <p14:tracePt t="124431" x="5624513" y="3236913"/>
          <p14:tracePt t="124440" x="5341938" y="3273425"/>
          <p14:tracePt t="124449" x="5122863" y="3319463"/>
          <p14:tracePt t="124457" x="4849813" y="3338513"/>
          <p14:tracePt t="124467" x="4603750" y="3375025"/>
          <p14:tracePt t="124472" x="4440238" y="3402013"/>
          <p14:tracePt t="124483" x="4275138" y="3438525"/>
          <p14:tracePt t="124487" x="4175125" y="3446463"/>
          <p14:tracePt t="124495" x="4121150" y="3446463"/>
          <p14:tracePt t="124503" x="4057650" y="3475038"/>
          <p14:tracePt t="124510" x="4038600" y="3475038"/>
          <p14:tracePt t="124526" x="4021138" y="3475038"/>
          <p14:tracePt t="124665" x="4002088" y="3482975"/>
          <p14:tracePt t="124672" x="3975100" y="3492500"/>
          <p14:tracePt t="124682" x="3956050" y="3502025"/>
          <p14:tracePt t="124689" x="3911600" y="3519488"/>
          <p14:tracePt t="124696" x="3892550" y="3529013"/>
          <p14:tracePt t="124704" x="3875088" y="3538538"/>
          <p14:tracePt t="124717" x="3856038" y="3548063"/>
          <p14:tracePt t="125044" x="3856038" y="3538538"/>
          <p14:tracePt t="125050" x="3865563" y="3519488"/>
          <p14:tracePt t="125056" x="3875088" y="3482975"/>
          <p14:tracePt t="125066" x="3875088" y="3475038"/>
          <p14:tracePt t="125071" x="3883025" y="3455988"/>
          <p14:tracePt t="125079" x="3883025" y="3446463"/>
          <p14:tracePt t="125087" x="3902075" y="3429000"/>
          <p14:tracePt t="125095" x="3911600" y="3419475"/>
          <p14:tracePt t="125104" x="3911600" y="3402013"/>
          <p14:tracePt t="125112" x="3911600" y="3382963"/>
          <p14:tracePt t="125120" x="3919538" y="3365500"/>
          <p14:tracePt t="125128" x="3919538" y="3346450"/>
          <p14:tracePt t="125136" x="3919538" y="3319463"/>
          <p14:tracePt t="125143" x="3929063" y="3302000"/>
          <p14:tracePt t="125151" x="3948113" y="3273425"/>
          <p14:tracePt t="125159" x="3948113" y="3255963"/>
          <p14:tracePt t="125167" x="3956050" y="3219450"/>
          <p14:tracePt t="125184" x="3965575" y="3200400"/>
          <p14:tracePt t="125191" x="3965575" y="3182938"/>
          <p14:tracePt t="125201" x="3965575" y="3173413"/>
          <p14:tracePt t="125207" x="3975100" y="3155950"/>
          <p14:tracePt t="125317" x="3984625" y="3155950"/>
          <p14:tracePt t="125322" x="3992563" y="3163888"/>
          <p14:tracePt t="125328" x="4048125" y="3173413"/>
          <p14:tracePt t="125338" x="4138613" y="3173413"/>
          <p14:tracePt t="125344" x="4267200" y="3173413"/>
          <p14:tracePt t="125352" x="4394200" y="3173413"/>
          <p14:tracePt t="125359" x="4484688" y="3173413"/>
          <p14:tracePt t="125368" x="4594225" y="3173413"/>
          <p14:tracePt t="125375" x="4640263" y="3173413"/>
          <p14:tracePt t="125383" x="4676775" y="3173413"/>
          <p14:tracePt t="125391" x="4703763" y="3173413"/>
          <p14:tracePt t="125399" x="4740275" y="3173413"/>
          <p14:tracePt t="125406" x="4749800" y="3173413"/>
          <p14:tracePt t="125416" x="4795838" y="3173413"/>
          <p14:tracePt t="125422" x="4813300" y="3173413"/>
          <p14:tracePt t="125433" x="4849813" y="3173413"/>
          <p14:tracePt t="125440" x="4886325" y="3173413"/>
          <p14:tracePt t="125450" x="4913313" y="3173413"/>
          <p14:tracePt t="125456" x="4922838" y="3163888"/>
          <p14:tracePt t="125468" x="4932363" y="3163888"/>
          <p14:tracePt t="125745" x="4941888" y="3163888"/>
          <p14:tracePt t="125755" x="4986338" y="3182938"/>
          <p14:tracePt t="125761" x="4995863" y="3246438"/>
          <p14:tracePt t="125768" x="5022850" y="3338513"/>
          <p14:tracePt t="125775" x="5078413" y="3419475"/>
          <p14:tracePt t="125784" x="5105400" y="3519488"/>
          <p14:tracePt t="125791" x="5141913" y="3584575"/>
          <p14:tracePt t="125800" x="5187950" y="3665538"/>
          <p14:tracePt t="125807" x="5205413" y="3748088"/>
          <p14:tracePt t="125815" x="5224463" y="3775075"/>
          <p14:tracePt t="125823" x="5241925" y="3803650"/>
          <p14:tracePt t="125831" x="5251450" y="3821113"/>
          <p14:tracePt t="125839" x="5251450" y="3840163"/>
          <p14:tracePt t="125848" x="5251450" y="3848100"/>
          <p14:tracePt t="125872" x="5251450" y="3857625"/>
          <p14:tracePt t="125903" x="5260975" y="3867150"/>
          <p14:tracePt t="125928" x="5260975" y="3903663"/>
          <p14:tracePt t="125939" x="5268913" y="3921125"/>
          <p14:tracePt t="125942" x="5287963" y="3948113"/>
          <p14:tracePt t="125951" x="5297488" y="3994150"/>
          <p14:tracePt t="125959" x="5297488" y="4003675"/>
          <p14:tracePt t="125966" x="5305425" y="4040188"/>
          <p14:tracePt t="125975" x="5314950" y="4067175"/>
          <p14:tracePt t="125982" x="5341938" y="4113213"/>
          <p14:tracePt t="125991" x="5341938" y="4140200"/>
          <p14:tracePt t="125999" x="5351463" y="4159250"/>
          <p14:tracePt t="126007" x="5360988" y="4186238"/>
          <p14:tracePt t="126015" x="5368925" y="4203700"/>
          <p14:tracePt t="126022" x="5387975" y="4249738"/>
          <p14:tracePt t="126038" x="5397500" y="4259263"/>
          <p14:tracePt t="126047" x="5397500" y="4276725"/>
          <p14:tracePt t="126511" x="5405438" y="4286250"/>
          <p14:tracePt t="126527" x="5424488" y="4286250"/>
          <p14:tracePt t="126622" x="5434013" y="4286250"/>
          <p14:tracePt t="126655" x="5461000" y="4286250"/>
          <p14:tracePt t="126666" x="5514975" y="4286250"/>
          <p14:tracePt t="126672" x="5624513" y="4286250"/>
          <p14:tracePt t="126680" x="5753100" y="4286250"/>
          <p14:tracePt t="126688" x="5916613" y="4286250"/>
          <p14:tracePt t="126696" x="6062663" y="4286250"/>
          <p14:tracePt t="126704" x="6189663" y="4286250"/>
          <p14:tracePt t="126712" x="6318250" y="4286250"/>
          <p14:tracePt t="126720" x="6408738" y="4286250"/>
          <p14:tracePt t="126728" x="6481763" y="4286250"/>
          <p14:tracePt t="126736" x="6527800" y="4286250"/>
          <p14:tracePt t="126746" x="6564313" y="4286250"/>
          <p14:tracePt t="126750" x="6573838" y="4286250"/>
          <p14:tracePt t="127025" x="6581775" y="4313238"/>
          <p14:tracePt t="127033" x="6564313" y="4349750"/>
          <p14:tracePt t="127040" x="6508750" y="4386263"/>
          <p14:tracePt t="127051" x="6435725" y="4422775"/>
          <p14:tracePt t="127057" x="6335713" y="4478338"/>
          <p14:tracePt t="127066" x="6218238" y="4551363"/>
          <p14:tracePt t="127071" x="6062663" y="4632325"/>
          <p14:tracePt t="127079" x="5962650" y="4668838"/>
          <p14:tracePt t="127087" x="5816600" y="4732338"/>
          <p14:tracePt t="127095" x="5716588" y="4768850"/>
          <p14:tracePt t="127103" x="5616575" y="4814888"/>
          <p14:tracePt t="127111" x="5570538" y="4841875"/>
          <p14:tracePt t="127119" x="5534025" y="4851400"/>
          <p14:tracePt t="127127" x="5514975" y="4870450"/>
          <p14:tracePt t="127134" x="5507038" y="4878388"/>
          <p14:tracePt t="127142" x="5487988" y="4878388"/>
          <p14:tracePt t="127150" x="5478463" y="4887913"/>
          <p14:tracePt t="127158" x="5461000" y="4887913"/>
          <p14:tracePt t="127167" x="5414963" y="4924425"/>
          <p14:tracePt t="127174" x="5334000" y="4979988"/>
          <p14:tracePt t="127183" x="5232400" y="5053013"/>
          <p14:tracePt t="127191" x="5141913" y="5097463"/>
          <p14:tracePt t="127199" x="5022850" y="5153025"/>
          <p14:tracePt t="127207" x="4922838" y="5207000"/>
          <p14:tracePt t="127216" x="4786313" y="5270500"/>
          <p14:tracePt t="127222" x="4676775" y="5307013"/>
          <p14:tracePt t="127231" x="4557713" y="5372100"/>
          <p14:tracePt t="127239" x="4421188" y="5426075"/>
          <p14:tracePt t="127247" x="4357688" y="5481638"/>
          <p14:tracePt t="127254" x="4294188" y="5518150"/>
          <p14:tracePt t="127264" x="4267200" y="5545138"/>
          <p14:tracePt t="127271" x="4248150" y="5554663"/>
          <p14:tracePt t="127344" x="4238625" y="5554663"/>
          <p14:tracePt t="127376" x="4230688" y="5554663"/>
          <p14:tracePt t="127386" x="4221163" y="5545138"/>
          <p14:tracePt t="127392" x="4202113" y="5526088"/>
          <p14:tracePt t="127400" x="4194175" y="5508625"/>
          <p14:tracePt t="127408" x="4184650" y="5499100"/>
          <p14:tracePt t="127419" x="4175125" y="5472113"/>
          <p14:tracePt t="127423" x="4165600" y="5453063"/>
          <p14:tracePt t="127432" x="4165600" y="5445125"/>
          <p14:tracePt t="127439" x="4157663" y="5426075"/>
          <p14:tracePt t="127449" x="4148138" y="5426075"/>
          <p14:tracePt t="127455" x="4148138" y="5408613"/>
          <p14:tracePt t="127464" x="4138613" y="5389563"/>
          <p14:tracePt t="127471" x="4138613" y="5353050"/>
          <p14:tracePt t="127479" x="4111625" y="5316538"/>
          <p14:tracePt t="127487" x="4111625" y="5307013"/>
          <p14:tracePt t="127495" x="4102100" y="5270500"/>
          <p14:tracePt t="127503" x="4094163" y="5233988"/>
          <p14:tracePt t="127511" x="4084638" y="5207000"/>
          <p14:tracePt t="127519" x="4084638" y="5170488"/>
          <p14:tracePt t="127527" x="4065588" y="5153025"/>
          <p14:tracePt t="127535" x="4057650" y="5133975"/>
          <p14:tracePt t="127542" x="4048125" y="5126038"/>
          <p14:tracePt t="127552" x="4038600" y="5116513"/>
          <p14:tracePt t="127569" x="4029075" y="5106988"/>
          <p14:tracePt t="128488" x="4011613" y="5106988"/>
          <p14:tracePt t="128638" x="4021138" y="5106988"/>
          <p14:tracePt t="128647" x="4048125" y="5106988"/>
          <p14:tracePt t="128655" x="4075113" y="5106988"/>
          <p14:tracePt t="128663" x="4094163" y="5106988"/>
          <p14:tracePt t="128671" x="4111625" y="5106988"/>
          <p14:tracePt t="128687" x="4121150" y="5106988"/>
          <p14:tracePt t="128904" x="4129088" y="5116513"/>
          <p14:tracePt t="128914" x="4129088" y="5126038"/>
          <p14:tracePt t="128922" x="4129088" y="5133975"/>
          <p14:tracePt t="128928" x="4121150" y="5143500"/>
          <p14:tracePt t="128935" x="4111625" y="5153025"/>
          <p14:tracePt t="128951" x="4102100" y="5170488"/>
          <p14:tracePt t="129297" x="4075113" y="5189538"/>
          <p14:tracePt t="129304" x="4057650" y="5226050"/>
          <p14:tracePt t="129313" x="4038600" y="5262563"/>
          <p14:tracePt t="129321" x="4021138" y="5307013"/>
          <p14:tracePt t="129329" x="4011613" y="5326063"/>
          <p14:tracePt t="129338" x="3992563" y="5372100"/>
          <p14:tracePt t="129344" x="3992563" y="5408613"/>
          <p14:tracePt t="129354" x="3992563" y="5426075"/>
          <p14:tracePt t="129360" x="3984625" y="5472113"/>
          <p14:tracePt t="129369" x="3975100" y="5489575"/>
          <p14:tracePt t="129375" x="3965575" y="5518150"/>
          <p14:tracePt t="129385" x="3956050" y="5526088"/>
          <p14:tracePt t="129391" x="3948113" y="5554663"/>
          <p14:tracePt t="129400" x="3948113" y="5562600"/>
          <p14:tracePt t="129406" x="3948113" y="5572125"/>
          <p14:tracePt t="129416" x="3938588" y="5589588"/>
          <p14:tracePt t="129422" x="3938588" y="5599113"/>
          <p14:tracePt t="129431" x="3938588" y="5608638"/>
          <p14:tracePt t="129438" x="3938588" y="5626100"/>
          <p14:tracePt t="129447" x="3919538" y="5662613"/>
          <p14:tracePt t="129464" x="3919538" y="5672138"/>
          <p14:tracePt t="129470" x="3919538" y="5681663"/>
          <p14:tracePt t="129479" x="3911600" y="5699125"/>
          <p14:tracePt t="129486" x="3911600" y="5708650"/>
          <p14:tracePt t="129494" x="3902075" y="5727700"/>
          <p14:tracePt t="129503" x="3902075" y="5735638"/>
          <p14:tracePt t="129511" x="3892550" y="5772150"/>
          <p14:tracePt t="129526" x="3892550" y="5781675"/>
          <p14:tracePt t="129534" x="3875088" y="5808663"/>
          <p14:tracePt t="129543" x="3875088" y="5827713"/>
          <p14:tracePt t="129550" x="3875088" y="5837238"/>
          <p14:tracePt t="129558" x="3875088" y="5873750"/>
          <p14:tracePt t="129566" x="3865563" y="5891213"/>
          <p14:tracePt t="129574" x="3865563" y="5900738"/>
          <p14:tracePt t="129582" x="3865563" y="5937250"/>
          <p14:tracePt t="129591" x="3865563" y="5964238"/>
          <p14:tracePt t="129599" x="3865563" y="5983288"/>
          <p14:tracePt t="129607" x="3865563" y="6000750"/>
          <p14:tracePt t="129617" x="3865563" y="6010275"/>
          <p14:tracePt t="129632" x="3865563" y="6018213"/>
          <p14:tracePt t="129638" x="3865563" y="6054725"/>
          <p14:tracePt t="129648" x="3865563" y="6064250"/>
          <p14:tracePt t="129654" x="3856038" y="6091238"/>
          <p14:tracePt t="129664" x="3846513" y="6110288"/>
          <p14:tracePt t="129670" x="3846513" y="6127750"/>
          <p14:tracePt t="129680" x="3846513" y="6137275"/>
          <p14:tracePt t="129686" x="3846513" y="6156325"/>
          <p14:tracePt t="129694" x="3846513" y="6173788"/>
          <p14:tracePt t="129703" x="3829050" y="6192838"/>
          <p14:tracePt t="129753" x="3829050" y="6200775"/>
          <p14:tracePt t="129768" x="3819525" y="6200775"/>
          <p14:tracePt t="129775" x="3819525" y="6210300"/>
          <p14:tracePt t="129791" x="3810000" y="6229350"/>
          <p14:tracePt t="129823" x="3802063" y="6237288"/>
          <p14:tracePt t="133120" x="3802063" y="6229350"/>
          <p14:tracePt t="133127" x="3802063" y="6119813"/>
          <p14:tracePt t="133134" x="3802063" y="6064250"/>
          <p14:tracePt t="133143" x="3802063" y="5983288"/>
          <p14:tracePt t="133150" x="3810000" y="5910263"/>
          <p14:tracePt t="133160" x="3838575" y="5845175"/>
          <p14:tracePt t="133169" x="3846513" y="5772150"/>
          <p14:tracePt t="133176" x="3846513" y="5718175"/>
          <p14:tracePt t="133185" x="3856038" y="5672138"/>
          <p14:tracePt t="133193" x="3856038" y="5618163"/>
          <p14:tracePt t="133199" x="3865563" y="5572125"/>
          <p14:tracePt t="133208" x="3902075" y="5526088"/>
          <p14:tracePt t="133216" x="3902075" y="5508625"/>
          <p14:tracePt t="133225" x="3911600" y="5462588"/>
          <p14:tracePt t="133233" x="3919538" y="5445125"/>
          <p14:tracePt t="133240" x="3948113" y="5408613"/>
          <p14:tracePt t="133258" x="3948113" y="5399088"/>
          <p14:tracePt t="133266" x="3948113" y="5380038"/>
          <p14:tracePt t="133271" x="3948113" y="5372100"/>
          <p14:tracePt t="133368" x="3956050" y="5362575"/>
          <p14:tracePt t="133392" x="3956050" y="5353050"/>
          <p14:tracePt t="133401" x="3956050" y="5335588"/>
          <p14:tracePt t="133407" x="3965575" y="5307013"/>
          <p14:tracePt t="133415" x="3965575" y="5299075"/>
          <p14:tracePt t="133423" x="3965575" y="5289550"/>
          <p14:tracePt t="133431" x="3965575" y="5280025"/>
          <p14:tracePt t="133439" x="3965575" y="5270500"/>
          <p14:tracePt t="133455" x="3965575" y="5253038"/>
          <p14:tracePt t="133465" x="3975100" y="5243513"/>
          <p14:tracePt t="134048" x="3984625" y="5226050"/>
          <p14:tracePt t="134056" x="3984625" y="5216525"/>
          <p14:tracePt t="134065" x="4002088" y="5189538"/>
          <p14:tracePt t="134082" x="4011613" y="5189538"/>
          <p14:tracePt t="134088" x="4029075" y="5170488"/>
          <p14:tracePt t="134099" x="4029075" y="5160963"/>
          <p14:tracePt t="134154" x="4029075" y="5153025"/>
          <p14:tracePt t="134568" x="4038600" y="5143500"/>
          <p14:tracePt t="134576" x="4065588" y="5143500"/>
          <p14:tracePt t="134585" x="4129088" y="5143500"/>
          <p14:tracePt t="134592" x="4211638" y="5133975"/>
          <p14:tracePt t="134600" x="4275138" y="5106988"/>
          <p14:tracePt t="134608" x="4311650" y="5106988"/>
          <p14:tracePt t="134617" x="4340225" y="5106988"/>
          <p14:tracePt t="134624" x="4376738" y="5097463"/>
          <p14:tracePt t="134635" x="4384675" y="5097463"/>
          <p14:tracePt t="134713" x="4394200" y="5097463"/>
          <p14:tracePt t="134969" x="4403725" y="5089525"/>
          <p14:tracePt t="134977" x="4403725" y="5043488"/>
          <p14:tracePt t="134984" x="4403725" y="4987925"/>
          <p14:tracePt t="134993" x="4357688" y="4914900"/>
          <p14:tracePt t="134999" x="4340225" y="4887913"/>
          <p14:tracePt t="135008" x="4294188" y="4814888"/>
          <p14:tracePt t="135016" x="4257675" y="4768850"/>
          <p14:tracePt t="135023" x="4202113" y="4668838"/>
          <p14:tracePt t="135031" x="4157663" y="4605338"/>
          <p14:tracePt t="135040" x="4121150" y="4522788"/>
          <p14:tracePt t="135046" x="4065588" y="4459288"/>
          <p14:tracePt t="135055" x="4038600" y="4422775"/>
          <p14:tracePt t="135063" x="3984625" y="4359275"/>
          <p14:tracePt t="135071" x="3948113" y="4332288"/>
          <p14:tracePt t="135080" x="3938588" y="4295775"/>
          <p14:tracePt t="135086" x="3919538" y="4249738"/>
          <p14:tracePt t="135094" x="3902075" y="4232275"/>
          <p14:tracePt t="135102" x="3892550" y="4203700"/>
          <p14:tracePt t="135111" x="3865563" y="4176713"/>
          <p14:tracePt t="135119" x="3846513" y="4140200"/>
          <p14:tracePt t="135127" x="3838575" y="4113213"/>
          <p14:tracePt t="135135" x="3802063" y="4067175"/>
          <p14:tracePt t="135143" x="3792538" y="4049713"/>
          <p14:tracePt t="135151" x="3775075" y="3994150"/>
          <p14:tracePt t="135159" x="3756025" y="3957638"/>
          <p14:tracePt t="135168" x="3729038" y="3930650"/>
          <p14:tracePt t="135174" x="3709988" y="3884613"/>
          <p14:tracePt t="135182" x="3692525" y="3857625"/>
          <p14:tracePt t="135190" x="3683000" y="3830638"/>
          <p14:tracePt t="135199" x="3646488" y="3784600"/>
          <p14:tracePt t="135206" x="3636963" y="3748088"/>
          <p14:tracePt t="135215" x="3609975" y="3711575"/>
          <p14:tracePt t="135223" x="3592513" y="3675063"/>
          <p14:tracePt t="135232" x="3573463" y="3621088"/>
          <p14:tracePt t="135238" x="3546475" y="3584575"/>
          <p14:tracePt t="135247" x="3536950" y="3565525"/>
          <p14:tracePt t="135263" x="3527425" y="3538538"/>
          <p14:tracePt t="135271" x="3500438" y="3502025"/>
          <p14:tracePt t="135279" x="3490913" y="3482975"/>
          <p14:tracePt t="135294" x="3482975" y="3465513"/>
          <p14:tracePt t="135302" x="3473450" y="3446463"/>
          <p14:tracePt t="135310" x="3455988" y="3419475"/>
          <p14:tracePt t="135319" x="3446463" y="3411538"/>
          <p14:tracePt t="135327" x="3436938" y="3402013"/>
          <p14:tracePt t="135336" x="3427413" y="3375025"/>
          <p14:tracePt t="135343" x="3409950" y="3355975"/>
          <p14:tracePt t="135351" x="3400425" y="3346450"/>
          <p14:tracePt t="135358" x="3390900" y="3319463"/>
          <p14:tracePt t="135366" x="3390900" y="3309938"/>
          <p14:tracePt t="135374" x="3390900" y="3302000"/>
          <p14:tracePt t="135433" x="3390900" y="3292475"/>
          <p14:tracePt t="135447" x="3390900" y="3273425"/>
          <p14:tracePt t="135455" x="3390900" y="3255963"/>
          <p14:tracePt t="135463" x="3390900" y="3246438"/>
          <p14:tracePt t="135470" x="3390900" y="3219450"/>
          <p14:tracePt t="135479" x="3390900" y="3200400"/>
          <p14:tracePt t="135487" x="3390900" y="3173413"/>
          <p14:tracePt t="135494" x="3390900" y="3155950"/>
          <p14:tracePt t="135503" x="3390900" y="3127375"/>
          <p14:tracePt t="135511" x="3390900" y="3109913"/>
          <p14:tracePt t="135519" x="3390900" y="3082925"/>
          <p14:tracePt t="135527" x="3390900" y="3063875"/>
          <p14:tracePt t="135535" x="3390900" y="3036888"/>
          <p14:tracePt t="135542" x="3390900" y="3017838"/>
          <p14:tracePt t="135551" x="3390900" y="2990850"/>
          <p14:tracePt t="135559" x="3390900" y="2946400"/>
          <p14:tracePt t="135567" x="3390900" y="2927350"/>
          <p14:tracePt t="135575" x="3390900" y="2890838"/>
          <p14:tracePt t="135583" x="3390900" y="2863850"/>
          <p14:tracePt t="135591" x="3390900" y="2817813"/>
          <p14:tracePt t="135599" x="3390900" y="2790825"/>
          <p14:tracePt t="135607" x="3390900" y="2771775"/>
          <p14:tracePt t="135615" x="3390900" y="2727325"/>
          <p14:tracePt t="135631" x="3390900" y="2708275"/>
          <p14:tracePt t="135638" x="3390900" y="2698750"/>
          <p14:tracePt t="135784" x="3390900" y="2708275"/>
          <p14:tracePt t="135791" x="3390900" y="2727325"/>
          <p14:tracePt t="135799" x="3390900" y="2735263"/>
          <p14:tracePt t="135807" x="3390900" y="2744788"/>
          <p14:tracePt t="135815" x="3390900" y="2763838"/>
          <p14:tracePt t="135824" x="3390900" y="2771775"/>
          <p14:tracePt t="135831" x="3390900" y="2781300"/>
          <p14:tracePt t="135905" x="3390900" y="2790825"/>
          <p14:tracePt t="135967" x="3390900" y="2827338"/>
          <p14:tracePt t="135976" x="3382963" y="2863850"/>
          <p14:tracePt t="135982" x="3373438" y="2890838"/>
          <p14:tracePt t="135991" x="3363913" y="2927350"/>
          <p14:tracePt t="135999" x="3363913" y="2963863"/>
          <p14:tracePt t="136007" x="3363913" y="3009900"/>
          <p14:tracePt t="136014" x="3363913" y="3027363"/>
          <p14:tracePt t="136023" x="3363913" y="3054350"/>
          <p14:tracePt t="136031" x="3363913" y="3073400"/>
          <p14:tracePt t="136039" x="3363913" y="3082925"/>
          <p14:tracePt t="136399" x="3363913" y="3109913"/>
          <p14:tracePt t="136406" x="3363913" y="3209925"/>
          <p14:tracePt t="136415" x="3363913" y="3282950"/>
          <p14:tracePt t="136422" x="3363913" y="3375025"/>
          <p14:tracePt t="136430" x="3363913" y="3482975"/>
          <p14:tracePt t="136438" x="3363913" y="3629025"/>
          <p14:tracePt t="136448" x="3363913" y="3775075"/>
          <p14:tracePt t="136454" x="3363913" y="3940175"/>
          <p14:tracePt t="136463" x="3363913" y="4086225"/>
          <p14:tracePt t="136471" x="3363913" y="4249738"/>
          <p14:tracePt t="136480" x="3363913" y="4376738"/>
          <p14:tracePt t="136488" x="3363913" y="4541838"/>
          <p14:tracePt t="136499" x="3363913" y="4668838"/>
          <p14:tracePt t="136504" x="3346450" y="4797425"/>
          <p14:tracePt t="136513" x="3327400" y="4924425"/>
          <p14:tracePt t="136520" x="3317875" y="5024438"/>
          <p14:tracePt t="136529" x="3317875" y="5097463"/>
          <p14:tracePt t="136538" x="3290888" y="5207000"/>
          <p14:tracePt t="136543" x="3273425" y="5289550"/>
          <p14:tracePt t="136553" x="3273425" y="5362575"/>
          <p14:tracePt t="136558" x="3263900" y="5435600"/>
          <p14:tracePt t="136568" x="3263900" y="5508625"/>
          <p14:tracePt t="136574" x="3254375" y="5545138"/>
          <p14:tracePt t="136582" x="3254375" y="5599113"/>
          <p14:tracePt t="136590" x="3227388" y="5654675"/>
          <p14:tracePt t="136598" x="3227388" y="5699125"/>
          <p14:tracePt t="136607" x="3217863" y="5745163"/>
          <p14:tracePt t="136615" x="3217863" y="5781675"/>
          <p14:tracePt t="136624" x="3208338" y="5808663"/>
          <p14:tracePt t="136633" x="3208338" y="5827713"/>
          <p14:tracePt t="136640" x="3208338" y="5837238"/>
          <p14:tracePt t="136730" x="3208338" y="5845175"/>
          <p14:tracePt t="136736" x="3208338" y="5873750"/>
          <p14:tracePt t="136744" x="3208338" y="5891213"/>
          <p14:tracePt t="136755" x="3208338" y="5918200"/>
          <p14:tracePt t="136760" x="3208338" y="5937250"/>
          <p14:tracePt t="136769" x="3208338" y="5973763"/>
          <p14:tracePt t="136774" x="3208338" y="6018213"/>
          <p14:tracePt t="136782" x="3208338" y="6046788"/>
          <p14:tracePt t="136791" x="3208338" y="6100763"/>
          <p14:tracePt t="136798" x="3227388" y="6164263"/>
          <p14:tracePt t="136806" x="3263900" y="6210300"/>
          <p14:tracePt t="136815" x="3290888" y="6237288"/>
          <p14:tracePt t="136822" x="3327400" y="6273800"/>
          <p14:tracePt t="136833" x="3354388" y="6302375"/>
          <p14:tracePt t="136839" x="3373438" y="6302375"/>
          <p14:tracePt t="136848" x="3390900" y="6310313"/>
          <p14:tracePt t="136854" x="3400425" y="6310313"/>
          <p14:tracePt t="136887" x="3419475" y="6310313"/>
          <p14:tracePt t="137080" x="3427413" y="6310313"/>
          <p14:tracePt t="137097" x="3455988" y="6265863"/>
          <p14:tracePt t="137105" x="3490913" y="6200775"/>
          <p14:tracePt t="137112" x="3500438" y="6146800"/>
          <p14:tracePt t="137120" x="3556000" y="6073775"/>
          <p14:tracePt t="137127" x="3609975" y="5973763"/>
          <p14:tracePt t="137136" x="3702050" y="5873750"/>
          <p14:tracePt t="137143" x="3783013" y="5772150"/>
          <p14:tracePt t="137153" x="3856038" y="5654675"/>
          <p14:tracePt t="137159" x="3929063" y="5554663"/>
          <p14:tracePt t="137171" x="3984625" y="5472113"/>
          <p14:tracePt t="137175" x="4038600" y="5372100"/>
          <p14:tracePt t="137186" x="4065588" y="5316538"/>
          <p14:tracePt t="137191" x="4102100" y="5262563"/>
          <p14:tracePt t="137201" x="4111625" y="5243513"/>
          <p14:tracePt t="137208" x="4121150" y="5226050"/>
          <p14:tracePt t="137753" x="4129088" y="5216525"/>
          <p14:tracePt t="137959" x="4148138" y="5226050"/>
          <p14:tracePt t="137966" x="4165600" y="5262563"/>
          <p14:tracePt t="137974" x="4211638" y="5289550"/>
          <p14:tracePt t="137982" x="4221163" y="5299075"/>
          <p14:tracePt t="137991" x="4257675" y="5316538"/>
          <p14:tracePt t="137999" x="4284663" y="5353050"/>
          <p14:tracePt t="138007" x="4303713" y="5362575"/>
          <p14:tracePt t="138015" x="4348163" y="5372100"/>
          <p14:tracePt t="138023" x="4367213" y="5372100"/>
          <p14:tracePt t="138031" x="4403725" y="5372100"/>
          <p14:tracePt t="138039" x="4448175" y="5372100"/>
          <p14:tracePt t="138047" x="4476750" y="5372100"/>
          <p14:tracePt t="138055" x="4521200" y="5372100"/>
          <p14:tracePt t="138063" x="4567238" y="5343525"/>
          <p14:tracePt t="138071" x="4594225" y="5335588"/>
          <p14:tracePt t="138081" x="4622800" y="5316538"/>
          <p14:tracePt t="138087" x="4659313" y="5299075"/>
          <p14:tracePt t="138288" x="4667250" y="5289550"/>
          <p14:tracePt t="138297" x="4686300" y="5270500"/>
          <p14:tracePt t="138304" x="4713288" y="5226050"/>
          <p14:tracePt t="138320" x="4749800" y="5216525"/>
          <p14:tracePt t="138328" x="4776788" y="5189538"/>
          <p14:tracePt t="138340" x="4803775" y="5160963"/>
          <p14:tracePt t="138344" x="4840288" y="5143500"/>
          <p14:tracePt t="138351" x="4849813" y="5133975"/>
          <p14:tracePt t="138359" x="4859338" y="5126038"/>
          <p14:tracePt t="138367" x="4868863" y="5116513"/>
          <p14:tracePt t="138376" x="4905375" y="5097463"/>
          <p14:tracePt t="138393" x="4913313" y="5097463"/>
          <p14:tracePt t="138399" x="4932363" y="5097463"/>
          <p14:tracePt t="138438" x="4949825" y="5097463"/>
          <p14:tracePt t="138447" x="4978400" y="5097463"/>
          <p14:tracePt t="138454" x="4995863" y="5097463"/>
          <p14:tracePt t="138464" x="5014913" y="5097463"/>
          <p14:tracePt t="138470" x="5059363" y="5116513"/>
          <p14:tracePt t="138479" x="5078413" y="5126038"/>
          <p14:tracePt t="138488" x="5105400" y="5143500"/>
          <p14:tracePt t="138498" x="5122863" y="5153025"/>
          <p14:tracePt t="138504" x="5141913" y="5160963"/>
          <p14:tracePt t="138515" x="5151438" y="5170488"/>
          <p14:tracePt t="138520" x="5178425" y="5180013"/>
          <p14:tracePt t="138532" x="5187950" y="5189538"/>
          <p14:tracePt t="138944" x="5195888" y="5189538"/>
          <p14:tracePt t="138952" x="5214938" y="5189538"/>
          <p14:tracePt t="138962" x="5224463" y="5189538"/>
          <p14:tracePt t="138974" x="5251450" y="5189538"/>
          <p14:tracePt t="138982" x="5268913" y="5189538"/>
          <p14:tracePt t="138991" x="5278438" y="5180013"/>
          <p14:tracePt t="139008" x="5297488" y="5180013"/>
          <p14:tracePt t="139415" x="5314950" y="5180013"/>
          <p14:tracePt t="139422" x="5351463" y="5180013"/>
          <p14:tracePt t="139430" x="5368925" y="5180013"/>
          <p14:tracePt t="139438" x="5414963" y="5180013"/>
          <p14:tracePt t="139448" x="5451475" y="5180013"/>
          <p14:tracePt t="139454" x="5470525" y="5180013"/>
          <p14:tracePt t="139463" x="5514975" y="5189538"/>
          <p14:tracePt t="139470" x="5543550" y="5189538"/>
          <p14:tracePt t="139479" x="5561013" y="5197475"/>
          <p14:tracePt t="139496" x="5570538" y="5197475"/>
          <p14:tracePt t="139503" x="5588000" y="5197475"/>
          <p14:tracePt t="139527" x="5597525" y="5207000"/>
          <p14:tracePt t="140129" x="5588000" y="5207000"/>
          <p14:tracePt t="140136" x="5543550" y="5207000"/>
          <p14:tracePt t="140144" x="5514975" y="5207000"/>
          <p14:tracePt t="140152" x="5487988" y="5207000"/>
          <p14:tracePt t="140160" x="5461000" y="5189538"/>
          <p14:tracePt t="140176" x="5441950" y="5180013"/>
          <p14:tracePt t="140184" x="5424488" y="5170488"/>
          <p14:tracePt t="140192" x="5397500" y="5160963"/>
          <p14:tracePt t="140199" x="5397500" y="5153025"/>
          <p14:tracePt t="140215" x="5387975" y="5143500"/>
          <p14:tracePt t="140329" x="5378450" y="5133975"/>
          <p14:tracePt t="140339" x="5368925" y="5133975"/>
          <p14:tracePt t="140360" x="5360988" y="5133975"/>
          <p14:tracePt t="140376" x="5351463" y="5133975"/>
          <p14:tracePt t="141135" x="5351463" y="5170488"/>
          <p14:tracePt t="141144" x="5351463" y="5207000"/>
          <p14:tracePt t="141152" x="5351463" y="5253038"/>
          <p14:tracePt t="141160" x="5351463" y="5289550"/>
          <p14:tracePt t="141170" x="5368925" y="5353050"/>
          <p14:tracePt t="141176" x="5378450" y="5408613"/>
          <p14:tracePt t="141188" x="5397500" y="5472113"/>
          <p14:tracePt t="141191" x="5451475" y="5535613"/>
          <p14:tracePt t="141199" x="5461000" y="5554663"/>
          <p14:tracePt t="141207" x="5470525" y="5599113"/>
          <p14:tracePt t="141215" x="5487988" y="5645150"/>
          <p14:tracePt t="141224" x="5487988" y="5699125"/>
          <p14:tracePt t="141233" x="5497513" y="5735638"/>
          <p14:tracePt t="141240" x="5507038" y="5754688"/>
          <p14:tracePt t="141249" x="5534025" y="5800725"/>
          <p14:tracePt t="141256" x="5551488" y="5818188"/>
          <p14:tracePt t="141265" x="5551488" y="5837238"/>
          <p14:tracePt t="141272" x="5561013" y="5854700"/>
          <p14:tracePt t="141285" x="5570538" y="5864225"/>
          <p14:tracePt t="141287" x="5607050" y="5881688"/>
          <p14:tracePt t="141300" x="5607050" y="5891213"/>
          <p14:tracePt t="141315" x="5616575" y="5900738"/>
          <p14:tracePt t="141336" x="5616575" y="5910263"/>
          <p14:tracePt t="141360" x="5616575" y="5937250"/>
          <p14:tracePt t="141370" x="5616575" y="5964238"/>
          <p14:tracePt t="141374" x="5634038" y="5991225"/>
          <p14:tracePt t="141382" x="5643563" y="6000750"/>
          <p14:tracePt t="141390" x="5661025" y="6037263"/>
          <p14:tracePt t="141399" x="5680075" y="6073775"/>
          <p14:tracePt t="141406" x="5707063" y="6100763"/>
          <p14:tracePt t="141416" x="5724525" y="6146800"/>
          <p14:tracePt t="141424" x="5743575" y="6164263"/>
          <p14:tracePt t="141432" x="5761038" y="6192838"/>
          <p14:tracePt t="141440" x="5797550" y="6237288"/>
          <p14:tracePt t="141448" x="5807075" y="6246813"/>
          <p14:tracePt t="141465" x="5816600" y="6256338"/>
          <p14:tracePt t="141886" x="5816600" y="6273800"/>
          <p14:tracePt t="141895" x="5816600" y="6283325"/>
          <p14:tracePt t="141962" x="5816600" y="6292850"/>
          <p14:tracePt t="144064" x="5816600" y="6273800"/>
          <p14:tracePt t="144072" x="5816600" y="6246813"/>
          <p14:tracePt t="144082" x="5780088" y="6200775"/>
          <p14:tracePt t="144088" x="5780088" y="6164263"/>
          <p14:tracePt t="144101" x="5770563" y="6110288"/>
          <p14:tracePt t="144104" x="5743575" y="6027738"/>
          <p14:tracePt t="144113" x="5716588" y="5964238"/>
          <p14:tracePt t="144119" x="5707063" y="5891213"/>
          <p14:tracePt t="144128" x="5653088" y="5791200"/>
          <p14:tracePt t="144135" x="5580063" y="5691188"/>
          <p14:tracePt t="144147" x="5507038" y="5589588"/>
          <p14:tracePt t="144151" x="5414963" y="5472113"/>
          <p14:tracePt t="144161" x="5297488" y="5353050"/>
          <p14:tracePt t="144169" x="5260975" y="5316538"/>
          <p14:tracePt t="144175" x="5214938" y="5253038"/>
          <p14:tracePt t="144186" x="5178425" y="5207000"/>
          <p14:tracePt t="144190" x="5141913" y="5170488"/>
          <p14:tracePt t="144198" x="5132388" y="5160963"/>
          <p14:tracePt t="144215" x="5122863" y="5143500"/>
          <p14:tracePt t="144313" x="5114925" y="5143500"/>
          <p14:tracePt t="144320" x="5095875" y="5143500"/>
          <p14:tracePt t="144330" x="5086350" y="5153025"/>
          <p14:tracePt t="144337" x="5068888" y="5160963"/>
          <p14:tracePt t="144365" x="5068888" y="5170488"/>
          <p14:tracePt t="144370" x="5059363" y="5180013"/>
          <p14:tracePt t="144386" x="5041900" y="5197475"/>
          <p14:tracePt t="144391" x="5041900" y="5207000"/>
          <p14:tracePt t="144399" x="5032375" y="5226050"/>
          <p14:tracePt t="144407" x="5022850" y="5226050"/>
          <p14:tracePt t="144415" x="4995863" y="5270500"/>
          <p14:tracePt t="144423" x="4968875" y="5299075"/>
          <p14:tracePt t="144431" x="4932363" y="5362575"/>
          <p14:tracePt t="144438" x="4913313" y="5380038"/>
          <p14:tracePt t="144448" x="4868863" y="5435600"/>
          <p14:tracePt t="144454" x="4822825" y="5472113"/>
          <p14:tracePt t="144463" x="4767263" y="5526088"/>
          <p14:tracePt t="144470" x="4730750" y="5589588"/>
          <p14:tracePt t="144481" x="4686300" y="5626100"/>
          <p14:tracePt t="144488" x="4640263" y="5654675"/>
          <p14:tracePt t="144498" x="4603750" y="5681663"/>
          <p14:tracePt t="144504" x="4576763" y="5691188"/>
          <p14:tracePt t="144514" x="4557713" y="5699125"/>
          <p14:tracePt t="144520" x="4549775" y="5699125"/>
          <p14:tracePt t="144594" x="4530725" y="5699125"/>
          <p14:tracePt t="144600" x="4494213" y="5635625"/>
          <p14:tracePt t="144608" x="4484688" y="5599113"/>
          <p14:tracePt t="144617" x="4476750" y="5554663"/>
          <p14:tracePt t="144624" x="4467225" y="5481638"/>
          <p14:tracePt t="144631" x="4440238" y="5416550"/>
          <p14:tracePt t="144639" x="4430713" y="5353050"/>
          <p14:tracePt t="144647" x="4430713" y="5299075"/>
          <p14:tracePt t="144655" x="4430713" y="5262563"/>
          <p14:tracePt t="144664" x="4430713" y="5216525"/>
          <p14:tracePt t="144671" x="4430713" y="5197475"/>
          <p14:tracePt t="144682" x="4430713" y="5170488"/>
          <p14:tracePt t="144688" x="4440238" y="5143500"/>
          <p14:tracePt t="144701" x="4484688" y="5106988"/>
          <p14:tracePt t="144705" x="4530725" y="5089525"/>
          <p14:tracePt t="144713" x="4549775" y="5070475"/>
          <p14:tracePt t="144719" x="4622800" y="5053013"/>
          <p14:tracePt t="144729" x="4676775" y="5053013"/>
          <p14:tracePt t="144735" x="4730750" y="5053013"/>
          <p14:tracePt t="144743" x="4786313" y="5053013"/>
          <p14:tracePt t="144751" x="4832350" y="5053013"/>
          <p14:tracePt t="144759" x="4859338" y="5053013"/>
          <p14:tracePt t="144767" x="4876800" y="5053013"/>
          <p14:tracePt t="144775" x="4905375" y="5053013"/>
          <p14:tracePt t="144783" x="4913313" y="5060950"/>
          <p14:tracePt t="144792" x="4932363" y="5080000"/>
          <p14:tracePt t="144798" x="4941888" y="5097463"/>
          <p14:tracePt t="144806" x="4959350" y="5116513"/>
          <p14:tracePt t="144814" x="4968875" y="5133975"/>
          <p14:tracePt t="144822" x="4978400" y="5143500"/>
          <p14:tracePt t="144830" x="4978400" y="5160963"/>
          <p14:tracePt t="144838" x="4978400" y="5197475"/>
          <p14:tracePt t="144846" x="4978400" y="5207000"/>
          <p14:tracePt t="144855" x="4978400" y="5233988"/>
          <p14:tracePt t="144862" x="4978400" y="5253038"/>
          <p14:tracePt t="144871" x="4978400" y="5299075"/>
          <p14:tracePt t="144881" x="4978400" y="5326063"/>
          <p14:tracePt t="144886" x="4978400" y="5343525"/>
          <p14:tracePt t="144896" x="4978400" y="5372100"/>
          <p14:tracePt t="144903" x="4978400" y="5380038"/>
          <p14:tracePt t="144911" x="4978400" y="5399088"/>
          <p14:tracePt t="144920" x="4968875" y="5416550"/>
          <p14:tracePt t="144930" x="4949825" y="5426075"/>
          <p14:tracePt t="144938" x="4922838" y="5445125"/>
          <p14:tracePt t="144948" x="4905375" y="5453063"/>
          <p14:tracePt t="144951" x="4868863" y="5472113"/>
          <p14:tracePt t="144962" x="4859338" y="5472113"/>
          <p14:tracePt t="144967" x="4859338" y="5481638"/>
          <p14:tracePt t="144975" x="4803775" y="5489575"/>
          <p14:tracePt t="144984" x="4776788" y="5489575"/>
          <p14:tracePt t="144991" x="4759325" y="5499100"/>
          <p14:tracePt t="144998" x="4713288" y="5499100"/>
          <p14:tracePt t="145014" x="4686300" y="5499100"/>
          <p14:tracePt t="145023" x="4659313" y="5481638"/>
          <p14:tracePt t="145030" x="4649788" y="5462588"/>
          <p14:tracePt t="145038" x="4640263" y="5408613"/>
          <p14:tracePt t="145046" x="4622800" y="5380038"/>
          <p14:tracePt t="145055" x="4594225" y="5307013"/>
          <p14:tracePt t="145062" x="4594225" y="5262563"/>
          <p14:tracePt t="145070" x="4576763" y="5207000"/>
          <p14:tracePt t="145079" x="4567238" y="5160963"/>
          <p14:tracePt t="145086" x="4567238" y="5133975"/>
          <p14:tracePt t="145095" x="4567238" y="5089525"/>
          <p14:tracePt t="145104" x="4567238" y="5033963"/>
          <p14:tracePt t="145115" x="4567238" y="5006975"/>
          <p14:tracePt t="145120" x="4567238" y="4979988"/>
          <p14:tracePt t="145130" x="4594225" y="4951413"/>
          <p14:tracePt t="145136" x="4630738" y="4914900"/>
          <p14:tracePt t="145145" x="4676775" y="4878388"/>
          <p14:tracePt t="145153" x="4722813" y="4860925"/>
          <p14:tracePt t="145160" x="4767263" y="4833938"/>
          <p14:tracePt t="145170" x="4786313" y="4833938"/>
          <p14:tracePt t="145175" x="4840288" y="4824413"/>
          <p14:tracePt t="145183" x="4895850" y="4824413"/>
          <p14:tracePt t="145190" x="4968875" y="4824413"/>
          <p14:tracePt t="145198" x="5014913" y="4824413"/>
          <p14:tracePt t="145206" x="5095875" y="4824413"/>
          <p14:tracePt t="145214" x="5187950" y="4824413"/>
          <p14:tracePt t="145222" x="5251450" y="4851400"/>
          <p14:tracePt t="145231" x="5297488" y="4906963"/>
          <p14:tracePt t="145238" x="5351463" y="4943475"/>
          <p14:tracePt t="145247" x="5397500" y="4987925"/>
          <p14:tracePt t="145255" x="5414963" y="5016500"/>
          <p14:tracePt t="145263" x="5441950" y="5060950"/>
          <p14:tracePt t="145271" x="5441950" y="5106988"/>
          <p14:tracePt t="145279" x="5441950" y="5133975"/>
          <p14:tracePt t="145287" x="5441950" y="5170488"/>
          <p14:tracePt t="145298" x="5441950" y="5216525"/>
          <p14:tracePt t="145305" x="5434013" y="5233988"/>
          <p14:tracePt t="145314" x="5397500" y="5280025"/>
          <p14:tracePt t="145320" x="5378450" y="5299075"/>
          <p14:tracePt t="145329" x="5351463" y="5326063"/>
          <p14:tracePt t="145337" x="5334000" y="5343525"/>
          <p14:tracePt t="145344" x="5287963" y="5380038"/>
          <p14:tracePt t="145355" x="5268913" y="5399088"/>
          <p14:tracePt t="145359" x="5214938" y="5426075"/>
          <p14:tracePt t="145367" x="5168900" y="5435600"/>
          <p14:tracePt t="145375" x="5114925" y="5445125"/>
          <p14:tracePt t="145384" x="5068888" y="5453063"/>
          <p14:tracePt t="145391" x="4978400" y="5453063"/>
          <p14:tracePt t="145399" x="4886325" y="5453063"/>
          <p14:tracePt t="145407" x="4776788" y="5453063"/>
          <p14:tracePt t="145415" x="4722813" y="5453063"/>
          <p14:tracePt t="145422" x="4640263" y="5445125"/>
          <p14:tracePt t="145431" x="4594225" y="5408613"/>
          <p14:tracePt t="145438" x="4549775" y="5372100"/>
          <p14:tracePt t="145446" x="4540250" y="5326063"/>
          <p14:tracePt t="145454" x="4503738" y="5280025"/>
          <p14:tracePt t="145463" x="4503738" y="5253038"/>
          <p14:tracePt t="145470" x="4503738" y="5207000"/>
          <p14:tracePt t="145479" x="4503738" y="5170488"/>
          <p14:tracePt t="145486" x="4503738" y="5153025"/>
          <p14:tracePt t="145496" x="4503738" y="5143500"/>
          <p14:tracePt t="145502" x="4503738" y="5106988"/>
          <p14:tracePt t="145511" x="4503738" y="5080000"/>
          <p14:tracePt t="145518" x="4503738" y="5060950"/>
          <p14:tracePt t="145527" x="4503738" y="5033963"/>
          <p14:tracePt t="145535" x="4521200" y="5006975"/>
          <p14:tracePt t="145552" x="4567238" y="4960938"/>
          <p14:tracePt t="145560" x="4613275" y="4933950"/>
          <p14:tracePt t="145568" x="4659313" y="4897438"/>
          <p14:tracePt t="145576" x="4740275" y="4878388"/>
          <p14:tracePt t="145588" x="4795838" y="4870450"/>
          <p14:tracePt t="145591" x="4868863" y="4870450"/>
          <p14:tracePt t="145602" x="4986338" y="4841875"/>
          <p14:tracePt t="145607" x="5059363" y="4841875"/>
          <p14:tracePt t="145617" x="5187950" y="4841875"/>
          <p14:tracePt t="145624" x="5241925" y="4841875"/>
          <p14:tracePt t="145632" x="5341938" y="4860925"/>
          <p14:tracePt t="145640" x="5405438" y="4897438"/>
          <p14:tracePt t="145647" x="5451475" y="4933950"/>
          <p14:tracePt t="145656" x="5497513" y="4970463"/>
          <p14:tracePt t="145665" x="5514975" y="4987925"/>
          <p14:tracePt t="145672" x="5534025" y="5016500"/>
          <p14:tracePt t="145684" x="5561013" y="5053013"/>
          <p14:tracePt t="145688" x="5561013" y="5070475"/>
          <p14:tracePt t="145696" x="5561013" y="5126038"/>
          <p14:tracePt t="145703" x="5561013" y="5153025"/>
          <p14:tracePt t="145712" x="5561013" y="5180013"/>
          <p14:tracePt t="145718" x="5561013" y="5216525"/>
          <p14:tracePt t="145727" x="5561013" y="5253038"/>
          <p14:tracePt t="145734" x="5551488" y="5280025"/>
          <p14:tracePt t="145742" x="5524500" y="5307013"/>
          <p14:tracePt t="145751" x="5524500" y="5316538"/>
          <p14:tracePt t="145758" x="5497513" y="5362575"/>
          <p14:tracePt t="145767" x="5487988" y="5362575"/>
          <p14:tracePt t="145775" x="5478463" y="5389563"/>
          <p14:tracePt t="145783" x="5451475" y="5416550"/>
          <p14:tracePt t="145791" x="5434013" y="5435600"/>
          <p14:tracePt t="145799" x="5387975" y="5453063"/>
          <p14:tracePt t="145807" x="5360988" y="5462588"/>
          <p14:tracePt t="145815" x="5297488" y="5472113"/>
          <p14:tracePt t="145823" x="5224463" y="5489575"/>
          <p14:tracePt t="145831" x="5151438" y="5489575"/>
          <p14:tracePt t="145840" x="5041900" y="5489575"/>
          <p14:tracePt t="145848" x="4968875" y="5489575"/>
          <p14:tracePt t="145855" x="4895850" y="5489575"/>
          <p14:tracePt t="145864" x="4803775" y="5489575"/>
          <p14:tracePt t="145871" x="4740275" y="5489575"/>
          <p14:tracePt t="145885" x="4676775" y="5445125"/>
          <p14:tracePt t="145887" x="4613275" y="5399088"/>
          <p14:tracePt t="145897" x="4576763" y="5372100"/>
          <p14:tracePt t="145903" x="4549775" y="5326063"/>
          <p14:tracePt t="145911" x="4513263" y="5280025"/>
          <p14:tracePt t="145918" x="4484688" y="5233988"/>
          <p14:tracePt t="145926" x="4476750" y="5180013"/>
          <p14:tracePt t="145935" x="4467225" y="5143500"/>
          <p14:tracePt t="145943" x="4467225" y="5116513"/>
          <p14:tracePt t="145951" x="4457700" y="5080000"/>
          <p14:tracePt t="145959" x="4457700" y="5043488"/>
          <p14:tracePt t="145967" x="4457700" y="5006975"/>
          <p14:tracePt t="145975" x="4457700" y="4979988"/>
          <p14:tracePt t="145982" x="4457700" y="4951413"/>
          <p14:tracePt t="145990" x="4457700" y="4914900"/>
          <p14:tracePt t="145998" x="4457700" y="4887913"/>
          <p14:tracePt t="146008" x="4457700" y="4860925"/>
          <p14:tracePt t="146014" x="4457700" y="4833938"/>
          <p14:tracePt t="146022" x="4457700" y="4814888"/>
          <p14:tracePt t="146030" x="4467225" y="4797425"/>
          <p14:tracePt t="146038" x="4484688" y="4778375"/>
          <p14:tracePt t="146047" x="4494213" y="4768850"/>
          <p14:tracePt t="146055" x="4513263" y="4751388"/>
          <p14:tracePt t="146063" x="4530725" y="4732338"/>
          <p14:tracePt t="146071" x="4540250" y="4724400"/>
          <p14:tracePt t="146079" x="4576763" y="4714875"/>
          <p14:tracePt t="146086" x="4613275" y="4705350"/>
          <p14:tracePt t="146095" x="4676775" y="4705350"/>
          <p14:tracePt t="146103" x="4749800" y="4705350"/>
          <p14:tracePt t="146112" x="4822825" y="4705350"/>
          <p14:tracePt t="146119" x="4932363" y="4705350"/>
          <p14:tracePt t="146127" x="5005388" y="4705350"/>
          <p14:tracePt t="146135" x="5086350" y="4705350"/>
          <p14:tracePt t="146143" x="5178425" y="4760913"/>
          <p14:tracePt t="146151" x="5232400" y="4814888"/>
          <p14:tracePt t="146159" x="5260975" y="4833938"/>
          <p14:tracePt t="146167" x="5278438" y="4860925"/>
          <p14:tracePt t="146175" x="5305425" y="4906963"/>
          <p14:tracePt t="146182" x="5305425" y="4924425"/>
          <p14:tracePt t="146193" x="5324475" y="4979988"/>
          <p14:tracePt t="146208" x="5324475" y="5016500"/>
          <p14:tracePt t="146225" x="5314950" y="5043488"/>
          <p14:tracePt t="146232" x="5305425" y="5060950"/>
          <p14:tracePt t="146241" x="5305425" y="5070475"/>
          <p14:tracePt t="146249" x="5268913" y="5116513"/>
          <p14:tracePt t="146260" x="5260975" y="5116513"/>
          <p14:tracePt t="146264" x="5224463" y="5160963"/>
          <p14:tracePt t="146272" x="5195888" y="5180013"/>
          <p14:tracePt t="146279" x="5151438" y="5197475"/>
          <p14:tracePt t="146286" x="5105400" y="5226050"/>
          <p14:tracePt t="146295" x="5049838" y="5270500"/>
          <p14:tracePt t="146303" x="4978400" y="5299075"/>
          <p14:tracePt t="146311" x="4876800" y="5326063"/>
          <p14:tracePt t="146319" x="4767263" y="5353050"/>
          <p14:tracePt t="146327" x="4686300" y="5372100"/>
          <p14:tracePt t="146335" x="4576763" y="5416550"/>
          <p14:tracePt t="146342" x="4494213" y="5426075"/>
          <p14:tracePt t="146351" x="4421188" y="5426075"/>
          <p14:tracePt t="146359" x="4330700" y="5426075"/>
          <p14:tracePt t="146368" x="4294188" y="5426075"/>
          <p14:tracePt t="146374" x="4267200" y="5426075"/>
          <p14:tracePt t="146384" x="4238625" y="5426075"/>
          <p14:tracePt t="146391" x="4221163" y="5408613"/>
          <p14:tracePt t="146399" x="4202113" y="5389563"/>
          <p14:tracePt t="146407" x="4175125" y="5343525"/>
          <p14:tracePt t="146416" x="4148138" y="5299075"/>
          <p14:tracePt t="146424" x="4129088" y="5253038"/>
          <p14:tracePt t="146432" x="4102100" y="5233988"/>
          <p14:tracePt t="146440" x="4094163" y="5170488"/>
          <p14:tracePt t="146449" x="4084638" y="5143500"/>
          <p14:tracePt t="146456" x="4065588" y="5116513"/>
          <p14:tracePt t="146464" x="4065588" y="5089525"/>
          <p14:tracePt t="146471" x="4057650" y="5080000"/>
          <p14:tracePt t="146480" x="4057650" y="5053013"/>
          <p14:tracePt t="146486" x="4057650" y="5033963"/>
          <p14:tracePt t="146498" x="4057650" y="5006975"/>
          <p14:tracePt t="146502" x="4057650" y="4997450"/>
          <p14:tracePt t="146512" x="4057650" y="4970463"/>
          <p14:tracePt t="146518" x="4057650" y="4951413"/>
          <p14:tracePt t="146527" x="4057650" y="4924425"/>
          <p14:tracePt t="146534" x="4065588" y="4897438"/>
          <p14:tracePt t="146542" x="4084638" y="4870450"/>
          <p14:tracePt t="146551" x="4129088" y="4824413"/>
          <p14:tracePt t="146559" x="4202113" y="4778375"/>
          <p14:tracePt t="146567" x="4267200" y="4732338"/>
          <p14:tracePt t="146575" x="4321175" y="4714875"/>
          <p14:tracePt t="146583" x="4421188" y="4668838"/>
          <p14:tracePt t="146592" x="4513263" y="4660900"/>
          <p14:tracePt t="146598" x="4630738" y="4660900"/>
          <p14:tracePt t="146606" x="4722813" y="4641850"/>
          <p14:tracePt t="146614" x="4813300" y="4641850"/>
          <p14:tracePt t="146623" x="4886325" y="4641850"/>
          <p14:tracePt t="146631" x="4941888" y="4641850"/>
          <p14:tracePt t="146639" x="5032375" y="4641850"/>
          <p14:tracePt t="146647" x="5078413" y="4641850"/>
          <p14:tracePt t="146655" x="5132388" y="4641850"/>
          <p14:tracePt t="146663" x="5195888" y="4687888"/>
          <p14:tracePt t="146670" x="5214938" y="4705350"/>
          <p14:tracePt t="146679" x="5251450" y="4732338"/>
          <p14:tracePt t="146687" x="5278438" y="4768850"/>
          <p14:tracePt t="146696" x="5314950" y="4833938"/>
          <p14:tracePt t="146702" x="5314950" y="4851400"/>
          <p14:tracePt t="146715" x="5324475" y="4887913"/>
          <p14:tracePt t="146720" x="5351463" y="4951413"/>
          <p14:tracePt t="146731" x="5378450" y="4997450"/>
          <p14:tracePt t="146736" x="5387975" y="5016500"/>
          <p14:tracePt t="146744" x="5424488" y="5070475"/>
          <p14:tracePt t="146753" x="5424488" y="5089525"/>
          <p14:tracePt t="146759" x="5434013" y="5106988"/>
          <p14:tracePt t="146767" x="5441950" y="5143500"/>
          <p14:tracePt t="146775" x="5441950" y="5160963"/>
          <p14:tracePt t="146783" x="5441950" y="5170488"/>
          <p14:tracePt t="146790" x="5441950" y="5207000"/>
          <p14:tracePt t="146798" x="5451475" y="5233988"/>
          <p14:tracePt t="146806" x="5451475" y="5253038"/>
          <p14:tracePt t="146814" x="5451475" y="5289550"/>
          <p14:tracePt t="146823" x="5451475" y="5307013"/>
          <p14:tracePt t="146831" x="5414963" y="5343525"/>
          <p14:tracePt t="146839" x="5387975" y="5372100"/>
          <p14:tracePt t="146846" x="5351463" y="5408613"/>
          <p14:tracePt t="146855" x="5305425" y="5426075"/>
          <p14:tracePt t="146864" x="5260975" y="5462588"/>
          <p14:tracePt t="146871" x="5205413" y="5481638"/>
          <p14:tracePt t="146879" x="5159375" y="5489575"/>
          <p14:tracePt t="146896" x="5014913" y="5489575"/>
          <p14:tracePt t="146903" x="4941888" y="5489575"/>
          <p14:tracePt t="146913" x="4876800" y="5489575"/>
          <p14:tracePt t="146918" x="4840288" y="5489575"/>
          <p14:tracePt t="146926" x="4813300" y="5489575"/>
          <p14:tracePt t="146934" x="4795838" y="5489575"/>
          <p14:tracePt t="146942" x="4776788" y="5472113"/>
          <p14:tracePt t="146950" x="4749800" y="5435600"/>
          <p14:tracePt t="146958" x="4740275" y="5399088"/>
          <p14:tracePt t="146966" x="4740275" y="5380038"/>
          <p14:tracePt t="146975" x="4730750" y="5362575"/>
          <p14:tracePt t="146983" x="4730750" y="5316538"/>
          <p14:tracePt t="146990" x="4730750" y="5299075"/>
          <p14:tracePt t="146998" x="4730750" y="5270500"/>
          <p14:tracePt t="147007" x="4730750" y="5243513"/>
          <p14:tracePt t="147015" x="4730750" y="5226050"/>
          <p14:tracePt t="147026" x="4730750" y="5207000"/>
          <p14:tracePt t="147032" x="4730750" y="5180013"/>
          <p14:tracePt t="147041" x="4730750" y="5170488"/>
          <p14:tracePt t="147047" x="4730750" y="5143500"/>
          <p14:tracePt t="147057" x="4740275" y="5126038"/>
          <p14:tracePt t="147066" x="4749800" y="5116513"/>
          <p14:tracePt t="147072" x="4759325" y="5080000"/>
          <p14:tracePt t="147091" x="4767263" y="5070475"/>
          <p14:tracePt t="147099" x="4786313" y="5033963"/>
          <p14:tracePt t="147113" x="4795838" y="5024438"/>
          <p14:tracePt t="147119" x="4813300" y="5006975"/>
          <p14:tracePt t="147128" x="4822825" y="4997450"/>
          <p14:tracePt t="147134" x="4832350" y="4987925"/>
          <p14:tracePt t="147142" x="4840288" y="4987925"/>
          <p14:tracePt t="147151" x="4886325" y="4987925"/>
          <p14:tracePt t="147159" x="4922838" y="4970463"/>
          <p14:tracePt t="147167" x="4968875" y="4970463"/>
          <p14:tracePt t="147175" x="5041900" y="4970463"/>
          <p14:tracePt t="147186" x="5095875" y="4970463"/>
          <p14:tracePt t="147192" x="5168900" y="4970463"/>
          <p14:tracePt t="147200" x="5224463" y="4970463"/>
          <p14:tracePt t="147208" x="5278438" y="4970463"/>
          <p14:tracePt t="147215" x="5324475" y="4979988"/>
          <p14:tracePt t="147223" x="5334000" y="4979988"/>
          <p14:tracePt t="147231" x="5341938" y="4997450"/>
          <p14:tracePt t="147248" x="5341938" y="5024438"/>
          <p14:tracePt t="147255" x="5341938" y="5033963"/>
          <p14:tracePt t="147263" x="5341938" y="5043488"/>
          <p14:tracePt t="147271" x="5341938" y="5053013"/>
          <p14:tracePt t="147280" x="5341938" y="5070475"/>
          <p14:tracePt t="147287" x="5341938" y="5089525"/>
          <p14:tracePt t="147296" x="5341938" y="5097463"/>
          <p14:tracePt t="147303" x="5341938" y="5116513"/>
          <p14:tracePt t="147313" x="5341938" y="5126038"/>
          <p14:tracePt t="147320" x="5341938" y="5153025"/>
          <p14:tracePt t="147327" x="5341938" y="5160963"/>
          <p14:tracePt t="147336" x="5341938" y="5180013"/>
          <p14:tracePt t="147344" x="5334000" y="5197475"/>
          <p14:tracePt t="147354" x="5324475" y="5207000"/>
          <p14:tracePt t="147369" x="5314950" y="5216525"/>
          <p14:tracePt t="147472" x="5305425" y="5226050"/>
          <p14:tracePt t="147480" x="5297488" y="5226050"/>
          <p14:tracePt t="147488" x="5287963" y="5226050"/>
          <p14:tracePt t="147503" x="5268913" y="5226050"/>
          <p14:tracePt t="147512" x="5260975" y="5226050"/>
          <p14:tracePt t="147519" x="5251450" y="5233988"/>
          <p14:tracePt t="148193" x="5241925" y="5262563"/>
          <p14:tracePt t="148202" x="5214938" y="5299075"/>
          <p14:tracePt t="148209" x="5178425" y="5307013"/>
          <p14:tracePt t="148215" x="5151438" y="5326063"/>
          <p14:tracePt t="148223" x="5114925" y="5362575"/>
          <p14:tracePt t="148231" x="5095875" y="5380038"/>
          <p14:tracePt t="148239" x="5059363" y="5380038"/>
          <p14:tracePt t="148248" x="5049838" y="5399088"/>
          <p14:tracePt t="148255" x="5032375" y="5416550"/>
          <p14:tracePt t="150088" x="5041900" y="5416550"/>
          <p14:tracePt t="150098" x="5049838" y="5408613"/>
          <p14:tracePt t="150120" x="5049838" y="5399088"/>
          <p14:tracePt t="150129" x="5059363" y="5389563"/>
          <p14:tracePt t="150136" x="5059363" y="5380038"/>
          <p14:tracePt t="150143" x="5078413" y="5353050"/>
          <p14:tracePt t="150224" x="5086350" y="5353050"/>
          <p14:tracePt t="150240" x="5095875" y="5343525"/>
          <p14:tracePt t="150249" x="5114925" y="5343525"/>
          <p14:tracePt t="150257" x="5132388" y="5326063"/>
          <p14:tracePt t="150271" x="5159375" y="5316538"/>
          <p14:tracePt t="150281" x="5168900" y="5307013"/>
          <p14:tracePt t="150289" x="5187950" y="5299075"/>
          <p14:tracePt t="150298" x="5241925" y="5262563"/>
          <p14:tracePt t="150303" x="5278438" y="5253038"/>
          <p14:tracePt t="150313" x="5297488" y="5243513"/>
          <p14:tracePt t="150320" x="5314950" y="5226050"/>
          <p14:tracePt t="150330" x="5334000" y="5216525"/>
          <p14:tracePt t="150639" x="5341938" y="5216525"/>
          <p14:tracePt t="150648" x="5341938" y="5270500"/>
          <p14:tracePt t="150657" x="5341938" y="5343525"/>
          <p14:tracePt t="150665" x="5341938" y="5416550"/>
          <p14:tracePt t="150673" x="5341938" y="5489575"/>
          <p14:tracePt t="150682" x="5341938" y="5572125"/>
          <p14:tracePt t="150688" x="5341938" y="5645150"/>
          <p14:tracePt t="150700" x="5341938" y="5718175"/>
          <p14:tracePt t="150703" x="5378450" y="5781675"/>
          <p14:tracePt t="150713" x="5405438" y="5864225"/>
          <p14:tracePt t="150719" x="5414963" y="5918200"/>
          <p14:tracePt t="150727" x="5414963" y="5946775"/>
          <p14:tracePt t="150735" x="5434013" y="5991225"/>
          <p14:tracePt t="150743" x="5441950" y="6010275"/>
          <p14:tracePt t="150751" x="5441950" y="6037263"/>
          <p14:tracePt t="150759" x="5441950" y="6046788"/>
          <p14:tracePt t="150767" x="5441950" y="6054725"/>
          <p14:tracePt t="150775" x="5441950" y="6073775"/>
          <p14:tracePt t="150824" x="5441950" y="6083300"/>
          <p14:tracePt t="150848" x="5441950" y="6091238"/>
          <p14:tracePt t="150874" x="5451475" y="6100763"/>
          <p14:tracePt t="150885" x="5451475" y="6110288"/>
          <p14:tracePt t="151153" x="5451475" y="6127750"/>
          <p14:tracePt t="151161" x="5451475" y="6137275"/>
          <p14:tracePt t="151168" x="5451475" y="6164263"/>
          <p14:tracePt t="151184" x="5451475" y="6192838"/>
          <p14:tracePt t="151193" x="5451475" y="6210300"/>
          <p14:tracePt t="151201" x="5461000" y="6219825"/>
          <p14:tracePt t="151208" x="5461000" y="6237288"/>
          <p14:tracePt t="151215" x="5461000" y="6256338"/>
          <p14:tracePt t="151223" x="5478463" y="6273800"/>
          <p14:tracePt t="151306" x="5478463" y="6283325"/>
          <p14:tracePt t="152308" x="5487988" y="6292850"/>
          <p14:tracePt t="153472" x="5487988" y="6283325"/>
          <p14:tracePt t="153496" x="5487988" y="6273800"/>
          <p14:tracePt t="153504" x="5487988" y="6265863"/>
          <p14:tracePt t="153514" x="5487988" y="6256338"/>
          <p14:tracePt t="153532" x="5487988" y="6246813"/>
          <p14:tracePt t="153536" x="5487988" y="6219825"/>
          <p14:tracePt t="153544" x="5487988" y="6200775"/>
          <p14:tracePt t="153552" x="5497513" y="6146800"/>
          <p14:tracePt t="153560" x="5507038" y="6100763"/>
          <p14:tracePt t="153568" x="5543550" y="6018213"/>
          <p14:tracePt t="153576" x="5551488" y="5964238"/>
          <p14:tracePt t="153584" x="5570538" y="5900738"/>
          <p14:tracePt t="153592" x="5607050" y="5791200"/>
          <p14:tracePt t="153600" x="5624513" y="5708650"/>
          <p14:tracePt t="153608" x="5653088" y="5618163"/>
          <p14:tracePt t="153617" x="5653088" y="5508625"/>
          <p14:tracePt t="153622" x="5680075" y="5389563"/>
          <p14:tracePt t="153631" x="5680075" y="5316538"/>
          <p14:tracePt t="153638" x="5680075" y="5226050"/>
          <p14:tracePt t="153647" x="5680075" y="5133975"/>
          <p14:tracePt t="153654" x="5680075" y="5060950"/>
          <p14:tracePt t="153663" x="5680075" y="4987925"/>
          <p14:tracePt t="153671" x="5688013" y="4943475"/>
          <p14:tracePt t="153680" x="5688013" y="4887913"/>
          <p14:tracePt t="153686" x="5688013" y="4833938"/>
          <p14:tracePt t="153695" x="5688013" y="4814888"/>
          <p14:tracePt t="153703" x="5688013" y="4768850"/>
          <p14:tracePt t="153712" x="5688013" y="4714875"/>
          <p14:tracePt t="153719" x="5688013" y="4660900"/>
          <p14:tracePt t="153730" x="5688013" y="4605338"/>
          <p14:tracePt t="153734" x="5688013" y="4551363"/>
          <p14:tracePt t="153742" x="5688013" y="4478338"/>
          <p14:tracePt t="153750" x="5688013" y="4413250"/>
          <p14:tracePt t="153758" x="5688013" y="4359275"/>
          <p14:tracePt t="153767" x="5688013" y="4303713"/>
          <p14:tracePt t="153775" x="5688013" y="4268788"/>
          <p14:tracePt t="153783" x="5688013" y="4213225"/>
          <p14:tracePt t="153791" x="5688013" y="4167188"/>
          <p14:tracePt t="153799" x="5688013" y="4113213"/>
          <p14:tracePt t="153807" x="5688013" y="4076700"/>
          <p14:tracePt t="153814" x="5688013" y="4021138"/>
          <p14:tracePt t="153822" x="5688013" y="3984625"/>
          <p14:tracePt t="153831" x="5688013" y="3957638"/>
          <p14:tracePt t="153838" x="5697538" y="3921125"/>
          <p14:tracePt t="153846" x="5697538" y="3884613"/>
          <p14:tracePt t="153854" x="5697538" y="3857625"/>
          <p14:tracePt t="153862" x="5697538" y="3848100"/>
          <p14:tracePt t="153880" x="5697538" y="3821113"/>
          <p14:tracePt t="153887" x="5697538" y="3811588"/>
          <p14:tracePt t="153895" x="5697538" y="3784600"/>
          <p14:tracePt t="153903" x="5697538" y="3767138"/>
          <p14:tracePt t="153912" x="5697538" y="3721100"/>
          <p14:tracePt t="153918" x="5697538" y="3711575"/>
          <p14:tracePt t="153928" x="5697538" y="3675063"/>
          <p14:tracePt t="153934" x="5697538" y="3638550"/>
          <p14:tracePt t="153942" x="5697538" y="3611563"/>
          <p14:tracePt t="153951" x="5697538" y="3565525"/>
          <p14:tracePt t="153959" x="5697538" y="3529013"/>
          <p14:tracePt t="153967" x="5697538" y="3482975"/>
          <p14:tracePt t="153976" x="5716588" y="3429000"/>
          <p14:tracePt t="153984" x="5716588" y="3402013"/>
          <p14:tracePt t="153993" x="5734050" y="3338513"/>
          <p14:tracePt t="154000" x="5743575" y="3302000"/>
          <p14:tracePt t="154008" x="5743575" y="3246438"/>
          <p14:tracePt t="154014" x="5753100" y="3200400"/>
          <p14:tracePt t="154022" x="5753100" y="3163888"/>
          <p14:tracePt t="154030" x="5761038" y="3127375"/>
          <p14:tracePt t="154038" x="5761038" y="3100388"/>
          <p14:tracePt t="154046" x="5761038" y="3082925"/>
          <p14:tracePt t="154054" x="5789613" y="3036888"/>
          <p14:tracePt t="154062" x="5797550" y="3009900"/>
          <p14:tracePt t="154071" x="5797550" y="3000375"/>
          <p14:tracePt t="154078" x="5807075" y="2982913"/>
          <p14:tracePt t="154088" x="5807075" y="2963863"/>
          <p14:tracePt t="154098" x="5807075" y="2946400"/>
          <p14:tracePt t="154121" x="5807075" y="2917825"/>
          <p14:tracePt t="154130" x="5807075" y="2909888"/>
          <p14:tracePt t="154136" x="5807075" y="2881313"/>
          <p14:tracePt t="154144" x="5807075" y="2873375"/>
          <p14:tracePt t="154152" x="5807075" y="2863850"/>
          <p14:tracePt t="154160" x="5807075" y="2836863"/>
          <p14:tracePt t="154175" x="5807075" y="2827338"/>
          <p14:tracePt t="154182" x="5807075" y="2817813"/>
          <p14:tracePt t="154198" x="5807075" y="2800350"/>
          <p14:tracePt t="154214" x="5807075" y="2790825"/>
          <p14:tracePt t="154385" x="5807075" y="2800350"/>
          <p14:tracePt t="154390" x="5770563" y="2863850"/>
          <p14:tracePt t="154398" x="5697538" y="2927350"/>
          <p14:tracePt t="154406" x="5661025" y="2973388"/>
          <p14:tracePt t="154414" x="5597525" y="3046413"/>
          <p14:tracePt t="154422" x="5561013" y="3073400"/>
          <p14:tracePt t="154430" x="5514975" y="3136900"/>
          <p14:tracePt t="154438" x="5478463" y="3173413"/>
          <p14:tracePt t="154446" x="5414963" y="3219450"/>
          <p14:tracePt t="154454" x="5368925" y="3246438"/>
          <p14:tracePt t="154462" x="5341938" y="3273425"/>
          <p14:tracePt t="154472" x="5305425" y="3302000"/>
          <p14:tracePt t="154480" x="5287963" y="3319463"/>
          <p14:tracePt t="154488" x="5268913" y="3328988"/>
          <p14:tracePt t="154497" x="5260975" y="3328988"/>
          <p14:tracePt t="154592" x="5251450" y="3328988"/>
          <p14:tracePt t="154611" x="5251450" y="3319463"/>
          <p14:tracePt t="154618" x="5251450" y="3309938"/>
          <p14:tracePt t="154624" x="5251450" y="3282950"/>
          <p14:tracePt t="154631" x="5251450" y="3265488"/>
          <p14:tracePt t="154639" x="5251450" y="3255963"/>
          <p14:tracePt t="154648" x="5251450" y="3236913"/>
          <p14:tracePt t="154655" x="5251450" y="3200400"/>
          <p14:tracePt t="154664" x="5251450" y="3182938"/>
          <p14:tracePt t="154681" x="5251450" y="3163888"/>
          <p14:tracePt t="154688" x="5251450" y="3155950"/>
          <p14:tracePt t="154699" x="5251450" y="3146425"/>
          <p14:tracePt t="154777" x="5251450" y="3136900"/>
          <p14:tracePt t="154825" x="5251450" y="3119438"/>
          <p14:tracePt t="154840" x="5251450" y="3100388"/>
          <p14:tracePt t="154848" x="5251450" y="3082925"/>
          <p14:tracePt t="154856" x="5251450" y="3073400"/>
          <p14:tracePt t="154994" x="5251450" y="3082925"/>
          <p14:tracePt t="155000" x="5251450" y="3109913"/>
          <p14:tracePt t="155013" x="5251450" y="3127375"/>
          <p14:tracePt t="155019" x="5260975" y="3155950"/>
          <p14:tracePt t="155025" x="5268913" y="3192463"/>
          <p14:tracePt t="155030" x="5305425" y="3236913"/>
          <p14:tracePt t="155039" x="5324475" y="3255963"/>
          <p14:tracePt t="155049" x="5360988" y="3282950"/>
          <p14:tracePt t="155063" x="5368925" y="3302000"/>
          <p14:tracePt t="155072" x="5378450" y="3309938"/>
          <p14:tracePt t="155219" x="5414963" y="3309938"/>
          <p14:tracePt t="155225" x="5441950" y="3309938"/>
          <p14:tracePt t="155232" x="5461000" y="3302000"/>
          <p14:tracePt t="155241" x="5487988" y="3292475"/>
          <p14:tracePt t="155248" x="5507038" y="3273425"/>
          <p14:tracePt t="155255" x="5514975" y="3265488"/>
          <p14:tracePt t="155263" x="5524500" y="3255963"/>
          <p14:tracePt t="155271" x="5543550" y="3236913"/>
          <p14:tracePt t="155280" x="5561013" y="3209925"/>
          <p14:tracePt t="155287" x="5570538" y="3173413"/>
          <p14:tracePt t="155296" x="5588000" y="3155950"/>
          <p14:tracePt t="155303" x="5607050" y="3136900"/>
          <p14:tracePt t="155311" x="5607050" y="3127375"/>
          <p14:tracePt t="155319" x="5616575" y="3109913"/>
          <p14:tracePt t="155328" x="5624513" y="3109913"/>
          <p14:tracePt t="155417" x="5634038" y="3109913"/>
          <p14:tracePt t="155432" x="5653088" y="3090863"/>
          <p14:tracePt t="155608" x="5653088" y="3109913"/>
          <p14:tracePt t="155616" x="5653088" y="3127375"/>
          <p14:tracePt t="155625" x="5653088" y="3136900"/>
          <p14:tracePt t="155634" x="5653088" y="3163888"/>
          <p14:tracePt t="155640" x="5653088" y="3173413"/>
          <p14:tracePt t="155648" x="5653088" y="3182938"/>
          <p14:tracePt t="155656" x="5653088" y="3192463"/>
          <p14:tracePt t="155680" x="5653088" y="3200400"/>
          <p14:tracePt t="155718" x="5653088" y="3209925"/>
          <p14:tracePt t="155768" x="5653088" y="3219450"/>
          <p14:tracePt t="155777" x="5624513" y="3246438"/>
          <p14:tracePt t="155785" x="5597525" y="3265488"/>
          <p14:tracePt t="155794" x="5551488" y="3273425"/>
          <p14:tracePt t="155799" x="5524500" y="3309938"/>
          <p14:tracePt t="155807" x="5507038" y="3309938"/>
          <p14:tracePt t="155815" x="5497513" y="3309938"/>
          <p14:tracePt t="155823" x="5478463" y="3319463"/>
          <p14:tracePt t="156112" x="5470525" y="3319463"/>
          <p14:tracePt t="156120" x="5434013" y="3292475"/>
          <p14:tracePt t="156129" x="5378450" y="3236913"/>
          <p14:tracePt t="156136" x="5334000" y="3219450"/>
          <p14:tracePt t="156146" x="5287963" y="3182938"/>
          <p14:tracePt t="156152" x="5260975" y="3163888"/>
          <p14:tracePt t="156161" x="5214938" y="3127375"/>
          <p14:tracePt t="156169" x="5195888" y="3119438"/>
          <p14:tracePt t="156176" x="5187950" y="3119438"/>
          <p14:tracePt t="156576" x="5178425" y="3119438"/>
          <p14:tracePt t="156600" x="5168900" y="3136900"/>
          <p14:tracePt t="156608" x="5168900" y="3173413"/>
          <p14:tracePt t="156617" x="5195888" y="3209925"/>
          <p14:tracePt t="156624" x="5224463" y="3236913"/>
          <p14:tracePt t="156633" x="5241925" y="3255963"/>
          <p14:tracePt t="156639" x="5278438" y="3292475"/>
          <p14:tracePt t="156648" x="5278438" y="3302000"/>
          <p14:tracePt t="156655" x="5287963" y="3302000"/>
          <p14:tracePt t="156729" x="5305425" y="3302000"/>
          <p14:tracePt t="156833" x="5324475" y="3302000"/>
          <p14:tracePt t="156840" x="5368925" y="3265488"/>
          <p14:tracePt t="156848" x="5387975" y="3255963"/>
          <p14:tracePt t="156856" x="5424488" y="3236913"/>
          <p14:tracePt t="156863" x="5424488" y="3228975"/>
          <p14:tracePt t="156871" x="5434013" y="3219450"/>
          <p14:tracePt t="156879" x="5451475" y="3209925"/>
          <p14:tracePt t="156900" x="5478463" y="3182938"/>
          <p14:tracePt t="156903" x="5487988" y="3173413"/>
          <p14:tracePt t="156935" x="5497513" y="3163888"/>
          <p14:tracePt t="159151" x="5478463" y="3163888"/>
          <p14:tracePt t="159158" x="5414963" y="3192463"/>
          <p14:tracePt t="159166" x="5387975" y="3200400"/>
          <p14:tracePt t="159175" x="5360988" y="3209925"/>
          <p14:tracePt t="159183" x="5314950" y="3209925"/>
          <p14:tracePt t="159263" x="5305425" y="3209925"/>
          <p14:tracePt t="159289" x="5297488" y="3209925"/>
          <p14:tracePt t="159304" x="5297488" y="3200400"/>
          <p14:tracePt t="159312" x="5297488" y="3192463"/>
          <p14:tracePt t="159322" x="5297488" y="3173413"/>
          <p14:tracePt t="159327" x="5278438" y="3146425"/>
          <p14:tracePt t="159334" x="5268913" y="3136900"/>
          <p14:tracePt t="159353" x="5251450" y="3119438"/>
          <p14:tracePt t="159384" x="5232400" y="3109913"/>
          <p14:tracePt t="159407" x="5224463" y="3100388"/>
          <p14:tracePt t="159431" x="5224463" y="3073400"/>
          <p14:tracePt t="159447" x="5214938" y="3063875"/>
          <p14:tracePt t="159481" x="5205413" y="3054350"/>
          <p14:tracePt t="159697" x="5205413" y="3073400"/>
          <p14:tracePt t="159705" x="5205413" y="3090863"/>
          <p14:tracePt t="159714" x="5214938" y="3119438"/>
          <p14:tracePt t="159720" x="5224463" y="3136900"/>
          <p14:tracePt t="159732" x="5224463" y="3163888"/>
          <p14:tracePt t="159736" x="5251450" y="3209925"/>
          <p14:tracePt t="159747" x="5251450" y="3228975"/>
          <p14:tracePt t="159752" x="5268913" y="3246438"/>
          <p14:tracePt t="159759" x="5287963" y="3265488"/>
          <p14:tracePt t="159767" x="5297488" y="3273425"/>
          <p14:tracePt t="159775" x="5305425" y="3273425"/>
          <p14:tracePt t="159783" x="5314950" y="3282950"/>
          <p14:tracePt t="159799" x="5314950" y="3292475"/>
          <p14:tracePt t="159823" x="5324475" y="3292475"/>
          <p14:tracePt t="159831" x="5351463" y="3292475"/>
          <p14:tracePt t="159838" x="5360988" y="3292475"/>
          <p14:tracePt t="159846" x="5387975" y="3292475"/>
          <p14:tracePt t="159854" x="5405438" y="3292475"/>
          <p14:tracePt t="159863" x="5414963" y="3292475"/>
          <p14:tracePt t="159871" x="5434013" y="3292475"/>
          <p14:tracePt t="159886" x="5441950" y="3292475"/>
          <p14:tracePt t="159895" x="5451475" y="3292475"/>
          <p14:tracePt t="159903" x="5478463" y="3292475"/>
          <p14:tracePt t="159911" x="5487988" y="3292475"/>
          <p14:tracePt t="159919" x="5497513" y="3292475"/>
          <p14:tracePt t="159928" x="5524500" y="3282950"/>
          <p14:tracePt t="159944" x="5524500" y="3273425"/>
          <p14:tracePt t="159967" x="5534025" y="3273425"/>
          <p14:tracePt t="159983" x="5551488" y="3273425"/>
          <p14:tracePt t="159991" x="5561013" y="3265488"/>
          <p14:tracePt t="159999" x="5580063" y="3255963"/>
          <p14:tracePt t="160008" x="5597525" y="3246438"/>
          <p14:tracePt t="160015" x="5607050" y="3246438"/>
          <p14:tracePt t="160023" x="5616575" y="3236913"/>
          <p14:tracePt t="160046" x="5624513" y="3228975"/>
          <p14:tracePt t="160054" x="5634038" y="3228975"/>
          <p14:tracePt t="160070" x="5653088" y="3219450"/>
          <p14:tracePt t="160086" x="5670550" y="3209925"/>
          <p14:tracePt t="160095" x="5688013" y="3192463"/>
          <p14:tracePt t="160103" x="5707063" y="3182938"/>
          <p14:tracePt t="160111" x="5724525" y="3173413"/>
          <p14:tracePt t="160119" x="5734050" y="3163888"/>
          <p14:tracePt t="160128" x="5753100" y="3155950"/>
          <p14:tracePt t="160135" x="5761038" y="3146425"/>
          <p14:tracePt t="160143" x="5770563" y="3136900"/>
          <p14:tracePt t="160151" x="5780088" y="3127375"/>
          <p14:tracePt t="160448" x="5770563" y="3155950"/>
          <p14:tracePt t="160456" x="5753100" y="3182938"/>
          <p14:tracePt t="160464" x="5734050" y="3209925"/>
          <p14:tracePt t="160472" x="5716588" y="3236913"/>
          <p14:tracePt t="160482" x="5707063" y="3246438"/>
          <p14:tracePt t="160488" x="5688013" y="3265488"/>
          <p14:tracePt t="160504" x="5670550" y="3282950"/>
          <p14:tracePt t="160536" x="5653088" y="3292475"/>
          <p14:tracePt t="160712" x="5643563" y="3292475"/>
          <p14:tracePt t="160776" x="5634038" y="3292475"/>
          <p14:tracePt t="160785" x="5624513" y="3292475"/>
          <p14:tracePt t="160793" x="5616575" y="3292475"/>
          <p14:tracePt t="160800" x="5597525" y="3292475"/>
          <p14:tracePt t="160808" x="5561013" y="3292475"/>
          <p14:tracePt t="160815" x="5534025" y="3292475"/>
          <p14:tracePt t="160822" x="5497513" y="3282950"/>
          <p14:tracePt t="160831" x="5461000" y="3273425"/>
          <p14:tracePt t="160838" x="5434013" y="3265488"/>
          <p14:tracePt t="160846" x="5378450" y="3236913"/>
          <p14:tracePt t="160855" x="5360988" y="3236913"/>
          <p14:tracePt t="160863" x="5351463" y="3236913"/>
          <p14:tracePt t="160871" x="5334000" y="3228975"/>
          <p14:tracePt t="160887" x="5314950" y="3228975"/>
          <p14:tracePt t="160953" x="5305425" y="3228975"/>
          <p14:tracePt t="160968" x="5297488" y="3219450"/>
          <p14:tracePt t="161569" x="5314950" y="3228975"/>
          <p14:tracePt t="161585" x="5314950" y="3236913"/>
          <p14:tracePt t="161592" x="5324475" y="3246438"/>
          <p14:tracePt t="161600" x="5334000" y="3255963"/>
          <p14:tracePt t="161608" x="5351463" y="3273425"/>
          <p14:tracePt t="161696" x="5378450" y="3282950"/>
          <p14:tracePt t="161704" x="5397500" y="3292475"/>
          <p14:tracePt t="161714" x="5424488" y="3292475"/>
          <p14:tracePt t="161720" x="5441950" y="3302000"/>
          <p14:tracePt t="161733" x="5478463" y="3302000"/>
          <p14:tracePt t="161747" x="5497513" y="3319463"/>
          <p14:tracePt t="161778" x="5514975" y="3319463"/>
          <p14:tracePt t="161816" x="5524500" y="3328988"/>
          <p14:tracePt t="161898" x="5534025" y="3338513"/>
          <p14:tracePt t="161906" x="5543550" y="3355975"/>
          <p14:tracePt t="161913" x="5551488" y="3365500"/>
          <p14:tracePt t="161920" x="5561013" y="3365500"/>
          <p14:tracePt t="161931" x="5588000" y="3382963"/>
          <p14:tracePt t="161935" x="5616575" y="3411538"/>
          <p14:tracePt t="161946" x="5634038" y="3429000"/>
          <p14:tracePt t="161952" x="5661025" y="3429000"/>
          <p14:tracePt t="161963" x="5670550" y="3438525"/>
          <p14:tracePt t="161967" x="5680075" y="3438525"/>
          <p14:tracePt t="161975" x="5688013" y="3438525"/>
          <p14:tracePt t="162398" x="5688013" y="3446463"/>
          <p14:tracePt t="162406" x="5688013" y="3482975"/>
          <p14:tracePt t="162416" x="5688013" y="3502025"/>
          <p14:tracePt t="162422" x="5688013" y="3529013"/>
          <p14:tracePt t="162430" x="5688013" y="3565525"/>
          <p14:tracePt t="162438" x="5688013" y="3584575"/>
          <p14:tracePt t="162447" x="5688013" y="3592513"/>
          <p14:tracePt t="162455" x="5670550" y="3629025"/>
          <p14:tracePt t="162463" x="5670550" y="3638550"/>
          <p14:tracePt t="162471" x="5670550" y="3648075"/>
          <p14:tracePt t="162487" x="5661025" y="3657600"/>
          <p14:tracePt t="162520" x="5661025" y="3665538"/>
          <p14:tracePt t="162532" x="5661025" y="3675063"/>
          <p14:tracePt t="163046" x="5661025" y="3684588"/>
          <p14:tracePt t="163198" x="5661025" y="3694113"/>
          <p14:tracePt t="163206" x="5661025" y="3721100"/>
          <p14:tracePt t="163222" x="5661025" y="3730625"/>
          <p14:tracePt t="163953" x="5661025" y="3748088"/>
          <p14:tracePt t="163964" x="5661025" y="3757613"/>
          <p14:tracePt t="163976" x="5661025" y="3767138"/>
          <p14:tracePt t="163984" x="5661025" y="3775075"/>
          <p14:tracePt t="164015" x="5661025" y="3794125"/>
          <p14:tracePt t="164130" x="5661025" y="3811588"/>
          <p14:tracePt t="164139" x="5661025" y="3830638"/>
          <p14:tracePt t="164145" x="5661025" y="3840163"/>
          <p14:tracePt t="164152" x="5670550" y="3857625"/>
          <p14:tracePt t="164162" x="5688013" y="3867150"/>
          <p14:tracePt t="164168" x="5724525" y="3867150"/>
          <p14:tracePt t="164175" x="5780088" y="3903663"/>
          <p14:tracePt t="164184" x="5834063" y="3903663"/>
          <p14:tracePt t="164192" x="5916613" y="3911600"/>
          <p14:tracePt t="164200" x="5989638" y="3930650"/>
          <p14:tracePt t="164208" x="6062663" y="3930650"/>
          <p14:tracePt t="164215" x="6135688" y="3930650"/>
          <p14:tracePt t="164223" x="6199188" y="3930650"/>
          <p14:tracePt t="164231" x="6272213" y="3930650"/>
          <p14:tracePt t="164238" x="6308725" y="3930650"/>
          <p14:tracePt t="164246" x="6354763" y="3930650"/>
          <p14:tracePt t="164254" x="6391275" y="3930650"/>
          <p14:tracePt t="164262" x="6408738" y="3930650"/>
          <p14:tracePt t="164270" x="6435725" y="3930650"/>
          <p14:tracePt t="164278" x="6445250" y="3930650"/>
          <p14:tracePt t="164288" x="6454775" y="3930650"/>
          <p14:tracePt t="164295" x="6464300" y="3930650"/>
          <p14:tracePt t="164303" x="6472238" y="3921125"/>
          <p14:tracePt t="164312" x="6481763" y="3903663"/>
          <p14:tracePt t="164318" x="6491288" y="3894138"/>
          <p14:tracePt t="164327" x="6491288" y="3884613"/>
          <p14:tracePt t="164819" x="6500813" y="3875088"/>
          <p14:tracePt t="164931" x="6518275" y="3857625"/>
          <p14:tracePt t="164937" x="6537325" y="3848100"/>
          <p14:tracePt t="164946" x="6581775" y="3811588"/>
          <p14:tracePt t="164952" x="6627813" y="3803650"/>
          <p14:tracePt t="164962" x="6654800" y="3803650"/>
          <p14:tracePt t="164967" x="6710363" y="3794125"/>
          <p14:tracePt t="164976" x="6764338" y="3794125"/>
          <p14:tracePt t="164983" x="6856413" y="3794125"/>
          <p14:tracePt t="164991" x="6956425" y="3794125"/>
          <p14:tracePt t="165000" x="7083425" y="3794125"/>
          <p14:tracePt t="165009" x="7156450" y="3794125"/>
          <p14:tracePt t="165017" x="7283450" y="3794125"/>
          <p14:tracePt t="165030" x="7375525" y="3794125"/>
          <p14:tracePt t="165032" x="7485063" y="3794125"/>
          <p14:tracePt t="165040" x="7558088" y="3794125"/>
          <p14:tracePt t="165046" x="7594600" y="3794125"/>
          <p14:tracePt t="165054" x="7685088" y="3794125"/>
          <p14:tracePt t="165062" x="7704138" y="3767138"/>
          <p14:tracePt t="165071" x="7721600" y="3757613"/>
          <p14:tracePt t="165078" x="7731125" y="3757613"/>
          <p14:tracePt t="165086" x="7777163" y="3738563"/>
          <p14:tracePt t="165094" x="7794625" y="3721100"/>
          <p14:tracePt t="165103" x="7813675" y="3721100"/>
          <p14:tracePt t="165112" x="7858125" y="3711575"/>
          <p14:tracePt t="165118" x="7894638" y="3702050"/>
          <p14:tracePt t="165127" x="7958138" y="3684588"/>
          <p14:tracePt t="165134" x="8023225" y="3665538"/>
          <p14:tracePt t="165144" x="8077200" y="3648075"/>
          <p14:tracePt t="165151" x="8096250" y="3638550"/>
          <p14:tracePt t="165159" x="8150225" y="3629025"/>
          <p14:tracePt t="165167" x="8250238" y="3602038"/>
          <p14:tracePt t="165175" x="8296275" y="3592513"/>
          <p14:tracePt t="165183" x="8332788" y="3584575"/>
          <p14:tracePt t="165191" x="8405813" y="3584575"/>
          <p14:tracePt t="165199" x="8451850" y="3575050"/>
          <p14:tracePt t="165206" x="8496300" y="3575050"/>
          <p14:tracePt t="165214" x="8532813" y="3575050"/>
          <p14:tracePt t="165222" x="8559800" y="3575050"/>
          <p14:tracePt t="165231" x="8605838" y="3575050"/>
          <p14:tracePt t="165239" x="8632825" y="3575050"/>
          <p14:tracePt t="165246" x="8661400" y="3575050"/>
          <p14:tracePt t="165255" x="8705850" y="3575050"/>
          <p14:tracePt t="165262" x="8761413" y="3575050"/>
          <p14:tracePt t="165271" x="8797925" y="3575050"/>
          <p14:tracePt t="165279" x="8842375" y="3575050"/>
          <p14:tracePt t="165287" x="8897938" y="3575050"/>
          <p14:tracePt t="165295" x="8951913" y="3548063"/>
          <p14:tracePt t="165303" x="8997950" y="3538538"/>
          <p14:tracePt t="165310" x="9090025" y="3519488"/>
          <p14:tracePt t="165319" x="9134475" y="3519488"/>
          <p14:tracePt t="167391" x="8924925" y="3675063"/>
          <p14:tracePt t="167399" x="8851900" y="3675063"/>
          <p14:tracePt t="167406" x="8807450" y="3675063"/>
          <p14:tracePt t="167415" x="8770938" y="3675063"/>
          <p14:tracePt t="167424" x="8761413" y="3675063"/>
          <p14:tracePt t="167464" x="8751888" y="3684588"/>
          <p14:tracePt t="167879" x="8742363" y="3694113"/>
          <p14:tracePt t="167887" x="8705850" y="3694113"/>
          <p14:tracePt t="167894" x="8642350" y="3702050"/>
          <p14:tracePt t="167902" x="8523288" y="3748088"/>
          <p14:tracePt t="167911" x="8442325" y="3784600"/>
          <p14:tracePt t="167919" x="8332788" y="3830638"/>
          <p14:tracePt t="167927" x="8213725" y="3875088"/>
          <p14:tracePt t="167936" x="8113713" y="3903663"/>
          <p14:tracePt t="167946" x="8023225" y="3911600"/>
          <p14:tracePt t="167952" x="7967663" y="3930650"/>
          <p14:tracePt t="167962" x="7921625" y="3930650"/>
          <p14:tracePt t="167968" x="7904163" y="3940175"/>
          <p14:tracePt t="168929" x="7904163" y="3903663"/>
          <p14:tracePt t="168937" x="7904163" y="3875088"/>
          <p14:tracePt t="168945" x="7894638" y="3848100"/>
          <p14:tracePt t="168952" x="7894638" y="3811588"/>
          <p14:tracePt t="168964" x="7885113" y="3794125"/>
          <p14:tracePt t="168968" x="7877175" y="3775075"/>
          <p14:tracePt t="168979" x="7867650" y="3748088"/>
          <p14:tracePt t="168992" x="7858125" y="3694113"/>
          <p14:tracePt t="169009" x="7858125" y="3675063"/>
          <p14:tracePt t="169017" x="7858125" y="3665538"/>
          <p14:tracePt t="169025" x="7858125" y="3657600"/>
          <p14:tracePt t="169049" x="7858125" y="3648075"/>
          <p14:tracePt t="169471" x="7867650" y="3675063"/>
          <p14:tracePt t="169479" x="7867650" y="3684588"/>
          <p14:tracePt t="169486" x="7867650" y="3694113"/>
          <p14:tracePt t="169495" x="7877175" y="3711575"/>
          <p14:tracePt t="169511" x="7885113" y="3721100"/>
          <p14:tracePt t="169535" x="7904163" y="3730625"/>
          <p14:tracePt t="169550" x="7913688" y="3730625"/>
          <p14:tracePt t="169953" x="7940675" y="3730625"/>
          <p14:tracePt t="169962" x="7958138" y="3730625"/>
          <p14:tracePt t="169968" x="7986713" y="3702050"/>
          <p14:tracePt t="169979" x="8004175" y="3684588"/>
          <p14:tracePt t="169984" x="8031163" y="3657600"/>
          <p14:tracePt t="169991" x="8050213" y="3621088"/>
          <p14:tracePt t="169999" x="8059738" y="3602038"/>
          <p14:tracePt t="170009" x="8067675" y="3584575"/>
          <p14:tracePt t="170015" x="8077200" y="3556000"/>
          <p14:tracePt t="170024" x="8096250" y="3538538"/>
          <p14:tracePt t="170039" x="8096250" y="3519488"/>
          <p14:tracePt t="170047" x="8104188" y="3511550"/>
          <p14:tracePt t="170063" x="8104188" y="3492500"/>
          <p14:tracePt t="170071" x="8113713" y="3475038"/>
          <p14:tracePt t="170087" x="8113713" y="3465513"/>
          <p14:tracePt t="170248" x="8113713" y="3475038"/>
          <p14:tracePt t="170256" x="8096250" y="3529013"/>
          <p14:tracePt t="170263" x="8077200" y="3592513"/>
          <p14:tracePt t="170272" x="8067675" y="3638550"/>
          <p14:tracePt t="170281" x="8040688" y="3730625"/>
          <p14:tracePt t="170287" x="8023225" y="3767138"/>
          <p14:tracePt t="170295" x="8013700" y="3794125"/>
          <p14:tracePt t="170303" x="8013700" y="3821113"/>
          <p14:tracePt t="170312" x="8004175" y="3848100"/>
          <p14:tracePt t="170319" x="7994650" y="3884613"/>
          <p14:tracePt t="170327" x="7986713" y="3903663"/>
          <p14:tracePt t="170336" x="7986713" y="3911600"/>
          <p14:tracePt t="170343" x="7977188" y="3940175"/>
          <p14:tracePt t="170352" x="7977188" y="3957638"/>
          <p14:tracePt t="170360" x="7967663" y="3957638"/>
          <p14:tracePt t="170366" x="7967663" y="3976688"/>
          <p14:tracePt t="170374" x="7967663" y="3984625"/>
          <p14:tracePt t="170382" x="7967663" y="3994150"/>
          <p14:tracePt t="170640" x="7958138" y="4003675"/>
          <p14:tracePt t="170648" x="7940675" y="4030663"/>
          <p14:tracePt t="170656" x="7940675" y="4040188"/>
          <p14:tracePt t="170671" x="7940675" y="4057650"/>
          <p14:tracePt t="170688" x="7940675" y="4067175"/>
          <p14:tracePt t="170704" x="7940675" y="4076700"/>
          <p14:tracePt t="170872" x="7921625" y="4040188"/>
          <p14:tracePt t="170880" x="7885113" y="4003675"/>
          <p14:tracePt t="170888" x="7813675" y="3994150"/>
          <p14:tracePt t="170896" x="7712075" y="3967163"/>
          <p14:tracePt t="170915" x="7558088" y="3940175"/>
          <p14:tracePt t="170920" x="7502525" y="3930650"/>
          <p14:tracePt t="170928" x="7448550" y="3930650"/>
          <p14:tracePt t="170935" x="7412038" y="3930650"/>
          <p14:tracePt t="170943" x="7392988" y="3930650"/>
          <p14:tracePt t="170968" x="7375525" y="3911600"/>
          <p14:tracePt t="171000" x="7375525" y="3903663"/>
          <p14:tracePt t="171018" x="7375525" y="3894138"/>
          <p14:tracePt t="171096" x="7375525" y="3875088"/>
          <p14:tracePt t="171256" x="7366000" y="3867150"/>
          <p14:tracePt t="171272" x="7312025" y="3867150"/>
          <p14:tracePt t="171280" x="7219950" y="3875088"/>
          <p14:tracePt t="171288" x="7156450" y="3884613"/>
          <p14:tracePt t="171295" x="7065963" y="3884613"/>
          <p14:tracePt t="171304" x="6973888" y="3884613"/>
          <p14:tracePt t="171311" x="6919913" y="3884613"/>
          <p14:tracePt t="171319" x="6883400" y="3884613"/>
          <p14:tracePt t="172009" x="6983413" y="3884613"/>
          <p14:tracePt t="172018" x="7129463" y="3884613"/>
          <p14:tracePt t="172024" x="7239000" y="3884613"/>
          <p14:tracePt t="172034" x="7348538" y="3903663"/>
          <p14:tracePt t="172038" x="7429500" y="3903663"/>
          <p14:tracePt t="172046" x="7558088" y="3903663"/>
          <p14:tracePt t="172054" x="7612063" y="3903663"/>
          <p14:tracePt t="172064" x="7667625" y="3903663"/>
          <p14:tracePt t="172070" x="7704138" y="3903663"/>
          <p14:tracePt t="172079" x="7721600" y="3903663"/>
          <p14:tracePt t="172087" x="7740650" y="3903663"/>
          <p14:tracePt t="172094" x="7748588" y="3903663"/>
          <p14:tracePt t="172102" x="7758113" y="3903663"/>
          <p14:tracePt t="172119" x="7767638" y="3903663"/>
          <p14:tracePt t="172135" x="7777163" y="3894138"/>
          <p14:tracePt t="172161" x="7777163" y="3884613"/>
          <p14:tracePt t="172184" x="7785100" y="3875088"/>
          <p14:tracePt t="172705" x="7794625" y="3867150"/>
          <p14:tracePt t="172711" x="7831138" y="3857625"/>
          <p14:tracePt t="172721" x="7858125" y="3840163"/>
          <p14:tracePt t="172730" x="7885113" y="3840163"/>
          <p14:tracePt t="172739" x="7904163" y="3830638"/>
          <p14:tracePt t="172744" x="7940675" y="3830638"/>
          <p14:tracePt t="172751" x="7940675" y="3821113"/>
          <p14:tracePt t="172761" x="7950200" y="3821113"/>
          <p14:tracePt t="175592" x="7931150" y="3794125"/>
          <p14:tracePt t="175600" x="7731125" y="3775075"/>
          <p14:tracePt t="175611" x="7502525" y="3748088"/>
          <p14:tracePt t="175617" x="7256463" y="3711575"/>
          <p14:tracePt t="175625" x="6973888" y="3675063"/>
          <p14:tracePt t="175632" x="6773863" y="3675063"/>
          <p14:tracePt t="175641" x="6610350" y="3629025"/>
          <p14:tracePt t="175648" x="6464300" y="3611563"/>
          <p14:tracePt t="175656" x="6391275" y="3611563"/>
          <p14:tracePt t="175665" x="6335713" y="3611563"/>
          <p14:tracePt t="175720" x="6345238" y="3584575"/>
          <p14:tracePt t="175727" x="6354763" y="3575050"/>
          <p14:tracePt t="175736" x="6362700" y="3556000"/>
          <p14:tracePt t="175744" x="6362700" y="3538538"/>
          <p14:tracePt t="175815" x="6372225" y="3529013"/>
          <p14:tracePt t="175842" x="6391275" y="3519488"/>
          <p14:tracePt t="175848" x="6399213" y="3511550"/>
          <p14:tracePt t="175864" x="6399213" y="3492500"/>
          <p14:tracePt t="175873" x="6399213" y="3482975"/>
          <p14:tracePt t="175878" x="6399213" y="3475038"/>
          <p14:tracePt t="175886" x="6399213" y="3455988"/>
          <p14:tracePt t="175894" x="6399213" y="3438525"/>
          <p14:tracePt t="175902" x="6408738" y="3411538"/>
          <p14:tracePt t="175910" x="6408738" y="3382963"/>
          <p14:tracePt t="175918" x="6435725" y="3338513"/>
          <p14:tracePt t="175927" x="6435725" y="3309938"/>
          <p14:tracePt t="175935" x="6435725" y="3282950"/>
          <p14:tracePt t="175943" x="6435725" y="3236913"/>
          <p14:tracePt t="175950" x="6435725" y="3200400"/>
          <p14:tracePt t="175959" x="6418263" y="3155950"/>
          <p14:tracePt t="175966" x="6418263" y="3127375"/>
          <p14:tracePt t="175975" x="6399213" y="3082925"/>
          <p14:tracePt t="175982" x="6391275" y="3073400"/>
          <p14:tracePt t="175990" x="6381750" y="3063875"/>
          <p14:tracePt t="175999" x="6381750" y="3054350"/>
          <p14:tracePt t="176055" x="6372225" y="3054350"/>
          <p14:tracePt t="176200" x="6345238" y="3063875"/>
          <p14:tracePt t="176209" x="6299200" y="3090863"/>
          <p14:tracePt t="176216" x="6226175" y="3136900"/>
          <p14:tracePt t="176227" x="6145213" y="3163888"/>
          <p14:tracePt t="176230" x="6080125" y="3182938"/>
          <p14:tracePt t="176239" x="5999163" y="3236913"/>
          <p14:tracePt t="176246" x="5962650" y="3246438"/>
          <p14:tracePt t="176256" x="5899150" y="3292475"/>
          <p14:tracePt t="176262" x="5889625" y="3292475"/>
          <p14:tracePt t="176270" x="5862638" y="3302000"/>
          <p14:tracePt t="176278" x="5843588" y="3309938"/>
          <p14:tracePt t="176632" x="5853113" y="3338513"/>
          <p14:tracePt t="176644" x="5926138" y="3375025"/>
          <p14:tracePt t="176649" x="6007100" y="3411538"/>
          <p14:tracePt t="176656" x="6135688" y="3438525"/>
          <p14:tracePt t="176663" x="6218238" y="3465513"/>
          <p14:tracePt t="176673" x="6345238" y="3482975"/>
          <p14:tracePt t="176678" x="6427788" y="3511550"/>
          <p14:tracePt t="176688" x="6537325" y="3548063"/>
          <p14:tracePt t="176695" x="6618288" y="3575050"/>
          <p14:tracePt t="176704" x="6681788" y="3602038"/>
          <p14:tracePt t="176711" x="6718300" y="3611563"/>
          <p14:tracePt t="176729" x="6727825" y="3611563"/>
          <p14:tracePt t="176736" x="6737350" y="3621088"/>
          <p14:tracePt t="176992" x="6754813" y="3621088"/>
          <p14:tracePt t="177000" x="6764338" y="3621088"/>
          <p14:tracePt t="177008" x="6791325" y="3648075"/>
          <p14:tracePt t="177016" x="6791325" y="3657600"/>
          <p14:tracePt t="177024" x="6819900" y="3684588"/>
          <p14:tracePt t="177032" x="6856413" y="3711575"/>
          <p14:tracePt t="177040" x="6864350" y="3721100"/>
          <p14:tracePt t="177047" x="6892925" y="3748088"/>
          <p14:tracePt t="177055" x="6900863" y="3775075"/>
          <p14:tracePt t="177063" x="6919913" y="3803650"/>
          <p14:tracePt t="177073" x="6937375" y="3811588"/>
          <p14:tracePt t="177079" x="6956425" y="3821113"/>
          <p14:tracePt t="177089" x="6983413" y="3840163"/>
          <p14:tracePt t="177095" x="7010400" y="3857625"/>
          <p14:tracePt t="177120" x="7019925" y="3867150"/>
          <p14:tracePt t="177129" x="7037388" y="3875088"/>
          <p14:tracePt t="177148" x="7046913" y="3884613"/>
          <p14:tracePt t="177161" x="7056438" y="3884613"/>
          <p14:tracePt t="177167" x="7065963" y="3894138"/>
          <p14:tracePt t="177182" x="7073900" y="3903663"/>
          <p14:tracePt t="177190" x="7092950" y="3921125"/>
          <p14:tracePt t="177206" x="7092950" y="3930650"/>
          <p14:tracePt t="177488" x="7156450" y="3940175"/>
          <p14:tracePt t="177496" x="7248525" y="3940175"/>
          <p14:tracePt t="177504" x="7302500" y="3940175"/>
          <p14:tracePt t="177512" x="7402513" y="3940175"/>
          <p14:tracePt t="177520" x="7512050" y="3940175"/>
          <p14:tracePt t="177531" x="7585075" y="3940175"/>
          <p14:tracePt t="177536" x="7639050" y="3940175"/>
          <p14:tracePt t="177546" x="7694613" y="3940175"/>
          <p14:tracePt t="177552" x="7721600" y="3940175"/>
          <p14:tracePt t="177563" x="7740650" y="3940175"/>
          <p14:tracePt t="177623" x="7748588" y="3940175"/>
          <p14:tracePt t="177638" x="7777163" y="3940175"/>
          <p14:tracePt t="177647" x="7794625" y="3940175"/>
          <p14:tracePt t="177655" x="7821613" y="3940175"/>
          <p14:tracePt t="177663" x="7840663" y="3940175"/>
          <p14:tracePt t="177671" x="7858125" y="3940175"/>
          <p14:tracePt t="177678" x="7867650" y="3940175"/>
          <p14:tracePt t="177686" x="7877175" y="3940175"/>
          <p14:tracePt t="177711" x="7894638" y="3930650"/>
          <p14:tracePt t="177718" x="7904163" y="3930650"/>
          <p14:tracePt t="177727" x="7931150" y="3930650"/>
          <p14:tracePt t="177735" x="7977188" y="3921125"/>
          <p14:tracePt t="177745" x="8013700" y="3911600"/>
          <p14:tracePt t="177751" x="8059738" y="3903663"/>
          <p14:tracePt t="177761" x="8123238" y="3875088"/>
          <p14:tracePt t="177766" x="8140700" y="3867150"/>
          <p14:tracePt t="177776" x="8177213" y="3857625"/>
          <p14:tracePt t="177783" x="8223250" y="3848100"/>
          <p14:tracePt t="177791" x="8240713" y="3848100"/>
          <p14:tracePt t="177799" x="8269288" y="3821113"/>
          <p14:tracePt t="177807" x="8323263" y="3811588"/>
          <p14:tracePt t="177815" x="8342313" y="3811588"/>
          <p14:tracePt t="177823" x="8378825" y="3803650"/>
          <p14:tracePt t="177831" x="8415338" y="3794125"/>
          <p14:tracePt t="177839" x="8442325" y="3794125"/>
          <p14:tracePt t="177846" x="8496300" y="3794125"/>
          <p14:tracePt t="177854" x="8542338" y="3794125"/>
          <p14:tracePt t="177862" x="8615363" y="3794125"/>
          <p14:tracePt t="177870" x="8669338" y="3794125"/>
          <p14:tracePt t="177880" x="8742363" y="3794125"/>
          <p14:tracePt t="177886" x="8834438" y="3794125"/>
          <p14:tracePt t="177895" x="8907463" y="3794125"/>
          <p14:tracePt t="177902" x="9034463" y="3794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FAQ</a:t>
            </a:r>
            <a:endParaRPr kumimoji="1" lang="ja-JP" alt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051050" y="4510088"/>
            <a:ext cx="0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051050" y="47259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051050" y="515937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2339975" y="515937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116013" y="4941888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1373188" y="1700213"/>
            <a:ext cx="0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373188" y="19161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1662113" y="134143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373188" y="23495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flipH="1">
            <a:off x="1258888" y="2062163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124075" y="57340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125663" y="5734050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2197100" y="5734050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2268538" y="5734050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2339975" y="5734050"/>
            <a:ext cx="71438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2411413" y="5734050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1474788" y="134143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2454275" y="1700213"/>
            <a:ext cx="0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454275" y="19161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2743200" y="134143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2454275" y="23495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 flipH="1">
            <a:off x="2339975" y="2062163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555875" y="13414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2049463" y="3286125"/>
            <a:ext cx="0" cy="865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2049463" y="35020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2049463" y="393541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 flipV="1">
            <a:off x="2338388" y="3935413"/>
            <a:ext cx="1587" cy="788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468313" y="3716338"/>
            <a:ext cx="15811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1619250" y="23495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2771775" y="23495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1619250" y="27813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339975" y="2781300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468313" y="2133600"/>
            <a:ext cx="79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1116013" y="2133600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 flipH="1">
            <a:off x="1835150" y="21336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1835150" y="2133600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11188" y="17002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A</a:t>
            </a: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11188" y="32845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B</a:t>
            </a:r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2771775" y="278130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3132138" y="24209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Y</a:t>
            </a:r>
          </a:p>
        </p:txBody>
      </p:sp>
      <p:cxnSp>
        <p:nvCxnSpPr>
          <p:cNvPr id="51" name="直線矢印コネクタ 50"/>
          <p:cNvCxnSpPr/>
          <p:nvPr/>
        </p:nvCxnSpPr>
        <p:spPr>
          <a:xfrm flipH="1">
            <a:off x="2483768" y="4293096"/>
            <a:ext cx="1584176" cy="0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139952" y="4077072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①　ここは点に見えないって？</a:t>
            </a:r>
            <a:endParaRPr kumimoji="1" lang="en-US" altLang="ja-JP" dirty="0"/>
          </a:p>
          <a:p>
            <a:r>
              <a:rPr lang="ja-JP" altLang="en-US" dirty="0"/>
              <a:t>いいや、ここは点だ！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27584" y="2276872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１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27584" y="37890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endParaRPr kumimoji="1" lang="ja-JP" altLang="en-US" dirty="0"/>
          </a:p>
        </p:txBody>
      </p:sp>
      <p:sp>
        <p:nvSpPr>
          <p:cNvPr id="55" name="Text Box 42"/>
          <p:cNvSpPr txBox="1">
            <a:spLocks noChangeArrowheads="1"/>
          </p:cNvSpPr>
          <p:nvPr/>
        </p:nvSpPr>
        <p:spPr bwMode="auto">
          <a:xfrm>
            <a:off x="395536" y="2204864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err="1"/>
              <a:t>va</a:t>
            </a:r>
            <a:endParaRPr lang="en-US" altLang="ja-JP" sz="1800" dirty="0"/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395536" y="3717032"/>
            <a:ext cx="4283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err="1"/>
              <a:t>vb</a:t>
            </a:r>
            <a:endParaRPr lang="en-US" altLang="ja-JP" sz="18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148064" y="1628800"/>
            <a:ext cx="3179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②　</a:t>
            </a:r>
            <a:r>
              <a:rPr lang="en-US" altLang="ja-JP" dirty="0"/>
              <a:t>2</a:t>
            </a:r>
            <a:r>
              <a:rPr lang="ja-JP" altLang="en-US" dirty="0"/>
              <a:t>入力あれば別々に入れる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 err="1"/>
              <a:t>va</a:t>
            </a:r>
            <a:r>
              <a:rPr lang="en-US" altLang="ja-JP" dirty="0"/>
              <a:t> 1 0 pulse (….)</a:t>
            </a:r>
          </a:p>
          <a:p>
            <a:r>
              <a:rPr kumimoji="1" lang="en-US" altLang="ja-JP" dirty="0" err="1"/>
              <a:t>vb</a:t>
            </a:r>
            <a:r>
              <a:rPr kumimoji="1" lang="en-US" altLang="ja-JP" dirty="0"/>
              <a:t> 3 0 pulse(….)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82FCB20-7F54-4001-BCF7-F0EE42E48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3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40"/>
    </mc:Choice>
    <mc:Fallback>
      <p:transition spd="slow" advTm="8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2" x="8988425" y="3875088"/>
          <p14:tracePt t="2469" x="8934450" y="3875088"/>
          <p14:tracePt t="2478" x="8915400" y="3884613"/>
          <p14:tracePt t="2485" x="8888413" y="3884613"/>
          <p14:tracePt t="2493" x="8878888" y="3884613"/>
          <p14:tracePt t="2566" x="8870950" y="3884613"/>
          <p14:tracePt t="2669" x="8834438" y="3884613"/>
          <p14:tracePt t="2678" x="8705850" y="3884613"/>
          <p14:tracePt t="2686" x="8542338" y="3884613"/>
          <p14:tracePt t="2693" x="8359775" y="3884613"/>
          <p14:tracePt t="2701" x="8177213" y="3857625"/>
          <p14:tracePt t="2709" x="7958138" y="3857625"/>
          <p14:tracePt t="2718" x="7794625" y="3857625"/>
          <p14:tracePt t="2725" x="7648575" y="3857625"/>
          <p14:tracePt t="2734" x="7521575" y="3857625"/>
          <p14:tracePt t="2741" x="7429500" y="3857625"/>
          <p14:tracePt t="2750" x="7339013" y="3857625"/>
          <p14:tracePt t="2757" x="7312025" y="3857625"/>
          <p14:tracePt t="2767" x="7265988" y="3857625"/>
          <p14:tracePt t="3045" x="7265988" y="3848100"/>
          <p14:tracePt t="3061" x="7265988" y="3830638"/>
          <p14:tracePt t="3069" x="7265988" y="3775075"/>
          <p14:tracePt t="3079" x="7265988" y="3757613"/>
          <p14:tracePt t="3085" x="7265988" y="3738563"/>
          <p14:tracePt t="3094" x="7265988" y="3711575"/>
          <p14:tracePt t="3101" x="7265988" y="3675063"/>
          <p14:tracePt t="3109" x="7265988" y="3657600"/>
          <p14:tracePt t="3117" x="7265988" y="3629025"/>
          <p14:tracePt t="3126" x="7275513" y="3611563"/>
          <p14:tracePt t="3135" x="7283450" y="3602038"/>
          <p14:tracePt t="3142" x="7283450" y="3565525"/>
          <p14:tracePt t="3151" x="7283450" y="3556000"/>
          <p14:tracePt t="3158" x="7302500" y="3519488"/>
          <p14:tracePt t="3168" x="7329488" y="3492500"/>
          <p14:tracePt t="3174" x="7339013" y="3475038"/>
          <p14:tracePt t="3184" x="7348538" y="3465513"/>
          <p14:tracePt t="3189" x="7348538" y="3438525"/>
          <p14:tracePt t="3197" x="7366000" y="3411538"/>
          <p14:tracePt t="3207" x="7366000" y="3402013"/>
          <p14:tracePt t="3213" x="7375525" y="3392488"/>
          <p14:tracePt t="3422" x="7375525" y="3382963"/>
          <p14:tracePt t="3623" x="7366000" y="3375025"/>
          <p14:tracePt t="3631" x="7239000" y="3375025"/>
          <p14:tracePt t="3637" x="7056438" y="3375025"/>
          <p14:tracePt t="3645" x="6892925" y="3375025"/>
          <p14:tracePt t="3653" x="6691313" y="3375025"/>
          <p14:tracePt t="3661" x="6472238" y="3375025"/>
          <p14:tracePt t="3669" x="6245225" y="3375025"/>
          <p14:tracePt t="3677" x="6016625" y="3375025"/>
          <p14:tracePt t="3685" x="5826125" y="3375025"/>
          <p14:tracePt t="3693" x="5680075" y="3375025"/>
          <p14:tracePt t="3701" x="5551488" y="3375025"/>
          <p14:tracePt t="3709" x="5424488" y="3375025"/>
          <p14:tracePt t="3718" x="5368925" y="3375025"/>
          <p14:tracePt t="3727" x="5324475" y="3375025"/>
          <p14:tracePt t="3736" x="5314950" y="3375025"/>
          <p14:tracePt t="3791" x="5305425" y="3375025"/>
          <p14:tracePt t="3815" x="5297488" y="3375025"/>
          <p14:tracePt t="3823" x="5232400" y="3338513"/>
          <p14:tracePt t="3831" x="5151438" y="3309938"/>
          <p14:tracePt t="3839" x="5059363" y="3273425"/>
          <p14:tracePt t="3846" x="4995863" y="3246438"/>
          <p14:tracePt t="3853" x="4886325" y="3236913"/>
          <p14:tracePt t="3861" x="4803775" y="3182938"/>
          <p14:tracePt t="3869" x="4740275" y="3155950"/>
          <p14:tracePt t="3877" x="4695825" y="3119438"/>
          <p14:tracePt t="3885" x="4659313" y="3082925"/>
          <p14:tracePt t="3893" x="4630738" y="3063875"/>
          <p14:tracePt t="3901" x="4613275" y="3054350"/>
          <p14:tracePt t="3909" x="4594225" y="3027363"/>
          <p14:tracePt t="3917" x="4586288" y="3017838"/>
          <p14:tracePt t="3925" x="4576763" y="3000375"/>
          <p14:tracePt t="3934" x="4576763" y="2973388"/>
          <p14:tracePt t="3941" x="4567238" y="2946400"/>
          <p14:tracePt t="3950" x="4567238" y="2927350"/>
          <p14:tracePt t="3957" x="4567238" y="2881313"/>
          <p14:tracePt t="3966" x="4567238" y="2844800"/>
          <p14:tracePt t="3975" x="4567238" y="2800350"/>
          <p14:tracePt t="3986" x="4567238" y="2771775"/>
          <p14:tracePt t="3990" x="4567238" y="2735263"/>
          <p14:tracePt t="3999" x="4567238" y="2681288"/>
          <p14:tracePt t="4006" x="4567238" y="2644775"/>
          <p14:tracePt t="4015" x="4567238" y="2589213"/>
          <p14:tracePt t="4023" x="4567238" y="2571750"/>
          <p14:tracePt t="4031" x="4567238" y="2525713"/>
          <p14:tracePt t="4039" x="4567238" y="2489200"/>
          <p14:tracePt t="4047" x="4567238" y="2462213"/>
          <p14:tracePt t="4054" x="4567238" y="2425700"/>
          <p14:tracePt t="4063" x="4567238" y="2389188"/>
          <p14:tracePt t="4070" x="4567238" y="2371725"/>
          <p14:tracePt t="4079" x="4567238" y="2316163"/>
          <p14:tracePt t="4086" x="4586288" y="2289175"/>
          <p14:tracePt t="4095" x="4613275" y="2233613"/>
          <p14:tracePt t="4107" x="4630738" y="2197100"/>
          <p14:tracePt t="4111" x="4640263" y="2170113"/>
          <p14:tracePt t="4120" x="4667250" y="2143125"/>
          <p14:tracePt t="4126" x="4703763" y="2106613"/>
          <p14:tracePt t="4135" x="4749800" y="2060575"/>
          <p14:tracePt t="4141" x="4786313" y="2024063"/>
          <p14:tracePt t="4151" x="4832350" y="2006600"/>
          <p14:tracePt t="4157" x="4859338" y="1979613"/>
          <p14:tracePt t="4166" x="4905375" y="1970088"/>
          <p14:tracePt t="4173" x="4949825" y="1933575"/>
          <p14:tracePt t="4182" x="5005388" y="1924050"/>
          <p14:tracePt t="4189" x="5041900" y="1878013"/>
          <p14:tracePt t="4197" x="5086350" y="1878013"/>
          <p14:tracePt t="4205" x="5151438" y="1878013"/>
          <p14:tracePt t="4213" x="5214938" y="1851025"/>
          <p14:tracePt t="4221" x="5260975" y="1851025"/>
          <p14:tracePt t="4229" x="5334000" y="1833563"/>
          <p14:tracePt t="4237" x="5387975" y="1833563"/>
          <p14:tracePt t="4245" x="5441950" y="1814513"/>
          <p14:tracePt t="4253" x="5514975" y="1814513"/>
          <p14:tracePt t="4261" x="5597525" y="1814513"/>
          <p14:tracePt t="4269" x="5670550" y="1814513"/>
          <p14:tracePt t="4277" x="5724525" y="1814513"/>
          <p14:tracePt t="4285" x="5797550" y="1814513"/>
          <p14:tracePt t="4293" x="5826125" y="1814513"/>
          <p14:tracePt t="4301" x="5907088" y="1814513"/>
          <p14:tracePt t="4309" x="5972175" y="1814513"/>
          <p14:tracePt t="4317" x="6026150" y="1814513"/>
          <p14:tracePt t="4325" x="6080125" y="1814513"/>
          <p14:tracePt t="4333" x="6135688" y="1814513"/>
          <p14:tracePt t="4341" x="6181725" y="1814513"/>
          <p14:tracePt t="4350" x="6235700" y="1814513"/>
          <p14:tracePt t="4357" x="6291263" y="1833563"/>
          <p14:tracePt t="4370" x="6354763" y="1841500"/>
          <p14:tracePt t="4375" x="6399213" y="1851025"/>
          <p14:tracePt t="4385" x="6427788" y="1878013"/>
          <p14:tracePt t="4390" x="6481763" y="1887538"/>
          <p14:tracePt t="4397" x="6518275" y="1906588"/>
          <p14:tracePt t="4405" x="6545263" y="1943100"/>
          <p14:tracePt t="4413" x="6573838" y="1960563"/>
          <p14:tracePt t="4421" x="6600825" y="1987550"/>
          <p14:tracePt t="4429" x="6627813" y="2024063"/>
          <p14:tracePt t="4437" x="6645275" y="2052638"/>
          <p14:tracePt t="4445" x="6691313" y="2097088"/>
          <p14:tracePt t="4453" x="6737350" y="2160588"/>
          <p14:tracePt t="4463" x="6754813" y="2206625"/>
          <p14:tracePt t="4469" x="6791325" y="2252663"/>
          <p14:tracePt t="4478" x="6827838" y="2298700"/>
          <p14:tracePt t="4488" x="6846888" y="2343150"/>
          <p14:tracePt t="4497" x="6856413" y="2379663"/>
          <p14:tracePt t="4503" x="6864350" y="2398713"/>
          <p14:tracePt t="4510" x="6883400" y="2425700"/>
          <p14:tracePt t="4518" x="6900863" y="2444750"/>
          <p14:tracePt t="4535" x="6910388" y="2452688"/>
          <p14:tracePt t="4542" x="6910388" y="2462213"/>
          <p14:tracePt t="4551" x="6910388" y="2489200"/>
          <p14:tracePt t="4558" x="6910388" y="2508250"/>
          <p14:tracePt t="4570" x="6910388" y="2525713"/>
          <p14:tracePt t="4574" x="6910388" y="2554288"/>
          <p14:tracePt t="4588" x="6910388" y="2571750"/>
          <p14:tracePt t="4589" x="6873875" y="2617788"/>
          <p14:tracePt t="4597" x="6873875" y="2625725"/>
          <p14:tracePt t="4605" x="6856413" y="2654300"/>
          <p14:tracePt t="4613" x="6827838" y="2708275"/>
          <p14:tracePt t="4622" x="6827838" y="2717800"/>
          <p14:tracePt t="4631" x="6819900" y="2735263"/>
          <p14:tracePt t="4640" x="6800850" y="2763838"/>
          <p14:tracePt t="4647" x="6791325" y="2781300"/>
          <p14:tracePt t="4663" x="6783388" y="2808288"/>
          <p14:tracePt t="4678" x="6783388" y="2817813"/>
          <p14:tracePt t="4688" x="6764338" y="2836863"/>
          <p14:tracePt t="4694" x="6737350" y="2873375"/>
          <p14:tracePt t="4703" x="6710363" y="2890838"/>
          <p14:tracePt t="4711" x="6673850" y="2917825"/>
          <p14:tracePt t="4718" x="6610350" y="2946400"/>
          <p14:tracePt t="4726" x="6545263" y="2973388"/>
          <p14:tracePt t="4735" x="6500813" y="3009900"/>
          <p14:tracePt t="4742" x="6435725" y="3046413"/>
          <p14:tracePt t="4752" x="6335713" y="3073400"/>
          <p14:tracePt t="4759" x="6262688" y="3100388"/>
          <p14:tracePt t="4769" x="6181725" y="3109913"/>
          <p14:tracePt t="4778" x="6108700" y="3127375"/>
          <p14:tracePt t="4784" x="6016625" y="3127375"/>
          <p14:tracePt t="4790" x="5935663" y="3136900"/>
          <p14:tracePt t="4799" x="5862638" y="3163888"/>
          <p14:tracePt t="4806" x="5816600" y="3163888"/>
          <p14:tracePt t="4814" x="5780088" y="3163888"/>
          <p14:tracePt t="4823" x="5743575" y="3163888"/>
          <p14:tracePt t="4830" x="5716588" y="3163888"/>
          <p14:tracePt t="4840" x="5680075" y="3163888"/>
          <p14:tracePt t="4846" x="5661025" y="3163888"/>
          <p14:tracePt t="4857" x="5653088" y="3163888"/>
          <p14:tracePt t="4861" x="5624513" y="3163888"/>
          <p14:tracePt t="4871" x="5607050" y="3163888"/>
          <p14:tracePt t="4887" x="5551488" y="3155950"/>
          <p14:tracePt t="4893" x="5478463" y="3136900"/>
          <p14:tracePt t="4901" x="5424488" y="3090863"/>
          <p14:tracePt t="4909" x="5351463" y="3054350"/>
          <p14:tracePt t="4917" x="5268913" y="3009900"/>
          <p14:tracePt t="4925" x="5224463" y="2973388"/>
          <p14:tracePt t="4934" x="5151438" y="2917825"/>
          <p14:tracePt t="4942" x="5086350" y="2881313"/>
          <p14:tracePt t="4952" x="5041900" y="2836863"/>
          <p14:tracePt t="4958" x="5014913" y="2790825"/>
          <p14:tracePt t="4969" x="4978400" y="2744788"/>
          <p14:tracePt t="4974" x="4959350" y="2708275"/>
          <p14:tracePt t="4985" x="4949825" y="2690813"/>
          <p14:tracePt t="4990" x="4941888" y="2671763"/>
          <p14:tracePt t="4999" x="4941888" y="2635250"/>
          <p14:tracePt t="5006" x="4932363" y="2598738"/>
          <p14:tracePt t="5015" x="4932363" y="2581275"/>
          <p14:tracePt t="5023" x="4932363" y="2544763"/>
          <p14:tracePt t="5031" x="4932363" y="2525713"/>
          <p14:tracePt t="5039" x="4932363" y="2498725"/>
          <p14:tracePt t="5047" x="4932363" y="2481263"/>
          <p14:tracePt t="5057" x="4932363" y="2452688"/>
          <p14:tracePt t="5063" x="4932363" y="2435225"/>
          <p14:tracePt t="5072" x="4932363" y="2408238"/>
          <p14:tracePt t="5079" x="4932363" y="2389188"/>
          <p14:tracePt t="5090" x="4941888" y="2352675"/>
          <p14:tracePt t="5093" x="4959350" y="2335213"/>
          <p14:tracePt t="5104" x="4986338" y="2306638"/>
          <p14:tracePt t="5110" x="5005388" y="2289175"/>
          <p14:tracePt t="5119" x="5022850" y="2279650"/>
          <p14:tracePt t="5126" x="5032375" y="2262188"/>
          <p14:tracePt t="5134" x="5059363" y="2233613"/>
          <p14:tracePt t="5142" x="5105400" y="2225675"/>
          <p14:tracePt t="5151" x="5168900" y="2189163"/>
          <p14:tracePt t="5158" x="5241925" y="2160588"/>
          <p14:tracePt t="5167" x="5360988" y="2133600"/>
          <p14:tracePt t="5174" x="5470525" y="2116138"/>
          <p14:tracePt t="5184" x="5653088" y="2116138"/>
          <p14:tracePt t="5190" x="5816600" y="2116138"/>
          <p14:tracePt t="5197" x="5980113" y="2116138"/>
          <p14:tracePt t="5205" x="6145213" y="2116138"/>
          <p14:tracePt t="5213" x="6291263" y="2116138"/>
          <p14:tracePt t="5221" x="6427788" y="2116138"/>
          <p14:tracePt t="5229" x="6573838" y="2116138"/>
          <p14:tracePt t="5237" x="6700838" y="2116138"/>
          <p14:tracePt t="5245" x="6810375" y="2116138"/>
          <p14:tracePt t="5253" x="6892925" y="2116138"/>
          <p14:tracePt t="5261" x="6946900" y="2116138"/>
          <p14:tracePt t="5269" x="6964363" y="2116138"/>
          <p14:tracePt t="5277" x="6983413" y="2125663"/>
          <p14:tracePt t="5293" x="6992938" y="2133600"/>
          <p14:tracePt t="5317" x="7000875" y="2143125"/>
          <p14:tracePt t="5325" x="7010400" y="2160588"/>
          <p14:tracePt t="5334" x="7010400" y="2170113"/>
          <p14:tracePt t="5342" x="7010400" y="2197100"/>
          <p14:tracePt t="5350" x="7010400" y="2206625"/>
          <p14:tracePt t="5358" x="7019925" y="2233613"/>
          <p14:tracePt t="5369" x="7029450" y="2252663"/>
          <p14:tracePt t="5374" x="7046913" y="2270125"/>
          <p14:tracePt t="5385" x="7056438" y="2298700"/>
          <p14:tracePt t="5390" x="7065963" y="2316163"/>
          <p14:tracePt t="5407" x="7073900" y="2343150"/>
          <p14:tracePt t="5423" x="7083425" y="2352675"/>
          <p14:tracePt t="5431" x="7083425" y="2362200"/>
          <p14:tracePt t="5721" x="7083425" y="2398713"/>
          <p14:tracePt t="5729" x="7092950" y="2498725"/>
          <p14:tracePt t="5734" x="7092950" y="2571750"/>
          <p14:tracePt t="5742" x="7092950" y="2589213"/>
          <p14:tracePt t="5750" x="7092950" y="2608263"/>
          <p14:tracePt t="5758" x="7092950" y="2625725"/>
          <p14:tracePt t="5766" x="7092950" y="2662238"/>
          <p14:tracePt t="5773" x="7092950" y="2681288"/>
          <p14:tracePt t="5782" x="7092950" y="2708275"/>
          <p14:tracePt t="5789" x="7092950" y="2717800"/>
          <p14:tracePt t="5797" x="7092950" y="2744788"/>
          <p14:tracePt t="5805" x="7092950" y="2754313"/>
          <p14:tracePt t="5813" x="7092950" y="2763838"/>
          <p14:tracePt t="5821" x="7102475" y="2771775"/>
          <p14:tracePt t="5837" x="7102475" y="2800350"/>
          <p14:tracePt t="5846" x="7102475" y="2817813"/>
          <p14:tracePt t="5854" x="7110413" y="2817813"/>
          <p14:tracePt t="5911" x="7119938" y="2817813"/>
          <p14:tracePt t="5919" x="7119938" y="2808288"/>
          <p14:tracePt t="5929" x="7129463" y="2790825"/>
          <p14:tracePt t="5936" x="7129463" y="2754313"/>
          <p14:tracePt t="5943" x="7129463" y="2717800"/>
          <p14:tracePt t="5953" x="7138988" y="2708275"/>
          <p14:tracePt t="5960" x="7138988" y="2698750"/>
          <p14:tracePt t="5968" x="7138988" y="2671763"/>
          <p14:tracePt t="6071" x="7119938" y="2644775"/>
          <p14:tracePt t="6079" x="7102475" y="2635250"/>
          <p14:tracePt t="6087" x="7083425" y="2625725"/>
          <p14:tracePt t="6103" x="7065963" y="2598738"/>
          <p14:tracePt t="6110" x="7065963" y="2562225"/>
          <p14:tracePt t="6118" x="7037388" y="2489200"/>
          <p14:tracePt t="6126" x="7000875" y="2389188"/>
          <p14:tracePt t="6134" x="6983413" y="2298700"/>
          <p14:tracePt t="6143" x="6910388" y="2160588"/>
          <p14:tracePt t="6152" x="6837363" y="2079625"/>
          <p14:tracePt t="6161" x="6764338" y="1960563"/>
          <p14:tracePt t="6169" x="6627813" y="1860550"/>
          <p14:tracePt t="6177" x="6454775" y="1741488"/>
          <p14:tracePt t="6182" x="6245225" y="1641475"/>
          <p14:tracePt t="6189" x="6035675" y="1531938"/>
          <p14:tracePt t="6197" x="5834063" y="1449388"/>
          <p14:tracePt t="6207" x="5624513" y="1368425"/>
          <p14:tracePt t="6213" x="5434013" y="1303338"/>
          <p14:tracePt t="6221" x="5241925" y="1239838"/>
          <p14:tracePt t="6229" x="5049838" y="1166813"/>
          <p14:tracePt t="6237" x="4813300" y="1158875"/>
          <p14:tracePt t="6245" x="4603750" y="1122363"/>
          <p14:tracePt t="6253" x="4421188" y="1122363"/>
          <p14:tracePt t="6261" x="4275138" y="1103313"/>
          <p14:tracePt t="6269" x="4211638" y="1093788"/>
          <p14:tracePt t="6334" x="4194175" y="1093788"/>
          <p14:tracePt t="6343" x="4084638" y="1176338"/>
          <p14:tracePt t="6351" x="4021138" y="1231900"/>
          <p14:tracePt t="6364" x="3975100" y="1249363"/>
          <p14:tracePt t="6369" x="3938588" y="1249363"/>
          <p14:tracePt t="6374" x="3919538" y="1258888"/>
          <p14:tracePt t="6384" x="3883025" y="1258888"/>
          <p14:tracePt t="6391" x="3875088" y="1258888"/>
          <p14:tracePt t="6397" x="3829050" y="1258888"/>
          <p14:tracePt t="6405" x="3775075" y="1258888"/>
          <p14:tracePt t="6413" x="3702050" y="1258888"/>
          <p14:tracePt t="6421" x="3609975" y="1258888"/>
          <p14:tracePt t="6429" x="3519488" y="1258888"/>
          <p14:tracePt t="6437" x="3463925" y="1258888"/>
          <p14:tracePt t="6445" x="3400425" y="1258888"/>
          <p14:tracePt t="6453" x="3363913" y="1276350"/>
          <p14:tracePt t="6461" x="3317875" y="1312863"/>
          <p14:tracePt t="6469" x="3290888" y="1331913"/>
          <p14:tracePt t="6478" x="3244850" y="1376363"/>
          <p14:tracePt t="6486" x="3227388" y="1441450"/>
          <p14:tracePt t="6494" x="3208338" y="1477963"/>
          <p14:tracePt t="6501" x="3190875" y="1522413"/>
          <p14:tracePt t="6510" x="3181350" y="1568450"/>
          <p14:tracePt t="6518" x="3171825" y="1595438"/>
          <p14:tracePt t="6526" x="3163888" y="1641475"/>
          <p14:tracePt t="6542" x="3136900" y="1687513"/>
          <p14:tracePt t="6550" x="3127375" y="1714500"/>
          <p14:tracePt t="6560" x="3117850" y="1731963"/>
          <p14:tracePt t="6569" x="3117850" y="1741488"/>
          <p14:tracePt t="6575" x="3100388" y="1768475"/>
          <p14:tracePt t="6586" x="3071813" y="1787525"/>
          <p14:tracePt t="6595" x="3063875" y="1804988"/>
          <p14:tracePt t="6597" x="3063875" y="1814513"/>
          <p14:tracePt t="6608" x="3054350" y="1824038"/>
          <p14:tracePt t="6613" x="3044825" y="1833563"/>
          <p14:tracePt t="6629" x="3035300" y="1833563"/>
          <p14:tracePt t="6637" x="3035300" y="1851025"/>
          <p14:tracePt t="6645" x="3027363" y="1860550"/>
          <p14:tracePt t="6653" x="3017838" y="1897063"/>
          <p14:tracePt t="6661" x="2998788" y="1914525"/>
          <p14:tracePt t="6669" x="2981325" y="1951038"/>
          <p14:tracePt t="6677" x="2954338" y="1987550"/>
          <p14:tracePt t="6685" x="2935288" y="2052638"/>
          <p14:tracePt t="6693" x="2925763" y="2079625"/>
          <p14:tracePt t="6701" x="2889250" y="2143125"/>
          <p14:tracePt t="6711" x="2862263" y="2189163"/>
          <p14:tracePt t="6717" x="2808288" y="2252663"/>
          <p14:tracePt t="6725" x="2762250" y="2316163"/>
          <p14:tracePt t="6734" x="2708275" y="2389188"/>
          <p14:tracePt t="6743" x="2625725" y="2452688"/>
          <p14:tracePt t="6751" x="2562225" y="2489200"/>
          <p14:tracePt t="6762" x="2479675" y="2544763"/>
          <p14:tracePt t="6768" x="2360613" y="2589213"/>
          <p14:tracePt t="6775" x="2243138" y="2635250"/>
          <p14:tracePt t="6785" x="2151063" y="2671763"/>
          <p14:tracePt t="6791" x="2014538" y="2717800"/>
          <p14:tracePt t="6799" x="1905000" y="2735263"/>
          <p14:tracePt t="6807" x="1778000" y="2763838"/>
          <p14:tracePt t="6815" x="1641475" y="2790825"/>
          <p14:tracePt t="6823" x="1512888" y="2808288"/>
          <p14:tracePt t="6830" x="1366838" y="2808288"/>
          <p14:tracePt t="6839" x="1258888" y="2808288"/>
          <p14:tracePt t="6847" x="1149350" y="2808288"/>
          <p14:tracePt t="6855" x="1076325" y="2808288"/>
          <p14:tracePt t="6862" x="1011238" y="2790825"/>
          <p14:tracePt t="6870" x="947738" y="2763838"/>
          <p14:tracePt t="6879" x="920750" y="2735263"/>
          <p14:tracePt t="6888" x="903288" y="2717800"/>
          <p14:tracePt t="6895" x="893763" y="2681288"/>
          <p14:tracePt t="6902" x="866775" y="2644775"/>
          <p14:tracePt t="6911" x="847725" y="2635250"/>
          <p14:tracePt t="6918" x="830263" y="2598738"/>
          <p14:tracePt t="6925" x="811213" y="2571750"/>
          <p14:tracePt t="6935" x="793750" y="2554288"/>
          <p14:tracePt t="6941" x="793750" y="2535238"/>
          <p14:tracePt t="6949" x="784225" y="2525713"/>
          <p14:tracePt t="6957" x="784225" y="2498725"/>
          <p14:tracePt t="6966" x="765175" y="2481263"/>
          <p14:tracePt t="6973" x="765175" y="2452688"/>
          <p14:tracePt t="6989" x="765175" y="2435225"/>
          <p14:tracePt t="6997" x="765175" y="2408238"/>
          <p14:tracePt t="7006" x="765175" y="2389188"/>
          <p14:tracePt t="7014" x="765175" y="2343150"/>
          <p14:tracePt t="7022" x="784225" y="2298700"/>
          <p14:tracePt t="7030" x="820738" y="2279650"/>
          <p14:tracePt t="7037" x="838200" y="2225675"/>
          <p14:tracePt t="7045" x="903288" y="2170113"/>
          <p14:tracePt t="7053" x="984250" y="2143125"/>
          <p14:tracePt t="7061" x="1030288" y="2106613"/>
          <p14:tracePt t="7069" x="1093788" y="2079625"/>
          <p14:tracePt t="7077" x="1193800" y="2043113"/>
          <p14:tracePt t="7085" x="1266825" y="2024063"/>
          <p14:tracePt t="7103" x="1349375" y="2024063"/>
          <p14:tracePt t="7109" x="1403350" y="2024063"/>
          <p14:tracePt t="7118" x="1476375" y="2024063"/>
          <p14:tracePt t="7125" x="1568450" y="2024063"/>
          <p14:tracePt t="7133" x="1695450" y="2024063"/>
          <p14:tracePt t="7141" x="1787525" y="2024063"/>
          <p14:tracePt t="7149" x="1924050" y="2052638"/>
          <p14:tracePt t="7157" x="2070100" y="2097088"/>
          <p14:tracePt t="7166" x="2206625" y="2133600"/>
          <p14:tracePt t="7173" x="2316163" y="2160588"/>
          <p14:tracePt t="7182" x="2416175" y="2206625"/>
          <p14:tracePt t="7189" x="2516188" y="2262188"/>
          <p14:tracePt t="7197" x="2579688" y="2306638"/>
          <p14:tracePt t="7206" x="2625725" y="2335213"/>
          <p14:tracePt t="7213" x="2643188" y="2362200"/>
          <p14:tracePt t="7221" x="2679700" y="2389188"/>
          <p14:tracePt t="7229" x="2679700" y="2398713"/>
          <p14:tracePt t="7237" x="2679700" y="2416175"/>
          <p14:tracePt t="7245" x="2689225" y="2435225"/>
          <p14:tracePt t="7253" x="2689225" y="2444750"/>
          <p14:tracePt t="7261" x="2689225" y="2462213"/>
          <p14:tracePt t="7269" x="2689225" y="2481263"/>
          <p14:tracePt t="7277" x="2679700" y="2525713"/>
          <p14:tracePt t="7285" x="2652713" y="2554288"/>
          <p14:tracePt t="7293" x="2635250" y="2581275"/>
          <p14:tracePt t="7301" x="2570163" y="2635250"/>
          <p14:tracePt t="7309" x="2525713" y="2662238"/>
          <p14:tracePt t="7317" x="2425700" y="2717800"/>
          <p14:tracePt t="7325" x="2324100" y="2771775"/>
          <p14:tracePt t="7334" x="2270125" y="2800350"/>
          <p14:tracePt t="7341" x="2170113" y="2836863"/>
          <p14:tracePt t="7349" x="2070100" y="2863850"/>
          <p14:tracePt t="7362" x="1960563" y="2909888"/>
          <p14:tracePt t="7366" x="1841500" y="2936875"/>
          <p14:tracePt t="7374" x="1714500" y="2936875"/>
          <p14:tracePt t="7383" x="1641475" y="2963863"/>
          <p14:tracePt t="7390" x="1531938" y="2963863"/>
          <p14:tracePt t="7397" x="1458913" y="2963863"/>
          <p14:tracePt t="7406" x="1358900" y="2936875"/>
          <p14:tracePt t="7413" x="1293813" y="2890838"/>
          <p14:tracePt t="7421" x="1230313" y="2854325"/>
          <p14:tracePt t="7430" x="1176338" y="2808288"/>
          <p14:tracePt t="7437" x="1139825" y="2744788"/>
          <p14:tracePt t="7445" x="1103313" y="2662238"/>
          <p14:tracePt t="7454" x="1057275" y="2581275"/>
          <p14:tracePt t="7462" x="1047750" y="2535238"/>
          <p14:tracePt t="7469" x="1039813" y="2481263"/>
          <p14:tracePt t="7477" x="1030288" y="2416175"/>
          <p14:tracePt t="7485" x="1003300" y="2389188"/>
          <p14:tracePt t="7493" x="1003300" y="2352675"/>
          <p14:tracePt t="7501" x="1003300" y="2306638"/>
          <p14:tracePt t="7509" x="1003300" y="2270125"/>
          <p14:tracePt t="7517" x="1003300" y="2252663"/>
          <p14:tracePt t="7526" x="1020763" y="2189163"/>
          <p14:tracePt t="7534" x="1047750" y="2160588"/>
          <p14:tracePt t="7542" x="1084263" y="2125663"/>
          <p14:tracePt t="7550" x="1149350" y="2060575"/>
          <p14:tracePt t="7558" x="1249363" y="1987550"/>
          <p14:tracePt t="7566" x="1349375" y="1933575"/>
          <p14:tracePt t="7574" x="1476375" y="1906588"/>
          <p14:tracePt t="7583" x="1649413" y="1824038"/>
          <p14:tracePt t="7590" x="1795463" y="1778000"/>
          <p14:tracePt t="7597" x="1978025" y="1751013"/>
          <p14:tracePt t="7605" x="2170113" y="1704975"/>
          <p14:tracePt t="7613" x="2316163" y="1687513"/>
          <p14:tracePt t="7621" x="2443163" y="1687513"/>
          <p14:tracePt t="7629" x="2570163" y="1687513"/>
          <p14:tracePt t="7637" x="2662238" y="1687513"/>
          <p14:tracePt t="7645" x="2698750" y="1687513"/>
          <p14:tracePt t="7653" x="2735263" y="1704975"/>
          <p14:tracePt t="7670" x="2744788" y="1741488"/>
          <p14:tracePt t="7678" x="2752725" y="1804988"/>
          <p14:tracePt t="7686" x="2752725" y="1878013"/>
          <p14:tracePt t="7694" x="2752725" y="1987550"/>
          <p14:tracePt t="7702" x="2752725" y="2079625"/>
          <p14:tracePt t="7710" x="2735263" y="2179638"/>
          <p14:tracePt t="7718" x="2698750" y="2262188"/>
          <p14:tracePt t="7726" x="2679700" y="2335213"/>
          <p14:tracePt t="7735" x="2652713" y="2416175"/>
          <p14:tracePt t="7743" x="2625725" y="2489200"/>
          <p14:tracePt t="7751" x="2616200" y="2525713"/>
          <p14:tracePt t="7759" x="2606675" y="2554288"/>
          <p14:tracePt t="7768" x="2598738" y="2581275"/>
          <p14:tracePt t="7775" x="2579688" y="2617788"/>
          <p14:tracePt t="7785" x="2570163" y="2635250"/>
          <p14:tracePt t="7791" x="2552700" y="2654300"/>
          <p14:tracePt t="7801" x="2506663" y="2681288"/>
          <p14:tracePt t="7807" x="2489200" y="2690813"/>
          <p14:tracePt t="7814" x="2416175" y="2717800"/>
          <p14:tracePt t="7823" x="2352675" y="2744788"/>
          <p14:tracePt t="7835" x="2279650" y="2754313"/>
          <p14:tracePt t="7840" x="2160588" y="2771775"/>
          <p14:tracePt t="7846" x="2033588" y="2781300"/>
          <p14:tracePt t="7854" x="1887538" y="2800350"/>
          <p14:tracePt t="7865" x="1758950" y="2800350"/>
          <p14:tracePt t="7872" x="1612900" y="2800350"/>
          <p14:tracePt t="7878" x="1504950" y="2800350"/>
          <p14:tracePt t="7886" x="1403350" y="2763838"/>
          <p14:tracePt t="7893" x="1293813" y="2727325"/>
          <p14:tracePt t="7901" x="1276350" y="2717800"/>
          <p14:tracePt t="7909" x="1230313" y="2690813"/>
          <p14:tracePt t="7917" x="1212850" y="2671763"/>
          <p14:tracePt t="7925" x="1193800" y="2654300"/>
          <p14:tracePt t="7933" x="1193800" y="2635250"/>
          <p14:tracePt t="7941" x="1193800" y="2581275"/>
          <p14:tracePt t="7949" x="1193800" y="2525713"/>
          <p14:tracePt t="7958" x="1193800" y="2471738"/>
          <p14:tracePt t="7969" x="1193800" y="2408238"/>
          <p14:tracePt t="7975" x="1193800" y="2352675"/>
          <p14:tracePt t="7986" x="1193800" y="2279650"/>
          <p14:tracePt t="7991" x="1203325" y="2216150"/>
          <p14:tracePt t="7997" x="1222375" y="2189163"/>
          <p14:tracePt t="8005" x="1249363" y="2133600"/>
          <p14:tracePt t="8013" x="1276350" y="2097088"/>
          <p14:tracePt t="8021" x="1303338" y="2052638"/>
          <p14:tracePt t="8032" x="1330325" y="2024063"/>
          <p14:tracePt t="8037" x="1376363" y="1979613"/>
          <p14:tracePt t="8045" x="1422400" y="1943100"/>
          <p14:tracePt t="8053" x="1468438" y="1924050"/>
          <p14:tracePt t="8062" x="1512888" y="1887538"/>
          <p14:tracePt t="8069" x="1585913" y="1870075"/>
          <p14:tracePt t="8077" x="1668463" y="1860550"/>
          <p14:tracePt t="8085" x="1795463" y="1833563"/>
          <p14:tracePt t="8101" x="2070100" y="1833563"/>
          <p14:tracePt t="8109" x="2233613" y="1833563"/>
          <p14:tracePt t="8117" x="2379663" y="1833563"/>
          <p14:tracePt t="8125" x="2516188" y="1897063"/>
          <p14:tracePt t="8133" x="2662238" y="1943100"/>
          <p14:tracePt t="8141" x="2781300" y="1997075"/>
          <p14:tracePt t="8149" x="2898775" y="2070100"/>
          <p14:tracePt t="8158" x="2962275" y="2133600"/>
          <p14:tracePt t="8168" x="3035300" y="2206625"/>
          <p14:tracePt t="8174" x="3054350" y="2252663"/>
          <p14:tracePt t="8184" x="3063875" y="2279650"/>
          <p14:tracePt t="8192" x="3081338" y="2306638"/>
          <p14:tracePt t="8200" x="3081338" y="2325688"/>
          <p14:tracePt t="8206" x="3081338" y="2343150"/>
          <p14:tracePt t="8214" x="3081338" y="2352675"/>
          <p14:tracePt t="8221" x="3081338" y="2398713"/>
          <p14:tracePt t="8230" x="3081338" y="2416175"/>
          <p14:tracePt t="8239" x="3081338" y="2444750"/>
          <p14:tracePt t="8247" x="3081338" y="2481263"/>
          <p14:tracePt t="8255" x="3071813" y="2489200"/>
          <p14:tracePt t="8263" x="3044825" y="2517775"/>
          <p14:tracePt t="8271" x="3027363" y="2544763"/>
          <p14:tracePt t="8278" x="3008313" y="2589213"/>
          <p14:tracePt t="8287" x="2954338" y="2635250"/>
          <p14:tracePt t="8294" x="2925763" y="2671763"/>
          <p14:tracePt t="8302" x="2862263" y="2735263"/>
          <p14:tracePt t="8309" x="2789238" y="2790825"/>
          <p14:tracePt t="8317" x="2708275" y="2844800"/>
          <p14:tracePt t="8325" x="2625725" y="2900363"/>
          <p14:tracePt t="8334" x="2543175" y="2973388"/>
          <p14:tracePt t="8341" x="2443163" y="3009900"/>
          <p14:tracePt t="8350" x="2397125" y="3046413"/>
          <p14:tracePt t="8357" x="2324100" y="3073400"/>
          <p14:tracePt t="8366" x="2251075" y="3109913"/>
          <p14:tracePt t="8373" x="2214563" y="3119438"/>
          <p14:tracePt t="8382" x="2170113" y="3127375"/>
          <p14:tracePt t="8389" x="2151063" y="3127375"/>
          <p14:tracePt t="8397" x="2124075" y="3127375"/>
          <p14:tracePt t="8405" x="2106613" y="3127375"/>
          <p14:tracePt t="8471" x="2097088" y="3127375"/>
          <p14:tracePt t="8487" x="2051050" y="3127375"/>
          <p14:tracePt t="8500" x="1968500" y="3100388"/>
          <p14:tracePt t="8502" x="1887538" y="3063875"/>
          <p14:tracePt t="8511" x="1804988" y="3009900"/>
          <p14:tracePt t="8518" x="1714500" y="2946400"/>
          <p14:tracePt t="8526" x="1649413" y="2936875"/>
          <p14:tracePt t="8535" x="1585913" y="2900363"/>
          <p14:tracePt t="8542" x="1541463" y="2890838"/>
          <p14:tracePt t="8550" x="1504950" y="2881313"/>
          <p14:tracePt t="8558" x="1468438" y="2863850"/>
          <p14:tracePt t="8574" x="1458913" y="2863850"/>
          <p14:tracePt t="8589" x="1449388" y="2863850"/>
          <p14:tracePt t="8605" x="1439863" y="2854325"/>
          <p14:tracePt t="8614" x="1439863" y="2836863"/>
          <p14:tracePt t="8622" x="1431925" y="2790825"/>
          <p14:tracePt t="8630" x="1403350" y="2744788"/>
          <p14:tracePt t="8647" x="1395413" y="2717800"/>
          <p14:tracePt t="8654" x="1395413" y="2708275"/>
          <p14:tracePt t="8665" x="1395413" y="2698750"/>
          <p14:tracePt t="8669" x="1395413" y="2690813"/>
          <p14:tracePt t="8677" x="1395413" y="2662238"/>
          <p14:tracePt t="8685" x="1395413" y="2654300"/>
          <p14:tracePt t="8695" x="1395413" y="2644775"/>
          <p14:tracePt t="8701" x="1395413" y="2635250"/>
          <p14:tracePt t="8709" x="1395413" y="2598738"/>
          <p14:tracePt t="8717" x="1395413" y="2571750"/>
          <p14:tracePt t="8725" x="1395413" y="2554288"/>
          <p14:tracePt t="8733" x="1395413" y="2517775"/>
          <p14:tracePt t="8741" x="1412875" y="2471738"/>
          <p14:tracePt t="8750" x="1422400" y="2462213"/>
          <p14:tracePt t="8758" x="1449388" y="2416175"/>
          <p14:tracePt t="8766" x="1458913" y="2408238"/>
          <p14:tracePt t="8775" x="1476375" y="2389188"/>
          <p14:tracePt t="8786" x="1495425" y="2379663"/>
          <p14:tracePt t="8791" x="1541463" y="2343150"/>
          <p14:tracePt t="8806" x="1631950" y="2298700"/>
          <p14:tracePt t="8815" x="1722438" y="2262188"/>
          <p14:tracePt t="8825" x="1804988" y="2233613"/>
          <p14:tracePt t="8834" x="1931988" y="2216150"/>
          <p14:tracePt t="8839" x="2033588" y="2179638"/>
          <p14:tracePt t="8846" x="2133600" y="2133600"/>
          <p14:tracePt t="8853" x="2316163" y="2089150"/>
          <p14:tracePt t="8861" x="2462213" y="2043113"/>
          <p14:tracePt t="8869" x="2606675" y="2043113"/>
          <p14:tracePt t="8877" x="2752725" y="2024063"/>
          <p14:tracePt t="8885" x="2852738" y="2024063"/>
          <p14:tracePt t="8895" x="2962275" y="2024063"/>
          <p14:tracePt t="8901" x="3035300" y="2024063"/>
          <p14:tracePt t="8909" x="3071813" y="2024063"/>
          <p14:tracePt t="8917" x="3100388" y="2033588"/>
          <p14:tracePt t="8925" x="3136900" y="2043113"/>
          <p14:tracePt t="8933" x="3154363" y="2052638"/>
          <p14:tracePt t="8941" x="3163888" y="2052638"/>
          <p14:tracePt t="8950" x="3171825" y="2052638"/>
          <p14:tracePt t="8958" x="3171825" y="2070100"/>
          <p14:tracePt t="8966" x="3171825" y="2116138"/>
          <p14:tracePt t="8973" x="3190875" y="2143125"/>
          <p14:tracePt t="8983" x="3190875" y="2197100"/>
          <p14:tracePt t="8989" x="3190875" y="2252663"/>
          <p14:tracePt t="8997" x="3190875" y="2298700"/>
          <p14:tracePt t="9005" x="3190875" y="2352675"/>
          <p14:tracePt t="9013" x="3190875" y="2389188"/>
          <p14:tracePt t="9022" x="3190875" y="2398713"/>
          <p14:tracePt t="9030" x="3190875" y="2408238"/>
          <p14:tracePt t="9127" x="3190875" y="2425700"/>
          <p14:tracePt t="9151" x="3190875" y="2435225"/>
          <p14:tracePt t="9167" x="3190875" y="2444750"/>
          <p14:tracePt t="9187" x="3190875" y="2462213"/>
          <p14:tracePt t="9192" x="3190875" y="2471738"/>
          <p14:tracePt t="9198" x="3190875" y="2481263"/>
          <p14:tracePt t="9205" x="3181350" y="2508250"/>
          <p14:tracePt t="9213" x="3171825" y="2517775"/>
          <p14:tracePt t="9221" x="3171825" y="2525713"/>
          <p14:tracePt t="9229" x="3163888" y="2535238"/>
          <p14:tracePt t="9317" x="3136900" y="2571750"/>
          <p14:tracePt t="9326" x="3081338" y="2617788"/>
          <p14:tracePt t="9334" x="3017838" y="2662238"/>
          <p14:tracePt t="9342" x="2935288" y="2727325"/>
          <p14:tracePt t="9350" x="2871788" y="2763838"/>
          <p14:tracePt t="9357" x="2808288" y="2790825"/>
          <p14:tracePt t="9366" x="2744788" y="2827338"/>
          <p14:tracePt t="9373" x="2679700" y="2854325"/>
          <p14:tracePt t="9382" x="2635250" y="2881313"/>
          <p14:tracePt t="9389" x="2606675" y="2890838"/>
          <p14:tracePt t="9397" x="2552700" y="2909888"/>
          <p14:tracePt t="9405" x="2489200" y="2936875"/>
          <p14:tracePt t="9413" x="2443163" y="2954338"/>
          <p14:tracePt t="9422" x="2389188" y="2973388"/>
          <p14:tracePt t="9430" x="2324100" y="2982913"/>
          <p14:tracePt t="9438" x="2306638" y="3000375"/>
          <p14:tracePt t="9446" x="2251075" y="3009900"/>
          <p14:tracePt t="9455" x="2206625" y="3009900"/>
          <p14:tracePt t="9463" x="2170113" y="3017838"/>
          <p14:tracePt t="9473" x="2114550" y="3017838"/>
          <p14:tracePt t="9481" x="2070100" y="3017838"/>
          <p14:tracePt t="9486" x="2014538" y="3017838"/>
          <p14:tracePt t="9494" x="1951038" y="2982913"/>
          <p14:tracePt t="9501" x="1887538" y="2954338"/>
          <p14:tracePt t="9509" x="1824038" y="2890838"/>
          <p14:tracePt t="9517" x="1768475" y="2836863"/>
          <p14:tracePt t="9525" x="1722438" y="2790825"/>
          <p14:tracePt t="9535" x="1685925" y="2744788"/>
          <p14:tracePt t="9543" x="1677988" y="2735263"/>
          <p14:tracePt t="9552" x="1668463" y="2708275"/>
          <p14:tracePt t="9559" x="1668463" y="2698750"/>
          <p14:tracePt t="9568" x="1668463" y="2690813"/>
          <p14:tracePt t="9585" x="1668463" y="2681288"/>
          <p14:tracePt t="9591" x="1658938" y="2644775"/>
          <p14:tracePt t="9601" x="1649413" y="2635250"/>
          <p14:tracePt t="9607" x="1641475" y="2608263"/>
          <p14:tracePt t="9615" x="1641475" y="2589213"/>
          <p14:tracePt t="9623" x="1641475" y="2562225"/>
          <p14:tracePt t="9631" x="1641475" y="2535238"/>
          <p14:tracePt t="9639" x="1641475" y="2508250"/>
          <p14:tracePt t="9647" x="1631950" y="2481263"/>
          <p14:tracePt t="9654" x="1631950" y="2462213"/>
          <p14:tracePt t="9663" x="1631950" y="2444750"/>
          <p14:tracePt t="9671" x="1631950" y="2416175"/>
          <p14:tracePt t="9679" x="1631950" y="2379663"/>
          <p14:tracePt t="9686" x="1631950" y="2352675"/>
          <p14:tracePt t="9696" x="1649413" y="2306638"/>
          <p14:tracePt t="9703" x="1668463" y="2252663"/>
          <p14:tracePt t="9713" x="1677988" y="2206625"/>
          <p14:tracePt t="9718" x="1704975" y="2179638"/>
          <p14:tracePt t="9727" x="1722438" y="2143125"/>
          <p14:tracePt t="9736" x="1758950" y="2089150"/>
          <p14:tracePt t="9743" x="1768475" y="2079625"/>
          <p14:tracePt t="9753" x="1787525" y="2043113"/>
          <p14:tracePt t="9759" x="1804988" y="2024063"/>
          <p14:tracePt t="9771" x="1831975" y="1997075"/>
          <p14:tracePt t="9774" x="1868488" y="1979613"/>
          <p14:tracePt t="9784" x="1868488" y="1970088"/>
          <p14:tracePt t="9790" x="1924050" y="1951038"/>
          <p14:tracePt t="9800" x="1968500" y="1943100"/>
          <p14:tracePt t="9806" x="2024063" y="1933575"/>
          <p14:tracePt t="9814" x="2114550" y="1933575"/>
          <p14:tracePt t="9822" x="2214563" y="1914525"/>
          <p14:tracePt t="9830" x="2343150" y="1914525"/>
          <p14:tracePt t="9837" x="2397125" y="1914525"/>
          <p14:tracePt t="9845" x="2506663" y="1914525"/>
          <p14:tracePt t="9853" x="2635250" y="1924050"/>
          <p14:tracePt t="9861" x="2752725" y="1960563"/>
          <p14:tracePt t="9869" x="2862263" y="2006600"/>
          <p14:tracePt t="9877" x="3017838" y="2070100"/>
          <p14:tracePt t="9885" x="3100388" y="2125663"/>
          <p14:tracePt t="9893" x="3200400" y="2179638"/>
          <p14:tracePt t="9901" x="3300413" y="2252663"/>
          <p14:tracePt t="9909" x="3363913" y="2316163"/>
          <p14:tracePt t="9917" x="3409950" y="2371725"/>
          <p14:tracePt t="9926" x="3436938" y="2389188"/>
          <p14:tracePt t="9935" x="3436938" y="2398713"/>
          <p14:tracePt t="10278" x="3446463" y="2398713"/>
          <p14:tracePt t="10286" x="3446463" y="2416175"/>
          <p14:tracePt t="10294" x="3427413" y="2425700"/>
          <p14:tracePt t="10301" x="3419475" y="2425700"/>
          <p14:tracePt t="10309" x="3409950" y="2435225"/>
          <p14:tracePt t="10317" x="3373438" y="2462213"/>
          <p14:tracePt t="10325" x="3346450" y="2471738"/>
          <p14:tracePt t="10334" x="3317875" y="2481263"/>
          <p14:tracePt t="10343" x="3273425" y="2481263"/>
          <p14:tracePt t="10353" x="3244850" y="2481263"/>
          <p14:tracePt t="10359" x="3190875" y="2481263"/>
          <p14:tracePt t="10369" x="3163888" y="2481263"/>
          <p14:tracePt t="10375" x="3144838" y="2481263"/>
          <p14:tracePt t="10386" x="3081338" y="2462213"/>
          <p14:tracePt t="10391" x="3054350" y="2435225"/>
          <p14:tracePt t="10401" x="3035300" y="2398713"/>
          <p14:tracePt t="10406" x="2998788" y="2371725"/>
          <p14:tracePt t="10413" x="2990850" y="2343150"/>
          <p14:tracePt t="10421" x="2971800" y="2298700"/>
          <p14:tracePt t="10429" x="2954338" y="2262188"/>
          <p14:tracePt t="10437" x="2944813" y="2243138"/>
          <p14:tracePt t="10445" x="2925763" y="2206625"/>
          <p14:tracePt t="10453" x="2925763" y="2197100"/>
          <p14:tracePt t="10461" x="2917825" y="2170113"/>
          <p14:tracePt t="10469" x="2898775" y="2152650"/>
          <p14:tracePt t="10477" x="2898775" y="2125663"/>
          <p14:tracePt t="10485" x="2881313" y="2106613"/>
          <p14:tracePt t="10493" x="2871788" y="2070100"/>
          <p14:tracePt t="10501" x="2852738" y="2043113"/>
          <p14:tracePt t="10510" x="2835275" y="2024063"/>
          <p14:tracePt t="10518" x="2808288" y="1979613"/>
          <p14:tracePt t="10526" x="2789238" y="1960563"/>
          <p14:tracePt t="10536" x="2781300" y="1943100"/>
          <p14:tracePt t="10541" x="2771775" y="1933575"/>
          <p14:tracePt t="10551" x="2752725" y="1914525"/>
          <p14:tracePt t="10557" x="2744788" y="1906588"/>
          <p14:tracePt t="10605" x="2744788" y="1897063"/>
          <p14:tracePt t="10613" x="2744788" y="1870075"/>
          <p14:tracePt t="10621" x="2744788" y="1860550"/>
          <p14:tracePt t="10629" x="2744788" y="1824038"/>
          <p14:tracePt t="10637" x="2744788" y="1814513"/>
          <p14:tracePt t="10646" x="2744788" y="1797050"/>
          <p14:tracePt t="10654" x="2744788" y="1787525"/>
          <p14:tracePt t="10662" x="2744788" y="1768475"/>
          <p14:tracePt t="10767" x="2744788" y="1751013"/>
          <p14:tracePt t="10829" x="2735263" y="1741488"/>
          <p14:tracePt t="10837" x="2735263" y="1768475"/>
          <p14:tracePt t="10845" x="2708275" y="1797050"/>
          <p14:tracePt t="10853" x="2698750" y="1833563"/>
          <p14:tracePt t="10861" x="2698750" y="1841500"/>
          <p14:tracePt t="10959" x="2689225" y="1851025"/>
          <p14:tracePt t="10991" x="2662238" y="1878013"/>
          <p14:tracePt t="11001" x="2635250" y="1906588"/>
          <p14:tracePt t="11005" x="2606675" y="1924050"/>
          <p14:tracePt t="11013" x="2562225" y="1933575"/>
          <p14:tracePt t="11021" x="2543175" y="1943100"/>
          <p14:tracePt t="11029" x="2516188" y="1943100"/>
          <p14:tracePt t="11037" x="2506663" y="1951038"/>
          <p14:tracePt t="11045" x="2498725" y="1951038"/>
          <p14:tracePt t="11319" x="2489200" y="1970088"/>
          <p14:tracePt t="11327" x="2489200" y="2006600"/>
          <p14:tracePt t="11335" x="2489200" y="2060575"/>
          <p14:tracePt t="11342" x="2489200" y="2089150"/>
          <p14:tracePt t="11349" x="2489200" y="2143125"/>
          <p14:tracePt t="11357" x="2489200" y="2189163"/>
          <p14:tracePt t="11366" x="2489200" y="2243138"/>
          <p14:tracePt t="11373" x="2489200" y="2279650"/>
          <p14:tracePt t="11382" x="2489200" y="2335213"/>
          <p14:tracePt t="11389" x="2489200" y="2352675"/>
          <p14:tracePt t="11398" x="2489200" y="2379663"/>
          <p14:tracePt t="11407" x="2489200" y="2398713"/>
          <p14:tracePt t="11415" x="2489200" y="2416175"/>
          <p14:tracePt t="11423" x="2489200" y="2425700"/>
          <p14:tracePt t="11895" x="2516188" y="2435225"/>
          <p14:tracePt t="11905" x="2579688" y="2444750"/>
          <p14:tracePt t="11909" x="2635250" y="2462213"/>
          <p14:tracePt t="11917" x="2679700" y="2462213"/>
          <p14:tracePt t="11925" x="2689225" y="2462213"/>
          <p14:tracePt t="11933" x="2716213" y="2481263"/>
          <p14:tracePt t="11950" x="2735263" y="2489200"/>
          <p14:tracePt t="12173" x="2735263" y="2517775"/>
          <p14:tracePt t="12181" x="2735263" y="2535238"/>
          <p14:tracePt t="12189" x="2716213" y="2589213"/>
          <p14:tracePt t="12198" x="2708275" y="2617788"/>
          <p14:tracePt t="12205" x="2698750" y="2654300"/>
          <p14:tracePt t="12218" x="2679700" y="2681288"/>
          <p14:tracePt t="12223" x="2671763" y="2727325"/>
          <p14:tracePt t="12231" x="2662238" y="2735263"/>
          <p14:tracePt t="12241" x="2662238" y="2744788"/>
          <p14:tracePt t="12255" x="2652713" y="2781300"/>
          <p14:tracePt t="12471" x="2589213" y="2817813"/>
          <p14:tracePt t="12477" x="2552700" y="2817813"/>
          <p14:tracePt t="12486" x="2489200" y="2836863"/>
          <p14:tracePt t="12493" x="2452688" y="2844800"/>
          <p14:tracePt t="12503" x="2406650" y="2854325"/>
          <p14:tracePt t="12509" x="2389188" y="2854325"/>
          <p14:tracePt t="12517" x="2360613" y="2854325"/>
          <p14:tracePt t="12837" x="2352675" y="2863850"/>
          <p14:tracePt t="12846" x="2343150" y="2936875"/>
          <p14:tracePt t="12853" x="2343150" y="3000375"/>
          <p14:tracePt t="12861" x="2343150" y="3054350"/>
          <p14:tracePt t="12869" x="2324100" y="3127375"/>
          <p14:tracePt t="12877" x="2324100" y="3173413"/>
          <p14:tracePt t="12885" x="2306638" y="3228975"/>
          <p14:tracePt t="12893" x="2306638" y="3265488"/>
          <p14:tracePt t="12901" x="2297113" y="3302000"/>
          <p14:tracePt t="12909" x="2297113" y="3338513"/>
          <p14:tracePt t="12917" x="2297113" y="3365500"/>
          <p14:tracePt t="12925" x="2297113" y="3382963"/>
          <p14:tracePt t="12933" x="2297113" y="3392488"/>
          <p14:tracePt t="13159" x="2270125" y="3438525"/>
          <p14:tracePt t="13167" x="2197100" y="3482975"/>
          <p14:tracePt t="13175" x="2143125" y="3511550"/>
          <p14:tracePt t="13182" x="2070100" y="3565525"/>
          <p14:tracePt t="13189" x="2041525" y="3575050"/>
          <p14:tracePt t="13199" x="2014538" y="3584575"/>
          <p14:tracePt t="13206" x="1997075" y="3602038"/>
          <p14:tracePt t="15343" x="1997075" y="3556000"/>
          <p14:tracePt t="15352" x="1997075" y="3502025"/>
          <p14:tracePt t="15359" x="1941513" y="3455988"/>
          <p14:tracePt t="15368" x="1931988" y="3429000"/>
          <p14:tracePt t="15374" x="1895475" y="3375025"/>
          <p14:tracePt t="15383" x="1887538" y="3346450"/>
          <p14:tracePt t="15390" x="1860550" y="3302000"/>
          <p14:tracePt t="15403" x="1831975" y="3265488"/>
          <p14:tracePt t="15407" x="1814513" y="3236913"/>
          <p14:tracePt t="15418" x="1795463" y="3192463"/>
          <p14:tracePt t="15422" x="1768475" y="3163888"/>
          <p14:tracePt t="15431" x="1751013" y="3146425"/>
          <p14:tracePt t="15438" x="1722438" y="3109913"/>
          <p14:tracePt t="15446" x="1714500" y="3090863"/>
          <p14:tracePt t="15454" x="1695450" y="3082925"/>
          <p14:tracePt t="15462" x="1685925" y="3063875"/>
          <p14:tracePt t="15526" x="1685925" y="3046413"/>
          <p14:tracePt t="15534" x="1677988" y="3017838"/>
          <p14:tracePt t="15542" x="1668463" y="2973388"/>
          <p14:tracePt t="15550" x="1631950" y="2927350"/>
          <p14:tracePt t="15558" x="1604963" y="2900363"/>
          <p14:tracePt t="15566" x="1576388" y="2854325"/>
          <p14:tracePt t="15574" x="1549400" y="2827338"/>
          <p14:tracePt t="15582" x="1522413" y="2790825"/>
          <p14:tracePt t="15590" x="1512888" y="2781300"/>
          <p14:tracePt t="15599" x="1495425" y="2754313"/>
          <p14:tracePt t="15606" x="1485900" y="2744788"/>
          <p14:tracePt t="15629" x="1476375" y="2744788"/>
          <p14:tracePt t="15645" x="1476375" y="2735263"/>
          <p14:tracePt t="15654" x="1458913" y="2717800"/>
          <p14:tracePt t="15661" x="1449388" y="2708275"/>
          <p14:tracePt t="15669" x="1439863" y="2698750"/>
          <p14:tracePt t="15677" x="1431925" y="2681288"/>
          <p14:tracePt t="15686" x="1422400" y="2671763"/>
          <p14:tracePt t="15733" x="1422400" y="2662238"/>
          <p14:tracePt t="15741" x="1422400" y="2654300"/>
          <p14:tracePt t="15749" x="1422400" y="2635250"/>
          <p14:tracePt t="15757" x="1422400" y="2608263"/>
          <p14:tracePt t="15765" x="1422400" y="2554288"/>
          <p14:tracePt t="15773" x="1395413" y="2517775"/>
          <p14:tracePt t="15782" x="1339850" y="2452688"/>
          <p14:tracePt t="15790" x="1322388" y="2425700"/>
          <p14:tracePt t="15806" x="1249363" y="2352675"/>
          <p14:tracePt t="15813" x="1222375" y="2306638"/>
          <p14:tracePt t="15821" x="1212850" y="2306638"/>
          <p14:tracePt t="16159" x="1203325" y="2306638"/>
          <p14:tracePt t="16175" x="1203325" y="2316163"/>
          <p14:tracePt t="16183" x="1176338" y="2352675"/>
          <p14:tracePt t="16191" x="1139825" y="2362200"/>
          <p14:tracePt t="16198" x="1120775" y="2362200"/>
          <p14:tracePt t="16207" x="1084263" y="2371725"/>
          <p14:tracePt t="16221" x="1066800" y="2371725"/>
          <p14:tracePt t="16229" x="1047750" y="2371725"/>
          <p14:tracePt t="16237" x="1039813" y="2371725"/>
          <p14:tracePt t="16245" x="1020763" y="2362200"/>
          <p14:tracePt t="16253" x="1011238" y="2352675"/>
          <p14:tracePt t="16261" x="993775" y="2335213"/>
          <p14:tracePt t="16269" x="993775" y="2325688"/>
          <p14:tracePt t="16333" x="993775" y="2316163"/>
          <p14:tracePt t="16341" x="1003300" y="2316163"/>
          <p14:tracePt t="16357" x="1011238" y="2306638"/>
          <p14:tracePt t="16373" x="1011238" y="2289175"/>
          <p14:tracePt t="16397" x="1020763" y="2279650"/>
          <p14:tracePt t="16447" x="1030288" y="2279650"/>
          <p14:tracePt t="16463" x="1047750" y="2270125"/>
          <p14:tracePt t="16471" x="1047750" y="2262188"/>
          <p14:tracePt t="16479" x="1057275" y="2252663"/>
          <p14:tracePt t="16490" x="1076325" y="2225675"/>
          <p14:tracePt t="16520" x="1076325" y="2206625"/>
          <p14:tracePt t="16592" x="1076325" y="2197100"/>
          <p14:tracePt t="16607" x="1076325" y="2189163"/>
          <p14:tracePt t="16623" x="1076325" y="2179638"/>
          <p14:tracePt t="16720" x="1076325" y="2160588"/>
          <p14:tracePt t="16837" x="1076325" y="2152650"/>
          <p14:tracePt t="16854" x="1066800" y="2152650"/>
          <p14:tracePt t="16862" x="1047750" y="2152650"/>
          <p14:tracePt t="16870" x="1039813" y="2152650"/>
          <p14:tracePt t="16878" x="1011238" y="2160588"/>
          <p14:tracePt t="16886" x="993775" y="2170113"/>
          <p14:tracePt t="16895" x="984250" y="2179638"/>
          <p14:tracePt t="16905" x="984250" y="2189163"/>
          <p14:tracePt t="16911" x="974725" y="2206625"/>
          <p14:tracePt t="16924" x="974725" y="2225675"/>
          <p14:tracePt t="16925" x="974725" y="2243138"/>
          <p14:tracePt t="17167" x="974725" y="2252663"/>
          <p14:tracePt t="17181" x="993775" y="2243138"/>
          <p14:tracePt t="17189" x="993775" y="2225675"/>
          <p14:tracePt t="17198" x="993775" y="2197100"/>
          <p14:tracePt t="17206" x="993775" y="2160588"/>
          <p14:tracePt t="17214" x="993775" y="2152650"/>
          <p14:tracePt t="17222" x="974725" y="2125663"/>
          <p14:tracePt t="17229" x="966788" y="2116138"/>
          <p14:tracePt t="17237" x="966788" y="2106613"/>
          <p14:tracePt t="17311" x="966788" y="2097088"/>
          <p14:tracePt t="17599" x="966788" y="2133600"/>
          <p14:tracePt t="17608" x="966788" y="2233613"/>
          <p14:tracePt t="17616" x="1011238" y="2325688"/>
          <p14:tracePt t="17622" x="1076325" y="2444750"/>
          <p14:tracePt t="17629" x="1112838" y="2525713"/>
          <p14:tracePt t="17637" x="1157288" y="2644775"/>
          <p14:tracePt t="17645" x="1185863" y="2717800"/>
          <p14:tracePt t="17653" x="1239838" y="2800350"/>
          <p14:tracePt t="17661" x="1249363" y="2863850"/>
          <p14:tracePt t="17670" x="1249363" y="2881313"/>
          <p14:tracePt t="17679" x="1249363" y="2900363"/>
          <p14:tracePt t="17686" x="1249363" y="2927350"/>
          <p14:tracePt t="17695" x="1249363" y="2936875"/>
          <p14:tracePt t="17702" x="1249363" y="2946400"/>
          <p14:tracePt t="17710" x="1249363" y="2982913"/>
          <p14:tracePt t="17718" x="1249363" y="3000375"/>
          <p14:tracePt t="17727" x="1249363" y="3036888"/>
          <p14:tracePt t="17734" x="1249363" y="3082925"/>
          <p14:tracePt t="17741" x="1249363" y="3119438"/>
          <p14:tracePt t="17749" x="1249363" y="3146425"/>
          <p14:tracePt t="17757" x="1249363" y="3192463"/>
          <p14:tracePt t="17765" x="1249363" y="3228975"/>
          <p14:tracePt t="17774" x="1249363" y="3292475"/>
          <p14:tracePt t="17782" x="1222375" y="3328988"/>
          <p14:tracePt t="17790" x="1222375" y="3346450"/>
          <p14:tracePt t="17799" x="1222375" y="3392488"/>
          <p14:tracePt t="17806" x="1212850" y="3411538"/>
          <p14:tracePt t="17814" x="1212850" y="3438525"/>
          <p14:tracePt t="17821" x="1212850" y="3455988"/>
          <p14:tracePt t="17829" x="1212850" y="3482975"/>
          <p14:tracePt t="17837" x="1203325" y="3502025"/>
          <p14:tracePt t="17846" x="1203325" y="3538538"/>
          <p14:tracePt t="17854" x="1203325" y="3548063"/>
          <p14:tracePt t="17862" x="1193800" y="3575050"/>
          <p14:tracePt t="17878" x="1193800" y="3584575"/>
          <p14:tracePt t="17886" x="1193800" y="3592513"/>
          <p14:tracePt t="17967" x="1185863" y="3602038"/>
          <p14:tracePt t="17993" x="1166813" y="3611563"/>
          <p14:tracePt t="17999" x="1149350" y="3629025"/>
          <p14:tracePt t="18010" x="1130300" y="3638550"/>
          <p14:tracePt t="18013" x="1084263" y="3657600"/>
          <p14:tracePt t="18022" x="1047750" y="3684588"/>
          <p14:tracePt t="18029" x="1020763" y="3684588"/>
          <p14:tracePt t="18037" x="993775" y="3702050"/>
          <p14:tracePt t="18045" x="966788" y="3702050"/>
          <p14:tracePt t="18054" x="930275" y="3721100"/>
          <p14:tracePt t="18062" x="911225" y="3730625"/>
          <p14:tracePt t="18070" x="884238" y="3730625"/>
          <p14:tracePt t="18078" x="874713" y="3738563"/>
          <p14:tracePt t="18086" x="847725" y="3748088"/>
          <p14:tracePt t="18100" x="838200" y="3748088"/>
          <p14:tracePt t="18637" x="866775" y="3721100"/>
          <p14:tracePt t="18645" x="939800" y="3657600"/>
          <p14:tracePt t="18653" x="966788" y="3638550"/>
          <p14:tracePt t="18662" x="993775" y="3602038"/>
          <p14:tracePt t="18670" x="1020763" y="3584575"/>
          <p14:tracePt t="18678" x="1047750" y="3548063"/>
          <p14:tracePt t="18694" x="1066800" y="3529013"/>
          <p14:tracePt t="18702" x="1084263" y="3502025"/>
          <p14:tracePt t="18709" x="1103313" y="3482975"/>
          <p14:tracePt t="18720" x="1103313" y="3465513"/>
          <p14:tracePt t="18727" x="1120775" y="3411538"/>
          <p14:tracePt t="18734" x="1130300" y="3365500"/>
          <p14:tracePt t="18746" x="1130300" y="3309938"/>
          <p14:tracePt t="18752" x="1157288" y="3246438"/>
          <p14:tracePt t="18758" x="1157288" y="3173413"/>
          <p14:tracePt t="18767" x="1157288" y="3119438"/>
          <p14:tracePt t="18774" x="1157288" y="3063875"/>
          <p14:tracePt t="18783" x="1157288" y="3000375"/>
          <p14:tracePt t="18790" x="1157288" y="2963863"/>
          <p14:tracePt t="18800" x="1157288" y="2936875"/>
          <p14:tracePt t="18806" x="1157288" y="2890838"/>
          <p14:tracePt t="18817" x="1157288" y="2863850"/>
          <p14:tracePt t="18822" x="1157288" y="2844800"/>
          <p14:tracePt t="18830" x="1157288" y="2808288"/>
          <p14:tracePt t="18838" x="1157288" y="2790825"/>
          <p14:tracePt t="18846" x="1157288" y="2735263"/>
          <p14:tracePt t="18854" x="1157288" y="2690813"/>
          <p14:tracePt t="18866" x="1157288" y="2625725"/>
          <p14:tracePt t="18870" x="1149350" y="2562225"/>
          <p14:tracePt t="18878" x="1139825" y="2471738"/>
          <p14:tracePt t="18886" x="1103313" y="2408238"/>
          <p14:tracePt t="18894" x="1084263" y="2343150"/>
          <p14:tracePt t="18901" x="1076325" y="2289175"/>
          <p14:tracePt t="18909" x="1039813" y="2243138"/>
          <p14:tracePt t="18917" x="1030288" y="2225675"/>
          <p14:tracePt t="18925" x="1020763" y="2216150"/>
          <p14:tracePt t="18933" x="1020763" y="2206625"/>
          <p14:tracePt t="18941" x="1020763" y="2189163"/>
          <p14:tracePt t="18949" x="1011238" y="2170113"/>
          <p14:tracePt t="18973" x="1003300" y="2160588"/>
          <p14:tracePt t="18981" x="993775" y="2160588"/>
          <p14:tracePt t="18989" x="993775" y="2152650"/>
          <p14:tracePt t="18998" x="974725" y="2133600"/>
          <p14:tracePt t="19005" x="957263" y="2125663"/>
          <p14:tracePt t="19015" x="939800" y="2116138"/>
          <p14:tracePt t="19029" x="903288" y="2106613"/>
          <p14:tracePt t="19037" x="893763" y="2106613"/>
          <p14:tracePt t="19327" x="939800" y="2106613"/>
          <p14:tracePt t="19335" x="1003300" y="2152650"/>
          <p14:tracePt t="19343" x="1047750" y="2197100"/>
          <p14:tracePt t="19352" x="1120775" y="2289175"/>
          <p14:tracePt t="19359" x="1166813" y="2306638"/>
          <p14:tracePt t="19367" x="1249363" y="2389188"/>
          <p14:tracePt t="19375" x="1285875" y="2425700"/>
          <p14:tracePt t="19384" x="1303338" y="2471738"/>
          <p14:tracePt t="19391" x="1330325" y="2535238"/>
          <p14:tracePt t="19401" x="1339850" y="2562225"/>
          <p14:tracePt t="19407" x="1339850" y="2581275"/>
          <p14:tracePt t="19417" x="1339850" y="2608263"/>
          <p14:tracePt t="19424" x="1339850" y="2625725"/>
          <p14:tracePt t="19430" x="1339850" y="2654300"/>
          <p14:tracePt t="19438" x="1339850" y="2681288"/>
          <p14:tracePt t="19446" x="1339850" y="2717800"/>
          <p14:tracePt t="19454" x="1339850" y="2727325"/>
          <p14:tracePt t="19463" x="1339850" y="2744788"/>
          <p14:tracePt t="19470" x="1339850" y="2763838"/>
          <p14:tracePt t="19479" x="1339850" y="2808288"/>
          <p14:tracePt t="19485" x="1339850" y="2817813"/>
          <p14:tracePt t="19494" x="1339850" y="2854325"/>
          <p14:tracePt t="19501" x="1339850" y="2863850"/>
          <p14:tracePt t="19510" x="1322388" y="2927350"/>
          <p14:tracePt t="19517" x="1303338" y="2990850"/>
          <p14:tracePt t="19525" x="1266825" y="3054350"/>
          <p14:tracePt t="19533" x="1239838" y="3109913"/>
          <p14:tracePt t="19541" x="1203325" y="3173413"/>
          <p14:tracePt t="19549" x="1176338" y="3236913"/>
          <p14:tracePt t="19558" x="1139825" y="3302000"/>
          <p14:tracePt t="19566" x="1112838" y="3346450"/>
          <p14:tracePt t="19574" x="1076325" y="3411538"/>
          <p14:tracePt t="19583" x="1066800" y="3419475"/>
          <p14:tracePt t="19589" x="1066800" y="3438525"/>
          <p14:tracePt t="19598" x="1057275" y="3446463"/>
          <p14:tracePt t="19670" x="1039813" y="3465513"/>
          <p14:tracePt t="19686" x="1020763" y="3482975"/>
          <p14:tracePt t="19695" x="984250" y="3511550"/>
          <p14:tracePt t="19702" x="957263" y="3519488"/>
          <p14:tracePt t="19712" x="930275" y="3538538"/>
          <p14:tracePt t="19719" x="911225" y="3548063"/>
          <p14:tracePt t="19728" x="903288" y="3556000"/>
          <p14:tracePt t="19733" x="893763" y="3565525"/>
          <p14:tracePt t="19741" x="884238" y="3565525"/>
          <p14:tracePt t="20015" x="874713" y="3575050"/>
          <p14:tracePt t="20023" x="857250" y="3584575"/>
          <p14:tracePt t="20047" x="847725" y="3611563"/>
          <p14:tracePt t="20119" x="838200" y="3611563"/>
          <p14:tracePt t="20128" x="830263" y="3629025"/>
          <p14:tracePt t="20136" x="801688" y="3665538"/>
          <p14:tracePt t="20145" x="801688" y="3675063"/>
          <p14:tracePt t="20152" x="784225" y="3684588"/>
          <p14:tracePt t="20159" x="774700" y="3694113"/>
          <p14:tracePt t="20168" x="765175" y="3702050"/>
          <p14:tracePt t="20221" x="757238" y="3711575"/>
          <p14:tracePt t="20246" x="757238" y="3721100"/>
          <p14:tracePt t="20253" x="747713" y="3738563"/>
          <p14:tracePt t="20261" x="738188" y="3738563"/>
          <p14:tracePt t="20269" x="728663" y="3748088"/>
          <p14:tracePt t="20277" x="720725" y="3757613"/>
          <p14:tracePt t="20720" x="720725" y="3775075"/>
          <p14:tracePt t="20731" x="720725" y="3821113"/>
          <p14:tracePt t="20733" x="720725" y="3857625"/>
          <p14:tracePt t="20744" x="720725" y="3903663"/>
          <p14:tracePt t="20749" x="720725" y="3911600"/>
          <p14:tracePt t="20757" x="720725" y="3921125"/>
          <p14:tracePt t="20766" x="720725" y="3930650"/>
          <p14:tracePt t="20773" x="720725" y="3940175"/>
          <p14:tracePt t="20863" x="711200" y="3948113"/>
          <p14:tracePt t="20877" x="684213" y="3948113"/>
          <p14:tracePt t="20885" x="674688" y="3948113"/>
          <p14:tracePt t="21065" x="655638" y="3948113"/>
          <p14:tracePt t="21078" x="638175" y="3940175"/>
          <p14:tracePt t="21095" x="628650" y="3930650"/>
          <p14:tracePt t="21117" x="620713" y="3894138"/>
          <p14:tracePt t="21125" x="620713" y="3884613"/>
          <p14:tracePt t="21133" x="611188" y="3857625"/>
          <p14:tracePt t="21141" x="601663" y="3840163"/>
          <p14:tracePt t="21149" x="601663" y="3811588"/>
          <p14:tracePt t="21157" x="601663" y="3803650"/>
          <p14:tracePt t="21166" x="601663" y="3775075"/>
          <p14:tracePt t="21173" x="601663" y="3767138"/>
          <p14:tracePt t="21197" x="601663" y="3757613"/>
          <p14:tracePt t="21205" x="601663" y="3738563"/>
          <p14:tracePt t="21221" x="601663" y="3730625"/>
          <p14:tracePt t="21229" x="611188" y="3711575"/>
          <p14:tracePt t="21237" x="628650" y="3702050"/>
          <p14:tracePt t="21245" x="647700" y="3684588"/>
          <p14:tracePt t="21253" x="692150" y="3665538"/>
          <p14:tracePt t="21262" x="701675" y="3657600"/>
          <p14:tracePt t="21455" x="701675" y="3648075"/>
          <p14:tracePt t="21463" x="701675" y="3621088"/>
          <p14:tracePt t="21470" x="701675" y="3565525"/>
          <p14:tracePt t="21479" x="701675" y="3511550"/>
          <p14:tracePt t="21487" x="701675" y="3455988"/>
          <p14:tracePt t="21495" x="701675" y="3355975"/>
          <p14:tracePt t="21502" x="728663" y="3282950"/>
          <p14:tracePt t="21511" x="774700" y="3182938"/>
          <p14:tracePt t="21518" x="784225" y="3119438"/>
          <p14:tracePt t="21526" x="811213" y="3009900"/>
          <p14:tracePt t="21534" x="838200" y="2927350"/>
          <p14:tracePt t="21541" x="847725" y="2854325"/>
          <p14:tracePt t="21549" x="847725" y="2800350"/>
          <p14:tracePt t="21558" x="847725" y="2744788"/>
          <p14:tracePt t="21565" x="847725" y="2681288"/>
          <p14:tracePt t="21573" x="847725" y="2644775"/>
          <p14:tracePt t="21581" x="847725" y="2598738"/>
          <p14:tracePt t="21589" x="847725" y="2589213"/>
          <p14:tracePt t="21598" x="847725" y="2554288"/>
          <p14:tracePt t="21605" x="847725" y="2517775"/>
          <p14:tracePt t="21616" x="847725" y="2498725"/>
          <p14:tracePt t="21621" x="838200" y="2452688"/>
          <p14:tracePt t="21632" x="838200" y="2444750"/>
          <p14:tracePt t="21637" x="830263" y="2416175"/>
          <p14:tracePt t="21647" x="830263" y="2408238"/>
          <p14:tracePt t="21661" x="830263" y="2379663"/>
          <p14:tracePt t="21669" x="830263" y="2371725"/>
          <p14:tracePt t="21895" x="801688" y="2362200"/>
          <p14:tracePt t="21901" x="774700" y="2362200"/>
          <p14:tracePt t="21909" x="738188" y="2362200"/>
          <p14:tracePt t="21917" x="720725" y="2371725"/>
          <p14:tracePt t="21925" x="692150" y="2371725"/>
          <p14:tracePt t="21933" x="674688" y="2379663"/>
          <p14:tracePt t="22023" x="665163" y="2362200"/>
          <p14:tracePt t="22035" x="665163" y="2306638"/>
          <p14:tracePt t="22037" x="665163" y="2262188"/>
          <p14:tracePt t="22046" x="674688" y="2243138"/>
          <p14:tracePt t="22053" x="692150" y="2225675"/>
          <p14:tracePt t="22061" x="720725" y="2197100"/>
          <p14:tracePt t="22069" x="747713" y="2160588"/>
          <p14:tracePt t="22077" x="784225" y="2133600"/>
          <p14:tracePt t="22085" x="830263" y="2079625"/>
          <p14:tracePt t="22093" x="874713" y="2043113"/>
          <p14:tracePt t="22118" x="1020763" y="1914525"/>
          <p14:tracePt t="22126" x="1057275" y="1906588"/>
          <p14:tracePt t="22134" x="1084263" y="1887538"/>
          <p14:tracePt t="22142" x="1093788" y="1887538"/>
          <p14:tracePt t="22149" x="1112838" y="1878013"/>
          <p14:tracePt t="22183" x="1120775" y="1878013"/>
          <p14:tracePt t="22198" x="1130300" y="1878013"/>
          <p14:tracePt t="22206" x="1176338" y="1878013"/>
          <p14:tracePt t="22214" x="1193800" y="1897063"/>
          <p14:tracePt t="22221" x="1212850" y="1914525"/>
          <p14:tracePt t="22229" x="1230313" y="1933575"/>
          <p14:tracePt t="22237" x="1276350" y="1979613"/>
          <p14:tracePt t="22245" x="1303338" y="1997075"/>
          <p14:tracePt t="22253" x="1376363" y="2052638"/>
          <p14:tracePt t="22261" x="1476375" y="2106613"/>
          <p14:tracePt t="22269" x="1585913" y="2160588"/>
          <p14:tracePt t="22277" x="1758950" y="2243138"/>
          <p14:tracePt t="22285" x="1951038" y="2325688"/>
          <p14:tracePt t="22293" x="2114550" y="2352675"/>
          <p14:tracePt t="22302" x="2389188" y="2444750"/>
          <p14:tracePt t="22309" x="2643188" y="2498725"/>
          <p14:tracePt t="22317" x="2917825" y="2517775"/>
          <p14:tracePt t="22325" x="3163888" y="2554288"/>
          <p14:tracePt t="22333" x="3336925" y="2554288"/>
          <p14:tracePt t="22341" x="3482975" y="2554288"/>
          <p14:tracePt t="22349" x="3629025" y="2554288"/>
          <p14:tracePt t="22357" x="3756025" y="2554288"/>
          <p14:tracePt t="22366" x="3810000" y="2554288"/>
          <p14:tracePt t="22374" x="3875088" y="2554288"/>
          <p14:tracePt t="22382" x="3929063" y="2544763"/>
          <p14:tracePt t="22390" x="3956050" y="2544763"/>
          <p14:tracePt t="22398" x="3975100" y="2544763"/>
          <p14:tracePt t="22405" x="3992563" y="2535238"/>
          <p14:tracePt t="22415" x="4002088" y="2525713"/>
          <p14:tracePt t="22437" x="4021138" y="2525713"/>
          <p14:tracePt t="22462" x="4029075" y="2517775"/>
          <p14:tracePt t="22471" x="4038600" y="2508250"/>
          <p14:tracePt t="22487" x="4057650" y="2508250"/>
          <p14:tracePt t="22495" x="4057650" y="2498725"/>
          <p14:tracePt t="22502" x="4057650" y="2489200"/>
          <p14:tracePt t="22511" x="4065588" y="2481263"/>
          <p14:tracePt t="22537" x="4075113" y="2471738"/>
          <p14:tracePt t="22543" x="4084638" y="2471738"/>
          <p14:tracePt t="22552" x="4102100" y="2462213"/>
          <p14:tracePt t="22559" x="4129088" y="2444750"/>
          <p14:tracePt t="22568" x="4148138" y="2444750"/>
          <p14:tracePt t="22575" x="4194175" y="2425700"/>
          <p14:tracePt t="22588" x="4211638" y="2425700"/>
          <p14:tracePt t="22589" x="4238625" y="2416175"/>
          <p14:tracePt t="22598" x="4303713" y="2379663"/>
          <p14:tracePt t="22605" x="4357688" y="2379663"/>
          <p14:tracePt t="22616" x="4430713" y="2352675"/>
          <p14:tracePt t="22621" x="4513263" y="2325688"/>
          <p14:tracePt t="22629" x="4603750" y="2325688"/>
          <p14:tracePt t="22637" x="4713288" y="2325688"/>
          <p14:tracePt t="22647" x="4840288" y="2325688"/>
          <p14:tracePt t="22653" x="4949825" y="2325688"/>
          <p14:tracePt t="22661" x="5041900" y="2325688"/>
          <p14:tracePt t="22669" x="5086350" y="2325688"/>
          <p14:tracePt t="22677" x="5122863" y="2325688"/>
          <p14:tracePt t="23007" x="5132388" y="2335213"/>
          <p14:tracePt t="23018" x="5151438" y="2389188"/>
          <p14:tracePt t="23023" x="5159375" y="2435225"/>
          <p14:tracePt t="23033" x="5168900" y="2462213"/>
          <p14:tracePt t="23039" x="5178425" y="2508250"/>
          <p14:tracePt t="23049" x="5187950" y="2535238"/>
          <p14:tracePt t="23056" x="5195888" y="2581275"/>
          <p14:tracePt t="23071" x="5195888" y="2598738"/>
          <p14:tracePt t="23104" x="5195888" y="2617788"/>
          <p14:tracePt t="23143" x="5195888" y="2625725"/>
          <p14:tracePt t="23399" x="5195888" y="2662238"/>
          <p14:tracePt t="23407" x="5195888" y="2671763"/>
          <p14:tracePt t="23416" x="5195888" y="2681288"/>
          <p14:tracePt t="23423" x="5205413" y="2690813"/>
          <p14:tracePt t="23693" x="5232400" y="2690813"/>
          <p14:tracePt t="23701" x="5251450" y="2671763"/>
          <p14:tracePt t="23709" x="5260975" y="2654300"/>
          <p14:tracePt t="23717" x="5268913" y="2608263"/>
          <p14:tracePt t="23725" x="5278438" y="2598738"/>
          <p14:tracePt t="23733" x="5287963" y="2589213"/>
          <p14:tracePt t="23749" x="5287963" y="2581275"/>
          <p14:tracePt t="23766" x="5297488" y="2562225"/>
          <p14:tracePt t="23774" x="5305425" y="2525713"/>
          <p14:tracePt t="23783" x="5305425" y="2517775"/>
          <p14:tracePt t="23790" x="5305425" y="2481263"/>
          <p14:tracePt t="23799" x="5305425" y="2462213"/>
          <p14:tracePt t="23816" x="5305425" y="2444750"/>
          <p14:tracePt t="24237" x="5305425" y="2471738"/>
          <p14:tracePt t="24246" x="5305425" y="2517775"/>
          <p14:tracePt t="24254" x="5305425" y="2535238"/>
          <p14:tracePt t="24262" x="5305425" y="2562225"/>
          <p14:tracePt t="24270" x="5305425" y="2581275"/>
          <p14:tracePt t="24278" x="5305425" y="2608263"/>
          <p14:tracePt t="24286" x="5305425" y="2625725"/>
          <p14:tracePt t="24294" x="5305425" y="2654300"/>
          <p14:tracePt t="24302" x="5305425" y="2671763"/>
          <p14:tracePt t="24310" x="5305425" y="2681288"/>
          <p14:tracePt t="24318" x="5305425" y="2708275"/>
          <p14:tracePt t="24326" x="5305425" y="2717800"/>
          <p14:tracePt t="25486" x="5305425" y="2744788"/>
          <p14:tracePt t="25495" x="5305425" y="2790825"/>
          <p14:tracePt t="25502" x="5187950" y="2817813"/>
          <p14:tracePt t="25512" x="4922838" y="2844800"/>
          <p14:tracePt t="25517" x="4649788" y="2890838"/>
          <p14:tracePt t="25526" x="4384675" y="2890838"/>
          <p14:tracePt t="25535" x="4121150" y="2890838"/>
          <p14:tracePt t="25545" x="3892550" y="2890838"/>
          <p14:tracePt t="25549" x="3673475" y="2890838"/>
          <p14:tracePt t="25557" x="3446463" y="2890838"/>
          <p14:tracePt t="25565" x="3263900" y="2890838"/>
          <p14:tracePt t="25573" x="3081338" y="2881313"/>
          <p14:tracePt t="25582" x="2954338" y="2863850"/>
          <p14:tracePt t="25589" x="2825750" y="2854325"/>
          <p14:tracePt t="25598" x="2752725" y="2854325"/>
          <p14:tracePt t="25605" x="2671763" y="2854325"/>
          <p14:tracePt t="25614" x="2643188" y="2854325"/>
          <p14:tracePt t="25621" x="2606675" y="2854325"/>
          <p14:tracePt t="25630" x="2589213" y="2854325"/>
          <p14:tracePt t="25637" x="2562225" y="2854325"/>
          <p14:tracePt t="25645" x="2552700" y="2854325"/>
          <p14:tracePt t="25653" x="2516188" y="2854325"/>
          <p14:tracePt t="25662" x="2489200" y="2854325"/>
          <p14:tracePt t="25670" x="2443163" y="2854325"/>
          <p14:tracePt t="25679" x="2389188" y="2854325"/>
          <p14:tracePt t="25685" x="2297113" y="2854325"/>
          <p14:tracePt t="25694" x="2206625" y="2854325"/>
          <p14:tracePt t="25701" x="2097088" y="2854325"/>
          <p14:tracePt t="25710" x="1987550" y="2854325"/>
          <p14:tracePt t="25717" x="1878013" y="2854325"/>
          <p14:tracePt t="25725" x="1787525" y="2854325"/>
          <p14:tracePt t="25733" x="1677988" y="2854325"/>
          <p14:tracePt t="25742" x="1604963" y="2854325"/>
          <p14:tracePt t="25749" x="1541463" y="2854325"/>
          <p14:tracePt t="25757" x="1485900" y="2827338"/>
          <p14:tracePt t="25799" x="1476375" y="2817813"/>
          <p14:tracePt t="25813" x="1468438" y="2808288"/>
          <p14:tracePt t="25821" x="1468438" y="2790825"/>
          <p14:tracePt t="25927" x="1468438" y="2771775"/>
          <p14:tracePt t="25951" x="1468438" y="2754313"/>
          <p14:tracePt t="25967" x="1468438" y="2744788"/>
          <p14:tracePt t="25982" x="1476375" y="2744788"/>
          <p14:tracePt t="25989" x="1476375" y="2735263"/>
          <p14:tracePt t="26005" x="1495425" y="2727325"/>
          <p14:tracePt t="26021" x="1504950" y="2717800"/>
          <p14:tracePt t="26030" x="1512888" y="2717800"/>
          <p14:tracePt t="26037" x="1531938" y="2698750"/>
          <p14:tracePt t="26143" x="1541463" y="2698750"/>
          <p14:tracePt t="26161" x="1558925" y="2698750"/>
          <p14:tracePt t="26175" x="1568450" y="2690813"/>
          <p14:tracePt t="26198" x="1576388" y="2690813"/>
          <p14:tracePt t="26214" x="1595438" y="2681288"/>
          <p14:tracePt t="26222" x="1604963" y="2681288"/>
          <p14:tracePt t="26230" x="1612900" y="2681288"/>
          <p14:tracePt t="26238" x="1641475" y="2681288"/>
          <p14:tracePt t="26246" x="1658938" y="2681288"/>
          <p14:tracePt t="26254" x="1685925" y="2681288"/>
          <p14:tracePt t="26262" x="1704975" y="2662238"/>
          <p14:tracePt t="26269" x="1741488" y="2662238"/>
          <p14:tracePt t="26277" x="1768475" y="2654300"/>
          <p14:tracePt t="26285" x="1795463" y="2654300"/>
          <p14:tracePt t="26293" x="1814513" y="2644775"/>
          <p14:tracePt t="26301" x="1841500" y="2625725"/>
          <p14:tracePt t="26309" x="1860550" y="2625725"/>
          <p14:tracePt t="26317" x="1878013" y="2608263"/>
          <p14:tracePt t="26325" x="1895475" y="2608263"/>
          <p14:tracePt t="26333" x="1905000" y="2608263"/>
          <p14:tracePt t="29911" x="1914525" y="2598738"/>
          <p14:tracePt t="35143" x="1914525" y="2608263"/>
          <p14:tracePt t="35151" x="1887538" y="2654300"/>
          <p14:tracePt t="35158" x="1868488" y="2671763"/>
          <p14:tracePt t="35167" x="1824038" y="2690813"/>
          <p14:tracePt t="35175" x="1814513" y="2690813"/>
          <p14:tracePt t="35182" x="1814513" y="2698750"/>
          <p14:tracePt t="35190" x="1795463" y="2708275"/>
          <p14:tracePt t="35198" x="1778000" y="2727325"/>
          <p14:tracePt t="35205" x="1751013" y="2744788"/>
          <p14:tracePt t="35214" x="1731963" y="2754313"/>
          <p14:tracePt t="35223" x="1704975" y="2771775"/>
          <p14:tracePt t="35230" x="1641475" y="2771775"/>
          <p14:tracePt t="35237" x="1576388" y="2771775"/>
          <p14:tracePt t="35247" x="1522413" y="2771775"/>
          <p14:tracePt t="35253" x="1485900" y="2771775"/>
          <p14:tracePt t="35261" x="1468438" y="2771775"/>
          <p14:tracePt t="35269" x="1458913" y="2771775"/>
          <p14:tracePt t="35277" x="1449388" y="2771775"/>
          <p14:tracePt t="35285" x="1431925" y="2771775"/>
          <p14:tracePt t="35293" x="1422400" y="2763838"/>
          <p14:tracePt t="35301" x="1403350" y="2735263"/>
          <p14:tracePt t="35309" x="1385888" y="2698750"/>
          <p14:tracePt t="35317" x="1358900" y="2681288"/>
          <p14:tracePt t="35325" x="1322388" y="2662238"/>
          <p14:tracePt t="35333" x="1312863" y="2644775"/>
          <p14:tracePt t="35341" x="1266825" y="2608263"/>
          <p14:tracePt t="35349" x="1258888" y="2589213"/>
          <p14:tracePt t="35357" x="1258888" y="2571750"/>
          <p14:tracePt t="35365" x="1249363" y="2544763"/>
          <p14:tracePt t="35373" x="1230313" y="2498725"/>
          <p14:tracePt t="35381" x="1212850" y="2471738"/>
          <p14:tracePt t="35391" x="1176338" y="2435225"/>
          <p14:tracePt t="35398" x="1176338" y="2398713"/>
          <p14:tracePt t="35405" x="1157288" y="2379663"/>
          <p14:tracePt t="35414" x="1149350" y="2343150"/>
          <p14:tracePt t="35429" x="1149350" y="2316163"/>
          <p14:tracePt t="35437" x="1139825" y="2298700"/>
          <p14:tracePt t="35488" x="1130300" y="2298700"/>
          <p14:tracePt t="35513" x="1130300" y="2306638"/>
          <p14:tracePt t="35519" x="1130300" y="2316163"/>
          <p14:tracePt t="35729" x="1130300" y="2343150"/>
          <p14:tracePt t="35735" x="1130300" y="2425700"/>
          <p14:tracePt t="35744" x="1120775" y="2535238"/>
          <p14:tracePt t="35752" x="1112838" y="2598738"/>
          <p14:tracePt t="35764" x="1112838" y="2690813"/>
          <p14:tracePt t="35766" x="1103313" y="2735263"/>
          <p14:tracePt t="35773" x="1093788" y="2808288"/>
          <p14:tracePt t="35781" x="1093788" y="2854325"/>
          <p14:tracePt t="35789" x="1066800" y="2917825"/>
          <p14:tracePt t="35797" x="1057275" y="2963863"/>
          <p14:tracePt t="35805" x="1039813" y="3036888"/>
          <p14:tracePt t="35813" x="1030288" y="3073400"/>
          <p14:tracePt t="35823" x="1030288" y="3109913"/>
          <p14:tracePt t="35833" x="1011238" y="3155950"/>
          <p14:tracePt t="35839" x="1003300" y="3182938"/>
          <p14:tracePt t="35850" x="1003300" y="3228975"/>
          <p14:tracePt t="35855" x="993775" y="3255963"/>
          <p14:tracePt t="35866" x="984250" y="3282950"/>
          <p14:tracePt t="35870" x="984250" y="3319463"/>
          <p14:tracePt t="35877" x="957263" y="3355975"/>
          <p14:tracePt t="35886" x="947738" y="3375025"/>
          <p14:tracePt t="35893" x="939800" y="3392488"/>
          <p14:tracePt t="35901" x="939800" y="3411538"/>
          <p14:tracePt t="35909" x="930275" y="3419475"/>
          <p14:tracePt t="35917" x="911225" y="3455988"/>
          <p14:tracePt t="35925" x="903288" y="3475038"/>
          <p14:tracePt t="35933" x="903288" y="3482975"/>
          <p14:tracePt t="35941" x="893763" y="3511550"/>
          <p14:tracePt t="35949" x="893763" y="3519488"/>
          <p14:tracePt t="35957" x="893763" y="3548063"/>
          <p14:tracePt t="35965" x="893763" y="3556000"/>
          <p14:tracePt t="36055" x="884238" y="3565525"/>
          <p14:tracePt t="36165" x="974725" y="3565525"/>
          <p14:tracePt t="36173" x="1249363" y="3565525"/>
          <p14:tracePt t="36181" x="1804988" y="3565525"/>
          <p14:tracePt t="36191" x="2443163" y="3565525"/>
          <p14:tracePt t="36200" x="3108325" y="3565525"/>
          <p14:tracePt t="36212" x="3702050" y="3565525"/>
          <p14:tracePt t="36217" x="4184650" y="3565525"/>
          <p14:tracePt t="36222" x="4776788" y="3565525"/>
          <p14:tracePt t="36231" x="5232400" y="3529013"/>
          <p14:tracePt t="36238" x="5441950" y="3492500"/>
          <p14:tracePt t="36247" x="5661025" y="3446463"/>
          <p14:tracePt t="36253" x="5797550" y="3402013"/>
          <p14:tracePt t="36262" x="5870575" y="3355975"/>
          <p14:tracePt t="36271" x="5899150" y="3338513"/>
          <p14:tracePt t="36277" x="5916613" y="3319463"/>
          <p14:tracePt t="36285" x="5935663" y="3302000"/>
          <p14:tracePt t="36293" x="5943600" y="3273425"/>
          <p14:tracePt t="36301" x="5962650" y="3236913"/>
          <p14:tracePt t="36309" x="5972175" y="3219450"/>
          <p14:tracePt t="36317" x="5980113" y="3182938"/>
          <p14:tracePt t="36325" x="5989638" y="3163888"/>
          <p14:tracePt t="36334" x="6026150" y="3127375"/>
          <p14:tracePt t="36342" x="6080125" y="3063875"/>
          <p14:tracePt t="36352" x="6099175" y="3036888"/>
          <p14:tracePt t="36358" x="6108700" y="3017838"/>
          <p14:tracePt t="36368" x="6145213" y="2973388"/>
          <p14:tracePt t="36374" x="6145213" y="2963863"/>
          <p14:tracePt t="36384" x="6145213" y="2954338"/>
          <p14:tracePt t="36392" x="6153150" y="2927350"/>
          <p14:tracePt t="36462" x="6153150" y="2917825"/>
          <p14:tracePt t="36487" x="6153150" y="2909888"/>
          <p14:tracePt t="36495" x="6153150" y="2881313"/>
          <p14:tracePt t="36503" x="6153150" y="2863850"/>
          <p14:tracePt t="36512" x="6153150" y="2827338"/>
          <p14:tracePt t="36518" x="6153150" y="2808288"/>
          <p14:tracePt t="36531" x="6145213" y="2763838"/>
          <p14:tracePt t="36535" x="6116638" y="2744788"/>
          <p14:tracePt t="36543" x="6053138" y="2717800"/>
          <p14:tracePt t="36552" x="5980113" y="2698750"/>
          <p14:tracePt t="36566" x="5816600" y="2644775"/>
          <p14:tracePt t="36575" x="5724525" y="2625725"/>
          <p14:tracePt t="36581" x="5670550" y="2617788"/>
          <p14:tracePt t="36590" x="5570538" y="2589213"/>
          <p14:tracePt t="36598" x="5543550" y="2581275"/>
          <p14:tracePt t="36605" x="5507038" y="2571750"/>
          <p14:tracePt t="36613" x="5487988" y="2562225"/>
          <p14:tracePt t="36864" x="5487988" y="2589213"/>
          <p14:tracePt t="36870" x="5487988" y="2598738"/>
          <p14:tracePt t="36877" x="5487988" y="2635250"/>
          <p14:tracePt t="36885" x="5487988" y="2681288"/>
          <p14:tracePt t="36893" x="5487988" y="2690813"/>
          <p14:tracePt t="36901" x="5507038" y="2754313"/>
          <p14:tracePt t="36909" x="5524500" y="2800350"/>
          <p14:tracePt t="36917" x="5551488" y="2854325"/>
          <p14:tracePt t="36925" x="5588000" y="2909888"/>
          <p14:tracePt t="36933" x="5624513" y="2936875"/>
          <p14:tracePt t="36941" x="5643563" y="2973388"/>
          <p14:tracePt t="36949" x="5653088" y="2973388"/>
          <p14:tracePt t="36958" x="5670550" y="2990850"/>
          <p14:tracePt t="36965" x="5670550" y="3000375"/>
          <p14:tracePt t="37111" x="5680075" y="3000375"/>
          <p14:tracePt t="37117" x="5707063" y="2973388"/>
          <p14:tracePt t="37125" x="5716588" y="2946400"/>
          <p14:tracePt t="37133" x="5743575" y="2917825"/>
          <p14:tracePt t="37141" x="5761038" y="2900363"/>
          <p14:tracePt t="37149" x="5780088" y="2873375"/>
          <p14:tracePt t="37157" x="5789613" y="2873375"/>
          <p14:tracePt t="37165" x="5816600" y="2844800"/>
          <p14:tracePt t="37175" x="5834063" y="2817813"/>
          <p14:tracePt t="37181" x="5853113" y="2800350"/>
          <p14:tracePt t="37189" x="5870575" y="2790825"/>
          <p14:tracePt t="37198" x="5907088" y="2763838"/>
          <p14:tracePt t="37205" x="5926138" y="2744788"/>
          <p14:tracePt t="37214" x="5943600" y="2717800"/>
          <p14:tracePt t="37221" x="5953125" y="2717800"/>
          <p14:tracePt t="37230" x="5953125" y="2708275"/>
          <p14:tracePt t="37238" x="5962650" y="2681288"/>
          <p14:tracePt t="37247" x="5972175" y="2671763"/>
          <p14:tracePt t="37270" x="5972175" y="2662238"/>
          <p14:tracePt t="37461" x="5972175" y="2681288"/>
          <p14:tracePt t="37469" x="5972175" y="2690813"/>
          <p14:tracePt t="37479" x="5972175" y="2717800"/>
          <p14:tracePt t="37486" x="5972175" y="2727325"/>
          <p14:tracePt t="37503" x="5972175" y="2744788"/>
          <p14:tracePt t="37511" x="5972175" y="2754313"/>
          <p14:tracePt t="37518" x="5972175" y="2763838"/>
          <p14:tracePt t="37525" x="5962650" y="2781300"/>
          <p14:tracePt t="37533" x="5962650" y="2790825"/>
          <p14:tracePt t="37541" x="5962650" y="2800350"/>
          <p14:tracePt t="37655" x="5953125" y="2808288"/>
          <p14:tracePt t="37671" x="5953125" y="2827338"/>
          <p14:tracePt t="37895" x="5943600" y="2854325"/>
          <p14:tracePt t="37903" x="5943600" y="2890838"/>
          <p14:tracePt t="37918" x="5943600" y="2900363"/>
          <p14:tracePt t="38570" x="5972175" y="2881313"/>
          <p14:tracePt t="41503" x="6099175" y="2854325"/>
          <p14:tracePt t="41511" x="6262688" y="2854325"/>
          <p14:tracePt t="41519" x="6537325" y="2854325"/>
          <p14:tracePt t="41528" x="6873875" y="2854325"/>
          <p14:tracePt t="41535" x="7175500" y="2854325"/>
          <p14:tracePt t="41543" x="7466013" y="2854325"/>
          <p14:tracePt t="41551" x="7767638" y="2854325"/>
          <p14:tracePt t="41558" x="7950200" y="2854325"/>
          <p14:tracePt t="41566" x="8077200" y="2854325"/>
          <p14:tracePt t="41575" x="8150225" y="2854325"/>
          <p14:tracePt t="41581" x="8159750" y="2854325"/>
          <p14:tracePt t="41823" x="8077200" y="2854325"/>
          <p14:tracePt t="41831" x="7931150" y="2854325"/>
          <p14:tracePt t="41839" x="7748588" y="2854325"/>
          <p14:tracePt t="41848" x="7548563" y="2854325"/>
          <p14:tracePt t="41855" x="7329488" y="2854325"/>
          <p14:tracePt t="41864" x="7146925" y="2854325"/>
          <p14:tracePt t="41869" x="6946900" y="2854325"/>
          <p14:tracePt t="41877" x="6783388" y="2854325"/>
          <p14:tracePt t="41885" x="6654800" y="2854325"/>
          <p14:tracePt t="41893" x="6545263" y="2854325"/>
          <p14:tracePt t="41901" x="6491288" y="2854325"/>
          <p14:tracePt t="41909" x="6464300" y="2854325"/>
          <p14:tracePt t="41917" x="6435725" y="2854325"/>
          <p14:tracePt t="42179" x="6427788" y="2854325"/>
          <p14:tracePt t="42189" x="6362700" y="2863850"/>
          <p14:tracePt t="42197" x="6254750" y="2890838"/>
          <p14:tracePt t="42205" x="6135688" y="2917825"/>
          <p14:tracePt t="42213" x="6007100" y="2927350"/>
          <p14:tracePt t="42221" x="5899150" y="2927350"/>
          <p14:tracePt t="42229" x="5807075" y="2954338"/>
          <p14:tracePt t="42237" x="5688013" y="2973388"/>
          <p14:tracePt t="42246" x="5597525" y="2982913"/>
          <p14:tracePt t="42253" x="5561013" y="2982913"/>
          <p14:tracePt t="42262" x="5514975" y="3000375"/>
          <p14:tracePt t="42269" x="5497513" y="3000375"/>
          <p14:tracePt t="42277" x="5478463" y="3000375"/>
          <p14:tracePt t="42293" x="5470525" y="3000375"/>
          <p14:tracePt t="46142" x="5461000" y="3009900"/>
          <p14:tracePt t="46149" x="5451475" y="3027363"/>
          <p14:tracePt t="46157" x="5424488" y="3036888"/>
          <p14:tracePt t="46165" x="5341938" y="3063875"/>
          <p14:tracePt t="46173" x="5214938" y="3073400"/>
          <p14:tracePt t="46181" x="5105400" y="3073400"/>
          <p14:tracePt t="46190" x="5005388" y="3073400"/>
          <p14:tracePt t="46197" x="4876800" y="3073400"/>
          <p14:tracePt t="46207" x="4822825" y="3073400"/>
          <p14:tracePt t="46216" x="4767263" y="3073400"/>
          <p14:tracePt t="46223" x="4713288" y="3073400"/>
          <p14:tracePt t="46234" x="4667250" y="3073400"/>
          <p14:tracePt t="46238" x="4630738" y="3073400"/>
          <p14:tracePt t="46246" x="4586288" y="3073400"/>
          <p14:tracePt t="46254" x="4557713" y="3073400"/>
          <p14:tracePt t="46264" x="4521200" y="3073400"/>
          <p14:tracePt t="46271" x="4494213" y="3073400"/>
          <p14:tracePt t="46279" x="4448175" y="3090863"/>
          <p14:tracePt t="46285" x="4403725" y="3090863"/>
          <p14:tracePt t="46293" x="4367213" y="3090863"/>
          <p14:tracePt t="46301" x="4348163" y="3090863"/>
          <p14:tracePt t="46309" x="4311650" y="3090863"/>
          <p14:tracePt t="46317" x="4303713" y="3090863"/>
          <p14:tracePt t="46325" x="4294188" y="3090863"/>
          <p14:tracePt t="46333" x="4275138" y="3090863"/>
          <p14:tracePt t="46599" x="4267200" y="3090863"/>
          <p14:tracePt t="46605" x="4275138" y="3054350"/>
          <p14:tracePt t="46613" x="4294188" y="2973388"/>
          <p14:tracePt t="46621" x="4311650" y="2909888"/>
          <p14:tracePt t="46630" x="4330700" y="2836863"/>
          <p14:tracePt t="46637" x="4340225" y="2771775"/>
          <p14:tracePt t="46646" x="4348163" y="2698750"/>
          <p14:tracePt t="46653" x="4348163" y="2662238"/>
          <p14:tracePt t="46662" x="4376738" y="2598738"/>
          <p14:tracePt t="46669" x="4376738" y="2571750"/>
          <p14:tracePt t="46680" x="4376738" y="2544763"/>
          <p14:tracePt t="46685" x="4376738" y="2535238"/>
          <p14:tracePt t="46693" x="4376738" y="2517775"/>
          <p14:tracePt t="46906" x="4384675" y="2508250"/>
          <p14:tracePt t="46919" x="4394200" y="2498725"/>
          <p14:tracePt t="46927" x="4467225" y="2489200"/>
          <p14:tracePt t="46935" x="4613275" y="2481263"/>
          <p14:tracePt t="46942" x="4759325" y="2481263"/>
          <p14:tracePt t="46950" x="4886325" y="2481263"/>
          <p14:tracePt t="46958" x="5032375" y="2481263"/>
          <p14:tracePt t="46966" x="5141913" y="2481263"/>
          <p14:tracePt t="46974" x="5251450" y="2481263"/>
          <p14:tracePt t="46982" x="5341938" y="2481263"/>
          <p14:tracePt t="46990" x="5451475" y="2481263"/>
          <p14:tracePt t="46999" x="5543550" y="2481263"/>
          <p14:tracePt t="47006" x="5616575" y="2481263"/>
          <p14:tracePt t="47014" x="5670550" y="2481263"/>
          <p14:tracePt t="47022" x="5716588" y="2481263"/>
          <p14:tracePt t="47271" x="5724525" y="2508250"/>
          <p14:tracePt t="47277" x="5734050" y="2571750"/>
          <p14:tracePt t="47286" x="5734050" y="2608263"/>
          <p14:tracePt t="47296" x="5734050" y="2654300"/>
          <p14:tracePt t="47303" x="5753100" y="2690813"/>
          <p14:tracePt t="47312" x="5770563" y="2735263"/>
          <p14:tracePt t="47320" x="5780088" y="2771775"/>
          <p14:tracePt t="47328" x="5789613" y="2808288"/>
          <p14:tracePt t="47336" x="5789613" y="2827338"/>
          <p14:tracePt t="47343" x="5807075" y="2844800"/>
          <p14:tracePt t="47503" x="5807075" y="2854325"/>
          <p14:tracePt t="47511" x="5807075" y="2881313"/>
          <p14:tracePt t="47519" x="5734050" y="2917825"/>
          <p14:tracePt t="47527" x="5624513" y="2946400"/>
          <p14:tracePt t="47535" x="5551488" y="2963863"/>
          <p14:tracePt t="47543" x="5470525" y="3000375"/>
          <p14:tracePt t="47551" x="5424488" y="3009900"/>
          <p14:tracePt t="47558" x="5387975" y="3009900"/>
          <p14:tracePt t="47568" x="5378450" y="3017838"/>
          <p14:tracePt t="48221" x="5378450" y="2990850"/>
          <p14:tracePt t="48229" x="5387975" y="2946400"/>
          <p14:tracePt t="48237" x="5441950" y="2863850"/>
          <p14:tracePt t="48245" x="5470525" y="2790825"/>
          <p14:tracePt t="48253" x="5478463" y="2744788"/>
          <p14:tracePt t="48262" x="5514975" y="2681288"/>
          <p14:tracePt t="48270" x="5524500" y="2654300"/>
          <p14:tracePt t="48278" x="5534025" y="2617788"/>
          <p14:tracePt t="48285" x="5543550" y="2589213"/>
          <p14:tracePt t="48551" x="5487988" y="2589213"/>
          <p14:tracePt t="48557" x="5368925" y="2654300"/>
          <p14:tracePt t="48565" x="5268913" y="2690813"/>
          <p14:tracePt t="48573" x="5122863" y="2735263"/>
          <p14:tracePt t="48581" x="4941888" y="2771775"/>
          <p14:tracePt t="48589" x="4730750" y="2800350"/>
          <p14:tracePt t="48597" x="4467225" y="2800350"/>
          <p14:tracePt t="48605" x="4211638" y="2800350"/>
          <p14:tracePt t="48614" x="3948113" y="2800350"/>
          <p14:tracePt t="48622" x="3683000" y="2800350"/>
          <p14:tracePt t="48630" x="3419475" y="2800350"/>
          <p14:tracePt t="48639" x="3200400" y="2800350"/>
          <p14:tracePt t="48648" x="3035300" y="2800350"/>
          <p14:tracePt t="48657" x="2889250" y="2800350"/>
          <p14:tracePt t="48665" x="2771775" y="2781300"/>
          <p14:tracePt t="48671" x="2679700" y="2781300"/>
          <p14:tracePt t="48681" x="2589213" y="2771775"/>
          <p14:tracePt t="48689" x="2525713" y="2744788"/>
          <p14:tracePt t="48694" x="2452688" y="2744788"/>
          <p14:tracePt t="48703" x="2379663" y="2727325"/>
          <p14:tracePt t="48711" x="2316163" y="2727325"/>
          <p14:tracePt t="48721" x="2187575" y="2717800"/>
          <p14:tracePt t="48725" x="2041525" y="2671763"/>
          <p14:tracePt t="48733" x="1895475" y="2654300"/>
          <p14:tracePt t="48742" x="1731963" y="2644775"/>
          <p14:tracePt t="48749" x="1541463" y="2598738"/>
          <p14:tracePt t="48757" x="1412875" y="2562225"/>
          <p14:tracePt t="48765" x="1285875" y="2525713"/>
          <p14:tracePt t="48773" x="1166813" y="2489200"/>
          <p14:tracePt t="48781" x="1076325" y="2481263"/>
          <p14:tracePt t="48789" x="1030288" y="2462213"/>
          <p14:tracePt t="48797" x="984250" y="2462213"/>
          <p14:tracePt t="48805" x="974725" y="2462213"/>
          <p14:tracePt t="48847" x="966788" y="2452688"/>
          <p14:tracePt t="48872" x="939800" y="2435225"/>
          <p14:tracePt t="48880" x="903288" y="2398713"/>
          <p14:tracePt t="48886" x="874713" y="2389188"/>
          <p14:tracePt t="48895" x="820738" y="2352675"/>
          <p14:tracePt t="48902" x="774700" y="2335213"/>
          <p14:tracePt t="48911" x="692150" y="2306638"/>
          <p14:tracePt t="48918" x="647700" y="2279650"/>
          <p14:tracePt t="48927" x="565150" y="2262188"/>
          <p14:tracePt t="48934" x="519113" y="2233613"/>
          <p14:tracePt t="48942" x="511175" y="2233613"/>
          <p14:tracePt t="48950" x="482600" y="2225675"/>
          <p14:tracePt t="48999" x="474663" y="2216150"/>
          <p14:tracePt t="49174" x="501650" y="2216150"/>
          <p14:tracePt t="49181" x="538163" y="2216150"/>
          <p14:tracePt t="49189" x="565150" y="2216150"/>
          <p14:tracePt t="49197" x="574675" y="2216150"/>
          <p14:tracePt t="49279" x="584200" y="2225675"/>
          <p14:tracePt t="49285" x="584200" y="2270125"/>
          <p14:tracePt t="49293" x="611188" y="2298700"/>
          <p14:tracePt t="49301" x="611188" y="2335213"/>
          <p14:tracePt t="49309" x="611188" y="2371725"/>
          <p14:tracePt t="49317" x="611188" y="2398713"/>
          <p14:tracePt t="49325" x="620713" y="2435225"/>
          <p14:tracePt t="49333" x="620713" y="2481263"/>
          <p14:tracePt t="49341" x="620713" y="2517775"/>
          <p14:tracePt t="49349" x="620713" y="2525713"/>
          <p14:tracePt t="49357" x="620713" y="2544763"/>
          <p14:tracePt t="49365" x="620713" y="2571750"/>
          <p14:tracePt t="49374" x="620713" y="2589213"/>
          <p14:tracePt t="49381" x="620713" y="2635250"/>
          <p14:tracePt t="49390" x="620713" y="2662238"/>
          <p14:tracePt t="49397" x="620713" y="2690813"/>
          <p14:tracePt t="49406" x="620713" y="2735263"/>
          <p14:tracePt t="49413" x="620713" y="2771775"/>
          <p14:tracePt t="49421" x="620713" y="2817813"/>
          <p14:tracePt t="49429" x="620713" y="2827338"/>
          <p14:tracePt t="49437" x="620713" y="2873375"/>
          <p14:tracePt t="49445" x="620713" y="2890838"/>
          <p14:tracePt t="49454" x="620713" y="2917825"/>
          <p14:tracePt t="49463" x="620713" y="2963863"/>
          <p14:tracePt t="49470" x="611188" y="2973388"/>
          <p14:tracePt t="49480" x="611188" y="2982913"/>
          <p14:tracePt t="49486" x="611188" y="3017838"/>
          <p14:tracePt t="49494" x="611188" y="3036888"/>
          <p14:tracePt t="49502" x="601663" y="3063875"/>
          <p14:tracePt t="49509" x="601663" y="3082925"/>
          <p14:tracePt t="49517" x="601663" y="3100388"/>
          <p14:tracePt t="49671" x="611188" y="3100388"/>
          <p14:tracePt t="49680" x="628650" y="3054350"/>
          <p14:tracePt t="49687" x="655638" y="2990850"/>
          <p14:tracePt t="49695" x="674688" y="2946400"/>
          <p14:tracePt t="49702" x="692150" y="2890838"/>
          <p14:tracePt t="49711" x="701675" y="2827338"/>
          <p14:tracePt t="49719" x="728663" y="2763838"/>
          <p14:tracePt t="49726" x="738188" y="2708275"/>
          <p14:tracePt t="49734" x="747713" y="2662238"/>
          <p14:tracePt t="49742" x="784225" y="2598738"/>
          <p14:tracePt t="49750" x="784225" y="2571750"/>
          <p14:tracePt t="49759" x="793750" y="2525713"/>
          <p14:tracePt t="49766" x="811213" y="2498725"/>
          <p14:tracePt t="49774" x="811213" y="2481263"/>
          <p14:tracePt t="49781" x="820738" y="2452688"/>
          <p14:tracePt t="49790" x="820738" y="2435225"/>
          <p14:tracePt t="49797" x="838200" y="2416175"/>
          <p14:tracePt t="49805" x="838200" y="2398713"/>
          <p14:tracePt t="49813" x="838200" y="2379663"/>
          <p14:tracePt t="49821" x="838200" y="2352675"/>
          <p14:tracePt t="49829" x="838200" y="2335213"/>
          <p14:tracePt t="49837" x="838200" y="2316163"/>
          <p14:tracePt t="49845" x="838200" y="2306638"/>
          <p14:tracePt t="49853" x="838200" y="2289175"/>
          <p14:tracePt t="49863" x="838200" y="2262188"/>
          <p14:tracePt t="49880" x="838200" y="2252663"/>
          <p14:tracePt t="49886" x="838200" y="2243138"/>
          <p14:tracePt t="49902" x="838200" y="2225675"/>
          <p14:tracePt t="49918" x="838200" y="2216150"/>
          <p14:tracePt t="49935" x="838200" y="2206625"/>
          <p14:tracePt t="49951" x="838200" y="2189163"/>
          <p14:tracePt t="50103" x="838200" y="2179638"/>
          <p14:tracePt t="50111" x="830263" y="2160588"/>
          <p14:tracePt t="50119" x="820738" y="2152650"/>
          <p14:tracePt t="50127" x="801688" y="2133600"/>
          <p14:tracePt t="50160" x="793750" y="2133600"/>
          <p14:tracePt t="50181" x="793750" y="2125663"/>
          <p14:tracePt t="50197" x="793750" y="2106613"/>
          <p14:tracePt t="50205" x="793750" y="2097088"/>
          <p14:tracePt t="50411" x="793750" y="2197100"/>
          <p14:tracePt t="50415" x="793750" y="2343150"/>
          <p14:tracePt t="50422" x="793750" y="2471738"/>
          <p14:tracePt t="50429" x="801688" y="2617788"/>
          <p14:tracePt t="50437" x="811213" y="2727325"/>
          <p14:tracePt t="50446" x="830263" y="2836863"/>
          <p14:tracePt t="50455" x="866775" y="2936875"/>
          <p14:tracePt t="50465" x="903288" y="3046413"/>
          <p14:tracePt t="50469" x="903288" y="3127375"/>
          <p14:tracePt t="50478" x="911225" y="3200400"/>
          <p14:tracePt t="50485" x="939800" y="3282950"/>
          <p14:tracePt t="50494" x="939800" y="3309938"/>
          <p14:tracePt t="50501" x="939800" y="3338513"/>
          <p14:tracePt t="50509" x="939800" y="3346450"/>
          <p14:tracePt t="50517" x="939800" y="3355975"/>
          <p14:tracePt t="50525" x="939800" y="3365500"/>
          <p14:tracePt t="50533" x="939800" y="3375025"/>
          <p14:tracePt t="50541" x="939800" y="3382963"/>
          <p14:tracePt t="50549" x="939800" y="3392488"/>
          <p14:tracePt t="50558" x="939800" y="3402013"/>
          <p14:tracePt t="50566" x="930275" y="3429000"/>
          <p14:tracePt t="50574" x="920750" y="3438525"/>
          <p14:tracePt t="50582" x="920750" y="3446463"/>
          <p14:tracePt t="50590" x="903288" y="3475038"/>
          <p14:tracePt t="50605" x="903288" y="3502025"/>
          <p14:tracePt t="50614" x="903288" y="3511550"/>
          <p14:tracePt t="50624" x="893763" y="3519488"/>
          <p14:tracePt t="50815" x="911225" y="3411538"/>
          <p14:tracePt t="50823" x="920750" y="3309938"/>
          <p14:tracePt t="50833" x="939800" y="3200400"/>
          <p14:tracePt t="50838" x="966788" y="3073400"/>
          <p14:tracePt t="50846" x="966788" y="2982913"/>
          <p14:tracePt t="50854" x="974725" y="2873375"/>
          <p14:tracePt t="50863" x="974725" y="2771775"/>
          <p14:tracePt t="50870" x="974725" y="2698750"/>
          <p14:tracePt t="50880" x="974725" y="2608263"/>
          <p14:tracePt t="50886" x="974725" y="2535238"/>
          <p14:tracePt t="50898" x="974725" y="2481263"/>
          <p14:tracePt t="50901" x="966788" y="2416175"/>
          <p14:tracePt t="50909" x="966788" y="2379663"/>
          <p14:tracePt t="50917" x="957263" y="2362200"/>
          <p14:tracePt t="50925" x="947738" y="2325688"/>
          <p14:tracePt t="50933" x="939800" y="2298700"/>
          <p14:tracePt t="50941" x="930275" y="2279650"/>
          <p14:tracePt t="50949" x="920750" y="2262188"/>
          <p14:tracePt t="50957" x="920750" y="2243138"/>
          <p14:tracePt t="50965" x="903288" y="2216150"/>
          <p14:tracePt t="50974" x="903288" y="2206625"/>
          <p14:tracePt t="50982" x="893763" y="2179638"/>
          <p14:tracePt t="50990" x="884238" y="2160588"/>
          <p14:tracePt t="51006" x="884238" y="2152650"/>
          <p14:tracePt t="51119" x="857250" y="2160588"/>
          <p14:tracePt t="51127" x="857250" y="2189163"/>
          <p14:tracePt t="51135" x="857250" y="2243138"/>
          <p14:tracePt t="51142" x="857250" y="2298700"/>
          <p14:tracePt t="51150" x="857250" y="2362200"/>
          <p14:tracePt t="51158" x="857250" y="2416175"/>
          <p14:tracePt t="51166" x="857250" y="2471738"/>
          <p14:tracePt t="51174" x="857250" y="2562225"/>
          <p14:tracePt t="51182" x="857250" y="2617788"/>
          <p14:tracePt t="51190" x="857250" y="2671763"/>
          <p14:tracePt t="51198" x="857250" y="2754313"/>
          <p14:tracePt t="51206" x="857250" y="2808288"/>
          <p14:tracePt t="51213" x="857250" y="2900363"/>
          <p14:tracePt t="51221" x="857250" y="2973388"/>
          <p14:tracePt t="51229" x="857250" y="3027363"/>
          <p14:tracePt t="51237" x="857250" y="3100388"/>
          <p14:tracePt t="51245" x="857250" y="3155950"/>
          <p14:tracePt t="51253" x="830263" y="3200400"/>
          <p14:tracePt t="51262" x="830263" y="3236913"/>
          <p14:tracePt t="51269" x="830263" y="3273425"/>
          <p14:tracePt t="51279" x="830263" y="3282950"/>
          <p14:tracePt t="51286" x="830263" y="3302000"/>
          <p14:tracePt t="51299" x="830263" y="3319463"/>
          <p14:tracePt t="51303" x="830263" y="3328988"/>
          <p14:tracePt t="51311" x="820738" y="3328988"/>
          <p14:tracePt t="51319" x="820738" y="3346450"/>
          <p14:tracePt t="51327" x="820738" y="3365500"/>
          <p14:tracePt t="51335" x="820738" y="3411538"/>
          <p14:tracePt t="51343" x="820738" y="3429000"/>
          <p14:tracePt t="51350" x="820738" y="3465513"/>
          <p14:tracePt t="51358" x="820738" y="3492500"/>
          <p14:tracePt t="51367" x="811213" y="3511550"/>
          <p14:tracePt t="51375" x="811213" y="3538538"/>
          <p14:tracePt t="51383" x="811213" y="3548063"/>
          <p14:tracePt t="51391" x="801688" y="3565525"/>
          <p14:tracePt t="51840" x="801688" y="3584575"/>
          <p14:tracePt t="51846" x="793750" y="3602038"/>
          <p14:tracePt t="51856" x="784225" y="3611563"/>
          <p14:tracePt t="51865" x="784225" y="3638550"/>
          <p14:tracePt t="51871" x="784225" y="3648075"/>
          <p14:tracePt t="51883" x="784225" y="3657600"/>
          <p14:tracePt t="52023" x="784225" y="3665538"/>
          <p14:tracePt t="52735" x="774700" y="3675063"/>
          <p14:tracePt t="52743" x="720725" y="3694113"/>
          <p14:tracePt t="52750" x="674688" y="3730625"/>
          <p14:tracePt t="52759" x="628650" y="3757613"/>
          <p14:tracePt t="52769" x="584200" y="3767138"/>
          <p14:tracePt t="52775" x="555625" y="3775075"/>
          <p14:tracePt t="52784" x="528638" y="3784600"/>
          <p14:tracePt t="52790" x="511175" y="3794125"/>
          <p14:tracePt t="52797" x="492125" y="3794125"/>
          <p14:tracePt t="52806" x="474663" y="3794125"/>
          <p14:tracePt t="52822" x="465138" y="3794125"/>
          <p14:tracePt t="52830" x="446088" y="3794125"/>
          <p14:tracePt t="52838" x="428625" y="3794125"/>
          <p14:tracePt t="52846" x="382588" y="3775075"/>
          <p14:tracePt t="52854" x="346075" y="3694113"/>
          <p14:tracePt t="52862" x="309563" y="3611563"/>
          <p14:tracePt t="52870" x="246063" y="3511550"/>
          <p14:tracePt t="52879" x="219075" y="3429000"/>
          <p14:tracePt t="52885" x="163513" y="3319463"/>
          <p14:tracePt t="52894" x="155575" y="3236913"/>
          <p14:tracePt t="52901" x="109538" y="3127375"/>
          <p14:tracePt t="52909" x="82550" y="3009900"/>
          <p14:tracePt t="52917" x="36513" y="2881313"/>
          <p14:tracePt t="52927" x="17463" y="2763838"/>
          <p14:tracePt t="52934" x="17463" y="2654300"/>
          <p14:tracePt t="52943" x="17463" y="2544763"/>
          <p14:tracePt t="52951" x="17463" y="2452688"/>
          <p14:tracePt t="52959" x="17463" y="2325688"/>
          <p14:tracePt t="52967" x="36513" y="2233613"/>
          <p14:tracePt t="52975" x="53975" y="2170113"/>
          <p14:tracePt t="52985" x="109538" y="2070100"/>
          <p14:tracePt t="52990" x="136525" y="1997075"/>
          <p14:tracePt t="52998" x="192088" y="1914525"/>
          <p14:tracePt t="53007" x="228600" y="1851025"/>
          <p14:tracePt t="53015" x="246063" y="1814513"/>
          <p14:tracePt t="53022" x="292100" y="1768475"/>
          <p14:tracePt t="53030" x="319088" y="1741488"/>
          <p14:tracePt t="53037" x="365125" y="1704975"/>
          <p14:tracePt t="53046" x="392113" y="1677988"/>
          <p14:tracePt t="53054" x="438150" y="1641475"/>
          <p14:tracePt t="53061" x="455613" y="1631950"/>
          <p14:tracePt t="53069" x="492125" y="1595438"/>
          <p14:tracePt t="53078" x="511175" y="1587500"/>
          <p14:tracePt t="53085" x="519113" y="1577975"/>
          <p14:tracePt t="53094" x="547688" y="1568450"/>
          <p14:tracePt t="53120" x="601663" y="1541463"/>
          <p14:tracePt t="53126" x="628650" y="1531938"/>
          <p14:tracePt t="53134" x="647700" y="1531938"/>
          <p14:tracePt t="53143" x="674688" y="1531938"/>
          <p14:tracePt t="53151" x="701675" y="1531938"/>
          <p14:tracePt t="53158" x="757238" y="1531938"/>
          <p14:tracePt t="53168" x="811213" y="1531938"/>
          <p14:tracePt t="53174" x="893763" y="1568450"/>
          <p14:tracePt t="53182" x="1030288" y="1624013"/>
          <p14:tracePt t="53190" x="1120775" y="1668463"/>
          <p14:tracePt t="53197" x="1239838" y="1741488"/>
          <p14:tracePt t="53205" x="1376363" y="1841500"/>
          <p14:tracePt t="53214" x="1485900" y="1933575"/>
          <p14:tracePt t="53221" x="1585913" y="2033588"/>
          <p14:tracePt t="53229" x="1704975" y="2152650"/>
          <p14:tracePt t="53237" x="1758950" y="2252663"/>
          <p14:tracePt t="53245" x="1778000" y="2352675"/>
          <p14:tracePt t="53253" x="1804988" y="2444750"/>
          <p14:tracePt t="53261" x="1804988" y="2535238"/>
          <p14:tracePt t="53269" x="1804988" y="2608263"/>
          <p14:tracePt t="53278" x="1804988" y="2690813"/>
          <p14:tracePt t="53285" x="1804988" y="2727325"/>
          <p14:tracePt t="53293" x="1795463" y="2781300"/>
          <p14:tracePt t="53301" x="1787525" y="2800350"/>
          <p14:tracePt t="53309" x="1778000" y="2844800"/>
          <p14:tracePt t="53317" x="1758950" y="2863850"/>
          <p14:tracePt t="53325" x="1758950" y="2881313"/>
          <p14:tracePt t="53333" x="1758950" y="2900363"/>
          <p14:tracePt t="53341" x="1758950" y="2936875"/>
          <p14:tracePt t="53349" x="1751013" y="2973388"/>
          <p14:tracePt t="53357" x="1741488" y="2990850"/>
          <p14:tracePt t="53365" x="1741488" y="3027363"/>
          <p14:tracePt t="53373" x="1704975" y="3100388"/>
          <p14:tracePt t="53383" x="1695450" y="3146425"/>
          <p14:tracePt t="53389" x="1685925" y="3182938"/>
          <p14:tracePt t="53397" x="1677988" y="3228975"/>
          <p14:tracePt t="53405" x="1649413" y="3309938"/>
          <p14:tracePt t="53413" x="1622425" y="3338513"/>
          <p14:tracePt t="53421" x="1595438" y="3402013"/>
          <p14:tracePt t="53429" x="1568450" y="3429000"/>
          <p14:tracePt t="53437" x="1558925" y="3475038"/>
          <p14:tracePt t="53445" x="1522413" y="3548063"/>
          <p14:tracePt t="53453" x="1512888" y="3565525"/>
          <p14:tracePt t="53462" x="1476375" y="3629025"/>
          <p14:tracePt t="53469" x="1458913" y="3657600"/>
          <p14:tracePt t="53478" x="1422400" y="3730625"/>
          <p14:tracePt t="53485" x="1385888" y="3775075"/>
          <p14:tracePt t="53495" x="1330325" y="3848100"/>
          <p14:tracePt t="53501" x="1293813" y="3875088"/>
          <p14:tracePt t="53509" x="1230313" y="3948113"/>
          <p14:tracePt t="53517" x="1203325" y="3967163"/>
          <p14:tracePt t="53525" x="1185863" y="3976688"/>
          <p14:tracePt t="53533" x="1176338" y="3976688"/>
          <p14:tracePt t="53541" x="1149350" y="3984625"/>
          <p14:tracePt t="53549" x="1139825" y="3984625"/>
          <p14:tracePt t="53557" x="1130300" y="3984625"/>
          <p14:tracePt t="53565" x="1103313" y="3984625"/>
          <p14:tracePt t="53573" x="1084263" y="3984625"/>
          <p14:tracePt t="53582" x="1057275" y="3984625"/>
          <p14:tracePt t="53589" x="1047750" y="3984625"/>
          <p14:tracePt t="53599" x="1039813" y="3984625"/>
          <p14:tracePt t="53605" x="1003300" y="3984625"/>
          <p14:tracePt t="53613" x="984250" y="3984625"/>
          <p14:tracePt t="53621" x="957263" y="3984625"/>
          <p14:tracePt t="53631" x="939800" y="3984625"/>
          <p14:tracePt t="53638" x="866775" y="3957638"/>
          <p14:tracePt t="53648" x="830263" y="3911600"/>
          <p14:tracePt t="53655" x="757238" y="3811588"/>
          <p14:tracePt t="53664" x="701675" y="3711575"/>
          <p14:tracePt t="53670" x="628650" y="3611563"/>
          <p14:tracePt t="53682" x="592138" y="3548063"/>
          <p14:tracePt t="53687" x="555625" y="3482975"/>
          <p14:tracePt t="53700" x="519113" y="3402013"/>
          <p14:tracePt t="53702" x="482600" y="3355975"/>
          <p14:tracePt t="53715" x="474663" y="3346450"/>
          <p14:tracePt t="53718" x="465138" y="3309938"/>
          <p14:tracePt t="53726" x="455613" y="3302000"/>
          <p14:tracePt t="53733" x="446088" y="3273425"/>
          <p14:tracePt t="53741" x="446088" y="3255963"/>
          <p14:tracePt t="53749" x="446088" y="3209925"/>
          <p14:tracePt t="53758" x="446088" y="3163888"/>
          <p14:tracePt t="53765" x="446088" y="3100388"/>
          <p14:tracePt t="53773" x="446088" y="3027363"/>
          <p14:tracePt t="53782" x="446088" y="2973388"/>
          <p14:tracePt t="53789" x="446088" y="2881313"/>
          <p14:tracePt t="53798" x="446088" y="2808288"/>
          <p14:tracePt t="53805" x="446088" y="2754313"/>
          <p14:tracePt t="53815" x="446088" y="2690813"/>
          <p14:tracePt t="53821" x="446088" y="2635250"/>
          <p14:tracePt t="53829" x="446088" y="2581275"/>
          <p14:tracePt t="53837" x="474663" y="2517775"/>
          <p14:tracePt t="53846" x="482600" y="2498725"/>
          <p14:tracePt t="53854" x="511175" y="2444750"/>
          <p14:tracePt t="53864" x="528638" y="2408238"/>
          <p14:tracePt t="53884" x="584200" y="2316163"/>
          <p14:tracePt t="53885" x="592138" y="2289175"/>
          <p14:tracePt t="53894" x="628650" y="2243138"/>
          <p14:tracePt t="53901" x="638175" y="2197100"/>
          <p14:tracePt t="53909" x="665163" y="2170113"/>
          <p14:tracePt t="53917" x="692150" y="2143125"/>
          <p14:tracePt t="53925" x="701675" y="2125663"/>
          <p14:tracePt t="53933" x="720725" y="2060575"/>
          <p14:tracePt t="53941" x="738188" y="2043113"/>
          <p14:tracePt t="53949" x="757238" y="2024063"/>
          <p14:tracePt t="53957" x="793750" y="2016125"/>
          <p14:tracePt t="53965" x="838200" y="1979613"/>
          <p14:tracePt t="53973" x="857250" y="1960563"/>
          <p14:tracePt t="53981" x="884238" y="1933575"/>
          <p14:tracePt t="53989" x="893763" y="1924050"/>
          <p14:tracePt t="53997" x="911225" y="1914525"/>
          <p14:tracePt t="54005" x="920750" y="1914525"/>
          <p14:tracePt t="54015" x="930275" y="1906588"/>
          <p14:tracePt t="54101" x="974725" y="1924050"/>
          <p14:tracePt t="54110" x="1030288" y="2006600"/>
          <p14:tracePt t="54118" x="1103313" y="2089150"/>
          <p14:tracePt t="54126" x="1130300" y="2152650"/>
          <p14:tracePt t="54133" x="1166813" y="2216150"/>
          <p14:tracePt t="54143" x="1203325" y="2298700"/>
          <p14:tracePt t="54152" x="1230313" y="2398713"/>
          <p14:tracePt t="54159" x="1249363" y="2471738"/>
          <p14:tracePt t="54170" x="1258888" y="2544763"/>
          <p14:tracePt t="54174" x="1258888" y="2644775"/>
          <p14:tracePt t="54181" x="1258888" y="2735263"/>
          <p14:tracePt t="54189" x="1258888" y="2808288"/>
          <p14:tracePt t="54197" x="1258888" y="2900363"/>
          <p14:tracePt t="54207" x="1258888" y="2973388"/>
          <p14:tracePt t="54213" x="1258888" y="3046413"/>
          <p14:tracePt t="54221" x="1258888" y="3119438"/>
          <p14:tracePt t="54229" x="1258888" y="3192463"/>
          <p14:tracePt t="54237" x="1258888" y="3273425"/>
          <p14:tracePt t="54246" x="1258888" y="3282950"/>
          <p14:tracePt t="54253" x="1258888" y="3338513"/>
          <p14:tracePt t="54262" x="1258888" y="3402013"/>
          <p14:tracePt t="54269" x="1258888" y="3429000"/>
          <p14:tracePt t="54278" x="1258888" y="3455988"/>
          <p14:tracePt t="54285" x="1258888" y="3482975"/>
          <p14:tracePt t="54294" x="1258888" y="3502025"/>
          <p14:tracePt t="54301" x="1258888" y="3519488"/>
          <p14:tracePt t="54309" x="1258888" y="3529013"/>
          <p14:tracePt t="54317" x="1258888" y="3565525"/>
          <p14:tracePt t="54325" x="1258888" y="3592513"/>
          <p14:tracePt t="54333" x="1249363" y="3629025"/>
          <p14:tracePt t="54341" x="1239838" y="3648075"/>
          <p14:tracePt t="54349" x="1230313" y="3675063"/>
          <p14:tracePt t="54357" x="1222375" y="3694113"/>
          <p14:tracePt t="54366" x="1193800" y="3738563"/>
          <p14:tracePt t="54373" x="1176338" y="3757613"/>
          <p14:tracePt t="54381" x="1176338" y="3767138"/>
          <p14:tracePt t="54389" x="1157288" y="3794125"/>
          <p14:tracePt t="54397" x="1130300" y="3821113"/>
          <p14:tracePt t="54405" x="1120775" y="3830638"/>
          <p14:tracePt t="54413" x="1112838" y="3840163"/>
          <p14:tracePt t="54421" x="1093788" y="3848100"/>
          <p14:tracePt t="54437" x="1084263" y="3848100"/>
          <p14:tracePt t="54575" x="1066800" y="3848100"/>
          <p14:tracePt t="54583" x="1011238" y="3848100"/>
          <p14:tracePt t="54590" x="947738" y="3848100"/>
          <p14:tracePt t="54597" x="893763" y="3848100"/>
          <p14:tracePt t="54605" x="820738" y="3840163"/>
          <p14:tracePt t="54613" x="720725" y="3803650"/>
          <p14:tracePt t="54621" x="628650" y="3775075"/>
          <p14:tracePt t="54629" x="528638" y="3721100"/>
          <p14:tracePt t="54638" x="409575" y="3638550"/>
          <p14:tracePt t="54647" x="309563" y="3584575"/>
          <p14:tracePt t="54655" x="228600" y="3548063"/>
          <p14:tracePt t="54664" x="200025" y="3511550"/>
          <p14:tracePt t="54671" x="163513" y="3482975"/>
          <p14:tracePt t="54680" x="155575" y="3475038"/>
          <p14:tracePt t="54686" x="146050" y="3465513"/>
          <p14:tracePt t="54719" x="146050" y="3446463"/>
          <p14:tracePt t="54726" x="146050" y="3419475"/>
          <p14:tracePt t="54734" x="146050" y="3382963"/>
          <p14:tracePt t="54742" x="146050" y="3338513"/>
          <p14:tracePt t="54750" x="146050" y="3282950"/>
          <p14:tracePt t="54758" x="146050" y="3209925"/>
          <p14:tracePt t="54766" x="146050" y="3155950"/>
          <p14:tracePt t="54775" x="146050" y="3100388"/>
          <p14:tracePt t="54782" x="146050" y="3054350"/>
          <p14:tracePt t="54790" x="146050" y="3017838"/>
          <p14:tracePt t="54797" x="146050" y="3000375"/>
          <p14:tracePt t="54806" x="146050" y="2954338"/>
          <p14:tracePt t="54813" x="155575" y="2936875"/>
          <p14:tracePt t="54832" x="155575" y="2917825"/>
          <p14:tracePt t="54840" x="155575" y="2909888"/>
          <p14:tracePt t="54849" x="155575" y="2900363"/>
          <p14:tracePt t="54854" x="173038" y="2854325"/>
          <p14:tracePt t="54862" x="173038" y="2827338"/>
          <p14:tracePt t="54870" x="200025" y="2763838"/>
          <p14:tracePt t="54879" x="209550" y="2744788"/>
          <p14:tracePt t="54886" x="228600" y="2690813"/>
          <p14:tracePt t="54895" x="236538" y="2662238"/>
          <p14:tracePt t="54902" x="265113" y="2625725"/>
          <p14:tracePt t="54910" x="292100" y="2571750"/>
          <p14:tracePt t="54918" x="328613" y="2508250"/>
          <p14:tracePt t="54926" x="346075" y="2471738"/>
          <p14:tracePt t="54934" x="382588" y="2444750"/>
          <p14:tracePt t="54943" x="401638" y="2425700"/>
          <p14:tracePt t="54951" x="428625" y="2389188"/>
          <p14:tracePt t="54959" x="438150" y="2379663"/>
          <p14:tracePt t="54970" x="446088" y="2362200"/>
          <p14:tracePt t="54974" x="482600" y="2335213"/>
          <p14:tracePt t="54982" x="501650" y="2306638"/>
          <p14:tracePt t="54990" x="519113" y="2243138"/>
          <p14:tracePt t="54997" x="547688" y="2216150"/>
          <p14:tracePt t="55005" x="574675" y="2170113"/>
          <p14:tracePt t="55013" x="592138" y="2143125"/>
          <p14:tracePt t="55021" x="638175" y="2070100"/>
          <p14:tracePt t="55029" x="655638" y="2033588"/>
          <p14:tracePt t="55037" x="665163" y="1979613"/>
          <p14:tracePt t="55046" x="701675" y="1951038"/>
          <p14:tracePt t="55055" x="711200" y="1924050"/>
          <p14:tracePt t="55064" x="720725" y="1924050"/>
          <p14:tracePt t="55072" x="738188" y="1914525"/>
          <p14:tracePt t="55081" x="757238" y="1897063"/>
          <p14:tracePt t="55088" x="765175" y="1887538"/>
          <p14:tracePt t="55105" x="793750" y="1870075"/>
          <p14:tracePt t="55110" x="793750" y="1860550"/>
          <p14:tracePt t="55118" x="793750" y="1851025"/>
          <p14:tracePt t="55126" x="801688" y="1841500"/>
          <p14:tracePt t="55143" x="811213" y="1833563"/>
          <p14:tracePt t="55159" x="820738" y="1833563"/>
          <p14:tracePt t="55175" x="830263" y="1833563"/>
          <p14:tracePt t="55183" x="857250" y="1833563"/>
          <p14:tracePt t="55191" x="884238" y="1833563"/>
          <p14:tracePt t="55198" x="939800" y="1833563"/>
          <p14:tracePt t="55205" x="993775" y="1833563"/>
          <p14:tracePt t="55213" x="1047750" y="1833563"/>
          <p14:tracePt t="55221" x="1112838" y="1860550"/>
          <p14:tracePt t="55229" x="1176338" y="1887538"/>
          <p14:tracePt t="55237" x="1239838" y="1924050"/>
          <p14:tracePt t="55246" x="1285875" y="1951038"/>
          <p14:tracePt t="55254" x="1303338" y="1970088"/>
          <p14:tracePt t="55262" x="1339850" y="1987550"/>
          <p14:tracePt t="55271" x="1358900" y="2024063"/>
          <p14:tracePt t="55278" x="1376363" y="2043113"/>
          <p14:tracePt t="55285" x="1385888" y="2070100"/>
          <p14:tracePt t="55295" x="1385888" y="2089150"/>
          <p14:tracePt t="55301" x="1395413" y="2143125"/>
          <p14:tracePt t="55317" x="1395413" y="2189163"/>
          <p14:tracePt t="55325" x="1395413" y="2216150"/>
          <p14:tracePt t="55333" x="1395413" y="2233613"/>
          <p14:tracePt t="55341" x="1395413" y="2270125"/>
          <p14:tracePt t="55349" x="1395413" y="2289175"/>
          <p14:tracePt t="55357" x="1403350" y="2335213"/>
          <p14:tracePt t="55365" x="1431925" y="2379663"/>
          <p14:tracePt t="55373" x="1439863" y="2416175"/>
          <p14:tracePt t="55381" x="1449388" y="2452688"/>
          <p14:tracePt t="55389" x="1458913" y="2508250"/>
          <p14:tracePt t="55397" x="1476375" y="2562225"/>
          <p14:tracePt t="55405" x="1495425" y="2608263"/>
          <p14:tracePt t="55413" x="1504950" y="2671763"/>
          <p14:tracePt t="55421" x="1522413" y="2727325"/>
          <p14:tracePt t="55429" x="1522413" y="2763838"/>
          <p14:tracePt t="55437" x="1541463" y="2781300"/>
          <p14:tracePt t="55446" x="1541463" y="2808288"/>
          <p14:tracePt t="55453" x="1541463" y="2827338"/>
          <p14:tracePt t="55462" x="1541463" y="2854325"/>
          <p14:tracePt t="55469" x="1541463" y="2863850"/>
          <p14:tracePt t="55485" x="1541463" y="2881313"/>
          <p14:tracePt t="55494" x="1522413" y="2936875"/>
          <p14:tracePt t="55509" x="1512888" y="2990850"/>
          <p14:tracePt t="55517" x="1504950" y="3054350"/>
          <p14:tracePt t="55525" x="1476375" y="3119438"/>
          <p14:tracePt t="55533" x="1468438" y="3173413"/>
          <p14:tracePt t="55542" x="1449388" y="3236913"/>
          <p14:tracePt t="55550" x="1412875" y="3302000"/>
          <p14:tracePt t="55558" x="1412875" y="3338513"/>
          <p14:tracePt t="55566" x="1395413" y="3402013"/>
          <p14:tracePt t="55575" x="1385888" y="3419475"/>
          <p14:tracePt t="55582" x="1358900" y="3446463"/>
          <p14:tracePt t="55590" x="1349375" y="3492500"/>
          <p14:tracePt t="55597" x="1339850" y="3511550"/>
          <p14:tracePt t="55606" x="1322388" y="3548063"/>
          <p14:tracePt t="55613" x="1312863" y="3556000"/>
          <p14:tracePt t="55621" x="1303338" y="3592513"/>
          <p14:tracePt t="55629" x="1293813" y="3638550"/>
          <p14:tracePt t="55637" x="1276350" y="3657600"/>
          <p14:tracePt t="55646" x="1266825" y="3675063"/>
          <p14:tracePt t="55653" x="1258888" y="3684588"/>
          <p14:tracePt t="55662" x="1249363" y="3694113"/>
          <p14:tracePt t="55670" x="1230313" y="3711575"/>
          <p14:tracePt t="55687" x="1222375" y="3721100"/>
          <p14:tracePt t="55703" x="1212850" y="3721100"/>
          <p14:tracePt t="55719" x="1193800" y="3730625"/>
          <p14:tracePt t="55727" x="1176338" y="3738563"/>
          <p14:tracePt t="55735" x="1176338" y="3748088"/>
          <p14:tracePt t="55742" x="1157288" y="3748088"/>
          <p14:tracePt t="55750" x="1120775" y="3784600"/>
          <p14:tracePt t="55758" x="1112838" y="3794125"/>
          <p14:tracePt t="55775" x="1103313" y="3794125"/>
          <p14:tracePt t="55782" x="1084263" y="3803650"/>
          <p14:tracePt t="55790" x="1076325" y="3811588"/>
          <p14:tracePt t="55807" x="1066800" y="3811588"/>
          <p14:tracePt t="55815" x="1057275" y="3821113"/>
          <p14:tracePt t="55822" x="1047750" y="3821113"/>
          <p14:tracePt t="55854" x="1030288" y="3830638"/>
          <p14:tracePt t="55870" x="1011238" y="3830638"/>
          <p14:tracePt t="55878" x="1003300" y="3840163"/>
          <p14:tracePt t="55886" x="984250" y="3840163"/>
          <p14:tracePt t="55943" x="974725" y="3840163"/>
          <p14:tracePt t="55951" x="966788" y="3840163"/>
          <p14:tracePt t="55959" x="947738" y="3840163"/>
          <p14:tracePt t="55966" x="930275" y="3840163"/>
          <p14:tracePt t="55981" x="893763" y="3840163"/>
          <p14:tracePt t="55991" x="884238" y="3848100"/>
          <p14:tracePt t="56181" x="838200" y="3803650"/>
          <p14:tracePt t="56189" x="830263" y="3767138"/>
          <p14:tracePt t="56198" x="801688" y="3702050"/>
          <p14:tracePt t="56206" x="765175" y="3638550"/>
          <p14:tracePt t="56214" x="747713" y="3611563"/>
          <p14:tracePt t="56222" x="720725" y="3548063"/>
          <p14:tracePt t="56230" x="711200" y="3529013"/>
          <p14:tracePt t="56237" x="701675" y="3475038"/>
          <p14:tracePt t="56246" x="692150" y="3438525"/>
          <p14:tracePt t="56253" x="665163" y="3375025"/>
          <p14:tracePt t="56261" x="665163" y="3319463"/>
          <p14:tracePt t="56269" x="655638" y="3255963"/>
          <p14:tracePt t="56278" x="655638" y="3200400"/>
          <p14:tracePt t="56285" x="655638" y="3146425"/>
          <p14:tracePt t="56294" x="655638" y="3082925"/>
          <p14:tracePt t="56301" x="655638" y="3027363"/>
          <p14:tracePt t="56309" x="655638" y="2973388"/>
          <p14:tracePt t="56317" x="655638" y="2954338"/>
          <p14:tracePt t="56325" x="655638" y="2917825"/>
          <p14:tracePt t="56333" x="655638" y="2900363"/>
          <p14:tracePt t="56341" x="655638" y="2873375"/>
          <p14:tracePt t="56349" x="655638" y="2854325"/>
          <p14:tracePt t="56357" x="655638" y="2836863"/>
          <p14:tracePt t="56365" x="655638" y="2808288"/>
          <p14:tracePt t="56373" x="655638" y="2744788"/>
          <p14:tracePt t="56381" x="665163" y="2717800"/>
          <p14:tracePt t="56389" x="665163" y="2662238"/>
          <p14:tracePt t="56397" x="674688" y="2635250"/>
          <p14:tracePt t="56405" x="674688" y="2589213"/>
          <p14:tracePt t="56413" x="674688" y="2554288"/>
          <p14:tracePt t="56421" x="692150" y="2508250"/>
          <p14:tracePt t="56431" x="692150" y="2498725"/>
          <p14:tracePt t="56437" x="692150" y="2489200"/>
          <p14:tracePt t="56453" x="692150" y="2481263"/>
          <p14:tracePt t="56496" x="692150" y="2471738"/>
          <p14:tracePt t="56502" x="692150" y="2435225"/>
          <p14:tracePt t="56509" x="692150" y="2408238"/>
          <p14:tracePt t="56517" x="692150" y="2362200"/>
          <p14:tracePt t="56525" x="692150" y="2325688"/>
          <p14:tracePt t="56533" x="692150" y="2279650"/>
          <p14:tracePt t="56541" x="711200" y="2233613"/>
          <p14:tracePt t="56549" x="720725" y="2216150"/>
          <p14:tracePt t="56557" x="738188" y="2197100"/>
          <p14:tracePt t="56565" x="774700" y="2170113"/>
          <p14:tracePt t="56573" x="774700" y="2160588"/>
          <p14:tracePt t="56581" x="801688" y="2133600"/>
          <p14:tracePt t="56589" x="830263" y="2116138"/>
          <p14:tracePt t="56597" x="847725" y="2106613"/>
          <p14:tracePt t="56605" x="857250" y="2097088"/>
          <p14:tracePt t="56613" x="884238" y="2097088"/>
          <p14:tracePt t="56622" x="893763" y="2089150"/>
          <p14:tracePt t="56629" x="903288" y="2070100"/>
          <p14:tracePt t="56640" x="911225" y="2060575"/>
          <p14:tracePt t="56647" x="920750" y="2052638"/>
          <p14:tracePt t="56656" x="939800" y="2033588"/>
          <p14:tracePt t="56664" x="947738" y="2024063"/>
          <p14:tracePt t="56671" x="957263" y="2016125"/>
          <p14:tracePt t="56683" x="957263" y="2006600"/>
          <p14:tracePt t="56687" x="957263" y="1997075"/>
          <p14:tracePt t="56697" x="966788" y="1987550"/>
          <p14:tracePt t="56714" x="974725" y="1987550"/>
          <p14:tracePt t="56719" x="984250" y="1979613"/>
          <p14:tracePt t="56863" x="993775" y="1979613"/>
          <p14:tracePt t="58519" x="1020763" y="1979613"/>
          <p14:tracePt t="58893" x="1039813" y="1979613"/>
          <p14:tracePt t="58901" x="1157288" y="2024063"/>
          <p14:tracePt t="58909" x="1431925" y="2179638"/>
          <p14:tracePt t="58917" x="1924050" y="2325688"/>
          <p14:tracePt t="58925" x="2406650" y="2489200"/>
          <p14:tracePt t="58933" x="2889250" y="2608263"/>
          <p14:tracePt t="58941" x="3317875" y="2681288"/>
          <p14:tracePt t="58949" x="3665538" y="2717800"/>
          <p14:tracePt t="58957" x="3875088" y="2754313"/>
          <p14:tracePt t="58965" x="4038600" y="2771775"/>
          <p14:tracePt t="58974" x="4157663" y="2771775"/>
          <p14:tracePt t="58981" x="4165600" y="2771775"/>
          <p14:tracePt t="59431" x="4175125" y="2771775"/>
          <p14:tracePt t="59471" x="4184650" y="2717800"/>
          <p14:tracePt t="59479" x="4211638" y="2625725"/>
          <p14:tracePt t="59487" x="4238625" y="2562225"/>
          <p14:tracePt t="59498" x="4238625" y="2508250"/>
          <p14:tracePt t="59503" x="4257675" y="2416175"/>
          <p14:tracePt t="59515" x="4294188" y="2335213"/>
          <p14:tracePt t="59518" x="4303713" y="2252663"/>
          <p14:tracePt t="59530" x="4321175" y="2179638"/>
          <p14:tracePt t="59534" x="4357688" y="2097088"/>
          <p14:tracePt t="59542" x="4357688" y="2070100"/>
          <p14:tracePt t="59550" x="4367213" y="2024063"/>
          <p14:tracePt t="59580" x="4376738" y="1987550"/>
          <p14:tracePt t="59582" x="4384675" y="1970088"/>
          <p14:tracePt t="59790" x="4530725" y="1970088"/>
          <p14:tracePt t="59797" x="4740275" y="1997075"/>
          <p14:tracePt t="59807" x="4932363" y="1997075"/>
          <p14:tracePt t="59813" x="5095875" y="1997075"/>
          <p14:tracePt t="59822" x="5214938" y="2006600"/>
          <p14:tracePt t="59830" x="5268913" y="2016125"/>
          <p14:tracePt t="59837" x="5278438" y="2016125"/>
          <p14:tracePt t="59846" x="5287963" y="2016125"/>
          <p14:tracePt t="59982" x="5297488" y="2024063"/>
          <p14:tracePt t="59990" x="5297488" y="2033588"/>
          <p14:tracePt t="59997" x="5297488" y="2052638"/>
          <p14:tracePt t="60006" x="5287963" y="2106613"/>
          <p14:tracePt t="60013" x="5278438" y="2170113"/>
          <p14:tracePt t="60022" x="5268913" y="2206625"/>
          <p14:tracePt t="60030" x="5260975" y="2270125"/>
          <p14:tracePt t="60042" x="5260975" y="2343150"/>
          <p14:tracePt t="60047" x="5241925" y="2398713"/>
          <p14:tracePt t="60053" x="5241925" y="2444750"/>
          <p14:tracePt t="60062" x="5232400" y="2517775"/>
          <p14:tracePt t="60069" x="5232400" y="2544763"/>
          <p14:tracePt t="60078" x="5232400" y="2581275"/>
          <p14:tracePt t="60085" x="5232400" y="2598738"/>
          <p14:tracePt t="60098" x="5232400" y="2608263"/>
          <p14:tracePt t="60253" x="5232400" y="2625725"/>
          <p14:tracePt t="60261" x="5224463" y="2644775"/>
          <p14:tracePt t="60269" x="5195888" y="2662238"/>
          <p14:tracePt t="60277" x="5095875" y="2690813"/>
          <p14:tracePt t="60285" x="4995863" y="2717800"/>
          <p14:tracePt t="60295" x="4886325" y="2735263"/>
          <p14:tracePt t="60302" x="4786313" y="2771775"/>
          <p14:tracePt t="60312" x="4722813" y="2800350"/>
          <p14:tracePt t="60318" x="4659313" y="2836863"/>
          <p14:tracePt t="60326" x="4613275" y="2863850"/>
          <p14:tracePt t="60333" x="4603750" y="2863850"/>
          <p14:tracePt t="60341" x="4603750" y="2881313"/>
          <p14:tracePt t="60349" x="4603750" y="2900363"/>
          <p14:tracePt t="60357" x="4603750" y="2909888"/>
          <p14:tracePt t="60365" x="4586288" y="2927350"/>
          <p14:tracePt t="60493" x="4594225" y="2927350"/>
          <p14:tracePt t="60502" x="4649788" y="2890838"/>
          <p14:tracePt t="60510" x="4667250" y="2873375"/>
          <p14:tracePt t="60518" x="4713288" y="2827338"/>
          <p14:tracePt t="60526" x="4759325" y="2744788"/>
          <p14:tracePt t="60534" x="4776788" y="2681288"/>
          <p14:tracePt t="60541" x="4822825" y="2598738"/>
          <p14:tracePt t="60550" x="4849813" y="2517775"/>
          <p14:tracePt t="60558" x="4868863" y="2471738"/>
          <p14:tracePt t="60566" x="4895850" y="2398713"/>
          <p14:tracePt t="60574" x="4932363" y="2335213"/>
          <p14:tracePt t="60582" x="4941888" y="2306638"/>
          <p14:tracePt t="60590" x="4949825" y="2298700"/>
          <p14:tracePt t="60598" x="4949825" y="2289175"/>
          <p14:tracePt t="60606" x="4959350" y="2262188"/>
          <p14:tracePt t="60622" x="4959350" y="2252663"/>
          <p14:tracePt t="60630" x="4959350" y="2243138"/>
          <p14:tracePt t="60645" x="4968875" y="2216150"/>
          <p14:tracePt t="60653" x="4978400" y="2206625"/>
          <p14:tracePt t="60669" x="4986338" y="2189163"/>
          <p14:tracePt t="60678" x="4995863" y="2170113"/>
          <p14:tracePt t="60695" x="5005388" y="2125663"/>
          <p14:tracePt t="60713" x="5022850" y="2106613"/>
          <p14:tracePt t="60774" x="5032375" y="2106613"/>
          <p14:tracePt t="60782" x="5095875" y="2106613"/>
          <p14:tracePt t="60791" x="5205413" y="2106613"/>
          <p14:tracePt t="60798" x="5405438" y="2106613"/>
          <p14:tracePt t="60806" x="5680075" y="2106613"/>
          <p14:tracePt t="60815" x="5943600" y="2106613"/>
          <p14:tracePt t="60823" x="6135688" y="2106613"/>
          <p14:tracePt t="60831" x="6362700" y="2106613"/>
          <p14:tracePt t="60838" x="6508750" y="2106613"/>
          <p14:tracePt t="60846" x="6637338" y="2106613"/>
          <p14:tracePt t="60855" x="6700838" y="2133600"/>
          <p14:tracePt t="60861" x="6700838" y="2143125"/>
          <p14:tracePt t="61079" x="6700838" y="2170113"/>
          <p14:tracePt t="61087" x="6700838" y="2233613"/>
          <p14:tracePt t="61097" x="6700838" y="2316163"/>
          <p14:tracePt t="61101" x="6700838" y="2444750"/>
          <p14:tracePt t="61110" x="6700838" y="2554288"/>
          <p14:tracePt t="61117" x="6700838" y="2625725"/>
          <p14:tracePt t="61125" x="6746875" y="2735263"/>
          <p14:tracePt t="61133" x="6773863" y="2836863"/>
          <p14:tracePt t="61141" x="6791325" y="2890838"/>
          <p14:tracePt t="61149" x="6819900" y="2946400"/>
          <p14:tracePt t="61157" x="6837363" y="2973388"/>
          <p14:tracePt t="61166" x="6846888" y="3000375"/>
          <p14:tracePt t="61173" x="6856413" y="3017838"/>
          <p14:tracePt t="61696" x="6919913" y="3017838"/>
          <p14:tracePt t="61703" x="7046913" y="3017838"/>
          <p14:tracePt t="61714" x="7175500" y="3017838"/>
          <p14:tracePt t="61719" x="7302500" y="3017838"/>
          <p14:tracePt t="61731" x="7412038" y="3017838"/>
          <p14:tracePt t="61733" x="7485063" y="3017838"/>
          <p14:tracePt t="61747" x="7502525" y="3017838"/>
          <p14:tracePt t="61751" x="7548563" y="3017838"/>
          <p14:tracePt t="61764" x="7567613" y="3017838"/>
          <p14:tracePt t="61767" x="7594600" y="3017838"/>
          <p14:tracePt t="61775" x="7602538" y="3017838"/>
          <p14:tracePt t="61782" x="7631113" y="3017838"/>
          <p14:tracePt t="62479" x="7539038" y="3054350"/>
          <p14:tracePt t="62487" x="7412038" y="3100388"/>
          <p14:tracePt t="62496" x="7219950" y="3182938"/>
          <p14:tracePt t="62503" x="7010400" y="3265488"/>
          <p14:tracePt t="62514" x="6819900" y="3328988"/>
          <p14:tracePt t="62518" x="6454775" y="3411538"/>
          <p14:tracePt t="62525" x="6116638" y="3519488"/>
          <p14:tracePt t="62533" x="5789613" y="3602038"/>
          <p14:tracePt t="62541" x="5351463" y="3665538"/>
          <p14:tracePt t="62549" x="4813300" y="3748088"/>
          <p14:tracePt t="62557" x="4540250" y="3784600"/>
          <p14:tracePt t="62565" x="4294188" y="3811588"/>
          <p14:tracePt t="62573" x="4057650" y="3830638"/>
          <p14:tracePt t="62581" x="3892550" y="3830638"/>
          <p14:tracePt t="62590" x="3765550" y="3830638"/>
          <p14:tracePt t="62597" x="3636963" y="3848100"/>
          <p14:tracePt t="62605" x="3582988" y="3848100"/>
          <p14:tracePt t="62613" x="3509963" y="3848100"/>
          <p14:tracePt t="62621" x="3446463" y="3848100"/>
          <p14:tracePt t="62631" x="3390900" y="3857625"/>
          <p14:tracePt t="62637" x="3309938" y="3884613"/>
          <p14:tracePt t="62647" x="3254375" y="3884613"/>
          <p14:tracePt t="62654" x="3163888" y="3903663"/>
          <p14:tracePt t="62663" x="3063875" y="3930650"/>
          <p14:tracePt t="62670" x="2998788" y="3948113"/>
          <p14:tracePt t="62680" x="2944813" y="3948113"/>
          <p14:tracePt t="62686" x="2908300" y="3957638"/>
          <p14:tracePt t="62697" x="2889250" y="3957638"/>
          <p14:tracePt t="62702" x="2844800" y="3957638"/>
          <p14:tracePt t="62713" x="2825750" y="3967163"/>
          <p14:tracePt t="62766" x="2817813" y="3976688"/>
          <p14:tracePt t="62782" x="2798763" y="3994150"/>
          <p14:tracePt t="62798" x="2789238" y="4003675"/>
          <p14:tracePt t="62933" x="2771775" y="4021138"/>
          <p14:tracePt t="62941" x="2744788" y="4040188"/>
          <p14:tracePt t="62950" x="2725738" y="4040188"/>
          <p14:tracePt t="62957" x="2708275" y="4049713"/>
          <p14:tracePt t="62966" x="2708275" y="4057650"/>
          <p14:tracePt t="62973" x="2689225" y="4057650"/>
          <p14:tracePt t="62982" x="2679700" y="4067175"/>
          <p14:tracePt t="62990" x="2662238" y="4076700"/>
          <p14:tracePt t="62997" x="2652713" y="4086225"/>
          <p14:tracePt t="63005" x="2643188" y="4094163"/>
          <p14:tracePt t="63013" x="2635250" y="4094163"/>
          <p14:tracePt t="63029" x="2625725" y="4103688"/>
          <p14:tracePt t="63263" x="2616200" y="4122738"/>
          <p14:tracePt t="63272" x="2598738" y="4140200"/>
          <p14:tracePt t="63280" x="2579688" y="4149725"/>
          <p14:tracePt t="63288" x="2570163" y="4159250"/>
          <p14:tracePt t="63301" x="2533650" y="4167188"/>
          <p14:tracePt t="63318" x="2506663" y="4176713"/>
          <p14:tracePt t="63549" x="2498725" y="4167188"/>
          <p14:tracePt t="63567" x="2498725" y="4140200"/>
          <p14:tracePt t="63575" x="2498725" y="4122738"/>
          <p14:tracePt t="63585" x="2489200" y="4103688"/>
          <p14:tracePt t="63591" x="2489200" y="4094163"/>
          <p14:tracePt t="63598" x="2479675" y="4076700"/>
          <p14:tracePt t="63613" x="2470150" y="4067175"/>
          <p14:tracePt t="63622" x="2462213" y="4057650"/>
          <p14:tracePt t="64848" x="2462213" y="4049713"/>
          <p14:tracePt t="65111" x="2462213" y="4040188"/>
          <p14:tracePt t="65303" x="2452688" y="4030663"/>
          <p14:tracePt t="65312" x="2443163" y="4030663"/>
          <p14:tracePt t="65320" x="2416175" y="4076700"/>
          <p14:tracePt t="65328" x="2406650" y="4122738"/>
          <p14:tracePt t="65334" x="2397125" y="4149725"/>
          <p14:tracePt t="65341" x="2389188" y="4195763"/>
          <p14:tracePt t="65349" x="2360613" y="4240213"/>
          <p14:tracePt t="65357" x="2352675" y="4259263"/>
          <p14:tracePt t="65365" x="2352675" y="4268788"/>
          <p14:tracePt t="65373" x="2352675" y="4295775"/>
          <p14:tracePt t="65381" x="2352675" y="4303713"/>
          <p14:tracePt t="65397" x="2352675" y="4313238"/>
          <p14:tracePt t="65405" x="2352675" y="4332288"/>
          <p14:tracePt t="65847" x="2343150" y="4349750"/>
          <p14:tracePt t="65855" x="2316163" y="4359275"/>
          <p14:tracePt t="65863" x="2306638" y="4368800"/>
          <p14:tracePt t="65878" x="2287588" y="4386263"/>
          <p14:tracePt t="65951" x="2287588" y="4368800"/>
          <p14:tracePt t="65962" x="2287588" y="4340225"/>
          <p14:tracePt t="65965" x="2287588" y="4322763"/>
          <p14:tracePt t="65973" x="2287588" y="4303713"/>
          <p14:tracePt t="65981" x="2287588" y="4286250"/>
          <p14:tracePt t="65989" x="2287588" y="4268788"/>
          <p14:tracePt t="65997" x="2287588" y="4259263"/>
          <p14:tracePt t="66005" x="2287588" y="4249738"/>
          <p14:tracePt t="66013" x="2287588" y="4240213"/>
          <p14:tracePt t="66023" x="2287588" y="4222750"/>
          <p14:tracePt t="66038" x="2306638" y="4203700"/>
          <p14:tracePt t="66047" x="2316163" y="4195763"/>
          <p14:tracePt t="66054" x="2324100" y="4195763"/>
          <p14:tracePt t="66064" x="2343150" y="4195763"/>
          <p14:tracePt t="66077" x="2352675" y="4195763"/>
          <p14:tracePt t="66085" x="2360613" y="4195763"/>
          <p14:tracePt t="66094" x="2406650" y="4203700"/>
          <p14:tracePt t="66101" x="2443163" y="4232275"/>
          <p14:tracePt t="66110" x="2470150" y="4249738"/>
          <p14:tracePt t="66117" x="2489200" y="4268788"/>
          <p14:tracePt t="66125" x="2498725" y="4276725"/>
          <p14:tracePt t="66133" x="2506663" y="4276725"/>
          <p14:tracePt t="66141" x="2516188" y="4286250"/>
          <p14:tracePt t="66207" x="2516188" y="4295775"/>
          <p14:tracePt t="66214" x="2516188" y="4303713"/>
          <p14:tracePt t="66222" x="2516188" y="4322763"/>
          <p14:tracePt t="66230" x="2516188" y="4349750"/>
          <p14:tracePt t="66238" x="2516188" y="4368800"/>
          <p14:tracePt t="66246" x="2516188" y="4395788"/>
          <p14:tracePt t="66253" x="2516188" y="4405313"/>
          <p14:tracePt t="66271" x="2516188" y="4413250"/>
          <p14:tracePt t="66287" x="2516188" y="4432300"/>
          <p14:tracePt t="66312" x="2516188" y="4441825"/>
          <p14:tracePt t="66327" x="2506663" y="4449763"/>
          <p14:tracePt t="66533" x="2498725" y="4449763"/>
          <p14:tracePt t="66541" x="2498725" y="4432300"/>
          <p14:tracePt t="66549" x="2489200" y="4405313"/>
          <p14:tracePt t="66557" x="2489200" y="4395788"/>
          <p14:tracePt t="66583" x="2489200" y="4386263"/>
          <p14:tracePt t="66623" x="2489200" y="4368800"/>
          <p14:tracePt t="66655" x="2489200" y="4359275"/>
          <p14:tracePt t="66727" x="2489200" y="4349750"/>
          <p14:tracePt t="66735" x="2489200" y="4340225"/>
          <p14:tracePt t="66744" x="2489200" y="4313238"/>
          <p14:tracePt t="66759" x="2498725" y="4295775"/>
          <p14:tracePt t="66766" x="2516188" y="4268788"/>
          <p14:tracePt t="66774" x="2543175" y="4259263"/>
          <p14:tracePt t="66783" x="2562225" y="4240213"/>
          <p14:tracePt t="66791" x="2589213" y="4222750"/>
          <p14:tracePt t="66807" x="2606675" y="4222750"/>
          <p14:tracePt t="66815" x="2616200" y="4213225"/>
          <p14:tracePt t="66822" x="2625725" y="4213225"/>
          <p14:tracePt t="66833" x="2635250" y="4213225"/>
          <p14:tracePt t="66839" x="2643188" y="4213225"/>
          <p14:tracePt t="66862" x="2652713" y="4213225"/>
          <p14:tracePt t="66878" x="2652713" y="4222750"/>
          <p14:tracePt t="66886" x="2652713" y="4232275"/>
          <p14:tracePt t="66895" x="2652713" y="4249738"/>
          <p14:tracePt t="66918" x="2652713" y="4259263"/>
          <p14:tracePt t="66934" x="2652713" y="4268788"/>
          <p14:tracePt t="66942" x="2652713" y="4286250"/>
          <p14:tracePt t="66950" x="2652713" y="4295775"/>
          <p14:tracePt t="66958" x="2652713" y="4313238"/>
          <p14:tracePt t="66968" x="2635250" y="4322763"/>
          <p14:tracePt t="66982" x="2606675" y="4340225"/>
          <p14:tracePt t="67000" x="2598738" y="4349750"/>
          <p14:tracePt t="67006" x="2579688" y="4359275"/>
          <p14:tracePt t="67032" x="2562225" y="4359275"/>
          <p14:tracePt t="67065" x="2552700" y="4359275"/>
          <p14:tracePt t="67069" x="2543175" y="4359275"/>
          <p14:tracePt t="67078" x="2516188" y="4368800"/>
          <p14:tracePt t="67085" x="2498725" y="4368800"/>
          <p14:tracePt t="67094" x="2470150" y="4368800"/>
          <p14:tracePt t="67101" x="2452688" y="4368800"/>
          <p14:tracePt t="67110" x="2425700" y="4368800"/>
          <p14:tracePt t="67131" x="2397125" y="4368800"/>
          <p14:tracePt t="67133" x="2379663" y="4368800"/>
          <p14:tracePt t="67229" x="2379663" y="4349750"/>
          <p14:tracePt t="67253" x="2370138" y="4332288"/>
          <p14:tracePt t="67381" x="2370138" y="4322763"/>
          <p14:tracePt t="67397" x="2379663" y="4303713"/>
          <p14:tracePt t="67405" x="2416175" y="4295775"/>
          <p14:tracePt t="67413" x="2452688" y="4276725"/>
          <p14:tracePt t="67422" x="2489200" y="4249738"/>
          <p14:tracePt t="67438" x="2498725" y="4249738"/>
          <p14:tracePt t="67470" x="2506663" y="4249738"/>
          <p14:tracePt t="67477" x="2516188" y="4249738"/>
          <p14:tracePt t="67486" x="2525713" y="4249738"/>
          <p14:tracePt t="67496" x="2552700" y="4249738"/>
          <p14:tracePt t="67503" x="2562225" y="4249738"/>
          <p14:tracePt t="67513" x="2570163" y="4249738"/>
          <p14:tracePt t="67519" x="2579688" y="4249738"/>
          <p14:tracePt t="67529" x="2598738" y="4249738"/>
          <p14:tracePt t="67551" x="2598738" y="4259263"/>
          <p14:tracePt t="67565" x="2598738" y="4276725"/>
          <p14:tracePt t="67589" x="2598738" y="4286250"/>
          <p14:tracePt t="67613" x="2598738" y="4295775"/>
          <p14:tracePt t="67621" x="2598738" y="4303713"/>
          <p14:tracePt t="67629" x="2598738" y="4313238"/>
          <p14:tracePt t="67637" x="2598738" y="4322763"/>
          <p14:tracePt t="67646" x="2598738" y="4332288"/>
          <p14:tracePt t="67655" x="2598738" y="4349750"/>
          <p14:tracePt t="67663" x="2579688" y="4368800"/>
          <p14:tracePt t="67670" x="2579688" y="4376738"/>
          <p14:tracePt t="67681" x="2562225" y="4386263"/>
          <p14:tracePt t="67685" x="2543175" y="4395788"/>
          <p14:tracePt t="67694" x="2516188" y="4413250"/>
          <p14:tracePt t="67701" x="2516188" y="4422775"/>
          <p14:tracePt t="67710" x="2479675" y="4432300"/>
          <p14:tracePt t="67717" x="2470150" y="4441825"/>
          <p14:tracePt t="67729" x="2443163" y="4459288"/>
          <p14:tracePt t="67735" x="2433638" y="4459288"/>
          <p14:tracePt t="67743" x="2416175" y="4478338"/>
          <p14:tracePt t="67751" x="2406650" y="4478338"/>
          <p14:tracePt t="67757" x="2389188" y="4478338"/>
          <p14:tracePt t="67765" x="2389188" y="4486275"/>
          <p14:tracePt t="67895" x="2379663" y="4486275"/>
          <p14:tracePt t="67903" x="2343150" y="4486275"/>
          <p14:tracePt t="67912" x="2297113" y="4486275"/>
          <p14:tracePt t="67920" x="2279650" y="4486275"/>
          <p14:tracePt t="67928" x="2270125" y="4486275"/>
          <p14:tracePt t="67951" x="2260600" y="4486275"/>
          <p14:tracePt t="68127" x="2251075" y="4478338"/>
          <p14:tracePt t="68135" x="2251075" y="4468813"/>
          <p14:tracePt t="68143" x="2251075" y="4459288"/>
          <p14:tracePt t="68205" x="2251075" y="4449763"/>
          <p14:tracePt t="68246" x="2251075" y="4441825"/>
          <p14:tracePt t="68254" x="2251075" y="4432300"/>
          <p14:tracePt t="68261" x="2251075" y="4422775"/>
          <p14:tracePt t="68269" x="2251075" y="4413250"/>
          <p14:tracePt t="68285" x="2260600" y="4386263"/>
          <p14:tracePt t="68310" x="2260600" y="4376738"/>
          <p14:tracePt t="68328" x="2260600" y="4368800"/>
          <p14:tracePt t="68335" x="2260600" y="4359275"/>
          <p14:tracePt t="68347" x="2260600" y="4349750"/>
          <p14:tracePt t="68368" x="2260600" y="4340225"/>
          <p14:tracePt t="68381" x="2270125" y="4332288"/>
          <p14:tracePt t="68429" x="2287588" y="4322763"/>
          <p14:tracePt t="68438" x="2306638" y="4313238"/>
          <p14:tracePt t="68445" x="2352675" y="4295775"/>
          <p14:tracePt t="68462" x="2370138" y="4286250"/>
          <p14:tracePt t="68470" x="2379663" y="4286250"/>
          <p14:tracePt t="68567" x="2389188" y="4286250"/>
          <p14:tracePt t="68658" x="2389188" y="4295775"/>
          <p14:tracePt t="68673" x="2389188" y="4303713"/>
          <p14:tracePt t="68679" x="2389188" y="4322763"/>
          <p14:tracePt t="68694" x="2389188" y="4332288"/>
          <p14:tracePt t="68702" x="2389188" y="4340225"/>
          <p14:tracePt t="68734" x="2389188" y="4359275"/>
          <p14:tracePt t="68799" x="2389188" y="4368800"/>
          <p14:tracePt t="68807" x="2389188" y="4386263"/>
          <p14:tracePt t="68815" x="2389188" y="4395788"/>
          <p14:tracePt t="68823" x="2379663" y="4413250"/>
          <p14:tracePt t="68832" x="2370138" y="4413250"/>
          <p14:tracePt t="68848" x="2352675" y="4413250"/>
          <p14:tracePt t="68858" x="2343150" y="4422775"/>
          <p14:tracePt t="68864" x="2343150" y="4432300"/>
          <p14:tracePt t="68872" x="2333625" y="4449763"/>
          <p14:tracePt t="68877" x="2324100" y="4459288"/>
          <p14:tracePt t="68886" x="2316163" y="4468813"/>
          <p14:tracePt t="68894" x="2306638" y="4468813"/>
          <p14:tracePt t="68901" x="2297113" y="4478338"/>
          <p14:tracePt t="69413" x="2316163" y="4478338"/>
          <p14:tracePt t="69421" x="2324100" y="4478338"/>
          <p14:tracePt t="69430" x="2324100" y="4468813"/>
          <p14:tracePt t="69446" x="2324100" y="4459288"/>
          <p14:tracePt t="69461" x="2333625" y="4449763"/>
          <p14:tracePt t="69469" x="2343150" y="4441825"/>
          <p14:tracePt t="69509" x="2343150" y="4422775"/>
          <p14:tracePt t="69551" x="2343150" y="4413250"/>
          <p14:tracePt t="69567" x="2352675" y="4405313"/>
          <p14:tracePt t="69591" x="2370138" y="4376738"/>
          <p14:tracePt t="69599" x="2370138" y="4368800"/>
          <p14:tracePt t="69607" x="2379663" y="4359275"/>
          <p14:tracePt t="69616" x="2397125" y="4349750"/>
          <p14:tracePt t="69623" x="2406650" y="4340225"/>
          <p14:tracePt t="69632" x="2406650" y="4332288"/>
          <p14:tracePt t="69638" x="2425700" y="4313238"/>
          <p14:tracePt t="69658" x="2433638" y="4303713"/>
          <p14:tracePt t="69895" x="2433638" y="4313238"/>
          <p14:tracePt t="69905" x="2433638" y="4322763"/>
          <p14:tracePt t="69913" x="2416175" y="4332288"/>
          <p14:tracePt t="69919" x="2397125" y="4340225"/>
          <p14:tracePt t="69930" x="2379663" y="4349750"/>
          <p14:tracePt t="69934" x="2370138" y="4349750"/>
          <p14:tracePt t="69942" x="2360613" y="4359275"/>
          <p14:tracePt t="69950" x="2360613" y="4368800"/>
          <p14:tracePt t="69989" x="2352675" y="4368800"/>
          <p14:tracePt t="70135" x="2343150" y="4368800"/>
          <p14:tracePt t="70143" x="2333625" y="4376738"/>
          <p14:tracePt t="70151" x="2316163" y="4376738"/>
          <p14:tracePt t="70159" x="2297113" y="4376738"/>
          <p14:tracePt t="70167" x="2287588" y="4376738"/>
          <p14:tracePt t="70229" x="2287588" y="4386263"/>
          <p14:tracePt t="70245" x="2279650" y="4386263"/>
          <p14:tracePt t="70254" x="2270125" y="4386263"/>
          <p14:tracePt t="70261" x="2251075" y="4395788"/>
          <p14:tracePt t="70285" x="2233613" y="4395788"/>
          <p14:tracePt t="70423" x="2233613" y="4376738"/>
          <p14:tracePt t="70429" x="2243138" y="4359275"/>
          <p14:tracePt t="70437" x="2251075" y="4359275"/>
          <p14:tracePt t="70445" x="2260600" y="4349750"/>
          <p14:tracePt t="70469" x="2279650" y="4332288"/>
          <p14:tracePt t="70485" x="2297113" y="4322763"/>
          <p14:tracePt t="70494" x="2316163" y="4322763"/>
          <p14:tracePt t="70501" x="2324100" y="4313238"/>
          <p14:tracePt t="70510" x="2343150" y="4313238"/>
          <p14:tracePt t="70517" x="2360613" y="4303713"/>
          <p14:tracePt t="70528" x="2397125" y="4286250"/>
          <p14:tracePt t="70535" x="2416175" y="4276725"/>
          <p14:tracePt t="70549" x="2433638" y="4276725"/>
          <p14:tracePt t="70559" x="2443163" y="4276725"/>
          <p14:tracePt t="70581" x="2452688" y="4276725"/>
          <p14:tracePt t="70647" x="2452688" y="4286250"/>
          <p14:tracePt t="70661" x="2452688" y="4303713"/>
          <p14:tracePt t="70679" x="2452688" y="4313238"/>
          <p14:tracePt t="70695" x="2452688" y="4332288"/>
          <p14:tracePt t="70702" x="2452688" y="4349750"/>
          <p14:tracePt t="70711" x="2452688" y="4368800"/>
          <p14:tracePt t="70719" x="2443163" y="4386263"/>
          <p14:tracePt t="70730" x="2433638" y="4405313"/>
          <p14:tracePt t="70734" x="2425700" y="4422775"/>
          <p14:tracePt t="70750" x="2416175" y="4449763"/>
          <p14:tracePt t="70762" x="2406650" y="4459288"/>
          <p14:tracePt t="70765" x="2397125" y="4468813"/>
          <p14:tracePt t="71031" x="2397125" y="4459288"/>
          <p14:tracePt t="71047" x="2397125" y="4441825"/>
          <p14:tracePt t="71055" x="2397125" y="4422775"/>
          <p14:tracePt t="71062" x="2397125" y="4413250"/>
          <p14:tracePt t="71229" x="2389188" y="4413250"/>
          <p14:tracePt t="71237" x="2352675" y="4422775"/>
          <p14:tracePt t="71245" x="2333625" y="4441825"/>
          <p14:tracePt t="71253" x="2333625" y="4449763"/>
          <p14:tracePt t="71261" x="2324100" y="4459288"/>
          <p14:tracePt t="71270" x="2316163" y="4459288"/>
          <p14:tracePt t="71277" x="2306638" y="4468813"/>
          <p14:tracePt t="71301" x="2306638" y="4486275"/>
          <p14:tracePt t="71310" x="2297113" y="4495800"/>
          <p14:tracePt t="71375" x="2297113" y="4505325"/>
          <p14:tracePt t="71383" x="2287588" y="4514850"/>
          <p14:tracePt t="71391" x="2270125" y="4551363"/>
          <p14:tracePt t="71399" x="2270125" y="4559300"/>
          <p14:tracePt t="71407" x="2260600" y="4587875"/>
          <p14:tracePt t="71416" x="2260600" y="4605338"/>
          <p14:tracePt t="71423" x="2260600" y="4632325"/>
          <p14:tracePt t="71431" x="2260600" y="4641850"/>
          <p14:tracePt t="71438" x="2260600" y="4651375"/>
          <p14:tracePt t="71446" x="2260600" y="4668838"/>
          <p14:tracePt t="71454" x="2260600" y="4678363"/>
          <p14:tracePt t="71767" x="2260600" y="4687888"/>
          <p14:tracePt t="71807" x="2270125" y="4687888"/>
          <p14:tracePt t="71823" x="2297113" y="4687888"/>
          <p14:tracePt t="71863" x="2306638" y="4687888"/>
          <p14:tracePt t="71949" x="2316163" y="4678363"/>
          <p14:tracePt t="71957" x="2324100" y="4624388"/>
          <p14:tracePt t="71965" x="2324100" y="4605338"/>
          <p14:tracePt t="71973" x="2324100" y="4568825"/>
          <p14:tracePt t="71981" x="2352675" y="4532313"/>
          <p14:tracePt t="71989" x="2352675" y="4522788"/>
          <p14:tracePt t="71997" x="2352675" y="4486275"/>
          <p14:tracePt t="72007" x="2352675" y="4468813"/>
          <p14:tracePt t="72014" x="2352675" y="4441825"/>
          <p14:tracePt t="72022" x="2352675" y="4432300"/>
          <p14:tracePt t="72030" x="2352675" y="4422775"/>
          <p14:tracePt t="72038" x="2352675" y="4386263"/>
          <p14:tracePt t="72047" x="2352675" y="4368800"/>
          <p14:tracePt t="72054" x="2352675" y="4340225"/>
          <p14:tracePt t="72063" x="2352675" y="4322763"/>
          <p14:tracePt t="72070" x="2360613" y="4303713"/>
          <p14:tracePt t="72079" x="2360613" y="4286250"/>
          <p14:tracePt t="72086" x="2370138" y="4249738"/>
          <p14:tracePt t="72094" x="2370138" y="4240213"/>
          <p14:tracePt t="72102" x="2379663" y="4213225"/>
          <p14:tracePt t="72115" x="2379663" y="4195763"/>
          <p14:tracePt t="72118" x="2397125" y="4167188"/>
          <p14:tracePt t="72128" x="2406650" y="4149725"/>
          <p14:tracePt t="72134" x="2406650" y="4113213"/>
          <p14:tracePt t="72144" x="2416175" y="4086225"/>
          <p14:tracePt t="72158" x="2425700" y="4057650"/>
          <p14:tracePt t="72165" x="2443163" y="4021138"/>
          <p14:tracePt t="72181" x="2443163" y="4013200"/>
          <p14:tracePt t="72565" x="2406650" y="4003675"/>
          <p14:tracePt t="72573" x="2333625" y="4003675"/>
          <p14:tracePt t="72581" x="2306638" y="4003675"/>
          <p14:tracePt t="72589" x="2297113" y="4003675"/>
          <p14:tracePt t="72597" x="2279650" y="4003675"/>
          <p14:tracePt t="72605" x="2260600" y="4003675"/>
          <p14:tracePt t="73789" x="2287588" y="4003675"/>
          <p14:tracePt t="73798" x="2324100" y="4003675"/>
          <p14:tracePt t="73805" x="2343150" y="4003675"/>
          <p14:tracePt t="73813" x="2352675" y="4003675"/>
          <p14:tracePt t="73821" x="2370138" y="4003675"/>
          <p14:tracePt t="73838" x="2379663" y="4003675"/>
          <p14:tracePt t="73863" x="2389188" y="4003675"/>
          <p14:tracePt t="74151" x="2397125" y="4013200"/>
          <p14:tracePt t="74159" x="2397125" y="4030663"/>
          <p14:tracePt t="74167" x="2397125" y="4040188"/>
          <p14:tracePt t="74173" x="2397125" y="4057650"/>
          <p14:tracePt t="74181" x="2397125" y="4067175"/>
          <p14:tracePt t="74190" x="2397125" y="4076700"/>
          <p14:tracePt t="74197" x="2397125" y="4086225"/>
          <p14:tracePt t="74221" x="2397125" y="4094163"/>
          <p14:tracePt t="74237" x="2397125" y="4122738"/>
          <p14:tracePt t="74245" x="2397125" y="4130675"/>
          <p14:tracePt t="74262" x="2397125" y="4140200"/>
          <p14:tracePt t="74271" x="2397125" y="4159250"/>
          <p14:tracePt t="74285" x="2397125" y="4167188"/>
          <p14:tracePt t="74359" x="2397125" y="4176713"/>
          <p14:tracePt t="74379" x="2397125" y="4195763"/>
          <p14:tracePt t="74389" x="2397125" y="4203700"/>
          <p14:tracePt t="74479" x="2397125" y="4222750"/>
          <p14:tracePt t="74581" x="2370138" y="4232275"/>
          <p14:tracePt t="74589" x="2352675" y="4249738"/>
          <p14:tracePt t="74597" x="2343150" y="4259263"/>
          <p14:tracePt t="74605" x="2333625" y="4259263"/>
          <p14:tracePt t="74775" x="2324100" y="4259263"/>
          <p14:tracePt t="74783" x="2324100" y="4249738"/>
          <p14:tracePt t="74791" x="2324100" y="4222750"/>
          <p14:tracePt t="74799" x="2324100" y="4213225"/>
          <p14:tracePt t="74807" x="2324100" y="4195763"/>
          <p14:tracePt t="74814" x="2324100" y="4186238"/>
          <p14:tracePt t="74823" x="2324100" y="4159250"/>
          <p14:tracePt t="74831" x="2333625" y="4159250"/>
          <p14:tracePt t="74841" x="2370138" y="4122738"/>
          <p14:tracePt t="74847" x="2389188" y="4103688"/>
          <p14:tracePt t="74854" x="2433638" y="4094163"/>
          <p14:tracePt t="74864" x="2443163" y="4094163"/>
          <p14:tracePt t="74872" x="2452688" y="4094163"/>
          <p14:tracePt t="74877" x="2470150" y="4094163"/>
          <p14:tracePt t="74885" x="2489200" y="4094163"/>
          <p14:tracePt t="74901" x="2498725" y="4094163"/>
          <p14:tracePt t="74910" x="2498725" y="4103688"/>
          <p14:tracePt t="74917" x="2498725" y="4113213"/>
          <p14:tracePt t="74927" x="2498725" y="4122738"/>
          <p14:tracePt t="75031" x="2489200" y="4176713"/>
          <p14:tracePt t="75040" x="2425700" y="4213225"/>
          <p14:tracePt t="75047" x="2343150" y="4259263"/>
          <p14:tracePt t="75057" x="2279650" y="4295775"/>
          <p14:tracePt t="75062" x="2233613" y="4313238"/>
          <p14:tracePt t="75071" x="2206625" y="4332288"/>
          <p14:tracePt t="75078" x="2160588" y="4359275"/>
          <p14:tracePt t="75087" x="2143125" y="4368800"/>
          <p14:tracePt t="75096" x="2133600" y="4368800"/>
          <p14:tracePt t="75175" x="2124075" y="4359275"/>
          <p14:tracePt t="75183" x="2124075" y="4303713"/>
          <p14:tracePt t="75190" x="2124075" y="4286250"/>
          <p14:tracePt t="75197" x="2124075" y="4259263"/>
          <p14:tracePt t="75207" x="2151063" y="4222750"/>
          <p14:tracePt t="75213" x="2170113" y="4213225"/>
          <p14:tracePt t="75221" x="2197100" y="4186238"/>
          <p14:tracePt t="75229" x="2224088" y="4176713"/>
          <p14:tracePt t="75237" x="2287588" y="4140200"/>
          <p14:tracePt t="75245" x="2306638" y="4122738"/>
          <p14:tracePt t="75253" x="2333625" y="4113213"/>
          <p14:tracePt t="75261" x="2343150" y="4113213"/>
          <p14:tracePt t="75269" x="2360613" y="4094163"/>
          <p14:tracePt t="75302" x="2370138" y="4094163"/>
          <p14:tracePt t="75318" x="2370138" y="4103688"/>
          <p14:tracePt t="75327" x="2370138" y="4113213"/>
          <p14:tracePt t="75334" x="2370138" y="4122738"/>
          <p14:tracePt t="75346" x="2370138" y="4130675"/>
          <p14:tracePt t="75350" x="2370138" y="4140200"/>
          <p14:tracePt t="75358" x="2370138" y="4167188"/>
          <p14:tracePt t="75374" x="2370138" y="4176713"/>
          <p14:tracePt t="75390" x="2370138" y="4186238"/>
          <p14:tracePt t="75406" x="2370138" y="4195763"/>
          <p14:tracePt t="75414" x="2370138" y="4203700"/>
          <p14:tracePt t="75424" x="2370138" y="4213225"/>
          <p14:tracePt t="75429" x="2370138" y="4249738"/>
          <p14:tracePt t="75437" x="2352675" y="4268788"/>
          <p14:tracePt t="75445" x="2316163" y="4303713"/>
          <p14:tracePt t="75453" x="2287588" y="4303713"/>
          <p14:tracePt t="75461" x="2260600" y="4322763"/>
          <p14:tracePt t="75469" x="2224088" y="4332288"/>
          <p14:tracePt t="75477" x="2206625" y="4349750"/>
          <p14:tracePt t="75488" x="2179638" y="4359275"/>
          <p14:tracePt t="75496" x="2160588" y="4368800"/>
          <p14:tracePt t="75606" x="2179638" y="4340225"/>
          <p14:tracePt t="75613" x="2187575" y="4340225"/>
          <p14:tracePt t="75621" x="2214563" y="4322763"/>
          <p14:tracePt t="75629" x="2224088" y="4322763"/>
          <p14:tracePt t="75638" x="2224088" y="4313238"/>
          <p14:tracePt t="75645" x="2251075" y="4303713"/>
          <p14:tracePt t="75654" x="2270125" y="4295775"/>
          <p14:tracePt t="75670" x="2297113" y="4276725"/>
          <p14:tracePt t="75677" x="2297113" y="4268788"/>
          <p14:tracePt t="75687" x="2306638" y="4259263"/>
          <p14:tracePt t="75696" x="2306638" y="4240213"/>
          <p14:tracePt t="75706" x="2306638" y="4222750"/>
          <p14:tracePt t="75713" x="2306638" y="4195763"/>
          <p14:tracePt t="75718" x="2306638" y="4176713"/>
          <p14:tracePt t="75728" x="2306638" y="4149725"/>
          <p14:tracePt t="75734" x="2306638" y="4140200"/>
          <p14:tracePt t="75745" x="2306638" y="4130675"/>
          <p14:tracePt t="75750" x="2306638" y="4122738"/>
          <p14:tracePt t="75766" x="2297113" y="4113213"/>
          <p14:tracePt t="75789" x="2260600" y="4103688"/>
          <p14:tracePt t="75797" x="2251075" y="4094163"/>
          <p14:tracePt t="75805" x="2243138" y="4076700"/>
          <p14:tracePt t="75813" x="2233613" y="4076700"/>
          <p14:tracePt t="75830" x="2214563" y="4057650"/>
          <p14:tracePt t="75838" x="2206625" y="4049713"/>
          <p14:tracePt t="75863" x="2197100" y="4040188"/>
          <p14:tracePt t="75871" x="2197100" y="4021138"/>
          <p14:tracePt t="75895" x="2179638" y="4003675"/>
          <p14:tracePt t="75977" x="2170113" y="3984625"/>
          <p14:tracePt t="76138" x="2187575" y="3984625"/>
          <p14:tracePt t="76142" x="2206625" y="3984625"/>
          <p14:tracePt t="76149" x="2214563" y="3984625"/>
          <p14:tracePt t="76174" x="2224088" y="3984625"/>
          <p14:tracePt t="76303" x="2233613" y="3984625"/>
          <p14:tracePt t="76311" x="2233613" y="3994150"/>
          <p14:tracePt t="76335" x="2233613" y="4003675"/>
          <p14:tracePt t="76351" x="2233613" y="4013200"/>
          <p14:tracePt t="76359" x="2233613" y="4030663"/>
          <p14:tracePt t="76366" x="2233613" y="4049713"/>
          <p14:tracePt t="76374" x="2233613" y="4057650"/>
          <p14:tracePt t="76381" x="2251075" y="4067175"/>
          <p14:tracePt t="76389" x="2251075" y="4076700"/>
          <p14:tracePt t="76535" x="2251075" y="4094163"/>
          <p14:tracePt t="76549" x="2251075" y="4122738"/>
          <p14:tracePt t="76551" x="2251075" y="4130675"/>
          <p14:tracePt t="76559" x="2251075" y="4159250"/>
          <p14:tracePt t="76567" x="2251075" y="4167188"/>
          <p14:tracePt t="76581" x="2251075" y="4176713"/>
          <p14:tracePt t="76726" x="2251075" y="4186238"/>
          <p14:tracePt t="76765" x="2251075" y="4213225"/>
          <p14:tracePt t="76776" x="2251075" y="4249738"/>
          <p14:tracePt t="76781" x="2243138" y="4276725"/>
          <p14:tracePt t="76790" x="2206625" y="4340225"/>
          <p14:tracePt t="76797" x="2197100" y="4368800"/>
          <p14:tracePt t="76806" x="2187575" y="4413250"/>
          <p14:tracePt t="76813" x="2179638" y="4432300"/>
          <p14:tracePt t="76821" x="2160588" y="4478338"/>
          <p14:tracePt t="76829" x="2143125" y="4495800"/>
          <p14:tracePt t="76837" x="2133600" y="4522788"/>
          <p14:tracePt t="76845" x="2124075" y="4532313"/>
          <p14:tracePt t="76853" x="2106613" y="4551363"/>
          <p14:tracePt t="76861" x="2097088" y="4551363"/>
          <p14:tracePt t="76869" x="2087563" y="4559300"/>
          <p14:tracePt t="76877" x="2070100" y="4578350"/>
          <p14:tracePt t="76893" x="2070100" y="4595813"/>
          <p14:tracePt t="76901" x="2070100" y="4605338"/>
          <p14:tracePt t="76910" x="2070100" y="4624388"/>
          <p14:tracePt t="76918" x="2070100" y="4641850"/>
          <p14:tracePt t="76928" x="2070100" y="4660900"/>
          <p14:tracePt t="76934" x="2070100" y="4668838"/>
          <p14:tracePt t="76944" x="2070100" y="4678363"/>
          <p14:tracePt t="76959" x="2070100" y="4687888"/>
          <p14:tracePt t="76966" x="2070100" y="4697413"/>
          <p14:tracePt t="77222" x="2070100" y="4705350"/>
          <p14:tracePt t="77230" x="2078038" y="4705350"/>
          <p14:tracePt t="77239" x="2106613" y="4705350"/>
          <p14:tracePt t="77246" x="2114550" y="4705350"/>
          <p14:tracePt t="77270" x="2133600" y="4705350"/>
          <p14:tracePt t="77278" x="2143125" y="4705350"/>
          <p14:tracePt t="77295" x="2160588" y="4705350"/>
          <p14:tracePt t="77453" x="2170113" y="4705350"/>
          <p14:tracePt t="77519" x="2179638" y="4697413"/>
          <p14:tracePt t="77535" x="2197100" y="4697413"/>
          <p14:tracePt t="77546" x="2214563" y="4697413"/>
          <p14:tracePt t="77567" x="2233613" y="4687888"/>
          <p14:tracePt t="77583" x="2251075" y="4678363"/>
          <p14:tracePt t="77593" x="2270125" y="4678363"/>
          <p14:tracePt t="77599" x="2279650" y="4678363"/>
          <p14:tracePt t="77606" x="2287588" y="4678363"/>
          <p14:tracePt t="77695" x="2297113" y="4668838"/>
          <p14:tracePt t="77871" x="2297113" y="4660900"/>
          <p14:tracePt t="77880" x="2306638" y="4624388"/>
          <p14:tracePt t="77885" x="2316163" y="4587875"/>
          <p14:tracePt t="77894" x="2324100" y="4541838"/>
          <p14:tracePt t="77901" x="2333625" y="4495800"/>
          <p14:tracePt t="77910" x="2352675" y="4459288"/>
          <p14:tracePt t="77917" x="2352675" y="4441825"/>
          <p14:tracePt t="77925" x="2352675" y="4413250"/>
          <p14:tracePt t="77933" x="2352675" y="4395788"/>
          <p14:tracePt t="77943" x="2360613" y="4376738"/>
          <p14:tracePt t="77949" x="2370138" y="4359275"/>
          <p14:tracePt t="78197" x="2370138" y="4349750"/>
          <p14:tracePt t="78208" x="2360613" y="4359275"/>
          <p14:tracePt t="78279" x="2343150" y="4359275"/>
          <p14:tracePt t="78407" x="2379663" y="4340225"/>
          <p14:tracePt t="78415" x="2379663" y="4332288"/>
          <p14:tracePt t="78425" x="2433638" y="4303713"/>
          <p14:tracePt t="78431" x="2443163" y="4295775"/>
          <p14:tracePt t="78437" x="2462213" y="4286250"/>
          <p14:tracePt t="78445" x="2479675" y="4276725"/>
          <p14:tracePt t="78453" x="2489200" y="4276725"/>
          <p14:tracePt t="78461" x="2516188" y="4259263"/>
          <p14:tracePt t="78469" x="2525713" y="4249738"/>
          <p14:tracePt t="78485" x="2552700" y="4249738"/>
          <p14:tracePt t="78495" x="2562225" y="4249738"/>
          <p14:tracePt t="78502" x="2579688" y="4249738"/>
          <p14:tracePt t="78513" x="2589213" y="4249738"/>
          <p14:tracePt t="78518" x="2598738" y="4249738"/>
          <p14:tracePt t="78534" x="2606675" y="4249738"/>
          <p14:tracePt t="78559" x="2616200" y="4259263"/>
          <p14:tracePt t="78566" x="2616200" y="4268788"/>
          <p14:tracePt t="78575" x="2616200" y="4286250"/>
          <p14:tracePt t="78591" x="2616200" y="4303713"/>
          <p14:tracePt t="78597" x="2598738" y="4322763"/>
          <p14:tracePt t="78605" x="2570163" y="4349750"/>
          <p14:tracePt t="78613" x="2552700" y="4359275"/>
          <p14:tracePt t="78621" x="2533650" y="4368800"/>
          <p14:tracePt t="78629" x="2498725" y="4405313"/>
          <p14:tracePt t="78637" x="2489200" y="4405313"/>
          <p14:tracePt t="78645" x="2470150" y="4413250"/>
          <p14:tracePt t="78661" x="2462213" y="4413250"/>
          <p14:tracePt t="78839" x="2452688" y="4413250"/>
          <p14:tracePt t="78849" x="2452688" y="4395788"/>
          <p14:tracePt t="78853" x="2452688" y="4368800"/>
          <p14:tracePt t="78862" x="2452688" y="4359275"/>
          <p14:tracePt t="78869" x="2452688" y="4349750"/>
          <p14:tracePt t="78895" x="2452688" y="4332288"/>
          <p14:tracePt t="79003" x="2462213" y="4332288"/>
          <p14:tracePt t="79023" x="2462213" y="4349750"/>
          <p14:tracePt t="79033" x="2452688" y="4359275"/>
          <p14:tracePt t="79039" x="2443163" y="4368800"/>
          <p14:tracePt t="79050" x="2416175" y="4376738"/>
          <p14:tracePt t="79053" x="2370138" y="4405313"/>
          <p14:tracePt t="79061" x="2352675" y="4422775"/>
          <p14:tracePt t="79069" x="2324100" y="4432300"/>
          <p14:tracePt t="79078" x="2306638" y="4449763"/>
          <p14:tracePt t="79086" x="2297113" y="4459288"/>
          <p14:tracePt t="79098" x="2279650" y="4459288"/>
          <p14:tracePt t="79184" x="2270125" y="4459288"/>
          <p14:tracePt t="79199" x="2270125" y="4449763"/>
          <p14:tracePt t="79209" x="2270125" y="4422775"/>
          <p14:tracePt t="79215" x="2279650" y="4405313"/>
          <p14:tracePt t="79223" x="2297113" y="4386263"/>
          <p14:tracePt t="79229" x="2333625" y="4359275"/>
          <p14:tracePt t="79237" x="2352675" y="4332288"/>
          <p14:tracePt t="79245" x="2379663" y="4303713"/>
          <p14:tracePt t="79253" x="2416175" y="4295775"/>
          <p14:tracePt t="79261" x="2433638" y="4286250"/>
          <p14:tracePt t="79269" x="2462213" y="4259263"/>
          <p14:tracePt t="79301" x="2470150" y="4259263"/>
          <p14:tracePt t="79317" x="2470150" y="4268788"/>
          <p14:tracePt t="79326" x="2470150" y="4286250"/>
          <p14:tracePt t="79334" x="2470150" y="4295775"/>
          <p14:tracePt t="79345" x="2470150" y="4303713"/>
          <p14:tracePt t="79350" x="2470150" y="4322763"/>
          <p14:tracePt t="79360" x="2470150" y="4340225"/>
          <p14:tracePt t="79366" x="2470150" y="4376738"/>
          <p14:tracePt t="79374" x="2470150" y="4386263"/>
          <p14:tracePt t="79382" x="2470150" y="4422775"/>
          <p14:tracePt t="79390" x="2462213" y="4441825"/>
          <p14:tracePt t="79398" x="2443163" y="4459288"/>
          <p14:tracePt t="79406" x="2406650" y="4468813"/>
          <p14:tracePt t="79414" x="2397125" y="4486275"/>
          <p14:tracePt t="79423" x="2397125" y="4495800"/>
          <p14:tracePt t="79430" x="2389188" y="4495800"/>
          <p14:tracePt t="79438" x="2379663" y="4505325"/>
          <p14:tracePt t="80586" x="2379663" y="4486275"/>
          <p14:tracePt t="80589" x="2389188" y="4468813"/>
          <p14:tracePt t="80597" x="2433638" y="4432300"/>
          <p14:tracePt t="80605" x="2443163" y="4413250"/>
          <p14:tracePt t="80613" x="2452688" y="4386263"/>
          <p14:tracePt t="80621" x="2470150" y="4368800"/>
          <p14:tracePt t="80629" x="2479675" y="4349750"/>
          <p14:tracePt t="80637" x="2489200" y="4332288"/>
          <p14:tracePt t="80645" x="2498725" y="4295775"/>
          <p14:tracePt t="80654" x="2498725" y="4286250"/>
          <p14:tracePt t="80661" x="2516188" y="4268788"/>
          <p14:tracePt t="80678" x="2525713" y="4249738"/>
          <p14:tracePt t="80758" x="2525713" y="4240213"/>
          <p14:tracePt t="80783" x="2533650" y="4232275"/>
          <p14:tracePt t="80799" x="2533650" y="4213225"/>
          <p14:tracePt t="80983" x="2533650" y="4203700"/>
          <p14:tracePt t="80999" x="2543175" y="4186238"/>
          <p14:tracePt t="81009" x="2543175" y="4159250"/>
          <p14:tracePt t="81021" x="2543175" y="4149725"/>
          <p14:tracePt t="81111" x="2543175" y="4140200"/>
          <p14:tracePt t="81127" x="2543175" y="4130675"/>
          <p14:tracePt t="81150" x="2543175" y="4122738"/>
          <p14:tracePt t="81174" x="2543175" y="4113213"/>
          <p14:tracePt t="81182" x="2543175" y="4103688"/>
          <p14:tracePt t="81206" x="2543175" y="4086225"/>
          <p14:tracePt t="81213" x="2543175" y="4076700"/>
          <p14:tracePt t="81237" x="2525713" y="4067175"/>
          <p14:tracePt t="81245" x="2506663" y="4067175"/>
          <p14:tracePt t="81253" x="2479675" y="4067175"/>
          <p14:tracePt t="81261" x="2462213" y="4067175"/>
          <p14:tracePt t="81269" x="2433638" y="4067175"/>
          <p14:tracePt t="81277" x="2425700" y="4067175"/>
          <p14:tracePt t="81285" x="2416175" y="4067175"/>
          <p14:tracePt t="81293" x="2397125" y="4067175"/>
          <p14:tracePt t="81309" x="2389188" y="4067175"/>
          <p14:tracePt t="81491" x="2379663" y="4067175"/>
          <p14:tracePt t="81503" x="2379663" y="4076700"/>
          <p14:tracePt t="81510" x="2379663" y="4086225"/>
          <p14:tracePt t="81520" x="2379663" y="4103688"/>
          <p14:tracePt t="81528" x="2379663" y="4130675"/>
          <p14:tracePt t="81535" x="2389188" y="4176713"/>
          <p14:tracePt t="81546" x="2389188" y="4203700"/>
          <p14:tracePt t="81551" x="2397125" y="4232275"/>
          <p14:tracePt t="81562" x="2406650" y="4276725"/>
          <p14:tracePt t="81565" x="2406650" y="4303713"/>
          <p14:tracePt t="81573" x="2425700" y="4340225"/>
          <p14:tracePt t="81581" x="2425700" y="4349750"/>
          <p14:tracePt t="81589" x="2425700" y="4368800"/>
          <p14:tracePt t="81597" x="2425700" y="4405313"/>
          <p14:tracePt t="81613" x="2425700" y="4422775"/>
          <p14:tracePt t="81621" x="2425700" y="4441825"/>
          <p14:tracePt t="81629" x="2425700" y="4459288"/>
          <p14:tracePt t="81637" x="2425700" y="4486275"/>
          <p14:tracePt t="81645" x="2425700" y="4495800"/>
          <p14:tracePt t="81654" x="2425700" y="4514850"/>
          <p14:tracePt t="81663" x="2425700" y="4532313"/>
          <p14:tracePt t="81670" x="2425700" y="4551363"/>
          <p14:tracePt t="81679" x="2425700" y="4568825"/>
          <p14:tracePt t="81686" x="2425700" y="4587875"/>
          <p14:tracePt t="81703" x="2425700" y="4595813"/>
          <p14:tracePt t="81712" x="2425700" y="4614863"/>
          <p14:tracePt t="81718" x="2425700" y="4624388"/>
          <p14:tracePt t="81733" x="2425700" y="4632325"/>
          <p14:tracePt t="81743" x="2425700" y="4641850"/>
          <p14:tracePt t="81749" x="2425700" y="4660900"/>
          <p14:tracePt t="81782" x="2425700" y="4668838"/>
          <p14:tracePt t="81806" x="2425700" y="4678363"/>
          <p14:tracePt t="81911" x="2425700" y="4714875"/>
          <p14:tracePt t="81927" x="2416175" y="4724400"/>
          <p14:tracePt t="82935" x="2406650" y="4705350"/>
          <p14:tracePt t="82944" x="2406650" y="4697413"/>
          <p14:tracePt t="82949" x="2406650" y="4668838"/>
          <p14:tracePt t="82965" x="2406650" y="4660900"/>
          <p14:tracePt t="82982" x="2416175" y="4641850"/>
          <p14:tracePt t="82990" x="2416175" y="4624388"/>
          <p14:tracePt t="82998" x="2425700" y="4605338"/>
          <p14:tracePt t="83006" x="2425700" y="4595813"/>
          <p14:tracePt t="83013" x="2443163" y="4568825"/>
          <p14:tracePt t="83032" x="2443163" y="4541838"/>
          <p14:tracePt t="83039" x="2452688" y="4522788"/>
          <p14:tracePt t="83046" x="2452688" y="4505325"/>
          <p14:tracePt t="83055" x="2452688" y="4495800"/>
          <p14:tracePt t="83065" x="2452688" y="4478338"/>
          <p14:tracePt t="83070" x="2452688" y="4459288"/>
          <p14:tracePt t="83078" x="2462213" y="4441825"/>
          <p14:tracePt t="83095" x="2462213" y="4432300"/>
          <p14:tracePt t="83448" x="2462213" y="4422775"/>
          <p14:tracePt t="83471" x="2462213" y="4413250"/>
          <p14:tracePt t="83478" x="2452688" y="4405313"/>
          <p14:tracePt t="83487" x="2443163" y="4405313"/>
          <p14:tracePt t="83493" x="2433638" y="4395788"/>
          <p14:tracePt t="83501" x="2416175" y="4395788"/>
          <p14:tracePt t="83509" x="2397125" y="4395788"/>
          <p14:tracePt t="83525" x="2379663" y="4395788"/>
          <p14:tracePt t="83533" x="2370138" y="4395788"/>
          <p14:tracePt t="83542" x="2360613" y="4395788"/>
          <p14:tracePt t="83856" x="2370138" y="4395788"/>
          <p14:tracePt t="83861" x="2406650" y="4395788"/>
          <p14:tracePt t="83869" x="2462213" y="4395788"/>
          <p14:tracePt t="83877" x="2525713" y="4386263"/>
          <p14:tracePt t="83885" x="2570163" y="4359275"/>
          <p14:tracePt t="83893" x="2598738" y="4359275"/>
          <p14:tracePt t="83901" x="2643188" y="4349750"/>
          <p14:tracePt t="83910" x="2671763" y="4349750"/>
          <p14:tracePt t="83917" x="2679700" y="4349750"/>
          <p14:tracePt t="83949" x="2689225" y="4349750"/>
          <p14:tracePt t="83958" x="2689225" y="4340225"/>
          <p14:tracePt t="84247" x="2679700" y="4340225"/>
          <p14:tracePt t="84255" x="2662238" y="4349750"/>
          <p14:tracePt t="84263" x="2643188" y="4349750"/>
          <p14:tracePt t="84271" x="2589213" y="4368800"/>
          <p14:tracePt t="84278" x="2579688" y="4368800"/>
          <p14:tracePt t="84287" x="2552700" y="4368800"/>
          <p14:tracePt t="84296" x="2543175" y="4368800"/>
          <p14:tracePt t="84302" x="2516188" y="4376738"/>
          <p14:tracePt t="84310" x="2506663" y="4376738"/>
          <p14:tracePt t="84318" x="2489200" y="4376738"/>
          <p14:tracePt t="84327" x="2479675" y="4376738"/>
          <p14:tracePt t="84334" x="2433638" y="4386263"/>
          <p14:tracePt t="84343" x="2416175" y="4386263"/>
          <p14:tracePt t="84349" x="2397125" y="4386263"/>
          <p14:tracePt t="84358" x="2370138" y="4386263"/>
          <p14:tracePt t="84365" x="2352675" y="4395788"/>
          <p14:tracePt t="84397" x="2343150" y="4395788"/>
          <p14:tracePt t="87253" x="2352675" y="4395788"/>
          <p14:tracePt t="87261" x="2397125" y="4376738"/>
          <p14:tracePt t="87269" x="2479675" y="4340225"/>
          <p14:tracePt t="87277" x="2562225" y="4313238"/>
          <p14:tracePt t="87285" x="2625725" y="4286250"/>
          <p14:tracePt t="87293" x="2679700" y="4276725"/>
          <p14:tracePt t="87301" x="2725738" y="4268788"/>
          <p14:tracePt t="87310" x="2762250" y="4268788"/>
          <p14:tracePt t="87317" x="2817813" y="4259263"/>
          <p14:tracePt t="87325" x="2881313" y="4259263"/>
          <p14:tracePt t="87333" x="2925763" y="4232275"/>
          <p14:tracePt t="87342" x="2944813" y="4232275"/>
          <p14:tracePt t="87349" x="2971800" y="4232275"/>
          <p14:tracePt t="87358" x="2981325" y="4222750"/>
          <p14:tracePt t="87397" x="2990850" y="4222750"/>
          <p14:tracePt t="87405" x="3008313" y="4222750"/>
          <p14:tracePt t="87413" x="3035300" y="4213225"/>
          <p14:tracePt t="87422" x="3071813" y="4203700"/>
          <p14:tracePt t="87429" x="3108325" y="4186238"/>
          <p14:tracePt t="87437" x="3144838" y="4176713"/>
          <p14:tracePt t="87446" x="3181350" y="4167188"/>
          <p14:tracePt t="87454" x="3227388" y="4149725"/>
          <p14:tracePt t="87462" x="3290888" y="4130675"/>
          <p14:tracePt t="87471" x="3327400" y="4122738"/>
          <p14:tracePt t="87477" x="3363913" y="4122738"/>
          <p14:tracePt t="87485" x="3419475" y="4103688"/>
          <p14:tracePt t="87493" x="3446463" y="4094163"/>
          <p14:tracePt t="87502" x="3473450" y="4094163"/>
          <p14:tracePt t="87509" x="3509963" y="4076700"/>
          <p14:tracePt t="87517" x="3536950" y="4076700"/>
          <p14:tracePt t="87525" x="3563938" y="4067175"/>
          <p14:tracePt t="87533" x="3582988" y="4067175"/>
          <p14:tracePt t="87541" x="3629025" y="4057650"/>
          <p14:tracePt t="87549" x="3656013" y="4057650"/>
          <p14:tracePt t="87558" x="3709988" y="4040188"/>
          <p14:tracePt t="87565" x="3738563" y="4040188"/>
          <p14:tracePt t="87573" x="3802063" y="4021138"/>
          <p14:tracePt t="87581" x="3875088" y="4021138"/>
          <p14:tracePt t="87589" x="3929063" y="4013200"/>
          <p14:tracePt t="87597" x="4002088" y="4013200"/>
          <p14:tracePt t="87605" x="4121150" y="3994150"/>
          <p14:tracePt t="87613" x="4211638" y="3984625"/>
          <p14:tracePt t="87621" x="4340225" y="3948113"/>
          <p14:tracePt t="87629" x="4430713" y="3948113"/>
          <p14:tracePt t="87638" x="4576763" y="3940175"/>
          <p14:tracePt t="87645" x="4722813" y="3940175"/>
          <p14:tracePt t="87653" x="4886325" y="3921125"/>
          <p14:tracePt t="87661" x="5049838" y="3921125"/>
          <p14:tracePt t="87671" x="5232400" y="3911600"/>
          <p14:tracePt t="87680" x="5434013" y="3911600"/>
          <p14:tracePt t="87687" x="5616575" y="3911600"/>
          <p14:tracePt t="87695" x="5743575" y="3911600"/>
          <p14:tracePt t="87705" x="5907088" y="3911600"/>
          <p14:tracePt t="87712" x="6053138" y="3911600"/>
          <p14:tracePt t="87718" x="6181725" y="3911600"/>
          <p14:tracePt t="87727" x="6272213" y="3884613"/>
          <p14:tracePt t="87734" x="6381750" y="3884613"/>
          <p14:tracePt t="87743" x="6445250" y="3884613"/>
          <p14:tracePt t="87750" x="6518275" y="3867150"/>
          <p14:tracePt t="87759" x="6573838" y="3867150"/>
          <p14:tracePt t="87766" x="6600825" y="3867150"/>
          <p14:tracePt t="87775" x="6673850" y="3857625"/>
          <p14:tracePt t="87782" x="6718300" y="3857625"/>
          <p14:tracePt t="87790" x="6746875" y="3848100"/>
          <p14:tracePt t="87798" x="6800850" y="3848100"/>
          <p14:tracePt t="87806" x="6864350" y="3821113"/>
          <p14:tracePt t="87814" x="6919913" y="3821113"/>
          <p14:tracePt t="87821" x="7010400" y="3821113"/>
          <p14:tracePt t="87829" x="7065963" y="3821113"/>
          <p14:tracePt t="87837" x="7138988" y="3821113"/>
          <p14:tracePt t="87845" x="7212013" y="3821113"/>
          <p14:tracePt t="87853" x="7275513" y="3821113"/>
          <p14:tracePt t="87861" x="7312025" y="3821113"/>
          <p14:tracePt t="87869" x="7339013" y="3821113"/>
          <p14:tracePt t="87877" x="7366000" y="3821113"/>
          <p14:tracePt t="87886" x="7375525" y="3821113"/>
          <p14:tracePt t="87893" x="7402513" y="3821113"/>
          <p14:tracePt t="87902" x="7421563" y="3821113"/>
          <p14:tracePt t="87909" x="7448550" y="3821113"/>
          <p14:tracePt t="87919" x="7494588" y="3821113"/>
          <p14:tracePt t="87927" x="7512050" y="3821113"/>
          <p14:tracePt t="87934" x="7567613" y="3830638"/>
          <p14:tracePt t="87944" x="7639050" y="3830638"/>
          <p14:tracePt t="87951" x="7731125" y="3830638"/>
          <p14:tracePt t="87962" x="7821613" y="3830638"/>
          <p14:tracePt t="87966" x="7913688" y="3830638"/>
          <p14:tracePt t="87977" x="8023225" y="3830638"/>
          <p14:tracePt t="87982" x="8132763" y="3830638"/>
          <p14:tracePt t="87991" x="8240713" y="3830638"/>
          <p14:tracePt t="87998" x="8369300" y="3830638"/>
          <p14:tracePt t="88006" x="8478838" y="3830638"/>
          <p14:tracePt t="88014" x="8632825" y="3811588"/>
          <p14:tracePt t="88022" x="8797925" y="3794125"/>
          <p14:tracePt t="88030" x="8943975" y="3784600"/>
          <p14:tracePt t="88038" x="9070975" y="3738563"/>
        </p14:tracePtLst>
      </p14:laserTraceLst>
    </p:ext>
  </p:extLst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2322</Words>
  <Application>Microsoft Office PowerPoint</Application>
  <PresentationFormat>画面に合わせる (4:3)</PresentationFormat>
  <Paragraphs>224</Paragraphs>
  <Slides>16</Slides>
  <Notes>14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8" baseType="lpstr">
      <vt:lpstr>Arial</vt:lpstr>
      <vt:lpstr>標準デザイン</vt:lpstr>
      <vt:lpstr> 電子回路シミュレータＳＰＩＣＥ </vt:lpstr>
      <vt:lpstr>演習のために</vt:lpstr>
      <vt:lpstr>電子回路シミュレータ</vt:lpstr>
      <vt:lpstr>ＳＰＩＣＥ</vt:lpstr>
      <vt:lpstr>ngspiceを使ってみる</vt:lpstr>
      <vt:lpstr>SPICE入力デッキ</vt:lpstr>
      <vt:lpstr>入力デッキの作り方 （cmosinv.cir)</vt:lpstr>
      <vt:lpstr>電源、入力の指定</vt:lpstr>
      <vt:lpstr>FAQ</vt:lpstr>
      <vt:lpstr>モデルとシミュレーション制御</vt:lpstr>
      <vt:lpstr>ngspice の起動とシミュレーション</vt:lpstr>
      <vt:lpstr>batch modeでの起動</vt:lpstr>
      <vt:lpstr>DTLのシミュレーション</vt:lpstr>
      <vt:lpstr>PowerPoint プレゼンテーション</vt:lpstr>
      <vt:lpstr>演習</vt:lpstr>
      <vt:lpstr>参考：伝搬遅延時間</vt:lpstr>
    </vt:vector>
  </TitlesOfParts>
  <Company>Keio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hunga</dc:creator>
  <cp:lastModifiedBy>hunga</cp:lastModifiedBy>
  <cp:revision>95</cp:revision>
  <dcterms:created xsi:type="dcterms:W3CDTF">2005-10-12T03:22:50Z</dcterms:created>
  <dcterms:modified xsi:type="dcterms:W3CDTF">2020-05-18T13:48:32Z</dcterms:modified>
</cp:coreProperties>
</file>